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9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12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13.xml" ContentType="application/vnd.openxmlformats-officedocument.presentationml.notesSlide+xml"/>
  <Override PartName="/ppt/charts/chart47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4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23.xml" ContentType="application/vnd.openxmlformats-officedocument.presentationml.notesSlide+xml"/>
  <Override PartName="/ppt/charts/chart55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6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7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24.xml" ContentType="application/vnd.openxmlformats-officedocument.presentationml.notesSlide+xml"/>
  <Override PartName="/ppt/charts/chart58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9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60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25.xml" ContentType="application/vnd.openxmlformats-officedocument.presentationml.notesSlide+xml"/>
  <Override PartName="/ppt/charts/chart61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62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63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4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26.xml" ContentType="application/vnd.openxmlformats-officedocument.presentationml.notesSlide+xml"/>
  <Override PartName="/ppt/charts/chart65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6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7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8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27.xml" ContentType="application/vnd.openxmlformats-officedocument.presentationml.notesSlide+xml"/>
  <Override PartName="/ppt/charts/chart69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70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71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72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28.xml" ContentType="application/vnd.openxmlformats-officedocument.presentationml.notesSlide+xml"/>
  <Override PartName="/ppt/charts/chart73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29.xml" ContentType="application/vnd.openxmlformats-officedocument.presentationml.notesSlide+xml"/>
  <Override PartName="/ppt/charts/chart74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30.xml" ContentType="application/vnd.openxmlformats-officedocument.presentationml.notesSlide+xml"/>
  <Override PartName="/ppt/charts/chart75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31.xml" ContentType="application/vnd.openxmlformats-officedocument.presentationml.notesSlide+xml"/>
  <Override PartName="/ppt/charts/chart76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32.xml" ContentType="application/vnd.openxmlformats-officedocument.presentationml.notesSlide+xml"/>
  <Override PartName="/ppt/charts/chart77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33.xml" ContentType="application/vnd.openxmlformats-officedocument.presentationml.notesSlide+xml"/>
  <Override PartName="/ppt/charts/chart78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notesSlides/notesSlide34.xml" ContentType="application/vnd.openxmlformats-officedocument.presentationml.notesSlide+xml"/>
  <Override PartName="/ppt/charts/chart79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35.xml" ContentType="application/vnd.openxmlformats-officedocument.presentationml.notesSlide+xml"/>
  <Override PartName="/ppt/charts/chart80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36.xml" ContentType="application/vnd.openxmlformats-officedocument.presentationml.notesSlide+xml"/>
  <Override PartName="/ppt/charts/chart81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37.xml" ContentType="application/vnd.openxmlformats-officedocument.presentationml.notesSlide+xml"/>
  <Override PartName="/ppt/charts/chart82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38.xml" ContentType="application/vnd.openxmlformats-officedocument.presentationml.notesSlide+xml"/>
  <Override PartName="/ppt/charts/chart83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39.xml" ContentType="application/vnd.openxmlformats-officedocument.presentationml.notesSlide+xml"/>
  <Override PartName="/ppt/charts/chart84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40.xml" ContentType="application/vnd.openxmlformats-officedocument.presentationml.notesSlide+xml"/>
  <Override PartName="/ppt/charts/chart85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6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7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41.xml" ContentType="application/vnd.openxmlformats-officedocument.presentationml.notesSlide+xml"/>
  <Override PartName="/ppt/charts/chart88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9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notesSlides/notesSlide42.xml" ContentType="application/vnd.openxmlformats-officedocument.presentationml.notesSlide+xml"/>
  <Override PartName="/ppt/charts/chart90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notesSlides/notesSlide43.xml" ContentType="application/vnd.openxmlformats-officedocument.presentationml.notesSlide+xml"/>
  <Override PartName="/ppt/charts/chart91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92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93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94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5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6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notesSlides/notesSlide44.xml" ContentType="application/vnd.openxmlformats-officedocument.presentationml.notesSlide+xml"/>
  <Override PartName="/ppt/charts/chart97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8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notesSlides/notesSlide45.xml" ContentType="application/vnd.openxmlformats-officedocument.presentationml.notesSlide+xml"/>
  <Override PartName="/ppt/charts/chart99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100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101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102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notesSlides/notesSlide46.xml" ContentType="application/vnd.openxmlformats-officedocument.presentationml.notesSlide+xml"/>
  <Override PartName="/ppt/charts/chart103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104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5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6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notesSlides/notesSlide47.xml" ContentType="application/vnd.openxmlformats-officedocument.presentationml.notesSlide+xml"/>
  <Override PartName="/ppt/charts/chart107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8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notesSlides/notesSlide48.xml" ContentType="application/vnd.openxmlformats-officedocument.presentationml.notesSlide+xml"/>
  <Override PartName="/ppt/charts/chart109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10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11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12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13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14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notesSlides/notesSlide49.xml" ContentType="application/vnd.openxmlformats-officedocument.presentationml.notesSlide+xml"/>
  <Override PartName="/ppt/charts/chart115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16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notesSlides/notesSlide50.xml" ContentType="application/vnd.openxmlformats-officedocument.presentationml.notesSlide+xml"/>
  <Override PartName="/ppt/charts/chart117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18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9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notesSlides/notesSlide51.xml" ContentType="application/vnd.openxmlformats-officedocument.presentationml.notesSlide+xml"/>
  <Override PartName="/ppt/charts/chart120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21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22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23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notesSlides/notesSlide52.xml" ContentType="application/vnd.openxmlformats-officedocument.presentationml.notesSlide+xml"/>
  <Override PartName="/ppt/charts/chart124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5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26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27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8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charts/chart129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hartEx3.xml" ContentType="application/vnd.ms-office.chartex+xml"/>
  <Override PartName="/ppt/charts/chartEx4.xml" ContentType="application/vnd.ms-office.chartex+xml"/>
  <Override PartName="/ppt/charts/chartEx5.xml" ContentType="application/vnd.ms-office.chartex+xml"/>
  <Override PartName="/ppt/charts/chartEx6.xml" ContentType="application/vnd.ms-office.chartex+xml"/>
  <Override PartName="/ppt/charts/chartEx7.xml" ContentType="application/vnd.ms-office.chartex+xml"/>
  <Override PartName="/ppt/charts/colors460.xml" ContentType="application/vnd.ms-office.chartcolorstyle+xml"/>
  <Override PartName="/ppt/charts/style460.xml" ContentType="application/vnd.ms-office.chartstyle+xml"/>
  <Override PartName="/ppt/charts/colors470.xml" ContentType="application/vnd.ms-office.chartcolorstyle+xml"/>
  <Override PartName="/ppt/charts/style470.xml" ContentType="application/vnd.ms-office.chartstyle+xml"/>
  <Override PartName="/ppt/charts/colors480.xml" ContentType="application/vnd.ms-office.chartcolorstyle+xml"/>
  <Override PartName="/ppt/charts/style480.xml" ContentType="application/vnd.ms-office.chartstyle+xml"/>
  <Override PartName="/ppt/charts/colors490.xml" ContentType="application/vnd.ms-office.chartcolorstyle+xml"/>
  <Override PartName="/ppt/charts/style490.xml" ContentType="application/vnd.ms-office.chartstyle+xml"/>
  <Override PartName="/ppt/charts/colors500.xml" ContentType="application/vnd.ms-office.chartcolorstyle+xml"/>
  <Override PartName="/ppt/charts/style500.xml" ContentType="application/vnd.ms-office.chartstyle+xml"/>
  <Override PartName="/ppt/charts/colors510.xml" ContentType="application/vnd.ms-office.chartcolorstyle+xml"/>
  <Override PartName="/ppt/charts/style510.xml" ContentType="application/vnd.ms-office.chartstyle+xml"/>
  <Override PartName="/ppt/charts/colors520.xml" ContentType="application/vnd.ms-office.chartcolorstyle+xml"/>
  <Override PartName="/ppt/charts/style52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53" r:id="rId2"/>
  </p:sldMasterIdLst>
  <p:notesMasterIdLst>
    <p:notesMasterId r:id="rId58"/>
  </p:notesMasterIdLst>
  <p:handoutMasterIdLst>
    <p:handoutMasterId r:id="rId59"/>
  </p:handoutMasterIdLst>
  <p:sldIdLst>
    <p:sldId id="712" r:id="rId3"/>
    <p:sldId id="808" r:id="rId4"/>
    <p:sldId id="806" r:id="rId5"/>
    <p:sldId id="810" r:id="rId6"/>
    <p:sldId id="790" r:id="rId7"/>
    <p:sldId id="791" r:id="rId8"/>
    <p:sldId id="792" r:id="rId9"/>
    <p:sldId id="793" r:id="rId10"/>
    <p:sldId id="795" r:id="rId11"/>
    <p:sldId id="796" r:id="rId12"/>
    <p:sldId id="794" r:id="rId13"/>
    <p:sldId id="798" r:id="rId14"/>
    <p:sldId id="797" r:id="rId15"/>
    <p:sldId id="799" r:id="rId16"/>
    <p:sldId id="800" r:id="rId17"/>
    <p:sldId id="801" r:id="rId18"/>
    <p:sldId id="802" r:id="rId19"/>
    <p:sldId id="804" r:id="rId20"/>
    <p:sldId id="803" r:id="rId21"/>
    <p:sldId id="805" r:id="rId22"/>
    <p:sldId id="823" r:id="rId23"/>
    <p:sldId id="845" r:id="rId24"/>
    <p:sldId id="807" r:id="rId25"/>
    <p:sldId id="812" r:id="rId26"/>
    <p:sldId id="842" r:id="rId27"/>
    <p:sldId id="843" r:id="rId28"/>
    <p:sldId id="844" r:id="rId29"/>
    <p:sldId id="822" r:id="rId30"/>
    <p:sldId id="813" r:id="rId31"/>
    <p:sldId id="816" r:id="rId32"/>
    <p:sldId id="836" r:id="rId33"/>
    <p:sldId id="815" r:id="rId34"/>
    <p:sldId id="817" r:id="rId35"/>
    <p:sldId id="829" r:id="rId36"/>
    <p:sldId id="831" r:id="rId37"/>
    <p:sldId id="855" r:id="rId38"/>
    <p:sldId id="856" r:id="rId39"/>
    <p:sldId id="833" r:id="rId40"/>
    <p:sldId id="835" r:id="rId41"/>
    <p:sldId id="841" r:id="rId42"/>
    <p:sldId id="849" r:id="rId43"/>
    <p:sldId id="848" r:id="rId44"/>
    <p:sldId id="819" r:id="rId45"/>
    <p:sldId id="811" r:id="rId46"/>
    <p:sldId id="818" r:id="rId47"/>
    <p:sldId id="820" r:id="rId48"/>
    <p:sldId id="825" r:id="rId49"/>
    <p:sldId id="850" r:id="rId50"/>
    <p:sldId id="826" r:id="rId51"/>
    <p:sldId id="851" r:id="rId52"/>
    <p:sldId id="852" r:id="rId53"/>
    <p:sldId id="853" r:id="rId54"/>
    <p:sldId id="854" r:id="rId55"/>
    <p:sldId id="756" r:id="rId56"/>
    <p:sldId id="758" r:id="rId57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712"/>
          </p14:sldIdLst>
        </p14:section>
        <p14:section name="Overview Charts Avalaible" id="{5981AF1C-E8C0-4E2D-8617-BEB3CA1B6CEC}">
          <p14:sldIdLst>
            <p14:sldId id="808"/>
            <p14:sldId id="806"/>
            <p14:sldId id="810"/>
            <p14:sldId id="790"/>
            <p14:sldId id="791"/>
            <p14:sldId id="792"/>
            <p14:sldId id="793"/>
            <p14:sldId id="795"/>
            <p14:sldId id="796"/>
            <p14:sldId id="794"/>
            <p14:sldId id="798"/>
            <p14:sldId id="797"/>
            <p14:sldId id="799"/>
            <p14:sldId id="800"/>
            <p14:sldId id="801"/>
            <p14:sldId id="802"/>
            <p14:sldId id="804"/>
            <p14:sldId id="803"/>
            <p14:sldId id="805"/>
          </p14:sldIdLst>
        </p14:section>
        <p14:section name="Charts - Examples / Templates" id="{D86C71D9-80D7-464B-92F5-53AB5E4D2FDD}">
          <p14:sldIdLst>
            <p14:sldId id="823"/>
            <p14:sldId id="845"/>
            <p14:sldId id="807"/>
            <p14:sldId id="812"/>
            <p14:sldId id="842"/>
            <p14:sldId id="843"/>
            <p14:sldId id="844"/>
            <p14:sldId id="822"/>
            <p14:sldId id="813"/>
            <p14:sldId id="816"/>
            <p14:sldId id="836"/>
            <p14:sldId id="815"/>
            <p14:sldId id="817"/>
            <p14:sldId id="829"/>
            <p14:sldId id="831"/>
            <p14:sldId id="855"/>
            <p14:sldId id="856"/>
            <p14:sldId id="833"/>
            <p14:sldId id="835"/>
            <p14:sldId id="841"/>
            <p14:sldId id="849"/>
            <p14:sldId id="848"/>
          </p14:sldIdLst>
        </p14:section>
        <p14:section name="Dashboard Examples / Templates" id="{0A3EE3F1-F782-4D93-BB7C-B53A5DEDEA0B}">
          <p14:sldIdLst>
            <p14:sldId id="819"/>
            <p14:sldId id="811"/>
            <p14:sldId id="818"/>
            <p14:sldId id="820"/>
            <p14:sldId id="825"/>
            <p14:sldId id="850"/>
            <p14:sldId id="826"/>
            <p14:sldId id="851"/>
            <p14:sldId id="852"/>
            <p14:sldId id="853"/>
            <p14:sldId id="854"/>
          </p14:sldIdLst>
        </p14:section>
        <p14:section name="CREDITS &amp; COPYRIGHTS" id="{96A22112-93F8-4FC4-92DC-51B794962ED1}">
          <p14:sldIdLst>
            <p14:sldId id="756"/>
            <p14:sldId id="7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5F7530"/>
    <a:srgbClr val="0D6050"/>
    <a:srgbClr val="194D6F"/>
    <a:srgbClr val="808080"/>
    <a:srgbClr val="EDC87E"/>
    <a:srgbClr val="4D82B8"/>
    <a:srgbClr val="222A35"/>
    <a:srgbClr val="000000"/>
    <a:srgbClr val="333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8" autoAdjust="0"/>
    <p:restoredTop sz="94886" autoAdjust="0"/>
  </p:normalViewPr>
  <p:slideViewPr>
    <p:cSldViewPr>
      <p:cViewPr varScale="1">
        <p:scale>
          <a:sx n="108" d="100"/>
          <a:sy n="108" d="100"/>
        </p:scale>
        <p:origin x="336" y="114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9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0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1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2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3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4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5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6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7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8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9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0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1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2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3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4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5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6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7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8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9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0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1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2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3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4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5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6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7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8.xlsx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6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7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8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9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0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1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2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3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4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5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6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7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8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9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0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1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2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3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4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5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6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7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8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9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0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microsoft.com/office/2011/relationships/chartColorStyle" Target="colors77.xml"/><Relationship Id="rId1" Type="http://schemas.microsoft.com/office/2011/relationships/chartStyle" Target="style77.xml"/><Relationship Id="rId6" Type="http://schemas.openxmlformats.org/officeDocument/2006/relationships/package" Target="../embeddings/Hoja_de_c_lculo_de_Microsoft_Excel81.xlsx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2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3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4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5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6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7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8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9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0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1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2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3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4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5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6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7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8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60.xml"/><Relationship Id="rId2" Type="http://schemas.microsoft.com/office/2011/relationships/chartStyle" Target="style460.xml"/><Relationship Id="rId1" Type="http://schemas.openxmlformats.org/officeDocument/2006/relationships/package" Target="../embeddings/Microsoft_Excel_Worksheet49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70.xml"/><Relationship Id="rId2" Type="http://schemas.microsoft.com/office/2011/relationships/chartStyle" Target="style470.xml"/><Relationship Id="rId1" Type="http://schemas.openxmlformats.org/officeDocument/2006/relationships/package" Target="../embeddings/Microsoft_Excel_Worksheet50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80.xml"/><Relationship Id="rId2" Type="http://schemas.microsoft.com/office/2011/relationships/chartStyle" Target="style480.xml"/><Relationship Id="rId1" Type="http://schemas.openxmlformats.org/officeDocument/2006/relationships/package" Target="../embeddings/Microsoft_Excel_Worksheet51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90.xml"/><Relationship Id="rId2" Type="http://schemas.microsoft.com/office/2011/relationships/chartStyle" Target="style490.xml"/><Relationship Id="rId1" Type="http://schemas.openxmlformats.org/officeDocument/2006/relationships/package" Target="../embeddings/Microsoft_Excel_Worksheet52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00.xml"/><Relationship Id="rId2" Type="http://schemas.microsoft.com/office/2011/relationships/chartStyle" Target="style500.xml"/><Relationship Id="rId1" Type="http://schemas.openxmlformats.org/officeDocument/2006/relationships/package" Target="../embeddings/Microsoft_Excel_Worksheet53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510.xml"/><Relationship Id="rId2" Type="http://schemas.microsoft.com/office/2011/relationships/chartStyle" Target="style510.xml"/><Relationship Id="rId1" Type="http://schemas.openxmlformats.org/officeDocument/2006/relationships/package" Target="../embeddings/Microsoft_Excel_Worksheet54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520.xml"/><Relationship Id="rId2" Type="http://schemas.microsoft.com/office/2011/relationships/chartStyle" Target="style520.xml"/><Relationship Id="rId1" Type="http://schemas.openxmlformats.org/officeDocument/2006/relationships/package" Target="../embeddings/Microsoft_Excel_Worksheet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5-496E-9CDD-659F885E5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5-496E-9CDD-659F885E5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5-496E-9CDD-659F885E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935264"/>
        <c:axId val="554936576"/>
      </c:barChart>
      <c:catAx>
        <c:axId val="5549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6576"/>
        <c:crosses val="autoZero"/>
        <c:auto val="1"/>
        <c:lblAlgn val="ctr"/>
        <c:lblOffset val="100"/>
        <c:noMultiLvlLbl val="0"/>
      </c:catAx>
      <c:valAx>
        <c:axId val="5549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D3-4D19-AF9C-D82782DF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D3-4D19-AF9C-D82782DF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D3-4D19-AF9C-D82782DF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346592"/>
        <c:axId val="423347248"/>
      </c:line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0.43</c:v>
                </c:pt>
                <c:pt idx="2">
                  <c:v>0.75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A-4B32-9711-38B1C5E77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454872"/>
        <c:axId val="724469960"/>
      </c:barChart>
      <c:catAx>
        <c:axId val="72445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469960"/>
        <c:crosses val="autoZero"/>
        <c:auto val="1"/>
        <c:lblAlgn val="ctr"/>
        <c:lblOffset val="100"/>
        <c:noMultiLvlLbl val="0"/>
      </c:catAx>
      <c:valAx>
        <c:axId val="724469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445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25-4311-9898-C02E89B7C4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25-4311-9898-C02E89B7C4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25-4311-9898-C02E89B7C4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25-4311-9898-C02E89B7C44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E2E-9D33-AF49990A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A-4441-8D46-D5B6B60288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A-4441-8D46-D5B6B60288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FA-4441-8D46-D5B6B6028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3479984"/>
        <c:axId val="653481952"/>
      </c:barChart>
      <c:catAx>
        <c:axId val="65347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481952"/>
        <c:crosses val="autoZero"/>
        <c:auto val="1"/>
        <c:lblAlgn val="ctr"/>
        <c:lblOffset val="100"/>
        <c:noMultiLvlLbl val="0"/>
      </c:catAx>
      <c:valAx>
        <c:axId val="653481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347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</c:v>
                </c:pt>
                <c:pt idx="1">
                  <c:v>22</c:v>
                </c:pt>
                <c:pt idx="2">
                  <c:v>54</c:v>
                </c:pt>
                <c:pt idx="3">
                  <c:v>63</c:v>
                </c:pt>
                <c:pt idx="4">
                  <c:v>45</c:v>
                </c:pt>
                <c:pt idx="5">
                  <c:v>25</c:v>
                </c:pt>
                <c:pt idx="6">
                  <c:v>17</c:v>
                </c:pt>
                <c:pt idx="7">
                  <c:v>6</c:v>
                </c:pt>
                <c:pt idx="8">
                  <c:v>2</c:v>
                </c:pt>
                <c:pt idx="9">
                  <c:v>33</c:v>
                </c:pt>
                <c:pt idx="10">
                  <c:v>21</c:v>
                </c:pt>
                <c:pt idx="1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C2-463F-B76D-E1BCA4E1DB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53524264"/>
        <c:axId val="653520000"/>
      </c:lineChart>
      <c:catAx>
        <c:axId val="65352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20000"/>
        <c:crosses val="autoZero"/>
        <c:auto val="1"/>
        <c:lblAlgn val="ctr"/>
        <c:lblOffset val="100"/>
        <c:noMultiLvlLbl val="0"/>
      </c:catAx>
      <c:valAx>
        <c:axId val="653520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352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9B-4E88-A8C1-83665D3349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9B-4E88-A8C1-83665D3349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9B-4E88-A8C1-83665D3349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9B-4E88-A8C1-83665D33492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E2E-9D33-AF49990A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E-46C4-B001-0A1EB2CB60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E-46C4-B001-0A1EB2CB60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E-46C4-B001-0A1EB2CB60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9E-46C4-B001-0A1EB2CB606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7.2</c:v>
                </c:pt>
                <c:pt idx="1">
                  <c:v>5.6</c:v>
                </c:pt>
                <c:pt idx="2">
                  <c:v>2.1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E2E-9D33-AF49990A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E-46C4-B001-0A1EB2CB60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E-46C4-B001-0A1EB2CB60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E-46C4-B001-0A1EB2CB60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9E-46C4-B001-0A1EB2CB606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3.9</c:v>
                </c:pt>
                <c:pt idx="1">
                  <c:v>5.2</c:v>
                </c:pt>
                <c:pt idx="2">
                  <c:v>6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E2E-9D33-AF49990A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</c:v>
                </c:pt>
                <c:pt idx="1">
                  <c:v>43</c:v>
                </c:pt>
                <c:pt idx="2">
                  <c:v>65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3-4B3C-A1ED-B8075C6EED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48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C3-4B3C-A1ED-B8075C6EED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12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C3-4B3C-A1ED-B8075C6EE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2962512"/>
        <c:axId val="952967432"/>
      </c:barChart>
      <c:catAx>
        <c:axId val="95296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967432"/>
        <c:crosses val="autoZero"/>
        <c:auto val="1"/>
        <c:lblAlgn val="ctr"/>
        <c:lblOffset val="100"/>
        <c:noMultiLvlLbl val="0"/>
      </c:catAx>
      <c:valAx>
        <c:axId val="952967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296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81</c:v>
                </c:pt>
                <c:pt idx="1">
                  <c:v>30</c:v>
                </c:pt>
                <c:pt idx="2">
                  <c:v>21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C-42B9-A8B6-8BD8C65E1D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63</c:v>
                </c:pt>
                <c:pt idx="1">
                  <c:v>18</c:v>
                </c:pt>
                <c:pt idx="2">
                  <c:v>91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C-42B9-A8B6-8BD8C65E1D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</c:v>
                </c:pt>
                <c:pt idx="1">
                  <c:v>45</c:v>
                </c:pt>
                <c:pt idx="2">
                  <c:v>18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6C-42B9-A8B6-8BD8C65E1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4252824"/>
        <c:axId val="1244271520"/>
      </c:barChart>
      <c:catAx>
        <c:axId val="124425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271520"/>
        <c:crosses val="autoZero"/>
        <c:auto val="1"/>
        <c:lblAlgn val="ctr"/>
        <c:lblOffset val="100"/>
        <c:noMultiLvlLbl val="0"/>
      </c:catAx>
      <c:valAx>
        <c:axId val="1244271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425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74-4A39-8C59-856EF446CF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74-4A39-8C59-856EF446CF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74-4A39-8C59-856EF446CF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74-4A39-8C59-856EF446CF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E2E-9D33-AF49990A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51-4884-9B36-C130783B32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51-4884-9B36-C130783B32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51-4884-9B36-C130783B3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346592"/>
        <c:axId val="423347248"/>
      </c:line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E-46C4-B001-0A1EB2CB60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E-46C4-B001-0A1EB2CB60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E-46C4-B001-0A1EB2CB60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9E-46C4-B001-0A1EB2CB606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0.8</c:v>
                </c:pt>
                <c:pt idx="2">
                  <c:v>2.2999999999999998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E2E-9D33-AF49990A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E-46C4-B001-0A1EB2CB60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E-46C4-B001-0A1EB2CB60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E-46C4-B001-0A1EB2CB60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9E-46C4-B001-0A1EB2CB606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2.8</c:v>
                </c:pt>
                <c:pt idx="2">
                  <c:v>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E2E-9D33-AF49990A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6.4</c:v>
                </c:pt>
                <c:pt idx="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F-47B5-84B9-8E0435D3E9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6.1</c:v>
                </c:pt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F-47B5-84B9-8E0435D3E9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7F-47B5-84B9-8E0435D3E9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6.1</c:v>
                </c:pt>
                <c:pt idx="1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7F-47B5-84B9-8E0435D3E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5664864"/>
        <c:axId val="585668472"/>
      </c:barChart>
      <c:catAx>
        <c:axId val="5856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68472"/>
        <c:crosses val="autoZero"/>
        <c:auto val="1"/>
        <c:lblAlgn val="ctr"/>
        <c:lblOffset val="100"/>
        <c:noMultiLvlLbl val="0"/>
      </c:catAx>
      <c:valAx>
        <c:axId val="585668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56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2.1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F-47B5-84B9-8E0435D3E9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F-47B5-84B9-8E0435D3E9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1.9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7F-47B5-84B9-8E0435D3E9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5.6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7F-47B5-84B9-8E0435D3E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5664864"/>
        <c:axId val="585668472"/>
      </c:barChart>
      <c:catAx>
        <c:axId val="5856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68472"/>
        <c:crosses val="autoZero"/>
        <c:auto val="1"/>
        <c:lblAlgn val="ctr"/>
        <c:lblOffset val="100"/>
        <c:noMultiLvlLbl val="0"/>
      </c:catAx>
      <c:valAx>
        <c:axId val="585668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56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F-47B5-84B9-8E0435D3E9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F-47B5-84B9-8E0435D3E9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6.3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7F-47B5-84B9-8E0435D3E9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7F-47B5-84B9-8E0435D3E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5664864"/>
        <c:axId val="585668472"/>
      </c:barChart>
      <c:catAx>
        <c:axId val="5856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68472"/>
        <c:crosses val="autoZero"/>
        <c:auto val="1"/>
        <c:lblAlgn val="ctr"/>
        <c:lblOffset val="100"/>
        <c:noMultiLvlLbl val="0"/>
      </c:catAx>
      <c:valAx>
        <c:axId val="585668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56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ED-46A7-8415-8CE1AD412EA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ED-46A7-8415-8CE1AD412EA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ED-46A7-8415-8CE1AD412EA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ED-46A7-8415-8CE1AD412E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0-4DCF-B104-01D3D37B2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C-4AC3-86F6-39F656DA7A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C-4AC3-86F6-39F656DA7A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7C-4AC3-86F6-39F656DA7A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4315976"/>
        <c:axId val="1774323848"/>
      </c:barChart>
      <c:catAx>
        <c:axId val="177431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323848"/>
        <c:crosses val="autoZero"/>
        <c:auto val="1"/>
        <c:lblAlgn val="ctr"/>
        <c:lblOffset val="100"/>
        <c:noMultiLvlLbl val="0"/>
      </c:catAx>
      <c:valAx>
        <c:axId val="1774323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4315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E-4DAF-9E0B-C76383FDCA15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E-4DAF-9E0B-C76383FDCA15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2E-4DAF-9E0B-C76383FDCA15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2E-4DAF-9E0B-C76383FDCA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3-4DD5-970B-B68259771D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C-4552-AA83-9D995C1EBD71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C-4552-AA83-9D995C1EBD71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C-4552-AA83-9D995C1EBD71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3C-4552-AA83-9D995C1EBD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35</c:v>
                </c:pt>
                <c:pt idx="2">
                  <c:v>15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1-486C-BFF9-3A457712D1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B-498A-B091-26F656AAC6ED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B-498A-B091-26F656AAC6ED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3B-498A-B091-26F656AAC6ED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3B-498A-B091-26F656AAC6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0-4BFC-A550-0ACD392899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3D-4B19-8A1E-ACFBC533E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3D-4B19-8A1E-ACFBC533E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3D-4B19-8A1E-ACFBC533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346592"/>
        <c:axId val="423347248"/>
      </c:line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7E-4884-A023-DD39E971587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7E-4884-A023-DD39E971587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7E-4884-A023-DD39E971587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7E-4884-A023-DD39E971587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9-4F44-BDDE-A7B51FCD5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5A-4D4A-8983-93C790D19C9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5A-4D4A-8983-93C790D19C9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5A-4D4A-8983-93C790D19C9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5A-4D4A-8983-93C790D19C9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F-429E-B137-8D29A79CB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54</c:v>
                </c:pt>
                <c:pt idx="2">
                  <c:v>52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C-45CC-A3D1-FB48E4A1A6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40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C-45CC-A3D1-FB48E4A1A6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55</c:v>
                </c:pt>
                <c:pt idx="1">
                  <c:v>90</c:v>
                </c:pt>
                <c:pt idx="2">
                  <c:v>37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C-45CC-A3D1-FB48E4A1A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321880"/>
        <c:axId val="1774321224"/>
      </c:barChart>
      <c:catAx>
        <c:axId val="177432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321224"/>
        <c:crosses val="autoZero"/>
        <c:auto val="1"/>
        <c:lblAlgn val="ctr"/>
        <c:lblOffset val="100"/>
        <c:noMultiLvlLbl val="0"/>
      </c:catAx>
      <c:valAx>
        <c:axId val="1774321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432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45</c:v>
                </c:pt>
                <c:pt idx="2">
                  <c:v>65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3-4E38-A285-AD2C17B737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47</c:v>
                </c:pt>
                <c:pt idx="2">
                  <c:v>68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3-4E38-A285-AD2C17B737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79</c:v>
                </c:pt>
                <c:pt idx="1">
                  <c:v>92</c:v>
                </c:pt>
                <c:pt idx="2">
                  <c:v>84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F3-4E38-A285-AD2C17B73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4539872"/>
        <c:axId val="1614545448"/>
      </c:barChart>
      <c:catAx>
        <c:axId val="161453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545448"/>
        <c:crosses val="autoZero"/>
        <c:auto val="1"/>
        <c:lblAlgn val="ctr"/>
        <c:lblOffset val="100"/>
        <c:noMultiLvlLbl val="0"/>
      </c:catAx>
      <c:valAx>
        <c:axId val="1614545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453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3-4EE9-97F1-DD2EDB47EE0F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73-4EE9-97F1-DD2EDB47EE0F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73-4EE9-97F1-DD2EDB47EE0F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73-4EE9-97F1-DD2EDB47EE0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8-4BDA-AA67-0DB6F1DA2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9-465C-BCF1-C90199701D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9-465C-BCF1-C90199701D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9-465C-BCF1-C90199701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14447376"/>
        <c:axId val="1614444752"/>
      </c:barChart>
      <c:catAx>
        <c:axId val="1614447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4444752"/>
        <c:crosses val="autoZero"/>
        <c:auto val="1"/>
        <c:lblAlgn val="ctr"/>
        <c:lblOffset val="100"/>
        <c:noMultiLvlLbl val="0"/>
      </c:catAx>
      <c:valAx>
        <c:axId val="1614444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1444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26-42B9-BD6C-1DDA9A359EC9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26-42B9-BD6C-1DDA9A359EC9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26-42B9-BD6C-1DDA9A359EC9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26-42B9-BD6C-1DDA9A359EC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4-478D-B840-9AD816AD3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E-4122-BB55-F4877DEA09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BE-4122-BB55-F4877DEA09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BE-4122-BB55-F4877DEA0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4457544"/>
        <c:axId val="1614460496"/>
      </c:barChart>
      <c:catAx>
        <c:axId val="1614457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4460496"/>
        <c:crosses val="autoZero"/>
        <c:auto val="1"/>
        <c:lblAlgn val="ctr"/>
        <c:lblOffset val="100"/>
        <c:noMultiLvlLbl val="0"/>
      </c:catAx>
      <c:valAx>
        <c:axId val="16144604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14457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65-4629-85F6-5D1E326F0BD7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65-4629-85F6-5D1E326F0BD7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65-4629-85F6-5D1E326F0BD7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65-4629-85F6-5D1E326F0BD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7-4148-ABE6-91819669B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25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F-4CC1-A492-34A1F3A27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F-4CC1-A492-34A1F3A272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F-4CC1-A492-34A1F3A27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4422776"/>
        <c:axId val="1614431304"/>
      </c:barChart>
      <c:catAx>
        <c:axId val="1614422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4431304"/>
        <c:crosses val="autoZero"/>
        <c:auto val="1"/>
        <c:lblAlgn val="ctr"/>
        <c:lblOffset val="100"/>
        <c:noMultiLvlLbl val="0"/>
      </c:catAx>
      <c:valAx>
        <c:axId val="1614431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1442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84-42EE-B5F0-ED3A4F9B77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84-42EE-B5F0-ED3A4F9B77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84-42EE-B5F0-ED3A4F9B7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346592"/>
        <c:axId val="423347248"/>
      </c:line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8B-4C01-95BE-0C50A78B2B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8B-4C01-95BE-0C50A78B2B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8B-4C01-95BE-0C50A78B2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6592"/>
        <c:axId val="423347248"/>
        <c:axId val="431926504"/>
      </c:line3D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erAx>
        <c:axId val="4319265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0D-4705-BD0C-ADA62BF044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0D-4705-BD0C-ADA62BF044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0D-4705-BD0C-ADA62BF044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0D-4705-BD0C-ADA62BF0445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5-496E-9CDD-659F885E5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0D-4705-BD0C-ADA62BF044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0D-4705-BD0C-ADA62BF044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A0D-4705-BD0C-ADA62BF044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A0D-4705-BD0C-ADA62BF0445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5-496E-9CDD-659F885E5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A0D-4705-BD0C-ADA62BF044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A0D-4705-BD0C-ADA62BF044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A0D-4705-BD0C-ADA62BF044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A0D-4705-BD0C-ADA62BF0445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5-496E-9CDD-659F885E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13E-42DF-9FA0-4718845883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13E-42DF-9FA0-4718845883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13E-42DF-9FA0-4718845883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13E-42DF-9FA0-47188458839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6-46E9-801A-EB3C9A4453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13E-42DF-9FA0-4718845883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13E-42DF-9FA0-4718845883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B13E-42DF-9FA0-4718845883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13E-42DF-9FA0-47188458839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6-46E9-801A-EB3C9A4453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B13E-42DF-9FA0-4718845883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B13E-42DF-9FA0-4718845883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B13E-42DF-9FA0-4718845883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B13E-42DF-9FA0-47188458839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6-46E9-801A-EB3C9A44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lang="en-US" sz="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8E-49B0-92A5-E204DC16B9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8E-49B0-92A5-E204DC16B9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8E-49B0-92A5-E204DC16B9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8E-49B0-92A5-E204DC16B9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8E-49B0-92A5-E204DC16B9E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3-4D19-AF9C-D82782DF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8E-49B0-92A5-E204DC16B9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38E-49B0-92A5-E204DC16B9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38E-49B0-92A5-E204DC16B9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38E-49B0-92A5-E204DC16B9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38E-49B0-92A5-E204DC16B9E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3-4D19-AF9C-D82782DF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38E-49B0-92A5-E204DC16B9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38E-49B0-92A5-E204DC16B9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38E-49B0-92A5-E204DC16B9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38E-49B0-92A5-E204DC16B9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38E-49B0-92A5-E204DC16B9E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3-4D19-AF9C-D82782DF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DB-4EC7-8F8A-E0DAF8530B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DB-4EC7-8F8A-E0DAF8530B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DB-4EC7-8F8A-E0DAF8530B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DB-4EC7-8F8A-E0DAF8530B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0DB-4EC7-8F8A-E0DAF8530B5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1-4884-9B36-C130783B32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0DB-4EC7-8F8A-E0DAF8530B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0DB-4EC7-8F8A-E0DAF8530B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0DB-4EC7-8F8A-E0DAF8530B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0DB-4EC7-8F8A-E0DAF8530B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0DB-4EC7-8F8A-E0DAF8530B5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1-4884-9B36-C130783B32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0DB-4EC7-8F8A-E0DAF8530B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0DB-4EC7-8F8A-E0DAF8530B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0DB-4EC7-8F8A-E0DAF8530B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0DB-4EC7-8F8A-E0DAF8530B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0DB-4EC7-8F8A-E0DAF8530B5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1-4884-9B36-C130783B3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FE-4EED-A850-9070D2ABBF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FE-4EED-A850-9070D2ABBF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FE-4EED-A850-9070D2ABBF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FE-4EED-A850-9070D2ABBFF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D-4B19-8A1E-ACFBC533E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FE-4EED-A850-9070D2ABBF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FE-4EED-A850-9070D2ABBF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FE-4EED-A850-9070D2ABBF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FE-4EED-A850-9070D2ABBFF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D-4B19-8A1E-ACFBC533E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FE-4EED-A850-9070D2ABBF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FE-4EED-A850-9070D2ABBF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FE-4EED-A850-9070D2ABBF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FE-4EED-A850-9070D2ABBFF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D-4B19-8A1E-ACFBC533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3-4D19-AF9C-D82782DF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3-4D19-AF9C-D82782DF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3-4D19-AF9C-D82782DF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346592"/>
        <c:axId val="423347248"/>
      </c:bar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5-496E-9CDD-659F885E5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5-496E-9CDD-659F885E5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5-496E-9CDD-659F885E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4935264"/>
        <c:axId val="554936576"/>
      </c:barChart>
      <c:valAx>
        <c:axId val="554936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5264"/>
        <c:crosses val="autoZero"/>
        <c:crossBetween val="between"/>
      </c:valAx>
      <c:catAx>
        <c:axId val="55493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6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6-46E9-801A-EB3C9A4453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6-46E9-801A-EB3C9A4453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6-46E9-801A-EB3C9A44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340360"/>
        <c:axId val="423346920"/>
      </c:barChart>
      <c:valAx>
        <c:axId val="423346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0360"/>
        <c:crosses val="autoZero"/>
        <c:crossBetween val="between"/>
      </c:valAx>
      <c:catAx>
        <c:axId val="423340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lang="en-US" sz="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3-4D19-AF9C-D82782DF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3-4D19-AF9C-D82782DF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3-4D19-AF9C-D82782DF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23346592"/>
        <c:axId val="423347248"/>
      </c:barChart>
      <c:valAx>
        <c:axId val="42334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catAx>
        <c:axId val="42334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1-4884-9B36-C130783B32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1-4884-9B36-C130783B32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1-4884-9B36-C130783B3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346592"/>
        <c:axId val="423347248"/>
        <c:axId val="0"/>
      </c:bar3DChart>
      <c:valAx>
        <c:axId val="42334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catAx>
        <c:axId val="42334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D-4B19-8A1E-ACFBC533E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D-4B19-8A1E-ACFBC533E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D-4B19-8A1E-ACFBC533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346592"/>
        <c:axId val="423347248"/>
        <c:axId val="0"/>
      </c:bar3DChart>
      <c:valAx>
        <c:axId val="42334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catAx>
        <c:axId val="42334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FCE-45B8-BBBB-171505754A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FCE-45B8-BBBB-171505754A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FCE-45B8-BBBB-171505754A3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FCE-45B8-BBBB-171505754A3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D-4B19-8A1E-ACFBC533E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FCE-45B8-BBBB-171505754A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FCE-45B8-BBBB-171505754A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2FCE-45B8-BBBB-171505754A3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2FCE-45B8-BBBB-171505754A3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D-4B19-8A1E-ACFBC533E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2FCE-45B8-BBBB-171505754A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2FCE-45B8-BBBB-171505754A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2FCE-45B8-BBBB-171505754A3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2FCE-45B8-BBBB-171505754A3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D-4B19-8A1E-ACFBC533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661487712"/>
        <c:axId val="661483120"/>
        <c:axId val="0"/>
      </c:bar3DChart>
      <c:valAx>
        <c:axId val="66148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487712"/>
        <c:crosses val="autoZero"/>
        <c:crossBetween val="between"/>
      </c:valAx>
      <c:catAx>
        <c:axId val="661487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483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5-496E-9CDD-659F885E5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5-496E-9CDD-659F885E5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5-496E-9CDD-659F885E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935264"/>
        <c:axId val="554936576"/>
      </c:areaChart>
      <c:catAx>
        <c:axId val="5549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6576"/>
        <c:crosses val="autoZero"/>
        <c:auto val="1"/>
        <c:lblAlgn val="ctr"/>
        <c:lblOffset val="100"/>
        <c:noMultiLvlLbl val="0"/>
      </c:catAx>
      <c:valAx>
        <c:axId val="5549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5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6-46E9-801A-EB3C9A4453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6-46E9-801A-EB3C9A4453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6-46E9-801A-EB3C9A44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0360"/>
        <c:axId val="423346920"/>
      </c:areaChart>
      <c:catAx>
        <c:axId val="42334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920"/>
        <c:crosses val="autoZero"/>
        <c:auto val="1"/>
        <c:lblAlgn val="ctr"/>
        <c:lblOffset val="100"/>
        <c:noMultiLvlLbl val="0"/>
      </c:catAx>
      <c:valAx>
        <c:axId val="4233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0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lang="en-US" sz="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3-4D19-AF9C-D82782DF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3-4D19-AF9C-D82782DF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3-4D19-AF9C-D82782DF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6592"/>
        <c:axId val="423347248"/>
      </c:area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1-4884-9B36-C130783B32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1-4884-9B36-C130783B32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1-4884-9B36-C130783B3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6592"/>
        <c:axId val="423347248"/>
        <c:axId val="433283744"/>
      </c:area3D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midCat"/>
      </c:valAx>
      <c:serAx>
        <c:axId val="4332837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1-4884-9B36-C130783B32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1-4884-9B36-C130783B32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1-4884-9B36-C130783B3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346592"/>
        <c:axId val="423347248"/>
        <c:axId val="0"/>
      </c:bar3D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D-4B19-8A1E-ACFBC533E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D-4B19-8A1E-ACFBC533E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D-4B19-8A1E-ACFBC533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6592"/>
        <c:axId val="423347248"/>
        <c:axId val="0"/>
      </c:area3D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FCE-45B8-BBBB-171505754A3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FCE-45B8-BBBB-171505754A3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FCE-45B8-BBBB-171505754A3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FCE-45B8-BBBB-171505754A3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D-4B19-8A1E-ACFBC533E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FCE-45B8-BBBB-171505754A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FCE-45B8-BBBB-171505754A3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2FCE-45B8-BBBB-171505754A38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2FCE-45B8-BBBB-171505754A3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D-4B19-8A1E-ACFBC533E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2FCE-45B8-BBBB-171505754A3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2FCE-45B8-BBBB-171505754A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2FCE-45B8-BBBB-171505754A3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2FCE-45B8-BBBB-171505754A3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D-4B19-8A1E-ACFBC533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144280"/>
        <c:axId val="583142640"/>
        <c:axId val="0"/>
      </c:area3DChart>
      <c:catAx>
        <c:axId val="583144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142640"/>
        <c:crosses val="autoZero"/>
        <c:auto val="1"/>
        <c:lblAlgn val="ctr"/>
        <c:lblOffset val="100"/>
        <c:noMultiLvlLbl val="0"/>
      </c:catAx>
      <c:valAx>
        <c:axId val="58314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144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DC-4A2A-95EC-7014B11C93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DC-4A2A-95EC-7014B11C93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DC-4A2A-95EC-7014B11C9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935264"/>
        <c:axId val="554936576"/>
      </c:scatterChart>
      <c:valAx>
        <c:axId val="5549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6576"/>
        <c:crosses val="autoZero"/>
        <c:crossBetween val="midCat"/>
      </c:valAx>
      <c:valAx>
        <c:axId val="5549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5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36E-45C3-8878-39A42456D2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36E-45C3-8878-39A42456D2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36E-45C3-8878-39A42456D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0360"/>
        <c:axId val="423346920"/>
      </c:scatterChart>
      <c:valAx>
        <c:axId val="42334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920"/>
        <c:crosses val="autoZero"/>
        <c:crossBetween val="midCat"/>
      </c:valAx>
      <c:valAx>
        <c:axId val="4233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0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lang="en-US" sz="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03C-4D72-979A-76537AE7D9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03C-4D72-979A-76537AE7D9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03C-4D72-979A-76537AE7D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6592"/>
        <c:axId val="423347248"/>
      </c:scatterChart>
      <c:val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crossBetween val="midCat"/>
      </c:val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22-4A82-8FBD-D80A1F4E3A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22-4A82-8FBD-D80A1F4E3A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F22-4A82-8FBD-D80A1F4E3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6592"/>
        <c:axId val="423347248"/>
      </c:scatterChart>
      <c:val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crossBetween val="midCat"/>
      </c:val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26-4351-BD60-37278D4853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26-4351-BD60-37278D4853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E26-4351-BD60-37278D485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6592"/>
        <c:axId val="423347248"/>
      </c:scatterChart>
      <c:val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crossBetween val="midCat"/>
      </c:val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B601-4E34-BD03-014360285A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B601-4E34-BD03-014360285A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B601-4E34-BD03-014360285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23346592"/>
        <c:axId val="423347248"/>
      </c:bubbleChart>
      <c:val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crossBetween val="midCat"/>
      </c:val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0-3DAA-4437-89EE-D9AF297BDF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1-3DAA-4437-89EE-D9AF297BDF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2-3DAA-4437-89EE-D9AF297BD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23346592"/>
        <c:axId val="423347248"/>
      </c:bubbleChart>
      <c:val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crossBetween val="midCat"/>
      </c:val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F5-496E-9CDD-659F885E5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F5-496E-9CDD-659F885E5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F5-496E-9CDD-659F885E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554935264"/>
        <c:axId val="554936576"/>
      </c:stockChart>
      <c:catAx>
        <c:axId val="5549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6576"/>
        <c:crosses val="autoZero"/>
        <c:auto val="1"/>
        <c:lblAlgn val="ctr"/>
        <c:lblOffset val="100"/>
        <c:noMultiLvlLbl val="0"/>
      </c:catAx>
      <c:valAx>
        <c:axId val="5549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4-42EE-B5F0-ED3A4F9B77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4-42EE-B5F0-ED3A4F9B77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84-42EE-B5F0-ED3A4F9B7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346592"/>
        <c:axId val="423347248"/>
        <c:axId val="0"/>
      </c:bar3D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DC-4B02-A3E5-84418D79B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DC-4B02-A3E5-84418D79B4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DC-4B02-A3E5-84418D79B4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DC-4B02-A3E5-84418D79B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645274064"/>
        <c:axId val="645275048"/>
      </c:stockChart>
      <c:dateAx>
        <c:axId val="6452740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75048"/>
        <c:crosses val="autoZero"/>
        <c:auto val="1"/>
        <c:lblOffset val="100"/>
        <c:baseTimeUnit val="days"/>
      </c:dateAx>
      <c:valAx>
        <c:axId val="64527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7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  <a:effectLst/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  <c:pt idx="3">
                  <c:v>135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3-47AA-B6C7-35DD65DF0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202232"/>
        <c:axId val="645202560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23-47AA-B6C7-35DD65DF02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23-47AA-B6C7-35DD65DF02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ot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32</c:v>
                </c:pt>
                <c:pt idx="1">
                  <c:v>35</c:v>
                </c:pt>
                <c:pt idx="2">
                  <c:v>34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23-47AA-B6C7-35DD65DF0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645218304"/>
        <c:axId val="645204200"/>
      </c:stockChart>
      <c:dateAx>
        <c:axId val="6452022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02560"/>
        <c:crosses val="autoZero"/>
        <c:auto val="1"/>
        <c:lblOffset val="100"/>
        <c:baseTimeUnit val="days"/>
      </c:dateAx>
      <c:valAx>
        <c:axId val="64520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02232"/>
        <c:crosses val="autoZero"/>
        <c:crossBetween val="between"/>
      </c:valAx>
      <c:valAx>
        <c:axId val="64520420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18304"/>
        <c:crosses val="max"/>
        <c:crossBetween val="between"/>
      </c:valAx>
      <c:dateAx>
        <c:axId val="645218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520420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  <a:effectLst/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  <c:pt idx="3">
                  <c:v>135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B-4AC5-978C-1F25B4907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3727744"/>
        <c:axId val="563729384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Open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BB-4AC5-978C-1F25B49074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BB-4AC5-978C-1F25B49074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BB-4AC5-978C-1F25B490745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BB-4AC5-978C-1F25B4907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63730040"/>
        <c:axId val="563729712"/>
      </c:stockChart>
      <c:dateAx>
        <c:axId val="5637277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729384"/>
        <c:crosses val="autoZero"/>
        <c:auto val="1"/>
        <c:lblOffset val="100"/>
        <c:baseTimeUnit val="days"/>
      </c:dateAx>
      <c:valAx>
        <c:axId val="56372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727744"/>
        <c:crosses val="autoZero"/>
        <c:crossBetween val="between"/>
      </c:valAx>
      <c:valAx>
        <c:axId val="56372971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730040"/>
        <c:crosses val="max"/>
        <c:crossBetween val="between"/>
      </c:valAx>
      <c:dateAx>
        <c:axId val="5637300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6372971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5-496E-9CDD-659F885E5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5-496E-9CDD-659F885E5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5-496E-9CDD-659F885E55E0}"/>
            </c:ext>
          </c:extLst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554935264"/>
        <c:axId val="554936576"/>
        <c:axId val="424162448"/>
      </c:surface3DChart>
      <c:catAx>
        <c:axId val="5549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6576"/>
        <c:crosses val="autoZero"/>
        <c:auto val="1"/>
        <c:lblAlgn val="ctr"/>
        <c:lblOffset val="100"/>
        <c:noMultiLvlLbl val="0"/>
      </c:catAx>
      <c:valAx>
        <c:axId val="5549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5264"/>
        <c:crosses val="autoZero"/>
        <c:crossBetween val="midCat"/>
      </c:valAx>
      <c:serAx>
        <c:axId val="4241624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657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6-46E9-801A-EB3C9A4453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6-46E9-801A-EB3C9A4453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6-46E9-801A-EB3C9A4453F9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423340360"/>
        <c:axId val="423346920"/>
        <c:axId val="427354432"/>
      </c:surface3DChart>
      <c:catAx>
        <c:axId val="42334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920"/>
        <c:crosses val="autoZero"/>
        <c:auto val="1"/>
        <c:lblAlgn val="ctr"/>
        <c:lblOffset val="100"/>
        <c:noMultiLvlLbl val="0"/>
      </c:catAx>
      <c:valAx>
        <c:axId val="4233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0360"/>
        <c:crosses val="autoZero"/>
        <c:crossBetween val="midCat"/>
      </c:valAx>
      <c:serAx>
        <c:axId val="4273544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92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n-US"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lang="en-US" sz="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3-4D19-AF9C-D82782DF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3-4D19-AF9C-D82782DF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3-4D19-AF9C-D82782DFA4D2}"/>
            </c:ext>
          </c:extLst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423346592"/>
        <c:axId val="423347248"/>
        <c:axId val="554799168"/>
      </c:surface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midCat"/>
      </c:valAx>
      <c:serAx>
        <c:axId val="5547991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D-4B19-8A1E-ACFBC533E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D-4B19-8A1E-ACFBC533E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D-4B19-8A1E-ACFBC533EE8D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423346592"/>
        <c:axId val="423347248"/>
        <c:axId val="642286272"/>
      </c:surface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midCat"/>
      </c:valAx>
      <c:serAx>
        <c:axId val="6422862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5-496E-9CDD-659F885E5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5-496E-9CDD-659F885E5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5-496E-9CDD-659F885E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935264"/>
        <c:axId val="554936576"/>
      </c:radarChart>
      <c:catAx>
        <c:axId val="55493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6576"/>
        <c:crosses val="autoZero"/>
        <c:auto val="1"/>
        <c:lblAlgn val="ctr"/>
        <c:lblOffset val="100"/>
        <c:noMultiLvlLbl val="0"/>
      </c:catAx>
      <c:valAx>
        <c:axId val="5549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6-46E9-801A-EB3C9A4453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6-46E9-801A-EB3C9A4453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6-46E9-801A-EB3C9A44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0360"/>
        <c:axId val="423346920"/>
      </c:radarChart>
      <c:catAx>
        <c:axId val="423340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920"/>
        <c:crosses val="autoZero"/>
        <c:auto val="1"/>
        <c:lblAlgn val="ctr"/>
        <c:lblOffset val="100"/>
        <c:noMultiLvlLbl val="0"/>
      </c:catAx>
      <c:valAx>
        <c:axId val="4233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lang="en-US" sz="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3-4D19-AF9C-D82782DF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3-4D19-AF9C-D82782DF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3-4D19-AF9C-D82782DF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6592"/>
        <c:axId val="423347248"/>
      </c:radarChart>
      <c:catAx>
        <c:axId val="42334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6-46E9-801A-EB3C9A4453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6-46E9-801A-EB3C9A4453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6-46E9-801A-EB3C9A44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340360"/>
        <c:axId val="423346920"/>
      </c:barChart>
      <c:catAx>
        <c:axId val="42334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920"/>
        <c:crosses val="autoZero"/>
        <c:auto val="1"/>
        <c:lblAlgn val="ctr"/>
        <c:lblOffset val="100"/>
        <c:noMultiLvlLbl val="0"/>
      </c:catAx>
      <c:valAx>
        <c:axId val="4233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lang="en-US" sz="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5-496E-9CDD-659F885E5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5-496E-9CDD-659F885E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4935264"/>
        <c:axId val="55493657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F5-496E-9CDD-659F885E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935264"/>
        <c:axId val="554936576"/>
      </c:lineChart>
      <c:catAx>
        <c:axId val="5549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6576"/>
        <c:crosses val="autoZero"/>
        <c:auto val="1"/>
        <c:lblAlgn val="ctr"/>
        <c:lblOffset val="100"/>
        <c:noMultiLvlLbl val="0"/>
      </c:catAx>
      <c:valAx>
        <c:axId val="5549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6-46E9-801A-EB3C9A4453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6-46E9-801A-EB3C9A44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340360"/>
        <c:axId val="42334692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A6-46E9-801A-EB3C9A44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265864"/>
        <c:axId val="645265536"/>
      </c:lineChart>
      <c:catAx>
        <c:axId val="42334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920"/>
        <c:crosses val="autoZero"/>
        <c:auto val="1"/>
        <c:lblAlgn val="ctr"/>
        <c:lblOffset val="100"/>
        <c:noMultiLvlLbl val="0"/>
      </c:catAx>
      <c:valAx>
        <c:axId val="4233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0360"/>
        <c:crosses val="autoZero"/>
        <c:crossBetween val="between"/>
      </c:valAx>
      <c:valAx>
        <c:axId val="6452655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65864"/>
        <c:crosses val="max"/>
        <c:crossBetween val="between"/>
      </c:valAx>
      <c:catAx>
        <c:axId val="645265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5265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lang="en-US" sz="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3-4D19-AF9C-D82782DF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3-4D19-AF9C-D82782DF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6592"/>
        <c:axId val="423347248"/>
      </c:area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3-4D19-AF9C-D82782DF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346592"/>
        <c:axId val="423347248"/>
      </c:bar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32F-4234-A06B-744019090A8B}"/>
              </c:ext>
            </c:extLst>
          </c:dPt>
          <c:dPt>
            <c:idx val="1"/>
            <c:invertIfNegative val="0"/>
            <c:bubble3D val="0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32F-4234-A06B-744019090A8B}"/>
              </c:ext>
            </c:extLst>
          </c:dPt>
          <c:dPt>
            <c:idx val="2"/>
            <c:invertIfNegative val="0"/>
            <c:bubble3D val="0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2F-4234-A06B-744019090A8B}"/>
              </c:ext>
            </c:extLst>
          </c:dPt>
          <c:dPt>
            <c:idx val="3"/>
            <c:invertIfNegative val="0"/>
            <c:bubble3D val="0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32F-4234-A06B-744019090A8B}"/>
              </c:ext>
            </c:extLst>
          </c:dPt>
          <c:dPt>
            <c:idx val="4"/>
            <c:invertIfNegative val="0"/>
            <c:bubble3D val="0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2F-4234-A06B-744019090A8B}"/>
              </c:ext>
            </c:extLst>
          </c:dPt>
          <c:dPt>
            <c:idx val="5"/>
            <c:invertIfNegative val="0"/>
            <c:bubble3D val="0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A32F-4234-A06B-744019090A8B}"/>
              </c:ext>
            </c:extLst>
          </c:dPt>
          <c:dPt>
            <c:idx val="6"/>
            <c:invertIfNegative val="0"/>
            <c:bubble3D val="0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2F-4234-A06B-744019090A8B}"/>
              </c:ext>
            </c:extLst>
          </c:dPt>
          <c:dPt>
            <c:idx val="7"/>
            <c:invertIfNegative val="0"/>
            <c:bubble3D val="0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A32F-4234-A06B-744019090A8B}"/>
              </c:ext>
            </c:extLst>
          </c:dPt>
          <c:dPt>
            <c:idx val="8"/>
            <c:invertIfNegative val="0"/>
            <c:bubble3D val="0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2F-4234-A06B-744019090A8B}"/>
              </c:ext>
            </c:extLst>
          </c:dPt>
          <c:dPt>
            <c:idx val="9"/>
            <c:invertIfNegative val="0"/>
            <c:bubble3D val="0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A32F-4234-A06B-744019090A8B}"/>
              </c:ext>
            </c:extLst>
          </c:dPt>
          <c:dPt>
            <c:idx val="10"/>
            <c:invertIfNegative val="0"/>
            <c:bubble3D val="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2F-4234-A06B-744019090A8B}"/>
              </c:ext>
            </c:extLst>
          </c:dPt>
          <c:dPt>
            <c:idx val="11"/>
            <c:invertIfNegative val="0"/>
            <c:bubble3D val="0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A32F-4234-A06B-744019090A8B}"/>
              </c:ext>
            </c:extLst>
          </c:dPt>
          <c:dPt>
            <c:idx val="12"/>
            <c:invertIfNegative val="0"/>
            <c:bubble3D val="0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2F-4234-A06B-744019090A8B}"/>
              </c:ext>
            </c:extLst>
          </c:dPt>
          <c:dPt>
            <c:idx val="13"/>
            <c:invertIfNegative val="0"/>
            <c:bubble3D val="0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A32F-4234-A06B-744019090A8B}"/>
              </c:ext>
            </c:extLst>
          </c:dPt>
          <c:dPt>
            <c:idx val="14"/>
            <c:invertIfNegative val="0"/>
            <c:bubble3D val="0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32F-4234-A06B-744019090A8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F-4234-A06B-744019090A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F-4234-A06B-744019090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346592"/>
        <c:axId val="42334724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2F-4234-A06B-744019090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346592"/>
        <c:axId val="423347248"/>
      </c:line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9E-4EC4-860E-593D593CEDF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9E-4EC4-860E-593D593CEDF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9E-4EC4-860E-593D593CEDF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9E-4EC4-860E-593D593CED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3-4C8F-A711-D007724C3F0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5-4DBA-8E70-4D1075541B1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05-4DBA-8E70-4D1075541B1B}"/>
              </c:ext>
            </c:extLst>
          </c:dPt>
          <c:dLbls>
            <c:dLbl>
              <c:idx val="0"/>
              <c:layout>
                <c:manualLayout>
                  <c:x val="-0.19276864395364879"/>
                  <c:y val="0.31396262471682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985471369270898"/>
                      <c:h val="0.380746028332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05-4DBA-8E70-4D1075541B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05-4DBA-8E70-4D1075541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5-4DBA-8E70-4D1075541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5-4DBA-8E70-4D1075541B1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05-4DBA-8E70-4D1075541B1B}"/>
              </c:ext>
            </c:extLst>
          </c:dPt>
          <c:dLbls>
            <c:dLbl>
              <c:idx val="0"/>
              <c:layout>
                <c:manualLayout>
                  <c:x val="-0.23812597194274265"/>
                  <c:y val="6.0522915608061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985471369270898"/>
                      <c:h val="0.380746028332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05-4DBA-8E70-4D1075541B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05-4DBA-8E70-4D1075541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5-4DBA-8E70-4D1075541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5-4DBA-8E70-4D1075541B1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05-4DBA-8E70-4D1075541B1B}"/>
              </c:ext>
            </c:extLst>
          </c:dPt>
          <c:dLbls>
            <c:dLbl>
              <c:idx val="0"/>
              <c:layout>
                <c:manualLayout>
                  <c:x val="-0.22840654451650824"/>
                  <c:y val="-0.26270996120219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985471369270898"/>
                      <c:h val="0.380746028332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05-4DBA-8E70-4D1075541B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05-4DBA-8E70-4D1075541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5-4DBA-8E70-4D1075541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5-4DBA-8E70-4D1075541B1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05-4DBA-8E70-4D1075541B1B}"/>
              </c:ext>
            </c:extLst>
          </c:dPt>
          <c:dLbls>
            <c:dLbl>
              <c:idx val="0"/>
              <c:layout>
                <c:manualLayout>
                  <c:x val="-0.17664783658575703"/>
                  <c:y val="0.288866630768242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985471369270898"/>
                      <c:h val="0.380746028332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05-4DBA-8E70-4D1075541B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05-4DBA-8E70-4D1075541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5-4DBA-8E70-4D1075541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5-4DBA-8E70-4D1075541B1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05-4DBA-8E70-4D1075541B1B}"/>
              </c:ext>
            </c:extLst>
          </c:dPt>
          <c:dLbls>
            <c:dLbl>
              <c:idx val="0"/>
              <c:layout>
                <c:manualLayout>
                  <c:x val="-0.23812597194274265"/>
                  <c:y val="6.0522915608061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985471369270898"/>
                      <c:h val="0.380746028332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05-4DBA-8E70-4D1075541B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05-4DBA-8E70-4D1075541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5-4DBA-8E70-4D1075541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D-4B19-8A1E-ACFBC533E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D-4B19-8A1E-ACFBC533E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D-4B19-8A1E-ACFBC533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346592"/>
        <c:axId val="423347248"/>
        <c:axId val="0"/>
      </c:bar3D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5-4DBA-8E70-4D1075541B1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05-4DBA-8E70-4D1075541B1B}"/>
              </c:ext>
            </c:extLst>
          </c:dPt>
          <c:dLbls>
            <c:dLbl>
              <c:idx val="0"/>
              <c:layout>
                <c:manualLayout>
                  <c:x val="-0.21228564404842654"/>
                  <c:y val="-0.262710018130350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985471369270898"/>
                      <c:h val="0.380746028332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05-4DBA-8E70-4D1075541B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05-4DBA-8E70-4D1075541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5-4DBA-8E70-4D1075541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B-4C01-95BE-0C50A78B2B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B-4C01-95BE-0C50A78B2B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8B-4C01-95BE-0C50A78B2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346592"/>
        <c:axId val="423347248"/>
        <c:axId val="431926504"/>
      </c:bar3DChart>
      <c:catAx>
        <c:axId val="423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592"/>
        <c:crosses val="autoZero"/>
        <c:crossBetween val="between"/>
      </c:valAx>
      <c:serAx>
        <c:axId val="4319265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724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BF5-4BD6-BA9C-9C6236DC430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BF5-4BD6-BA9C-9C6236DC43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BD6-BA9C-9C6236DC4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5-4BD6-BA9C-9C6236DC43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F5-4BD6-BA9C-9C6236DC430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F5-4BD6-BA9C-9C6236DC43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BD6-BA9C-9C6236DC4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F5-4BD6-BA9C-9C6236DC43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BF5-4BD6-BA9C-9C6236DC430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BF5-4BD6-BA9C-9C6236DC43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BD6-BA9C-9C6236DC4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F5-4BD6-BA9C-9C6236DC43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F5-4BD6-BA9C-9C6236DC430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F5-4BD6-BA9C-9C6236DC43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F5-4BD6-BA9C-9C6236DC4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F5-4BD6-BA9C-9C6236DC4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4-4F61-A9B6-AC58DFCEDE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84-4F61-A9B6-AC58DFCEDEF5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35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4-4F61-A9B6-AC58DFCEDE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65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84-4F61-A9B6-AC58DFCED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7300152"/>
        <c:axId val="567299824"/>
      </c:barChart>
      <c:catAx>
        <c:axId val="567300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9824"/>
        <c:crosses val="autoZero"/>
        <c:auto val="1"/>
        <c:lblAlgn val="ctr"/>
        <c:lblOffset val="100"/>
        <c:noMultiLvlLbl val="0"/>
      </c:catAx>
      <c:valAx>
        <c:axId val="5672998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6730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A-4173-9365-B375981721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9A-4173-9365-B3759817213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35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A-4173-9365-B375981721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65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A-4173-9365-B3759817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82264"/>
        <c:axId val="639390136"/>
      </c:barChart>
      <c:catAx>
        <c:axId val="639382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390136"/>
        <c:crosses val="autoZero"/>
        <c:auto val="1"/>
        <c:lblAlgn val="ctr"/>
        <c:lblOffset val="100"/>
        <c:noMultiLvlLbl val="0"/>
      </c:catAx>
      <c:valAx>
        <c:axId val="6393901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39382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baseline="0">
                <a:solidFill>
                  <a:schemeClr val="tx1"/>
                </a:solidFill>
                <a:effectLst/>
              </a:rPr>
              <a:t>Worldwide Smartphone Market Share</a:t>
            </a:r>
            <a:endParaRPr lang="en-US" sz="28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69728192673361"/>
          <c:y val="0.17947549774734817"/>
          <c:w val="0.85205948395582398"/>
          <c:h val="0.791568349785347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Samsung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2015Q4</c:v>
                </c:pt>
                <c:pt idx="1">
                  <c:v>2016Q1</c:v>
                </c:pt>
                <c:pt idx="2">
                  <c:v>2016Q2</c:v>
                </c:pt>
                <c:pt idx="3">
                  <c:v>2016Q3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0.20399999999999999</c:v>
                </c:pt>
                <c:pt idx="1">
                  <c:v>0.23699999999999999</c:v>
                </c:pt>
                <c:pt idx="2">
                  <c:v>0.22800000000000001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C-458B-97B2-20F6105C7E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2015Q4</c:v>
                </c:pt>
                <c:pt idx="1">
                  <c:v>2016Q1</c:v>
                </c:pt>
                <c:pt idx="2">
                  <c:v>2016Q2</c:v>
                </c:pt>
                <c:pt idx="3">
                  <c:v>2016Q3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0.187</c:v>
                </c:pt>
                <c:pt idx="1">
                  <c:v>0.154</c:v>
                </c:pt>
                <c:pt idx="2">
                  <c:v>0.11700000000000001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C-458B-97B2-20F6105C7E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2015Q4</c:v>
                </c:pt>
                <c:pt idx="1">
                  <c:v>2016Q1</c:v>
                </c:pt>
                <c:pt idx="2">
                  <c:v>2016Q2</c:v>
                </c:pt>
                <c:pt idx="3">
                  <c:v>2016Q3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8.2000000000000003E-2</c:v>
                </c:pt>
                <c:pt idx="1">
                  <c:v>8.4000000000000005E-2</c:v>
                </c:pt>
                <c:pt idx="2">
                  <c:v>9.2999999999999999E-2</c:v>
                </c:pt>
                <c:pt idx="3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FC-458B-97B2-20F6105C7E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OPPO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2015Q4</c:v>
                </c:pt>
                <c:pt idx="1">
                  <c:v>2016Q1</c:v>
                </c:pt>
                <c:pt idx="2">
                  <c:v>2016Q2</c:v>
                </c:pt>
                <c:pt idx="3">
                  <c:v>2016Q3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3.5999999999999997E-2</c:v>
                </c:pt>
                <c:pt idx="1">
                  <c:v>5.8999999999999997E-2</c:v>
                </c:pt>
                <c:pt idx="2">
                  <c:v>6.6000000000000003E-2</c:v>
                </c:pt>
                <c:pt idx="3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FC-458B-97B2-20F6105C7E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vivo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2015Q4</c:v>
                </c:pt>
                <c:pt idx="1">
                  <c:v>2016Q1</c:v>
                </c:pt>
                <c:pt idx="2">
                  <c:v>2016Q2</c:v>
                </c:pt>
                <c:pt idx="3">
                  <c:v>2016Q3</c:v>
                </c:pt>
              </c:strCache>
            </c:strRef>
          </c:cat>
          <c:val>
            <c:numRef>
              <c:f>Sheet1!$F$2:$F$5</c:f>
              <c:numCache>
                <c:formatCode>0.0%</c:formatCode>
                <c:ptCount val="4"/>
                <c:pt idx="0">
                  <c:v>0.03</c:v>
                </c:pt>
                <c:pt idx="1">
                  <c:v>4.3999999999999997E-2</c:v>
                </c:pt>
                <c:pt idx="2">
                  <c:v>4.8000000000000001E-2</c:v>
                </c:pt>
                <c:pt idx="3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FC-458B-97B2-20F6105C7E8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2015Q4</c:v>
                </c:pt>
                <c:pt idx="1">
                  <c:v>2016Q1</c:v>
                </c:pt>
                <c:pt idx="2">
                  <c:v>2016Q2</c:v>
                </c:pt>
                <c:pt idx="3">
                  <c:v>2016Q3</c:v>
                </c:pt>
              </c:strCache>
            </c:strRef>
          </c:cat>
          <c:val>
            <c:numRef>
              <c:f>Sheet1!$G$2:$G$5</c:f>
            </c:numRef>
          </c:val>
          <c:extLst>
            <c:ext xmlns:c16="http://schemas.microsoft.com/office/drawing/2014/chart" uri="{C3380CC4-5D6E-409C-BE32-E72D297353CC}">
              <c16:uniqueId val="{00000005-A2FC-458B-97B2-20F6105C7E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6706008"/>
        <c:axId val="656702400"/>
      </c:barChart>
      <c:catAx>
        <c:axId val="656706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702400"/>
        <c:crosses val="autoZero"/>
        <c:auto val="1"/>
        <c:lblAlgn val="ctr"/>
        <c:lblOffset val="100"/>
        <c:noMultiLvlLbl val="0"/>
      </c:catAx>
      <c:valAx>
        <c:axId val="65670240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5670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4-4F61-A9B6-AC58DFCEDE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84-4F61-A9B6-AC58DFCEDEF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E7B-44B9-9DF9-CB8789D8DE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35</c:v>
                </c:pt>
                <c:pt idx="2">
                  <c:v>55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4-4F61-A9B6-AC58DFCEDE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65</c:v>
                </c:pt>
                <c:pt idx="2">
                  <c:v>45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84-4F61-A9B6-AC58DFCED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7300152"/>
        <c:axId val="567299824"/>
      </c:barChart>
      <c:catAx>
        <c:axId val="56730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9824"/>
        <c:crosses val="autoZero"/>
        <c:auto val="1"/>
        <c:lblAlgn val="ctr"/>
        <c:lblOffset val="100"/>
        <c:noMultiLvlLbl val="0"/>
      </c:catAx>
      <c:valAx>
        <c:axId val="5672998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730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75-4FD0-B8B1-9F38849113D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75-4FD0-B8B1-9F38849113D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75-4FD0-B8B1-9F38849113D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35</c:v>
                </c:pt>
                <c:pt idx="2">
                  <c:v>55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5-4FD0-B8B1-9F38849113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65</c:v>
                </c:pt>
                <c:pt idx="2">
                  <c:v>45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75-4FD0-B8B1-9F3884911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5222896"/>
        <c:axId val="645226176"/>
      </c:barChart>
      <c:catAx>
        <c:axId val="64522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26176"/>
        <c:crosses val="autoZero"/>
        <c:auto val="1"/>
        <c:lblAlgn val="ctr"/>
        <c:lblOffset val="100"/>
        <c:noMultiLvlLbl val="0"/>
      </c:catAx>
      <c:valAx>
        <c:axId val="645226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522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3-4079-9D1D-DC224B2B5A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3-4079-9D1D-DC224B2B5A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3-4079-9D1D-DC224B2B5A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3-4079-9D1D-DC224B2B5A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C3-4079-9D1D-DC224B2B5A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2C3-4079-9D1D-DC224B2B5AB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2C3-4079-9D1D-DC224B2B5A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2C3-4079-9D1D-DC224B2B5AB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2C3-4079-9D1D-DC224B2B5AB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2C3-4079-9D1D-DC224B2B5AB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2C3-4079-9D1D-DC224B2B5AB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2C3-4079-9D1D-DC224B2B5A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2-4B2E-AD40-31D793CB4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616246720"/>
        <c:axId val="616255248"/>
      </c:barChart>
      <c:catAx>
        <c:axId val="61624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255248"/>
        <c:crosses val="autoZero"/>
        <c:auto val="1"/>
        <c:lblAlgn val="ctr"/>
        <c:lblOffset val="100"/>
        <c:noMultiLvlLbl val="0"/>
      </c:catAx>
      <c:valAx>
        <c:axId val="616255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624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F5-496E-9CDD-659F885E5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F5-496E-9CDD-659F885E5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F5-496E-9CDD-659F885E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4935264"/>
        <c:axId val="554936576"/>
      </c:lineChart>
      <c:catAx>
        <c:axId val="5549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6576"/>
        <c:crosses val="autoZero"/>
        <c:auto val="1"/>
        <c:lblAlgn val="ctr"/>
        <c:lblOffset val="100"/>
        <c:noMultiLvlLbl val="0"/>
      </c:catAx>
      <c:valAx>
        <c:axId val="5549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93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sz="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4.2</c:v>
                </c:pt>
                <c:pt idx="2">
                  <c:v>2.1</c:v>
                </c:pt>
                <c:pt idx="3">
                  <c:v>5.3</c:v>
                </c:pt>
                <c:pt idx="4">
                  <c:v>1.1000000000000001</c:v>
                </c:pt>
                <c:pt idx="5">
                  <c:v>5</c:v>
                </c:pt>
                <c:pt idx="6">
                  <c:v>1.4</c:v>
                </c:pt>
                <c:pt idx="7">
                  <c:v>3.3</c:v>
                </c:pt>
                <c:pt idx="8">
                  <c:v>5.0999999999999996</c:v>
                </c:pt>
                <c:pt idx="9">
                  <c:v>2.2999999999999998</c:v>
                </c:pt>
                <c:pt idx="10">
                  <c:v>4.7</c:v>
                </c:pt>
                <c:pt idx="1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C-4B12-8A00-8A745EBA29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0CDC-4B12-8A00-8A745EBA2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965400"/>
        <c:axId val="619965728"/>
      </c:area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DC-4B12-8A00-8A745EBA29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DC-4B12-8A00-8A745EBA29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DC-4B12-8A00-8A745EBA296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DC-4B12-8A00-8A745EBA296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CDC-4B12-8A00-8A745EBA296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CDC-4B12-8A00-8A745EBA296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CDC-4B12-8A00-8A745EBA296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CDC-4B12-8A00-8A745EBA296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CDC-4B12-8A00-8A745EBA296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CDC-4B12-8A00-8A745EBA296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CDC-4B12-8A00-8A745EBA296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CDC-4B12-8A00-8A745EBA29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CDC-4B12-8A00-8A745EBA2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619965400"/>
        <c:axId val="619965728"/>
      </c:barChart>
      <c:catAx>
        <c:axId val="61996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65728"/>
        <c:crosses val="autoZero"/>
        <c:auto val="1"/>
        <c:lblAlgn val="ctr"/>
        <c:lblOffset val="100"/>
        <c:noMultiLvlLbl val="0"/>
      </c:catAx>
      <c:valAx>
        <c:axId val="619965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996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item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</c:v>
                </c:pt>
                <c:pt idx="1">
                  <c:v>61</c:v>
                </c:pt>
                <c:pt idx="2">
                  <c:v>40</c:v>
                </c:pt>
                <c:pt idx="3">
                  <c:v>22</c:v>
                </c:pt>
                <c:pt idx="4">
                  <c:v>17</c:v>
                </c:pt>
                <c:pt idx="5">
                  <c:v>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036-47D4-9511-7517BE86F5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  <a:tailEnd type="oval"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67</c:v>
                </c:pt>
                <c:pt idx="1">
                  <c:v>70</c:v>
                </c:pt>
                <c:pt idx="2">
                  <c:v>71</c:v>
                </c:pt>
                <c:pt idx="3">
                  <c:v>88</c:v>
                </c:pt>
                <c:pt idx="4">
                  <c:v>48</c:v>
                </c:pt>
                <c:pt idx="5">
                  <c:v>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036-47D4-9511-7517BE86F5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item 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3"/>
                </a:solidFill>
                <a:tailEnd type="oval"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18</c:v>
                </c:pt>
                <c:pt idx="1">
                  <c:v>71</c:v>
                </c:pt>
                <c:pt idx="2">
                  <c:v>89</c:v>
                </c:pt>
                <c:pt idx="3">
                  <c:v>11</c:v>
                </c:pt>
                <c:pt idx="4">
                  <c:v>29</c:v>
                </c:pt>
                <c:pt idx="5">
                  <c:v>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036-47D4-9511-7517BE86F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255608"/>
        <c:axId val="593256264"/>
      </c:lineChart>
      <c:catAx>
        <c:axId val="59325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256264"/>
        <c:crosses val="autoZero"/>
        <c:auto val="1"/>
        <c:lblAlgn val="ctr"/>
        <c:lblOffset val="100"/>
        <c:tickMarkSkip val="1"/>
        <c:noMultiLvlLbl val="0"/>
      </c:catAx>
      <c:valAx>
        <c:axId val="59325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25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</c:v>
                </c:pt>
                <c:pt idx="1">
                  <c:v>43</c:v>
                </c:pt>
                <c:pt idx="2">
                  <c:v>15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E-4DF7-92CC-833539D56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99</c:v>
                </c:pt>
                <c:pt idx="1">
                  <c:v>99</c:v>
                </c:pt>
                <c:pt idx="2">
                  <c:v>82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9E-4DF7-92CC-833539D56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28</c:v>
                </c:pt>
                <c:pt idx="1">
                  <c:v>47</c:v>
                </c:pt>
                <c:pt idx="2">
                  <c:v>59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9E-4DF7-92CC-833539D5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33"/>
        <c:axId val="652863720"/>
        <c:axId val="652864048"/>
      </c:barChart>
      <c:catAx>
        <c:axId val="65286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864048"/>
        <c:crosses val="autoZero"/>
        <c:auto val="1"/>
        <c:lblAlgn val="ctr"/>
        <c:lblOffset val="100"/>
        <c:noMultiLvlLbl val="0"/>
      </c:catAx>
      <c:valAx>
        <c:axId val="6528640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863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6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EF9-4C9B-ADAF-15A7A147F6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F9-4C9B-ADAF-15A7A147F6F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EF9-4C9B-ADAF-15A7A147F6F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EF9-4C9B-ADAF-15A7A147F6F7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2EF9-4C9B-ADAF-15A7A147F6F7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EF9-4C9B-ADAF-15A7A147F6F7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2EF9-4C9B-ADAF-15A7A147F6F7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EF9-4C9B-ADAF-15A7A147F6F7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2EF9-4C9B-ADAF-15A7A147F6F7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EF9-4C9B-ADAF-15A7A147F6F7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2EF9-4C9B-ADAF-15A7A147F6F7}"/>
              </c:ext>
            </c:extLst>
          </c:dPt>
          <c:dPt>
            <c:idx val="1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EF9-4C9B-ADAF-15A7A147F6F7}"/>
              </c:ext>
            </c:extLst>
          </c:dPt>
          <c:dPt>
            <c:idx val="1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2EF9-4C9B-ADAF-15A7A147F6F7}"/>
              </c:ext>
            </c:extLst>
          </c:dPt>
          <c:dPt>
            <c:idx val="1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2EF9-4C9B-ADAF-15A7A147F6F7}"/>
              </c:ext>
            </c:extLst>
          </c:dPt>
          <c:dPt>
            <c:idx val="14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2EF9-4C9B-ADAF-15A7A147F6F7}"/>
              </c:ext>
            </c:extLst>
          </c:dPt>
          <c:dPt>
            <c:idx val="15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2EF9-4C9B-ADAF-15A7A147F6F7}"/>
              </c:ext>
            </c:extLst>
          </c:dPt>
          <c:dPt>
            <c:idx val="16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2EF9-4C9B-ADAF-15A7A147F6F7}"/>
              </c:ext>
            </c:extLst>
          </c:dPt>
          <c:dPt>
            <c:idx val="17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2EF9-4C9B-ADAF-15A7A147F6F7}"/>
              </c:ext>
            </c:extLst>
          </c:dPt>
          <c:dPt>
            <c:idx val="18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2EF9-4C9B-ADAF-15A7A147F6F7}"/>
              </c:ext>
            </c:extLst>
          </c:dPt>
          <c:dPt>
            <c:idx val="19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2EF9-4C9B-ADAF-15A7A147F6F7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4-46AC-8BA9-27F7538A0F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EF9-4C9B-ADAF-15A7A147F6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F9-4C9B-ADAF-15A7A147F6F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EF9-4C9B-ADAF-15A7A147F6F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EF9-4C9B-ADAF-15A7A147F6F7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EF9-4C9B-ADAF-15A7A147F6F7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2EF9-4C9B-ADAF-15A7A147F6F7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2EF9-4C9B-ADAF-15A7A147F6F7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2EF9-4C9B-ADAF-15A7A147F6F7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EF9-4C9B-ADAF-15A7A147F6F7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2EF9-4C9B-ADAF-15A7A147F6F7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2EF9-4C9B-ADAF-15A7A147F6F7}"/>
              </c:ext>
            </c:extLst>
          </c:dPt>
          <c:dPt>
            <c:idx val="1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2EF9-4C9B-ADAF-15A7A147F6F7}"/>
              </c:ext>
            </c:extLst>
          </c:dPt>
          <c:dPt>
            <c:idx val="1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2EF9-4C9B-ADAF-15A7A147F6F7}"/>
              </c:ext>
            </c:extLst>
          </c:dPt>
          <c:dPt>
            <c:idx val="1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2EF9-4C9B-ADAF-15A7A147F6F7}"/>
              </c:ext>
            </c:extLst>
          </c:dPt>
          <c:dPt>
            <c:idx val="14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2EF9-4C9B-ADAF-15A7A147F6F7}"/>
              </c:ext>
            </c:extLst>
          </c:dPt>
          <c:dPt>
            <c:idx val="15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2EF9-4C9B-ADAF-15A7A147F6F7}"/>
              </c:ext>
            </c:extLst>
          </c:dPt>
          <c:dPt>
            <c:idx val="16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2EF9-4C9B-ADAF-15A7A147F6F7}"/>
              </c:ext>
            </c:extLst>
          </c:dPt>
          <c:dPt>
            <c:idx val="17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6-2EF9-4C9B-ADAF-15A7A147F6F7}"/>
              </c:ext>
            </c:extLst>
          </c:dPt>
          <c:dPt>
            <c:idx val="18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2EF9-4C9B-ADAF-15A7A147F6F7}"/>
              </c:ext>
            </c:extLst>
          </c:dPt>
          <c:dPt>
            <c:idx val="19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2EF9-4C9B-ADAF-15A7A147F6F7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9-4C9B-ADAF-15A7A147F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data3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EF9-4C9B-ADAF-15A7A147F6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F9-4C9B-ADAF-15A7A147F6F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EF9-4C9B-ADAF-15A7A147F6F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EF9-4C9B-ADAF-15A7A147F6F7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EF9-4C9B-ADAF-15A7A147F6F7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EF9-4C9B-ADAF-15A7A147F6F7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2EF9-4C9B-ADAF-15A7A147F6F7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2EF9-4C9B-ADAF-15A7A147F6F7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2EF9-4C9B-ADAF-15A7A147F6F7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2EF9-4C9B-ADAF-15A7A147F6F7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2EF9-4C9B-ADAF-15A7A147F6F7}"/>
              </c:ext>
            </c:extLst>
          </c:dPt>
          <c:dPt>
            <c:idx val="1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2EF9-4C9B-ADAF-15A7A147F6F7}"/>
              </c:ext>
            </c:extLst>
          </c:dPt>
          <c:dPt>
            <c:idx val="1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2EF9-4C9B-ADAF-15A7A147F6F7}"/>
              </c:ext>
            </c:extLst>
          </c:dPt>
          <c:dPt>
            <c:idx val="1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2EF9-4C9B-ADAF-15A7A147F6F7}"/>
              </c:ext>
            </c:extLst>
          </c:dPt>
          <c:dPt>
            <c:idx val="14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2EF9-4C9B-ADAF-15A7A147F6F7}"/>
              </c:ext>
            </c:extLst>
          </c:dPt>
          <c:dPt>
            <c:idx val="15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2EF9-4C9B-ADAF-15A7A147F6F7}"/>
              </c:ext>
            </c:extLst>
          </c:dPt>
          <c:dPt>
            <c:idx val="16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8-2EF9-4C9B-ADAF-15A7A147F6F7}"/>
              </c:ext>
            </c:extLst>
          </c:dPt>
          <c:dPt>
            <c:idx val="17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2EF9-4C9B-ADAF-15A7A147F6F7}"/>
              </c:ext>
            </c:extLst>
          </c:dPt>
          <c:dPt>
            <c:idx val="18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2EF9-4C9B-ADAF-15A7A147F6F7}"/>
              </c:ext>
            </c:extLst>
          </c:dPt>
          <c:dPt>
            <c:idx val="19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2EF9-4C9B-ADAF-15A7A147F6F7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9-4C9B-ADAF-15A7A147F6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data4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EF9-4C9B-ADAF-15A7A147F6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EF9-4C9B-ADAF-15A7A147F6F7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C-2EF9-4C9B-ADAF-15A7A147F6F7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2EF9-4C9B-ADAF-15A7A147F6F7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A-2EF9-4C9B-ADAF-15A7A147F6F7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2EF9-4C9B-ADAF-15A7A147F6F7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2EF9-4C9B-ADAF-15A7A147F6F7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2EF9-4C9B-ADAF-15A7A147F6F7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2EF9-4C9B-ADAF-15A7A147F6F7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2EF9-4C9B-ADAF-15A7A147F6F7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2EF9-4C9B-ADAF-15A7A147F6F7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8-2EF9-4C9B-ADAF-15A7A147F6F7}"/>
              </c:ext>
            </c:extLst>
          </c:dPt>
          <c:dPt>
            <c:idx val="1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2EF9-4C9B-ADAF-15A7A147F6F7}"/>
              </c:ext>
            </c:extLst>
          </c:dPt>
          <c:dPt>
            <c:idx val="1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2EF9-4C9B-ADAF-15A7A147F6F7}"/>
              </c:ext>
            </c:extLst>
          </c:dPt>
          <c:dPt>
            <c:idx val="14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2EF9-4C9B-ADAF-15A7A147F6F7}"/>
              </c:ext>
            </c:extLst>
          </c:dPt>
          <c:dPt>
            <c:idx val="15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A-2EF9-4C9B-ADAF-15A7A147F6F7}"/>
              </c:ext>
            </c:extLst>
          </c:dPt>
          <c:dPt>
            <c:idx val="16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2EF9-4C9B-ADAF-15A7A147F6F7}"/>
              </c:ext>
            </c:extLst>
          </c:dPt>
          <c:dPt>
            <c:idx val="17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C-2EF9-4C9B-ADAF-15A7A147F6F7}"/>
              </c:ext>
            </c:extLst>
          </c:dPt>
          <c:dPt>
            <c:idx val="18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2EF9-4C9B-ADAF-15A7A147F6F7}"/>
              </c:ext>
            </c:extLst>
          </c:dPt>
          <c:dPt>
            <c:idx val="19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2EF9-4C9B-ADAF-15A7A147F6F7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9-4C9B-ADAF-15A7A147F6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data5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EF9-4C9B-ADAF-15A7A147F6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EF9-4C9B-ADAF-15A7A147F6F7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2EF9-4C9B-ADAF-15A7A147F6F7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0-2EF9-4C9B-ADAF-15A7A147F6F7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2EF9-4C9B-ADAF-15A7A147F6F7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EF9-4C9B-ADAF-15A7A147F6F7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2EF9-4C9B-ADAF-15A7A147F6F7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2EF9-4C9B-ADAF-15A7A147F6F7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2EF9-4C9B-ADAF-15A7A147F6F7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2EF9-4C9B-ADAF-15A7A147F6F7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2EF9-4C9B-ADAF-15A7A147F6F7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2EF9-4C9B-ADAF-15A7A147F6F7}"/>
              </c:ext>
            </c:extLst>
          </c:dPt>
          <c:dPt>
            <c:idx val="1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2EF9-4C9B-ADAF-15A7A147F6F7}"/>
              </c:ext>
            </c:extLst>
          </c:dPt>
          <c:dPt>
            <c:idx val="1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2EF9-4C9B-ADAF-15A7A147F6F7}"/>
              </c:ext>
            </c:extLst>
          </c:dPt>
          <c:dPt>
            <c:idx val="14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2EF9-4C9B-ADAF-15A7A147F6F7}"/>
              </c:ext>
            </c:extLst>
          </c:dPt>
          <c:dPt>
            <c:idx val="15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2EF9-4C9B-ADAF-15A7A147F6F7}"/>
              </c:ext>
            </c:extLst>
          </c:dPt>
          <c:dPt>
            <c:idx val="16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E-2EF9-4C9B-ADAF-15A7A147F6F7}"/>
              </c:ext>
            </c:extLst>
          </c:dPt>
          <c:dPt>
            <c:idx val="17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2EF9-4C9B-ADAF-15A7A147F6F7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E-2EF9-4C9B-ADAF-15A7A147F6F7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2EF9-4C9B-ADAF-15A7A147F6F7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F9-4C9B-ADAF-15A7A147F6F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data42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EF9-4C9B-ADAF-15A7A147F6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EF9-4C9B-ADAF-15A7A147F6F7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2EF9-4C9B-ADAF-15A7A147F6F7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2-2EF9-4C9B-ADAF-15A7A147F6F7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2EF9-4C9B-ADAF-15A7A147F6F7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6-2EF9-4C9B-ADAF-15A7A147F6F7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2EF9-4C9B-ADAF-15A7A147F6F7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A-2EF9-4C9B-ADAF-15A7A147F6F7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2EF9-4C9B-ADAF-15A7A147F6F7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8-2EF9-4C9B-ADAF-15A7A147F6F7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2EF9-4C9B-ADAF-15A7A147F6F7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6-2EF9-4C9B-ADAF-15A7A147F6F7}"/>
              </c:ext>
            </c:extLst>
          </c:dPt>
          <c:dPt>
            <c:idx val="1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2EF9-4C9B-ADAF-15A7A147F6F7}"/>
              </c:ext>
            </c:extLst>
          </c:dPt>
          <c:dPt>
            <c:idx val="1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2EF9-4C9B-ADAF-15A7A147F6F7}"/>
              </c:ext>
            </c:extLst>
          </c:dPt>
          <c:dPt>
            <c:idx val="14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2EF9-4C9B-ADAF-15A7A147F6F7}"/>
              </c:ext>
            </c:extLst>
          </c:dPt>
          <c:dPt>
            <c:idx val="15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2-2EF9-4C9B-ADAF-15A7A147F6F7}"/>
              </c:ext>
            </c:extLst>
          </c:dPt>
          <c:dPt>
            <c:idx val="16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2EF9-4C9B-ADAF-15A7A147F6F7}"/>
              </c:ext>
            </c:extLst>
          </c:dPt>
          <c:dPt>
            <c:idx val="17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0-2EF9-4C9B-ADAF-15A7A147F6F7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2EF9-4C9B-ADAF-15A7A147F6F7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4-2EF9-4C9B-ADAF-15A7A147F6F7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F9-4C9B-ADAF-15A7A147F6F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data53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9-2EF9-4C9B-ADAF-15A7A147F6F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2EF9-4C9B-ADAF-15A7A147F6F7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7-2EF9-4C9B-ADAF-15A7A147F6F7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2EF9-4C9B-ADAF-15A7A147F6F7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5-2EF9-4C9B-ADAF-15A7A147F6F7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2EF9-4C9B-ADAF-15A7A147F6F7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2EF9-4C9B-ADAF-15A7A147F6F7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2EF9-4C9B-ADAF-15A7A147F6F7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2EF9-4C9B-ADAF-15A7A147F6F7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1-2EF9-4C9B-ADAF-15A7A147F6F7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2EF9-4C9B-ADAF-15A7A147F6F7}"/>
              </c:ext>
            </c:extLst>
          </c:dPt>
          <c:dPt>
            <c:idx val="1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F-2EF9-4C9B-ADAF-15A7A147F6F7}"/>
              </c:ext>
            </c:extLst>
          </c:dPt>
          <c:dPt>
            <c:idx val="1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2EF9-4C9B-ADAF-15A7A147F6F7}"/>
              </c:ext>
            </c:extLst>
          </c:dPt>
          <c:dPt>
            <c:idx val="1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D-2EF9-4C9B-ADAF-15A7A147F6F7}"/>
              </c:ext>
            </c:extLst>
          </c:dPt>
          <c:dPt>
            <c:idx val="1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2EF9-4C9B-ADAF-15A7A147F6F7}"/>
              </c:ext>
            </c:extLst>
          </c:dPt>
          <c:dPt>
            <c:idx val="15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2EF9-4C9B-ADAF-15A7A147F6F7}"/>
              </c:ext>
            </c:extLst>
          </c:dPt>
          <c:dPt>
            <c:idx val="16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4-2EF9-4C9B-ADAF-15A7A147F6F7}"/>
              </c:ext>
            </c:extLst>
          </c:dPt>
          <c:dPt>
            <c:idx val="17"/>
            <c:bubble3D val="0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2EF9-4C9B-ADAF-15A7A147F6F7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B-2EF9-4C9B-ADAF-15A7A147F6F7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2EF9-4C9B-ADAF-15A7A147F6F7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F9-4C9B-ADAF-15A7A147F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10</c:v>
                </c:pt>
                <c:pt idx="3">
                  <c:v>40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E-4BC0-8706-599717AC63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</c:v>
                </c:pt>
                <c:pt idx="1">
                  <c:v>35</c:v>
                </c:pt>
                <c:pt idx="2">
                  <c:v>15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E-4BC0-8706-599717AC63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45</c:v>
                </c:pt>
                <c:pt idx="3">
                  <c:v>15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AE-4BC0-8706-599717AC63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30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AE-4BC0-8706-599717AC6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overlap val="100"/>
        <c:axId val="443978320"/>
        <c:axId val="443978976"/>
      </c:barChart>
      <c:catAx>
        <c:axId val="44397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3978976"/>
        <c:crosses val="autoZero"/>
        <c:auto val="1"/>
        <c:lblAlgn val="ctr"/>
        <c:lblOffset val="100"/>
        <c:noMultiLvlLbl val="0"/>
      </c:catAx>
      <c:valAx>
        <c:axId val="4439789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397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6-4A31-9240-5E3F193DA3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6-4A31-9240-5E3F193DA3A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6-4A31-9240-5E3F193DA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42865096"/>
        <c:axId val="1142865424"/>
      </c:barChart>
      <c:catAx>
        <c:axId val="1142865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2865424"/>
        <c:crosses val="autoZero"/>
        <c:auto val="1"/>
        <c:lblAlgn val="ctr"/>
        <c:lblOffset val="100"/>
        <c:noMultiLvlLbl val="0"/>
      </c:catAx>
      <c:valAx>
        <c:axId val="1142865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4286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6-4A31-9240-5E3F193DA3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6-4A31-9240-5E3F193DA3A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6-4A31-9240-5E3F193DA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42865096"/>
        <c:axId val="1142865424"/>
      </c:barChart>
      <c:catAx>
        <c:axId val="1142865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2865424"/>
        <c:crosses val="autoZero"/>
        <c:auto val="1"/>
        <c:lblAlgn val="ctr"/>
        <c:lblOffset val="100"/>
        <c:noMultiLvlLbl val="0"/>
      </c:catAx>
      <c:valAx>
        <c:axId val="1142865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4286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6-4A31-9240-5E3F193DA3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6-4A31-9240-5E3F193DA3A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6-4A31-9240-5E3F193DA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42865096"/>
        <c:axId val="1142865424"/>
      </c:barChart>
      <c:catAx>
        <c:axId val="1142865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2865424"/>
        <c:crosses val="autoZero"/>
        <c:auto val="1"/>
        <c:lblAlgn val="ctr"/>
        <c:lblOffset val="100"/>
        <c:noMultiLvlLbl val="0"/>
      </c:catAx>
      <c:valAx>
        <c:axId val="1142865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4286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81-43A7-9D51-68896A019D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81-43A7-9D51-68896A019DBA}"/>
              </c:ext>
            </c:extLst>
          </c:dPt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1-43A7-9D51-68896A019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468823288"/>
        <c:axId val="468824928"/>
      </c:barChart>
      <c:catAx>
        <c:axId val="468823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8824928"/>
        <c:crossesAt val="0"/>
        <c:auto val="1"/>
        <c:lblAlgn val="ctr"/>
        <c:lblOffset val="100"/>
        <c:noMultiLvlLbl val="0"/>
      </c:catAx>
      <c:valAx>
        <c:axId val="4688249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6882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81-43A7-9D51-68896A019D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81-43A7-9D51-68896A019DBA}"/>
              </c:ext>
            </c:extLst>
          </c:dPt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1-43A7-9D51-68896A019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468823288"/>
        <c:axId val="468824928"/>
      </c:barChart>
      <c:catAx>
        <c:axId val="468823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8824928"/>
        <c:crossesAt val="0"/>
        <c:auto val="1"/>
        <c:lblAlgn val="ctr"/>
        <c:lblOffset val="100"/>
        <c:noMultiLvlLbl val="0"/>
      </c:catAx>
      <c:valAx>
        <c:axId val="4688249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6882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A6-46E9-801A-EB3C9A4453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A6-46E9-801A-EB3C9A4453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A6-46E9-801A-EB3C9A44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340360"/>
        <c:axId val="423346920"/>
      </c:lineChart>
      <c:catAx>
        <c:axId val="42334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6920"/>
        <c:crosses val="autoZero"/>
        <c:auto val="1"/>
        <c:lblAlgn val="ctr"/>
        <c:lblOffset val="100"/>
        <c:noMultiLvlLbl val="0"/>
      </c:catAx>
      <c:valAx>
        <c:axId val="4233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4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>
          <a:lumMod val="40000"/>
          <a:lumOff val="60000"/>
        </a:schemeClr>
      </a:solidFill>
    </a:ln>
    <a:effectLst/>
  </c:spPr>
  <c:txPr>
    <a:bodyPr/>
    <a:lstStyle/>
    <a:p>
      <a:pPr>
        <a:defRPr lang="en-US" sz="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EB-4CB8-AE67-ADB46BA715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9EB-4CB8-AE67-ADB46BA715AA}"/>
              </c:ext>
            </c:extLst>
          </c:dPt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B-4CB8-AE67-ADB46BA715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B-4CB8-AE67-ADB46BA71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93377816"/>
        <c:axId val="693367648"/>
      </c:barChart>
      <c:catAx>
        <c:axId val="69337781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93367648"/>
        <c:crosses val="max"/>
        <c:auto val="1"/>
        <c:lblAlgn val="ctr"/>
        <c:lblOffset val="100"/>
        <c:noMultiLvlLbl val="0"/>
      </c:catAx>
      <c:valAx>
        <c:axId val="693367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337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1.2</c:v>
                </c:pt>
                <c:pt idx="4">
                  <c:v>1.5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880-4395-B523-B5E3588F8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418680"/>
        <c:axId val="614424912"/>
      </c:scatterChart>
      <c:valAx>
        <c:axId val="614418680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424912"/>
        <c:crosses val="autoZero"/>
        <c:crossBetween val="midCat"/>
      </c:valAx>
      <c:valAx>
        <c:axId val="61442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418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A2-4BA6-A81B-FC62C55367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A2-4BA6-A81B-FC62C55367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A2-4BA6-A81B-FC62C55367E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EA2-4BA6-A81B-FC62C55367EA}"/>
              </c:ext>
            </c:extLst>
          </c:dPt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2-4E46-B352-9E41C5B46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A5-47EA-B352-D78EEDDD119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A5-47EA-B352-D78EEDDD1197}"/>
              </c:ext>
            </c:extLst>
          </c:dPt>
          <c:dLbls>
            <c:dLbl>
              <c:idx val="0"/>
              <c:layout>
                <c:manualLayout>
                  <c:x val="-0.17664783658575703"/>
                  <c:y val="0.288866630768242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985471369270898"/>
                      <c:h val="0.380746028332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A5-47EA-B352-D78EEDDD119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A5-47EA-B352-D78EEDDD1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A5-47EA-B352-D78EEDDD1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A5-47EA-B352-D78EEDDD119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A5-47EA-B352-D78EEDDD1197}"/>
              </c:ext>
            </c:extLst>
          </c:dPt>
          <c:dLbls>
            <c:dLbl>
              <c:idx val="0"/>
              <c:layout>
                <c:manualLayout>
                  <c:x val="-0.24113074417252653"/>
                  <c:y val="0.113194893860875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985471369270898"/>
                      <c:h val="0.380746028332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A5-47EA-B352-D78EEDDD119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A5-47EA-B352-D78EEDDD1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A5-47EA-B352-D78EEDDD1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A5-47EA-B352-D78EEDDD119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A5-47EA-B352-D78EEDDD1197}"/>
              </c:ext>
            </c:extLst>
          </c:dPt>
          <c:dLbls>
            <c:dLbl>
              <c:idx val="0"/>
              <c:layout>
                <c:manualLayout>
                  <c:x val="-0.13903280716014144"/>
                  <c:y val="0.30768860257974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985471369270898"/>
                      <c:h val="0.380746028332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A5-47EA-B352-D78EEDDD119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A5-47EA-B352-D78EEDDD1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A5-47EA-B352-D78EEDDD1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A5-47EA-B352-D78EEDDD119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A5-47EA-B352-D78EEDDD1197}"/>
              </c:ext>
            </c:extLst>
          </c:dPt>
          <c:dLbls>
            <c:dLbl>
              <c:idx val="0"/>
              <c:layout>
                <c:manualLayout>
                  <c:x val="-0.12291208026344906"/>
                  <c:y val="-0.307425786595396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985471369270898"/>
                      <c:h val="0.38074602833258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A5-47EA-B352-D78EEDDD119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A5-47EA-B352-D78EEDDD1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A5-47EA-B352-D78EEDDD1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bg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bg1"/>
                </a:solidFill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</c:v>
                </c:pt>
                <c:pt idx="1">
                  <c:v>22</c:v>
                </c:pt>
                <c:pt idx="2">
                  <c:v>54</c:v>
                </c:pt>
                <c:pt idx="3">
                  <c:v>63</c:v>
                </c:pt>
                <c:pt idx="4">
                  <c:v>45</c:v>
                </c:pt>
                <c:pt idx="5">
                  <c:v>25</c:v>
                </c:pt>
                <c:pt idx="6">
                  <c:v>17</c:v>
                </c:pt>
                <c:pt idx="7">
                  <c:v>6</c:v>
                </c:pt>
                <c:pt idx="8">
                  <c:v>2</c:v>
                </c:pt>
                <c:pt idx="9">
                  <c:v>33</c:v>
                </c:pt>
                <c:pt idx="10">
                  <c:v>21</c:v>
                </c:pt>
                <c:pt idx="1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88-409B-BF13-62BB7CBC3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524264"/>
        <c:axId val="653520000"/>
      </c:lineChart>
      <c:catAx>
        <c:axId val="65352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20000"/>
        <c:crosses val="autoZero"/>
        <c:auto val="1"/>
        <c:lblAlgn val="ctr"/>
        <c:lblOffset val="100"/>
        <c:noMultiLvlLbl val="0"/>
      </c:catAx>
      <c:valAx>
        <c:axId val="653520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352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03330052493441"/>
          <c:y val="0.12592592592592591"/>
          <c:w val="0.20993339895013119"/>
          <c:h val="0.746429862933799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3"/>
          <c:dPt>
            <c:idx val="0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39-47FC-9B45-189D10FE51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FA-495D-9333-37C2F2413C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FA-495D-9333-37C2F2413C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FA-495D-9333-37C2F2413CF0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9-47FC-9B45-189D10FE51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</c:v>
                </c:pt>
                <c:pt idx="1">
                  <c:v>22</c:v>
                </c:pt>
                <c:pt idx="2">
                  <c:v>54</c:v>
                </c:pt>
                <c:pt idx="3">
                  <c:v>63</c:v>
                </c:pt>
                <c:pt idx="4">
                  <c:v>45</c:v>
                </c:pt>
                <c:pt idx="5">
                  <c:v>25</c:v>
                </c:pt>
                <c:pt idx="6">
                  <c:v>17</c:v>
                </c:pt>
                <c:pt idx="7">
                  <c:v>6</c:v>
                </c:pt>
                <c:pt idx="8">
                  <c:v>2</c:v>
                </c:pt>
                <c:pt idx="9">
                  <c:v>33</c:v>
                </c:pt>
                <c:pt idx="10">
                  <c:v>21</c:v>
                </c:pt>
                <c:pt idx="1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C2-463F-B76D-E1BCA4E1DB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53524264"/>
        <c:axId val="653520000"/>
      </c:lineChart>
      <c:catAx>
        <c:axId val="65352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20000"/>
        <c:crosses val="autoZero"/>
        <c:auto val="1"/>
        <c:lblAlgn val="ctr"/>
        <c:lblOffset val="100"/>
        <c:noMultiLvlLbl val="0"/>
      </c:catAx>
      <c:valAx>
        <c:axId val="653520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352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Leaf 1</cx:pt>
          <cx:pt idx="1">Leaf 2</cx:pt>
          <cx:pt idx="2">Leaf 3</cx:pt>
          <cx:pt idx="3">Leaf 4</cx:pt>
          <cx:pt idx="4">Leaf 5</cx:pt>
          <cx:pt idx="5">Leaf 6</cx:pt>
          <cx:pt idx="6">Leaf 7</cx:pt>
          <cx:pt idx="7">Leaf 8</cx:pt>
          <cx:pt idx="8">Leaf 9</cx:pt>
          <cx:pt idx="9">Leaf 10</cx:pt>
          <cx:pt idx="10">Leaf 11</cx:pt>
          <cx:pt idx="11">Leaf 12</cx:pt>
          <cx:pt idx="12">Leaf 13</cx:pt>
          <cx:pt idx="13">Leaf 14</cx:pt>
          <cx:pt idx="14">Leaf 15</cx:pt>
          <cx:pt idx="15">Leaf 16</cx:pt>
        </cx:lvl>
        <cx:lvl ptCount="16">
          <cx:pt idx="0">Stem 1</cx:pt>
          <cx:pt idx="1">Stem 1</cx:pt>
          <cx:pt idx="2">Stem 1</cx:pt>
          <cx:pt idx="3">Stem 2</cx:pt>
          <cx:pt idx="4">Stem 2</cx:pt>
          <cx:pt idx="5">Stem 2</cx:pt>
          <cx:pt idx="6">Stem 2</cx:pt>
          <cx:pt idx="7">Stem 3</cx:pt>
          <cx:pt idx="8">Stem 3</cx:pt>
          <cx:pt idx="9">Stem 4</cx:pt>
          <cx:pt idx="10">Stem 4</cx:pt>
          <cx:pt idx="11">Stem 5</cx:pt>
          <cx:pt idx="12">Stem 5</cx:pt>
          <cx:pt idx="13">Stem 6</cx:pt>
          <cx:pt idx="14">Stem 6</cx:pt>
          <cx:pt idx="15">Stem 6</cx:pt>
        </cx:lvl>
        <cx:lvl ptCount="16">
          <cx:pt idx="0">Branch 1</cx:pt>
          <cx:pt idx="1">Branch 1</cx:pt>
          <cx:pt idx="2">Branch 1</cx:pt>
          <cx:pt idx="3">Branch 1</cx:pt>
          <cx:pt idx="4">Branch 1</cx:pt>
          <cx:pt idx="5">Branch 1</cx:pt>
          <cx:pt idx="6">Branch 1</cx:pt>
          <cx:pt idx="7">Branch 2</cx:pt>
          <cx:pt idx="8">Branch 2</cx:pt>
          <cx:pt idx="9">Branch 2</cx:pt>
          <cx:pt idx="10">Branch 2</cx:pt>
          <cx:pt idx="11">Branch 3</cx:pt>
          <cx:pt idx="12">Branch 3</cx:pt>
          <cx:pt idx="13">Branch 3</cx:pt>
          <cx:pt idx="14">Branch 3</cx:pt>
          <cx:pt idx="15">Branch 3</cx:pt>
        </cx:lvl>
      </cx:strDim>
      <cx:numDim type="size">
        <cx:f>Sheet1!$D$2:$D$17</cx:f>
        <cx:lvl ptCount="16" formatCode="General">
          <cx:pt idx="0">22</cx:pt>
          <cx:pt idx="1">12</cx:pt>
          <cx:pt idx="2">18</cx:pt>
          <cx:pt idx="3">87</cx:pt>
          <cx:pt idx="4">88</cx:pt>
          <cx:pt idx="5">17</cx:pt>
          <cx:pt idx="6">9</cx:pt>
          <cx:pt idx="7">25</cx:pt>
          <cx:pt idx="8">23</cx:pt>
          <cx:pt idx="9">24</cx:pt>
          <cx:pt idx="10">89</cx:pt>
          <cx:pt idx="11">16</cx:pt>
          <cx:pt idx="12">19</cx:pt>
          <cx:pt idx="13">86</cx:pt>
          <cx:pt idx="14">10</cx:pt>
          <cx:pt idx="15">11</cx:pt>
        </cx:lvl>
      </cx:numDim>
    </cx:data>
  </cx:chartData>
  <cx:chart>
    <cx:title pos="t" align="ctr" overlay="0"/>
    <cx:plotArea>
      <cx:plotAreaRegion>
        <cx:series layoutId="treemap" uniqueId="{9C983A79-BD09-409B-9C9F-2D7F66084BE4}">
          <cx:tx>
            <cx:txData>
              <cx:f>Sheet1!$D$1</cx:f>
              <cx:v>Series1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Leaf 1</cx:pt>
          <cx:pt idx="1">Leaf 2</cx:pt>
          <cx:pt idx="2">Leaf 3</cx:pt>
          <cx:pt idx="3">Leaf 4</cx:pt>
          <cx:pt idx="4">Leaf 5</cx:pt>
          <cx:pt idx="7">Leaf 8</cx:pt>
          <cx:pt idx="9">Leaf 10</cx:pt>
          <cx:pt idx="10">Leaf 11</cx:pt>
          <cx:pt idx="11">Leaf 12</cx:pt>
          <cx:pt idx="12">Leaf 13</cx:pt>
          <cx:pt idx="13">Leaf 14</cx:pt>
          <cx:pt idx="14">Leaf 15</cx:pt>
        </cx:lvl>
        <cx:lvl ptCount="16">
          <cx:pt idx="0">Stem 1</cx:pt>
          <cx:pt idx="1">Stem 1</cx:pt>
          <cx:pt idx="2">Stem 1</cx:pt>
          <cx:pt idx="3">Stem 2</cx:pt>
          <cx:pt idx="4">Stem 2</cx:pt>
          <cx:pt idx="5">Leaf 6</cx:pt>
          <cx:pt idx="6">Leaf 7</cx:pt>
          <cx:pt idx="7">Stem 3</cx:pt>
          <cx:pt idx="8">Leaf 9</cx:pt>
          <cx:pt idx="9">Stem 4</cx:pt>
          <cx:pt idx="10">Stem 4</cx:pt>
          <cx:pt idx="11">Stem 5</cx:pt>
          <cx:pt idx="12">Stem 5</cx:pt>
          <cx:pt idx="13">Stem 6</cx:pt>
          <cx:pt idx="14">Stem 6</cx:pt>
          <cx:pt idx="15">Leaf 16</cx:pt>
        </cx:lvl>
        <cx:lvl ptCount="16">
          <cx:pt idx="0">Branch 1</cx:pt>
          <cx:pt idx="1">Branch 1</cx:pt>
          <cx:pt idx="2">Branch 1</cx:pt>
          <cx:pt idx="3">Branch 1</cx:pt>
          <cx:pt idx="4">Branch 1</cx:pt>
          <cx:pt idx="5">Branch 1</cx:pt>
          <cx:pt idx="6">Branch 1</cx:pt>
          <cx:pt idx="7">Branch 2</cx:pt>
          <cx:pt idx="8">Branch 2</cx:pt>
          <cx:pt idx="9">Branch 2</cx:pt>
          <cx:pt idx="10">Branch 2</cx:pt>
          <cx:pt idx="11">Branch 3</cx:pt>
          <cx:pt idx="12">Branch 3</cx:pt>
          <cx:pt idx="13">Branch 3</cx:pt>
          <cx:pt idx="14">Branch 3</cx:pt>
          <cx:pt idx="15">Branch 3</cx:pt>
        </cx:lvl>
      </cx:strDim>
      <cx:numDim type="size">
        <cx:f>Sheet1!$D$2:$D$17</cx:f>
        <cx:lvl ptCount="16" formatCode="General">
          <cx:pt idx="0">22</cx:pt>
          <cx:pt idx="1">12</cx:pt>
          <cx:pt idx="2">18</cx:pt>
          <cx:pt idx="3">87</cx:pt>
          <cx:pt idx="4">88</cx:pt>
          <cx:pt idx="5">17</cx:pt>
          <cx:pt idx="6">14</cx:pt>
          <cx:pt idx="7">25</cx:pt>
          <cx:pt idx="8">16</cx:pt>
          <cx:pt idx="9">24</cx:pt>
          <cx:pt idx="10">89</cx:pt>
          <cx:pt idx="11">16</cx:pt>
          <cx:pt idx="12">19</cx:pt>
          <cx:pt idx="13">86</cx:pt>
          <cx:pt idx="14">23</cx:pt>
          <cx:pt idx="15">21</cx:pt>
        </cx:lvl>
      </cx:numDim>
    </cx:data>
  </cx:chartData>
  <cx:chart>
    <cx:title pos="t" align="ctr" overlay="0"/>
    <cx:plotArea>
      <cx:plotAreaRegion>
        <cx:series layoutId="sunburst" uniqueId="{5572FDB9-8D5C-4B63-945C-42F5B1BA35FD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Sheet1!$A$2:$A$77</cx:f>
        <cx:lvl ptCount="76" formatCode="General">
          <cx:pt idx="0">1</cx:pt>
          <cx:pt idx="1">3</cx:pt>
          <cx:pt idx="2">3</cx:pt>
          <cx:pt idx="3">3</cx:pt>
          <cx:pt idx="4">5</cx:pt>
          <cx:pt idx="5">6</cx:pt>
          <cx:pt idx="6">6</cx:pt>
          <cx:pt idx="7">6</cx:pt>
          <cx:pt idx="8">7</cx:pt>
          <cx:pt idx="9">8</cx:pt>
          <cx:pt idx="10">8</cx:pt>
          <cx:pt idx="11">9</cx:pt>
          <cx:pt idx="12">9</cx:pt>
          <cx:pt idx="13">9</cx:pt>
          <cx:pt idx="14">9</cx:pt>
          <cx:pt idx="15">9</cx:pt>
          <cx:pt idx="16">10</cx:pt>
          <cx:pt idx="17">10</cx:pt>
          <cx:pt idx="18">10</cx:pt>
          <cx:pt idx="19">10</cx:pt>
          <cx:pt idx="20">10</cx:pt>
          <cx:pt idx="21">10</cx:pt>
          <cx:pt idx="22">11</cx:pt>
          <cx:pt idx="23">11</cx:pt>
          <cx:pt idx="24">11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12</cx:pt>
          <cx:pt idx="33">12</cx:pt>
          <cx:pt idx="34">13</cx:pt>
          <cx:pt idx="35">13</cx:pt>
          <cx:pt idx="36">13</cx:pt>
          <cx:pt idx="37">13</cx:pt>
          <cx:pt idx="38">13</cx:pt>
          <cx:pt idx="39">14</cx:pt>
          <cx:pt idx="40">14</cx:pt>
          <cx:pt idx="41">14</cx:pt>
          <cx:pt idx="42">14</cx:pt>
          <cx:pt idx="43">14</cx:pt>
          <cx:pt idx="44">14</cx:pt>
          <cx:pt idx="45">15</cx:pt>
          <cx:pt idx="46">15</cx:pt>
          <cx:pt idx="47">15</cx:pt>
          <cx:pt idx="48">15</cx:pt>
          <cx:pt idx="49">15</cx:pt>
          <cx:pt idx="50">15</cx:pt>
          <cx:pt idx="51">15</cx:pt>
          <cx:pt idx="52">15</cx:pt>
          <cx:pt idx="53">16</cx:pt>
          <cx:pt idx="54">16</cx:pt>
          <cx:pt idx="55">16</cx:pt>
          <cx:pt idx="56">16</cx:pt>
          <cx:pt idx="57">17</cx:pt>
          <cx:pt idx="58">17</cx:pt>
          <cx:pt idx="59">17</cx:pt>
          <cx:pt idx="60">17</cx:pt>
          <cx:pt idx="61">17</cx:pt>
          <cx:pt idx="62">17</cx:pt>
          <cx:pt idx="63">18</cx:pt>
          <cx:pt idx="64">18</cx:pt>
          <cx:pt idx="65">18</cx:pt>
          <cx:pt idx="66">18</cx:pt>
          <cx:pt idx="67">19</cx:pt>
          <cx:pt idx="68">19</cx:pt>
          <cx:pt idx="69">19</cx:pt>
          <cx:pt idx="70">20</cx:pt>
          <cx:pt idx="71">21</cx:pt>
          <cx:pt idx="72">22</cx:pt>
          <cx:pt idx="73">22</cx:pt>
          <cx:pt idx="74">24</cx:pt>
          <cx:pt idx="75">24</cx:pt>
        </cx:lvl>
      </cx:numDim>
    </cx:data>
  </cx:chartData>
  <cx:chart>
    <cx:plotArea>
      <cx:plotAreaRegion>
        <cx:series layoutId="clusteredColumn" uniqueId="{A86A081A-3BB0-482E-ADD5-096AFF0C502E}">
          <cx:tx>
            <cx:txData>
              <cx:f>Sheet1!$A$1</cx:f>
              <cx:v>Series1</cx:v>
            </cx:txData>
          </cx:tx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700"/>
            </a:pPr>
            <a:endParaRPr lang="en-US" sz="700"/>
          </a:p>
        </cx:txPr>
      </cx:axis>
      <cx:axis id="1">
        <cx:valScaling/>
        <cx:majorGridlines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/>
            </a:pPr>
            <a:endParaRPr lang="en-US" sz="800"/>
          </a:p>
        </cx:txPr>
      </cx:axis>
    </cx:plotArea>
  </cx:chart>
  <cx:spPr>
    <a:ln w="38100">
      <a:solidFill>
        <a:schemeClr val="tx1">
          <a:lumMod val="40000"/>
          <a:lumOff val="60000"/>
        </a:schemeClr>
      </a:solidFill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50">
          <cx:pt idx="0">Category 1</cx:pt>
          <cx:pt idx="1">Category 3</cx:pt>
          <cx:pt idx="2">Category 1</cx:pt>
          <cx:pt idx="3">Category 2</cx:pt>
          <cx:pt idx="4">Category 4</cx:pt>
          <cx:pt idx="5">Category 1</cx:pt>
          <cx:pt idx="6">Category 4</cx:pt>
          <cx:pt idx="7">Category 3</cx:pt>
          <cx:pt idx="8">Category 4</cx:pt>
          <cx:pt idx="9">Category 1</cx:pt>
          <cx:pt idx="10">Category 2</cx:pt>
          <cx:pt idx="11">Category 4</cx:pt>
          <cx:pt idx="12">Category 4</cx:pt>
          <cx:pt idx="13">Category 2</cx:pt>
          <cx:pt idx="14">Category 1</cx:pt>
          <cx:pt idx="15">Category 1</cx:pt>
          <cx:pt idx="16">Category 1</cx:pt>
          <cx:pt idx="17">Category 4</cx:pt>
          <cx:pt idx="18">Category 4</cx:pt>
          <cx:pt idx="19">Category 4</cx:pt>
          <cx:pt idx="20">Category 1</cx:pt>
          <cx:pt idx="21">Category 1</cx:pt>
          <cx:pt idx="22">Category 4</cx:pt>
          <cx:pt idx="23">Category 1</cx:pt>
          <cx:pt idx="24">Category 1</cx:pt>
          <cx:pt idx="25">Category 4</cx:pt>
          <cx:pt idx="26">Category 1</cx:pt>
          <cx:pt idx="27">Category 4</cx:pt>
          <cx:pt idx="28">Category 4</cx:pt>
          <cx:pt idx="29">Category 4</cx:pt>
          <cx:pt idx="30">Category 4</cx:pt>
          <cx:pt idx="31">Category 2</cx:pt>
          <cx:pt idx="32">Category 4</cx:pt>
          <cx:pt idx="33">Category 1</cx:pt>
          <cx:pt idx="34">Category 4</cx:pt>
          <cx:pt idx="35">Category 1</cx:pt>
          <cx:pt idx="36">Category 4</cx:pt>
          <cx:pt idx="37">Category 2</cx:pt>
          <cx:pt idx="38">Category 4</cx:pt>
          <cx:pt idx="39">Category 3</cx:pt>
          <cx:pt idx="40">Category 4</cx:pt>
          <cx:pt idx="41">Category 4</cx:pt>
          <cx:pt idx="42">Category 2</cx:pt>
          <cx:pt idx="43">Category 4</cx:pt>
          <cx:pt idx="44">Category 1</cx:pt>
          <cx:pt idx="45">Category 1</cx:pt>
          <cx:pt idx="46">Category 1</cx:pt>
          <cx:pt idx="47">Category 2</cx:pt>
          <cx:pt idx="48">Category 4</cx:pt>
          <cx:pt idx="49">Category 4</cx:pt>
        </cx:lvl>
      </cx:strDim>
      <cx:numDim type="val">
        <cx:f>Sheet1!$B$2:$B$51</cx:f>
        <cx:lvl ptCount="50" formatCode="General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  <cx:pt idx="19">1</cx:pt>
          <cx:pt idx="20">1</cx:pt>
          <cx:pt idx="21">1</cx:pt>
          <cx:pt idx="22">1</cx:pt>
          <cx:pt idx="23">1</cx:pt>
          <cx:pt idx="24">1</cx:pt>
          <cx:pt idx="25">1</cx:pt>
          <cx:pt idx="26">1</cx:pt>
          <cx:pt idx="27">1</cx:pt>
          <cx:pt idx="28">1</cx:pt>
          <cx:pt idx="29">1</cx:pt>
          <cx:pt idx="30">1</cx:pt>
          <cx:pt idx="31">1</cx:pt>
          <cx:pt idx="32">1</cx:pt>
          <cx:pt idx="33">1</cx:pt>
          <cx:pt idx="34">1</cx:pt>
          <cx:pt idx="35">1</cx:pt>
          <cx:pt idx="36">1</cx:pt>
          <cx:pt idx="37">1</cx:pt>
          <cx:pt idx="38">1</cx:pt>
          <cx:pt idx="39">1</cx:pt>
          <cx:pt idx="40">1</cx:pt>
          <cx:pt idx="41">1</cx:pt>
          <cx:pt idx="42">1</cx:pt>
          <cx:pt idx="43">1</cx:pt>
          <cx:pt idx="44">1</cx:pt>
          <cx:pt idx="45">1</cx:pt>
          <cx:pt idx="46">1</cx:pt>
          <cx:pt idx="47">1</cx:pt>
          <cx:pt idx="48">1</cx:pt>
          <cx:pt idx="49">1</cx:pt>
        </cx:lvl>
      </cx:numDim>
    </cx:data>
  </cx:chartData>
  <cx:chart>
    <cx:plotArea>
      <cx:plotAreaRegion>
        <cx:series layoutId="clusteredColumn" uniqueId="{C99853AF-0AFB-4B74-B6D1-11C6B0646DC9}">
          <cx:tx>
            <cx:txData>
              <cx:f>Sheet1!$B$1</cx:f>
              <cx:v>Series1</cx:v>
            </cx:txData>
          </cx:tx>
          <cx:dataId val="0"/>
          <cx:layoutPr>
            <cx:aggregation/>
          </cx:layoutPr>
          <cx:axisId val="1"/>
        </cx:series>
        <cx:series layoutId="paretoLine" ownerIdx="0" uniqueId="{5F85D45A-407C-4722-A783-134A53852202}">
          <cx:axisId val="2"/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600"/>
            </a:pPr>
            <a:endParaRPr lang="en-US" sz="600"/>
          </a:p>
        </cx:txPr>
      </cx:axis>
      <cx:axis id="1">
        <cx:valScaling/>
        <cx:majorGridlines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/>
            </a:pPr>
            <a:endParaRPr lang="en-US" sz="800"/>
          </a:p>
        </cx:txPr>
      </cx:axis>
      <cx:axis id="2">
        <cx:valScaling max="1" min="0"/>
        <cx:units unit="percentage"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/>
            </a:pPr>
            <a:endParaRPr lang="en-US" sz="800"/>
          </a:p>
        </cx:txPr>
      </cx:axis>
    </cx:plotArea>
  </cx:chart>
  <cx:spPr>
    <a:ln w="38100">
      <a:solidFill>
        <a:schemeClr val="tx1">
          <a:lumMod val="40000"/>
          <a:lumOff val="60000"/>
        </a:schemeClr>
      </a:solidFill>
    </a:ln>
  </cx:spPr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Sheet1!$B$2:$B$23</cx:f>
        <cx:lvl ptCount="22" formatCode="General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Sheet1!$C$2:$C$23</cx:f>
        <cx:lvl ptCount="22" formatCode="General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Sheet1!$D$2:$D$23</cx:f>
        <cx:lvl ptCount="22" formatCode="General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title pos="t" align="ctr" overlay="0"/>
    <cx:plotArea>
      <cx:plotAreaRegion>
        <cx:series layoutId="boxWhisker" uniqueId="{F9AAC357-DC51-40ED-B386-6CFF1784B2D2}">
          <cx:tx>
            <cx:txData>
              <cx:f>Sheet1!$B$1</cx:f>
              <cx:v>Series1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A6253248-19FD-46C0-8846-28F686CAA786}">
          <cx:tx>
            <cx:txData>
              <cx:f>Sheet1!$C$1</cx:f>
              <cx:v>Series2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17D6C5DC-7FD8-472E-A9FE-B8171B1C4EFB}">
          <cx:tx>
            <cx:txData>
              <cx:f>Sheet1!$D$1</cx:f>
              <cx:v>Series3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050E5A22-B337-46EA-ADDF-7EA2618ADB1E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Category 1</cx:pt>
          <cx:pt idx="1">Category 2</cx:pt>
          <cx:pt idx="2">Category 3</cx:pt>
          <cx:pt idx="3">Category 4</cx:pt>
          <cx:pt idx="4">Category 5</cx:pt>
        </cx:lvl>
      </cx:strDim>
      <cx:numDim type="val">
        <cx:f>Sheet1!$B$2:$B$6</cx:f>
        <cx:lvl ptCount="5" formatCode="General">
          <cx:pt idx="0">5000</cx:pt>
          <cx:pt idx="1">4000</cx:pt>
          <cx:pt idx="2">3000</cx:pt>
          <cx:pt idx="3">1000</cx:pt>
          <cx:pt idx="4">250</cx:pt>
        </cx:lvl>
      </cx:numDim>
    </cx:data>
  </cx:chartData>
  <cx:chart>
    <cx:title pos="t" align="ctr" overlay="0"/>
    <cx:plotArea>
      <cx:plotAreaRegion>
        <cx:series layoutId="funnel" uniqueId="{613F27B7-3F77-4DD0-88D1-7F50A089F9E1}">
          <cx:tx>
            <cx:txData>
              <cx:f>Sheet1!$B$1</cx:f>
              <cx:v>Series1</cx:v>
            </cx:txData>
          </cx:tx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0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0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56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7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4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69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8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19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34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1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2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6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7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2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4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4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3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62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91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4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4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31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5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6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836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39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8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5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8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38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87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958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35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60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8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17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14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7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29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883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776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1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64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21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267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811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39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04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plantillaspowerpoint.org </a:t>
            </a:r>
            <a:r>
              <a:rPr lang="en-US" sz="1200" dirty="0">
                <a:solidFill>
                  <a:prstClr val="black"/>
                </a:solidFill>
              </a:rPr>
              <a:t>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3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700213"/>
            <a:ext cx="5903912" cy="40735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69332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56449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38912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12166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12072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400256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7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12071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00255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38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4042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16104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140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5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38935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38912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38912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38912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65202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140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140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404288" y="1882621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404288" y="4433298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4042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16104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4042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16104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7581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6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4" r:id="rId2"/>
    <p:sldLayoutId id="2147483773" r:id="rId3"/>
    <p:sldLayoutId id="2147483775" r:id="rId4"/>
    <p:sldLayoutId id="2147483776" r:id="rId5"/>
    <p:sldLayoutId id="2147483777" r:id="rId6"/>
    <p:sldLayoutId id="2147483778" r:id="rId7"/>
    <p:sldLayoutId id="2147483752" r:id="rId8"/>
    <p:sldLayoutId id="2147483750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sp>
        <p:nvSpPr>
          <p:cNvPr id="4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7" Type="http://schemas.openxmlformats.org/officeDocument/2006/relationships/chart" Target="../charts/chart4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4/relationships/chartEx" Target="../charts/chartEx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14/relationships/chartEx" Target="../charts/chartEx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4.xml"/><Relationship Id="rId5" Type="http://schemas.openxmlformats.org/officeDocument/2006/relationships/image" Target="../media/image10.png"/><Relationship Id="rId4" Type="http://schemas.microsoft.com/office/2014/relationships/chartEx" Target="../charts/chartEx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14/relationships/chartEx" Target="../charts/chartEx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14/relationships/chartEx" Target="../charts/chartEx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14/relationships/chartEx" Target="../charts/chartEx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7" Type="http://schemas.openxmlformats.org/officeDocument/2006/relationships/chart" Target="../charts/chart5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4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8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2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notesSlide" Target="../notesSlides/notes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76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chart" Target="../charts/chart82.xml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png"/><Relationship Id="rId9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7.xml"/><Relationship Id="rId4" Type="http://schemas.openxmlformats.org/officeDocument/2006/relationships/chart" Target="../charts/chart8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6.xml"/><Relationship Id="rId3" Type="http://schemas.openxmlformats.org/officeDocument/2006/relationships/chart" Target="../charts/chart91.xml"/><Relationship Id="rId7" Type="http://schemas.openxmlformats.org/officeDocument/2006/relationships/chart" Target="../charts/chart9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4.xml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2.xml"/><Relationship Id="rId5" Type="http://schemas.openxmlformats.org/officeDocument/2006/relationships/chart" Target="../charts/chart101.xml"/><Relationship Id="rId4" Type="http://schemas.openxmlformats.org/officeDocument/2006/relationships/chart" Target="../charts/chart10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6.xml"/><Relationship Id="rId5" Type="http://schemas.openxmlformats.org/officeDocument/2006/relationships/chart" Target="../charts/chart105.xml"/><Relationship Id="rId4" Type="http://schemas.openxmlformats.org/officeDocument/2006/relationships/chart" Target="../charts/chart10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4.xml"/><Relationship Id="rId3" Type="http://schemas.openxmlformats.org/officeDocument/2006/relationships/chart" Target="../charts/chart109.xml"/><Relationship Id="rId7" Type="http://schemas.openxmlformats.org/officeDocument/2006/relationships/chart" Target="../charts/chart11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2.xml"/><Relationship Id="rId5" Type="http://schemas.openxmlformats.org/officeDocument/2006/relationships/chart" Target="../charts/chart111.xml"/><Relationship Id="rId4" Type="http://schemas.openxmlformats.org/officeDocument/2006/relationships/chart" Target="../charts/chart1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6.png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19.xml"/><Relationship Id="rId4" Type="http://schemas.openxmlformats.org/officeDocument/2006/relationships/chart" Target="../charts/chart1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3.xml"/><Relationship Id="rId5" Type="http://schemas.openxmlformats.org/officeDocument/2006/relationships/chart" Target="../charts/chart122.xml"/><Relationship Id="rId4" Type="http://schemas.openxmlformats.org/officeDocument/2006/relationships/chart" Target="../charts/chart12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9.xml"/><Relationship Id="rId3" Type="http://schemas.openxmlformats.org/officeDocument/2006/relationships/chart" Target="../charts/chart124.xml"/><Relationship Id="rId7" Type="http://schemas.openxmlformats.org/officeDocument/2006/relationships/chart" Target="../charts/chart12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7.xml"/><Relationship Id="rId5" Type="http://schemas.openxmlformats.org/officeDocument/2006/relationships/chart" Target="../charts/chart126.xml"/><Relationship Id="rId4" Type="http://schemas.openxmlformats.org/officeDocument/2006/relationships/chart" Target="../charts/chart1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weet.com/" TargetMode="External"/><Relationship Id="rId7" Type="http://schemas.openxmlformats.org/officeDocument/2006/relationships/hyperlink" Target="http://twitter.com/showeet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pinterest.com/showeet/pins" TargetMode="External"/><Relationship Id="rId5" Type="http://schemas.openxmlformats.org/officeDocument/2006/relationships/hyperlink" Target="http://www.facebook.com/showeetcom" TargetMode="External"/><Relationship Id="rId4" Type="http://schemas.openxmlformats.org/officeDocument/2006/relationships/hyperlink" Target="http://plus.google.com/10642216161307107930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chart" Target="../charts/char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Relationship Id="rId9" Type="http://schemas.openxmlformats.org/officeDocument/2006/relationships/chart" Target="../charts/chart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image" Target="../media/image6.png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10" Type="http://schemas.openxmlformats.org/officeDocument/2006/relationships/chart" Target="../charts/chart38.xml"/><Relationship Id="rId4" Type="http://schemas.openxmlformats.org/officeDocument/2006/relationships/chart" Target="../charts/chart32.xml"/><Relationship Id="rId9" Type="http://schemas.openxmlformats.org/officeDocument/2006/relationships/chart" Target="../charts/char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67300"/>
            <a:ext cx="12192000" cy="1015663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Charts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r="147"/>
          <a:stretch>
            <a:fillRect/>
          </a:stretch>
        </p:blipFill>
        <p:spPr/>
      </p:pic>
      <p:sp>
        <p:nvSpPr>
          <p:cNvPr id="61" name="TextBox 60"/>
          <p:cNvSpPr txBox="1"/>
          <p:nvPr/>
        </p:nvSpPr>
        <p:spPr>
          <a:xfrm>
            <a:off x="8010115" y="1909354"/>
            <a:ext cx="40959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>
                <a:solidFill>
                  <a:srgbClr val="63BB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</a:t>
            </a:r>
            <a:r>
              <a:rPr lang="en-US"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 PPTX Slides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10115" y="2468782"/>
            <a:ext cx="352295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dirty="0">
                <a:solidFill>
                  <a:srgbClr val="63BB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16:9 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 Layout</a:t>
            </a:r>
          </a:p>
        </p:txBody>
      </p:sp>
      <p:sp>
        <p:nvSpPr>
          <p:cNvPr id="20" name="Freeform 13"/>
          <p:cNvSpPr/>
          <p:nvPr/>
        </p:nvSpPr>
        <p:spPr>
          <a:xfrm>
            <a:off x="5087888" y="1426467"/>
            <a:ext cx="2379576" cy="3789040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65" name="TextBox 64"/>
          <p:cNvSpPr txBox="1"/>
          <p:nvPr/>
        </p:nvSpPr>
        <p:spPr>
          <a:xfrm>
            <a:off x="8010115" y="3028210"/>
            <a:ext cx="225093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dirty="0">
                <a:solidFill>
                  <a:srgbClr val="63BB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to edit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603427" y="4100972"/>
            <a:ext cx="3265747" cy="2516758"/>
            <a:chOff x="4143800" y="4432170"/>
            <a:chExt cx="2549278" cy="1964609"/>
          </a:xfrm>
        </p:grpSpPr>
        <p:grpSp>
          <p:nvGrpSpPr>
            <p:cNvPr id="74" name="Group 73"/>
            <p:cNvGrpSpPr/>
            <p:nvPr/>
          </p:nvGrpSpPr>
          <p:grpSpPr>
            <a:xfrm>
              <a:off x="4211959" y="4509120"/>
              <a:ext cx="1772023" cy="1682218"/>
              <a:chOff x="3340621" y="2731741"/>
              <a:chExt cx="5513832" cy="272637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340621" y="2731741"/>
                <a:ext cx="5513832" cy="2726371"/>
              </a:xfrm>
              <a:prstGeom prst="rect">
                <a:avLst/>
              </a:prstGeom>
              <a:ln>
                <a:noFill/>
              </a:ln>
              <a:effectLst>
                <a:outerShdw blurRad="571500" dist="241300" dir="102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340621" y="2731741"/>
                <a:ext cx="5513832" cy="2726371"/>
              </a:xfrm>
              <a:prstGeom prst="rect">
                <a:avLst/>
              </a:prstGeom>
              <a:ln>
                <a:noFill/>
              </a:ln>
              <a:effectLst>
                <a:outerShdw blurRad="571500" dist="292100" dir="2154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ed Rectangle 74"/>
            <p:cNvSpPr/>
            <p:nvPr/>
          </p:nvSpPr>
          <p:spPr>
            <a:xfrm rot="16200000">
              <a:off x="4436134" y="4139836"/>
              <a:ext cx="1964609" cy="2549278"/>
            </a:xfrm>
            <a:prstGeom prst="roundRect">
              <a:avLst>
                <a:gd name="adj" fmla="val 5238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4627827" y="4346004"/>
              <a:ext cx="1576179" cy="2114488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400" b="1" dirty="0"/>
            </a:p>
          </p:txBody>
        </p:sp>
        <p:grpSp>
          <p:nvGrpSpPr>
            <p:cNvPr id="77" name="Group 76"/>
            <p:cNvGrpSpPr/>
            <p:nvPr/>
          </p:nvGrpSpPr>
          <p:grpSpPr>
            <a:xfrm rot="16200000">
              <a:off x="6513179" y="5349079"/>
              <a:ext cx="139880" cy="138308"/>
              <a:chOff x="4446940" y="5280381"/>
              <a:chExt cx="237363" cy="234696"/>
            </a:xfrm>
          </p:grpSpPr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4446940" y="5280381"/>
                <a:ext cx="237363" cy="234696"/>
              </a:xfrm>
              <a:prstGeom prst="ellipse">
                <a:avLst/>
              </a:prstGeom>
              <a:gradFill flip="none" rotWithShape="1">
                <a:gsLst>
                  <a:gs pos="29000">
                    <a:schemeClr val="tx1"/>
                  </a:gs>
                  <a:gs pos="73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4515460" y="5356864"/>
                <a:ext cx="100323" cy="100323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5339707" y="4432170"/>
              <a:ext cx="1353371" cy="1712789"/>
            </a:xfrm>
            <a:custGeom>
              <a:avLst/>
              <a:gdLst>
                <a:gd name="connsiteX0" fmla="*/ 0 w 2296537"/>
                <a:gd name="connsiteY0" fmla="*/ 0 h 2906437"/>
                <a:gd name="connsiteX1" fmla="*/ 2121915 w 2296537"/>
                <a:gd name="connsiteY1" fmla="*/ 0 h 2906437"/>
                <a:gd name="connsiteX2" fmla="*/ 2296537 w 2296537"/>
                <a:gd name="connsiteY2" fmla="*/ 174622 h 2906437"/>
                <a:gd name="connsiteX3" fmla="*/ 2296537 w 2296537"/>
                <a:gd name="connsiteY3" fmla="*/ 2906437 h 29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537" h="2906437">
                  <a:moveTo>
                    <a:pt x="0" y="0"/>
                  </a:moveTo>
                  <a:lnTo>
                    <a:pt x="2121915" y="0"/>
                  </a:lnTo>
                  <a:cubicBezTo>
                    <a:pt x="2218356" y="0"/>
                    <a:pt x="2296537" y="78181"/>
                    <a:pt x="2296537" y="174622"/>
                  </a:cubicBezTo>
                  <a:lnTo>
                    <a:pt x="2296537" y="29064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4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395697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(Filled) </a:t>
            </a:r>
            <a:r>
              <a:rPr lang="en-US" u="sng"/>
              <a:t>Map</a:t>
            </a:r>
            <a:r>
              <a:rPr lang="en-US"/>
              <a:t> Chart*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431528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3" y="2758349"/>
            <a:ext cx="137160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06510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cxnSp>
        <p:nvCxnSpPr>
          <p:cNvPr id="48" name="Straight Connector 47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 rot="5400000">
            <a:off x="2911352" y="3308262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8086" y="6485273"/>
            <a:ext cx="6775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chemeClr val="accent4"/>
                </a:solidFill>
              </a:rPr>
              <a:t>*</a:t>
            </a:r>
            <a:r>
              <a:rPr lang="en-US" sz="1600" i="1"/>
              <a:t>Available with </a:t>
            </a:r>
            <a:r>
              <a:rPr lang="en-US" sz="1600" b="1" i="1"/>
              <a:t>Office 365 </a:t>
            </a:r>
            <a:r>
              <a:rPr lang="en-US" sz="1600" i="1"/>
              <a:t>and </a:t>
            </a:r>
            <a:r>
              <a:rPr lang="en-US" sz="1600" b="1" i="1"/>
              <a:t>Office 2016 </a:t>
            </a:r>
            <a:r>
              <a:rPr lang="en-US" sz="1600" i="1"/>
              <a:t>– won’t work with previous versions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460" y="1226999"/>
            <a:ext cx="7632131" cy="5278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54708" y="5773425"/>
            <a:ext cx="947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/>
              <a:t>[screenshot]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1856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Stock</a:t>
            </a:r>
            <a:r>
              <a:rPr lang="en-US"/>
              <a:t>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4232711270"/>
              </p:ext>
            </p:extLst>
          </p:nvPr>
        </p:nvGraphicFramePr>
        <p:xfrm>
          <a:off x="3647728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431528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051641" y="1338271"/>
            <a:ext cx="133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High-Low-Close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486708" y="1338271"/>
            <a:ext cx="1793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Open-High-Low-Close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067804" y="1338271"/>
            <a:ext cx="1960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Volume-High-Low-Close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74280" y="2979016"/>
            <a:ext cx="2418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Volume-Open-High-Low-Close</a:t>
            </a:r>
          </a:p>
        </p:txBody>
      </p:sp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4232066074"/>
              </p:ext>
            </p:extLst>
          </p:nvPr>
        </p:nvGraphicFramePr>
        <p:xfrm>
          <a:off x="6312023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7" name="Chart 66"/>
          <p:cNvGraphicFramePr/>
          <p:nvPr>
            <p:extLst>
              <p:ext uri="{D42A27DB-BD31-4B8C-83A1-F6EECF244321}">
                <p14:modId xmlns:p14="http://schemas.microsoft.com/office/powerpoint/2010/main" val="3023555007"/>
              </p:ext>
            </p:extLst>
          </p:nvPr>
        </p:nvGraphicFramePr>
        <p:xfrm>
          <a:off x="8979745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Chart 77"/>
          <p:cNvGraphicFramePr/>
          <p:nvPr>
            <p:extLst>
              <p:ext uri="{D42A27DB-BD31-4B8C-83A1-F6EECF244321}">
                <p14:modId xmlns:p14="http://schemas.microsoft.com/office/powerpoint/2010/main" val="1181216070"/>
              </p:ext>
            </p:extLst>
          </p:nvPr>
        </p:nvGraphicFramePr>
        <p:xfrm>
          <a:off x="6312023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79" name="Straight Connector 78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 rot="5400000">
            <a:off x="2911352" y="3574907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5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Surface</a:t>
            </a:r>
            <a:r>
              <a:rPr lang="en-US"/>
              <a:t>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3360267699"/>
              </p:ext>
            </p:extLst>
          </p:nvPr>
        </p:nvGraphicFramePr>
        <p:xfrm>
          <a:off x="3647728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689465001"/>
              </p:ext>
            </p:extLst>
          </p:nvPr>
        </p:nvGraphicFramePr>
        <p:xfrm>
          <a:off x="6312023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95148727"/>
              </p:ext>
            </p:extLst>
          </p:nvPr>
        </p:nvGraphicFramePr>
        <p:xfrm>
          <a:off x="8979745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723140388"/>
              </p:ext>
            </p:extLst>
          </p:nvPr>
        </p:nvGraphicFramePr>
        <p:xfrm>
          <a:off x="6312023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3" y="3824930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201201" y="1338271"/>
            <a:ext cx="103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Surface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412427" y="1338271"/>
            <a:ext cx="1942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Wire Frame 3-D Surface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654278" y="1338271"/>
            <a:ext cx="787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Contour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70448" y="2979016"/>
            <a:ext cx="16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Wireframe Contour</a:t>
            </a:r>
          </a:p>
        </p:txBody>
      </p: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 rot="5400000">
            <a:off x="2911352" y="3841553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5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Radar</a:t>
            </a:r>
            <a:r>
              <a:rPr lang="en-US"/>
              <a:t>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1936075380"/>
              </p:ext>
            </p:extLst>
          </p:nvPr>
        </p:nvGraphicFramePr>
        <p:xfrm>
          <a:off x="3647728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378362851"/>
              </p:ext>
            </p:extLst>
          </p:nvPr>
        </p:nvGraphicFramePr>
        <p:xfrm>
          <a:off x="6312023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1956962382"/>
              </p:ext>
            </p:extLst>
          </p:nvPr>
        </p:nvGraphicFramePr>
        <p:xfrm>
          <a:off x="8979745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408147" y="1338271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Radar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56633" y="1338271"/>
            <a:ext cx="165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Radar with Markers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515522" y="1338271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Filled Radar</a:t>
            </a:r>
          </a:p>
        </p:txBody>
      </p: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 rot="5400000">
            <a:off x="2911352" y="4108198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Treemap</a:t>
            </a:r>
            <a:r>
              <a:rPr lang="en-US"/>
              <a:t> Chart*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9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1475868946"/>
                  </p:ext>
                </p:extLst>
              </p:nvPr>
            </p:nvGraphicFramePr>
            <p:xfrm>
              <a:off x="3339490" y="1061374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9" name="Chart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9490" y="1061374"/>
                <a:ext cx="8128000" cy="5418667"/>
              </a:xfrm>
              <a:prstGeom prst="rect">
                <a:avLst/>
              </a:prstGeom>
            </p:spPr>
          </p:pic>
        </mc:Fallback>
      </mc:AlternateContent>
      <p:cxnSp>
        <p:nvCxnSpPr>
          <p:cNvPr id="67" name="Straight Connector 66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Isosceles Triangle 75"/>
          <p:cNvSpPr/>
          <p:nvPr/>
        </p:nvSpPr>
        <p:spPr>
          <a:xfrm rot="5400000">
            <a:off x="2911352" y="4374843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8086" y="6485273"/>
            <a:ext cx="6775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chemeClr val="accent4"/>
                </a:solidFill>
              </a:rPr>
              <a:t>*</a:t>
            </a:r>
            <a:r>
              <a:rPr lang="en-US" sz="1600" i="1"/>
              <a:t>Available with </a:t>
            </a:r>
            <a:r>
              <a:rPr lang="en-US" sz="1600" b="1" i="1"/>
              <a:t>Office 365 </a:t>
            </a:r>
            <a:r>
              <a:rPr lang="en-US" sz="1600" i="1"/>
              <a:t>and </a:t>
            </a:r>
            <a:r>
              <a:rPr lang="en-US" sz="1600" b="1" i="1"/>
              <a:t>Office 2016 </a:t>
            </a:r>
            <a:r>
              <a:rPr lang="en-US" sz="1600" i="1"/>
              <a:t>– won’t work with previous versions</a:t>
            </a:r>
          </a:p>
        </p:txBody>
      </p:sp>
    </p:spTree>
    <p:extLst>
      <p:ext uri="{BB962C8B-B14F-4D97-AF65-F5344CB8AC3E}">
        <p14:creationId xmlns:p14="http://schemas.microsoft.com/office/powerpoint/2010/main" val="152904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Sunburst</a:t>
            </a:r>
            <a:r>
              <a:rPr lang="en-US"/>
              <a:t> Chart*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9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3930501728"/>
                  </p:ext>
                </p:extLst>
              </p:nvPr>
            </p:nvGraphicFramePr>
            <p:xfrm>
              <a:off x="2931094" y="1002838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9" name="Chart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1094" y="1002838"/>
                <a:ext cx="8128000" cy="5418667"/>
              </a:xfrm>
              <a:prstGeom prst="rect">
                <a:avLst/>
              </a:prstGeom>
            </p:spPr>
          </p:pic>
        </mc:Fallback>
      </mc:AlternateContent>
      <p:cxnSp>
        <p:nvCxnSpPr>
          <p:cNvPr id="65" name="Straight Connector 64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 rot="5400000">
            <a:off x="2911352" y="4641489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8086" y="6485273"/>
            <a:ext cx="6775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chemeClr val="accent4"/>
                </a:solidFill>
              </a:rPr>
              <a:t>*</a:t>
            </a:r>
            <a:r>
              <a:rPr lang="en-US" sz="1600" i="1"/>
              <a:t>Available with </a:t>
            </a:r>
            <a:r>
              <a:rPr lang="en-US" sz="1600" b="1" i="1"/>
              <a:t>Office 365 </a:t>
            </a:r>
            <a:r>
              <a:rPr lang="en-US" sz="1600" i="1"/>
              <a:t>and </a:t>
            </a:r>
            <a:r>
              <a:rPr lang="en-US" sz="1600" b="1" i="1"/>
              <a:t>Office 2016 </a:t>
            </a:r>
            <a:r>
              <a:rPr lang="en-US" sz="1600" i="1"/>
              <a:t>– won’t work with previous versions</a:t>
            </a:r>
          </a:p>
        </p:txBody>
      </p:sp>
    </p:spTree>
    <p:extLst>
      <p:ext uri="{BB962C8B-B14F-4D97-AF65-F5344CB8AC3E}">
        <p14:creationId xmlns:p14="http://schemas.microsoft.com/office/powerpoint/2010/main" val="379572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Histogram</a:t>
            </a:r>
            <a:r>
              <a:rPr lang="en-US"/>
              <a:t> Charts*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244481" y="1338271"/>
            <a:ext cx="949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Histogram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47021" y="1338271"/>
            <a:ext cx="673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Pareto</a:t>
            </a: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65" name="Chart 64"/>
              <p:cNvGraphicFramePr/>
              <p:nvPr>
                <p:extLst>
                  <p:ext uri="{D42A27DB-BD31-4B8C-83A1-F6EECF244321}">
                    <p14:modId xmlns:p14="http://schemas.microsoft.com/office/powerpoint/2010/main" val="2408501816"/>
                  </p:ext>
                </p:extLst>
              </p:nvPr>
            </p:nvGraphicFramePr>
            <p:xfrm>
              <a:off x="3647728" y="1647132"/>
              <a:ext cx="2139696" cy="131673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65" name="Chart 6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728" y="1647132"/>
                <a:ext cx="2139696" cy="1316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67" name="Chart 66"/>
              <p:cNvGraphicFramePr/>
              <p:nvPr>
                <p:extLst>
                  <p:ext uri="{D42A27DB-BD31-4B8C-83A1-F6EECF244321}">
                    <p14:modId xmlns:p14="http://schemas.microsoft.com/office/powerpoint/2010/main" val="4009855120"/>
                  </p:ext>
                </p:extLst>
              </p:nvPr>
            </p:nvGraphicFramePr>
            <p:xfrm>
              <a:off x="6312023" y="1647132"/>
              <a:ext cx="2139696" cy="131673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67" name="Chart 6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12023" y="1647132"/>
                <a:ext cx="2139696" cy="1316736"/>
              </a:xfrm>
              <a:prstGeom prst="rect">
                <a:avLst/>
              </a:prstGeom>
            </p:spPr>
          </p:pic>
        </mc:Fallback>
      </mc:AlternateContent>
      <p:cxnSp>
        <p:nvCxnSpPr>
          <p:cNvPr id="76" name="Straight Connector 75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Isosceles Triangle 76"/>
          <p:cNvSpPr/>
          <p:nvPr/>
        </p:nvSpPr>
        <p:spPr>
          <a:xfrm rot="5400000">
            <a:off x="2911352" y="4908134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8086" y="6485273"/>
            <a:ext cx="6775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chemeClr val="accent4"/>
                </a:solidFill>
              </a:rPr>
              <a:t>*</a:t>
            </a:r>
            <a:r>
              <a:rPr lang="en-US" sz="1600" i="1"/>
              <a:t>Available with </a:t>
            </a:r>
            <a:r>
              <a:rPr lang="en-US" sz="1600" b="1" i="1"/>
              <a:t>Office 365 </a:t>
            </a:r>
            <a:r>
              <a:rPr lang="en-US" sz="1600" i="1"/>
              <a:t>and </a:t>
            </a:r>
            <a:r>
              <a:rPr lang="en-US" sz="1600" b="1" i="1"/>
              <a:t>Office 2016 </a:t>
            </a:r>
            <a:r>
              <a:rPr lang="en-US" sz="1600" i="1"/>
              <a:t>– won’t work with previous versions</a:t>
            </a:r>
          </a:p>
        </p:txBody>
      </p:sp>
    </p:spTree>
    <p:extLst>
      <p:ext uri="{BB962C8B-B14F-4D97-AF65-F5344CB8AC3E}">
        <p14:creationId xmlns:p14="http://schemas.microsoft.com/office/powerpoint/2010/main" val="243407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Box @ Whisker</a:t>
            </a:r>
            <a:r>
              <a:rPr lang="en-US"/>
              <a:t>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3" y="5158157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3460684831"/>
                  </p:ext>
                </p:extLst>
              </p:nvPr>
            </p:nvGraphicFramePr>
            <p:xfrm>
              <a:off x="3431704" y="1061374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" name="Chart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1704" y="1061374"/>
                <a:ext cx="8128000" cy="5418667"/>
              </a:xfrm>
              <a:prstGeom prst="rect">
                <a:avLst/>
              </a:prstGeom>
            </p:spPr>
          </p:pic>
        </mc:Fallback>
      </mc:AlternateContent>
      <p:cxnSp>
        <p:nvCxnSpPr>
          <p:cNvPr id="65" name="Straight Connector 64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 rot="5400000">
            <a:off x="2911352" y="5174780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8086" y="6485273"/>
            <a:ext cx="6775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chemeClr val="accent4"/>
                </a:solidFill>
              </a:rPr>
              <a:t>*</a:t>
            </a:r>
            <a:r>
              <a:rPr lang="en-US" sz="1600" i="1"/>
              <a:t>Available with </a:t>
            </a:r>
            <a:r>
              <a:rPr lang="en-US" sz="1600" b="1" i="1"/>
              <a:t>Office 365 </a:t>
            </a:r>
            <a:r>
              <a:rPr lang="en-US" sz="1600" i="1"/>
              <a:t>and </a:t>
            </a:r>
            <a:r>
              <a:rPr lang="en-US" sz="1600" b="1" i="1"/>
              <a:t>Office 2016 </a:t>
            </a:r>
            <a:r>
              <a:rPr lang="en-US" sz="1600" i="1"/>
              <a:t>– won’t work with previous versions</a:t>
            </a:r>
          </a:p>
        </p:txBody>
      </p:sp>
    </p:spTree>
    <p:extLst>
      <p:ext uri="{BB962C8B-B14F-4D97-AF65-F5344CB8AC3E}">
        <p14:creationId xmlns:p14="http://schemas.microsoft.com/office/powerpoint/2010/main" val="320782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Waterfall</a:t>
            </a:r>
            <a:r>
              <a:rPr lang="en-US"/>
              <a:t> Chart*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65" name="Chart 64"/>
              <p:cNvGraphicFramePr/>
              <p:nvPr>
                <p:extLst>
                  <p:ext uri="{D42A27DB-BD31-4B8C-83A1-F6EECF244321}">
                    <p14:modId xmlns:p14="http://schemas.microsoft.com/office/powerpoint/2010/main" val="3807847870"/>
                  </p:ext>
                </p:extLst>
              </p:nvPr>
            </p:nvGraphicFramePr>
            <p:xfrm>
              <a:off x="3302350" y="1002838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65" name="Chart 6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2350" y="1002838"/>
                <a:ext cx="8128000" cy="5418667"/>
              </a:xfrm>
              <a:prstGeom prst="rect">
                <a:avLst/>
              </a:prstGeom>
            </p:spPr>
          </p:pic>
        </mc:Fallback>
      </mc:AlternateContent>
      <p:cxnSp>
        <p:nvCxnSpPr>
          <p:cNvPr id="67" name="Straight Connector 66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Isosceles Triangle 75"/>
          <p:cNvSpPr/>
          <p:nvPr/>
        </p:nvSpPr>
        <p:spPr>
          <a:xfrm rot="5400000">
            <a:off x="2911352" y="5441425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8086" y="6485273"/>
            <a:ext cx="6775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chemeClr val="accent4"/>
                </a:solidFill>
              </a:rPr>
              <a:t>*</a:t>
            </a:r>
            <a:r>
              <a:rPr lang="en-US" sz="1600" i="1"/>
              <a:t>Available with </a:t>
            </a:r>
            <a:r>
              <a:rPr lang="en-US" sz="1600" b="1" i="1"/>
              <a:t>Office 365 </a:t>
            </a:r>
            <a:r>
              <a:rPr lang="en-US" sz="1600" i="1"/>
              <a:t>and </a:t>
            </a:r>
            <a:r>
              <a:rPr lang="en-US" sz="1600" b="1" i="1"/>
              <a:t>Office 2016 </a:t>
            </a:r>
            <a:r>
              <a:rPr lang="en-US" sz="1600" i="1"/>
              <a:t>– won’t work with previous versions</a:t>
            </a:r>
          </a:p>
        </p:txBody>
      </p:sp>
    </p:spTree>
    <p:extLst>
      <p:ext uri="{BB962C8B-B14F-4D97-AF65-F5344CB8AC3E}">
        <p14:creationId xmlns:p14="http://schemas.microsoft.com/office/powerpoint/2010/main" val="93437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Funnel</a:t>
            </a:r>
            <a:r>
              <a:rPr lang="en-US"/>
              <a:t> Chart*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3" y="5691448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mc:AlternateContent xmlns:mc="http://schemas.openxmlformats.org/markup-compatibility/2006">
        <mc:Choice xmlns:cx2="http://schemas.microsoft.com/office/drawing/2015/10/21/chartex" xmlns="" Requires="cx2"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745821317"/>
                  </p:ext>
                </p:extLst>
              </p:nvPr>
            </p:nvGraphicFramePr>
            <p:xfrm>
              <a:off x="3275454" y="1002838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" name="Chart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5454" y="1002838"/>
                <a:ext cx="8128000" cy="5418667"/>
              </a:xfrm>
              <a:prstGeom prst="rect">
                <a:avLst/>
              </a:prstGeom>
            </p:spPr>
          </p:pic>
        </mc:Fallback>
      </mc:AlternateContent>
      <p:cxnSp>
        <p:nvCxnSpPr>
          <p:cNvPr id="65" name="Straight Connector 64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 rot="5400000">
            <a:off x="2911352" y="5708071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8086" y="6485273"/>
            <a:ext cx="6775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chemeClr val="accent4"/>
                </a:solidFill>
              </a:rPr>
              <a:t>*</a:t>
            </a:r>
            <a:r>
              <a:rPr lang="en-US" sz="1600" i="1"/>
              <a:t>Available with </a:t>
            </a:r>
            <a:r>
              <a:rPr lang="en-US" sz="1600" b="1" i="1"/>
              <a:t>Office 365 </a:t>
            </a:r>
            <a:r>
              <a:rPr lang="en-US" sz="1600" i="1"/>
              <a:t>and </a:t>
            </a:r>
            <a:r>
              <a:rPr lang="en-US" sz="1600" b="1" i="1"/>
              <a:t>Office 2016 </a:t>
            </a:r>
            <a:r>
              <a:rPr lang="en-US" sz="1600" i="1"/>
              <a:t>– won’t work with previous versions</a:t>
            </a:r>
          </a:p>
        </p:txBody>
      </p:sp>
    </p:spTree>
    <p:extLst>
      <p:ext uri="{BB962C8B-B14F-4D97-AF65-F5344CB8AC3E}">
        <p14:creationId xmlns:p14="http://schemas.microsoft.com/office/powerpoint/2010/main" val="347815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/>
          <a:lstStyle/>
          <a:p>
            <a:r>
              <a:rPr lang="en-US"/>
              <a:t>Overview of the Charts available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Data Charts Templates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9416" y="5013176"/>
            <a:ext cx="936104" cy="1012099"/>
            <a:chOff x="6487193" y="-2475646"/>
            <a:chExt cx="2001114" cy="2163568"/>
          </a:xfrm>
        </p:grpSpPr>
        <p:sp>
          <p:nvSpPr>
            <p:cNvPr id="7" name="Rectangle 6"/>
            <p:cNvSpPr/>
            <p:nvPr/>
          </p:nvSpPr>
          <p:spPr>
            <a:xfrm>
              <a:off x="6487193" y="-1829311"/>
              <a:ext cx="607815" cy="1517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83843" y="-2475646"/>
              <a:ext cx="607815" cy="21635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80492" y="-2010986"/>
              <a:ext cx="607815" cy="1698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84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Combo</a:t>
            </a:r>
            <a:r>
              <a:rPr lang="en-US"/>
              <a:t>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1437423402"/>
              </p:ext>
            </p:extLst>
          </p:nvPr>
        </p:nvGraphicFramePr>
        <p:xfrm>
          <a:off x="3647728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1726770373"/>
              </p:ext>
            </p:extLst>
          </p:nvPr>
        </p:nvGraphicFramePr>
        <p:xfrm>
          <a:off x="6312023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3385311680"/>
              </p:ext>
            </p:extLst>
          </p:nvPr>
        </p:nvGraphicFramePr>
        <p:xfrm>
          <a:off x="8979745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3" y="5958091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3839566" y="1338271"/>
            <a:ext cx="1759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Cluster Column - Line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12022" y="1122828"/>
            <a:ext cx="2139697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400" b="1"/>
              <a:t>Cluster Column – Line on Secondary Axis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818216" y="1338271"/>
            <a:ext cx="245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Stacked Area - Cluster Column </a:t>
            </a:r>
          </a:p>
        </p:txBody>
      </p:sp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3584623137"/>
              </p:ext>
            </p:extLst>
          </p:nvPr>
        </p:nvGraphicFramePr>
        <p:xfrm>
          <a:off x="6312023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509280" y="2979016"/>
            <a:ext cx="1748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Custom Combination</a:t>
            </a:r>
          </a:p>
        </p:txBody>
      </p:sp>
      <p:cxnSp>
        <p:nvCxnSpPr>
          <p:cNvPr id="76" name="Straight Connector 75"/>
          <p:cNvCxnSpPr>
            <a:cxnSpLocks/>
            <a:endCxn id="80" idx="4"/>
          </p:cNvCxnSpPr>
          <p:nvPr/>
        </p:nvCxnSpPr>
        <p:spPr>
          <a:xfrm flipH="1">
            <a:off x="2931094" y="1703012"/>
            <a:ext cx="2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 rot="5400000">
            <a:off x="2911352" y="5974714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68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2494300"/>
            <a:ext cx="9144000" cy="1015663"/>
          </a:xfrm>
        </p:spPr>
        <p:txBody>
          <a:bodyPr/>
          <a:lstStyle/>
          <a:p>
            <a:r>
              <a:rPr lang="en-US"/>
              <a:t>Examples / Templates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Data Charts Templates</a:t>
            </a:r>
          </a:p>
        </p:txBody>
      </p:sp>
    </p:spTree>
    <p:extLst>
      <p:ext uri="{BB962C8B-B14F-4D97-AF65-F5344CB8AC3E}">
        <p14:creationId xmlns:p14="http://schemas.microsoft.com/office/powerpoint/2010/main" val="258469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Pie Chart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31025773"/>
              </p:ext>
            </p:extLst>
          </p:nvPr>
        </p:nvGraphicFramePr>
        <p:xfrm>
          <a:off x="623888" y="1700213"/>
          <a:ext cx="5903912" cy="407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320136" y="2241096"/>
            <a:ext cx="4189418" cy="1200329"/>
          </a:xfrm>
        </p:spPr>
        <p:txBody>
          <a:bodyPr/>
          <a:lstStyle/>
          <a:p>
            <a:r>
              <a:rPr lang="en-US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20136" y="1631933"/>
            <a:ext cx="4189417" cy="523220"/>
          </a:xfrm>
        </p:spPr>
        <p:txBody>
          <a:bodyPr/>
          <a:lstStyle/>
          <a:p>
            <a:r>
              <a:rPr lang="da-DK"/>
              <a:t>Lorem ipsum dolor sit amet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320136" y="3960908"/>
            <a:ext cx="576064" cy="576064"/>
            <a:chOff x="7320136" y="3933056"/>
            <a:chExt cx="576064" cy="576064"/>
          </a:xfrm>
        </p:grpSpPr>
        <p:sp>
          <p:nvSpPr>
            <p:cNvPr id="13" name="Oval 12"/>
            <p:cNvSpPr/>
            <p:nvPr/>
          </p:nvSpPr>
          <p:spPr>
            <a:xfrm>
              <a:off x="7320136" y="3933056"/>
              <a:ext cx="576064" cy="5760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310"/>
            <p:cNvSpPr/>
            <p:nvPr/>
          </p:nvSpPr>
          <p:spPr>
            <a:xfrm>
              <a:off x="7529685" y="4069811"/>
              <a:ext cx="156966" cy="302554"/>
            </a:xfrm>
            <a:custGeom>
              <a:avLst/>
              <a:gdLst/>
              <a:ahLst/>
              <a:cxnLst/>
              <a:rect l="l" t="t" r="r" b="b"/>
              <a:pathLst>
                <a:path w="243398" h="468766">
                  <a:moveTo>
                    <a:pt x="179168" y="0"/>
                  </a:moveTo>
                  <a:cubicBezTo>
                    <a:pt x="206776" y="0"/>
                    <a:pt x="228186" y="1127"/>
                    <a:pt x="243398" y="3381"/>
                  </a:cubicBezTo>
                  <a:lnTo>
                    <a:pt x="243398" y="77752"/>
                  </a:lnTo>
                  <a:lnTo>
                    <a:pt x="199169" y="77752"/>
                  </a:lnTo>
                  <a:cubicBezTo>
                    <a:pt x="183018" y="77752"/>
                    <a:pt x="172125" y="81133"/>
                    <a:pt x="166491" y="87894"/>
                  </a:cubicBezTo>
                  <a:cubicBezTo>
                    <a:pt x="160857" y="94655"/>
                    <a:pt x="158040" y="104796"/>
                    <a:pt x="158040" y="118318"/>
                  </a:cubicBezTo>
                  <a:lnTo>
                    <a:pt x="158040" y="171562"/>
                  </a:lnTo>
                  <a:lnTo>
                    <a:pt x="240581" y="171562"/>
                  </a:lnTo>
                  <a:lnTo>
                    <a:pt x="229594" y="254948"/>
                  </a:lnTo>
                  <a:lnTo>
                    <a:pt x="158040" y="254948"/>
                  </a:lnTo>
                  <a:lnTo>
                    <a:pt x="158040" y="468766"/>
                  </a:lnTo>
                  <a:lnTo>
                    <a:pt x="71836" y="468766"/>
                  </a:lnTo>
                  <a:lnTo>
                    <a:pt x="71836" y="254948"/>
                  </a:lnTo>
                  <a:lnTo>
                    <a:pt x="0" y="254948"/>
                  </a:lnTo>
                  <a:lnTo>
                    <a:pt x="0" y="171562"/>
                  </a:lnTo>
                  <a:lnTo>
                    <a:pt x="71836" y="171562"/>
                  </a:lnTo>
                  <a:lnTo>
                    <a:pt x="71836" y="110149"/>
                  </a:lnTo>
                  <a:cubicBezTo>
                    <a:pt x="71836" y="75217"/>
                    <a:pt x="81602" y="48126"/>
                    <a:pt x="101134" y="28875"/>
                  </a:cubicBezTo>
                  <a:cubicBezTo>
                    <a:pt x="120667" y="9625"/>
                    <a:pt x="146677" y="0"/>
                    <a:pt x="1791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624392" y="3960908"/>
            <a:ext cx="576064" cy="576064"/>
            <a:chOff x="9624392" y="3933056"/>
            <a:chExt cx="576064" cy="576064"/>
          </a:xfrm>
        </p:grpSpPr>
        <p:sp>
          <p:nvSpPr>
            <p:cNvPr id="15" name="Oval 14"/>
            <p:cNvSpPr/>
            <p:nvPr/>
          </p:nvSpPr>
          <p:spPr>
            <a:xfrm>
              <a:off x="9624392" y="3933056"/>
              <a:ext cx="576064" cy="5760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332"/>
            <p:cNvSpPr/>
            <p:nvPr/>
          </p:nvSpPr>
          <p:spPr>
            <a:xfrm>
              <a:off x="9769266" y="4104722"/>
              <a:ext cx="286317" cy="232733"/>
            </a:xfrm>
            <a:custGeom>
              <a:avLst/>
              <a:gdLst/>
              <a:ahLst/>
              <a:cxnLst/>
              <a:rect l="l" t="t" r="r" b="b"/>
              <a:pathLst>
                <a:path w="443976" h="360589">
                  <a:moveTo>
                    <a:pt x="307346" y="0"/>
                  </a:moveTo>
                  <a:cubicBezTo>
                    <a:pt x="333639" y="0"/>
                    <a:pt x="355800" y="9578"/>
                    <a:pt x="373830" y="28734"/>
                  </a:cubicBezTo>
                  <a:cubicBezTo>
                    <a:pt x="394301" y="24790"/>
                    <a:pt x="413551" y="17466"/>
                    <a:pt x="431581" y="6761"/>
                  </a:cubicBezTo>
                  <a:cubicBezTo>
                    <a:pt x="424632" y="28359"/>
                    <a:pt x="411298" y="45074"/>
                    <a:pt x="391578" y="56905"/>
                  </a:cubicBezTo>
                  <a:cubicBezTo>
                    <a:pt x="409044" y="55027"/>
                    <a:pt x="426510" y="50332"/>
                    <a:pt x="443976" y="42820"/>
                  </a:cubicBezTo>
                  <a:cubicBezTo>
                    <a:pt x="431392" y="61225"/>
                    <a:pt x="416180" y="76907"/>
                    <a:pt x="398339" y="89866"/>
                  </a:cubicBezTo>
                  <a:cubicBezTo>
                    <a:pt x="398526" y="92495"/>
                    <a:pt x="398620" y="96439"/>
                    <a:pt x="398620" y="101697"/>
                  </a:cubicBezTo>
                  <a:cubicBezTo>
                    <a:pt x="398620" y="126112"/>
                    <a:pt x="395052" y="150480"/>
                    <a:pt x="387915" y="174801"/>
                  </a:cubicBezTo>
                  <a:cubicBezTo>
                    <a:pt x="380778" y="199122"/>
                    <a:pt x="369933" y="222457"/>
                    <a:pt x="355378" y="244806"/>
                  </a:cubicBezTo>
                  <a:cubicBezTo>
                    <a:pt x="340823" y="267155"/>
                    <a:pt x="323497" y="286922"/>
                    <a:pt x="303402" y="304106"/>
                  </a:cubicBezTo>
                  <a:cubicBezTo>
                    <a:pt x="283307" y="321291"/>
                    <a:pt x="259080" y="335001"/>
                    <a:pt x="230722" y="345236"/>
                  </a:cubicBezTo>
                  <a:cubicBezTo>
                    <a:pt x="202362" y="355471"/>
                    <a:pt x="172032" y="360589"/>
                    <a:pt x="139728" y="360589"/>
                  </a:cubicBezTo>
                  <a:cubicBezTo>
                    <a:pt x="88832" y="360589"/>
                    <a:pt x="42256" y="346973"/>
                    <a:pt x="0" y="319741"/>
                  </a:cubicBezTo>
                  <a:cubicBezTo>
                    <a:pt x="6574" y="320492"/>
                    <a:pt x="13898" y="320868"/>
                    <a:pt x="21974" y="320868"/>
                  </a:cubicBezTo>
                  <a:cubicBezTo>
                    <a:pt x="64230" y="320868"/>
                    <a:pt x="101886" y="307909"/>
                    <a:pt x="134940" y="281992"/>
                  </a:cubicBezTo>
                  <a:cubicBezTo>
                    <a:pt x="115220" y="281616"/>
                    <a:pt x="97566" y="275560"/>
                    <a:pt x="81978" y="263822"/>
                  </a:cubicBezTo>
                  <a:cubicBezTo>
                    <a:pt x="66390" y="252084"/>
                    <a:pt x="55685" y="237106"/>
                    <a:pt x="49863" y="218889"/>
                  </a:cubicBezTo>
                  <a:cubicBezTo>
                    <a:pt x="56060" y="219828"/>
                    <a:pt x="61788" y="220297"/>
                    <a:pt x="67048" y="220297"/>
                  </a:cubicBezTo>
                  <a:cubicBezTo>
                    <a:pt x="75122" y="220297"/>
                    <a:pt x="83105" y="219264"/>
                    <a:pt x="90992" y="217199"/>
                  </a:cubicBezTo>
                  <a:cubicBezTo>
                    <a:pt x="69958" y="212879"/>
                    <a:pt x="52539" y="202409"/>
                    <a:pt x="38736" y="185788"/>
                  </a:cubicBezTo>
                  <a:cubicBezTo>
                    <a:pt x="24932" y="169167"/>
                    <a:pt x="18030" y="149870"/>
                    <a:pt x="18030" y="127896"/>
                  </a:cubicBezTo>
                  <a:lnTo>
                    <a:pt x="18030" y="126770"/>
                  </a:lnTo>
                  <a:cubicBezTo>
                    <a:pt x="30800" y="133906"/>
                    <a:pt x="44510" y="137756"/>
                    <a:pt x="59160" y="138320"/>
                  </a:cubicBezTo>
                  <a:cubicBezTo>
                    <a:pt x="46764" y="130056"/>
                    <a:pt x="36904" y="119257"/>
                    <a:pt x="29580" y="105923"/>
                  </a:cubicBezTo>
                  <a:cubicBezTo>
                    <a:pt x="22256" y="92589"/>
                    <a:pt x="18593" y="78128"/>
                    <a:pt x="18593" y="62540"/>
                  </a:cubicBezTo>
                  <a:cubicBezTo>
                    <a:pt x="18593" y="46013"/>
                    <a:pt x="22724" y="30706"/>
                    <a:pt x="30988" y="16621"/>
                  </a:cubicBezTo>
                  <a:cubicBezTo>
                    <a:pt x="53713" y="44604"/>
                    <a:pt x="81367" y="67000"/>
                    <a:pt x="113952" y="83809"/>
                  </a:cubicBezTo>
                  <a:cubicBezTo>
                    <a:pt x="146536" y="100617"/>
                    <a:pt x="181422" y="109961"/>
                    <a:pt x="218608" y="111839"/>
                  </a:cubicBezTo>
                  <a:cubicBezTo>
                    <a:pt x="217104" y="104702"/>
                    <a:pt x="216354" y="97753"/>
                    <a:pt x="216354" y="90992"/>
                  </a:cubicBezTo>
                  <a:cubicBezTo>
                    <a:pt x="216354" y="65826"/>
                    <a:pt x="225228" y="44369"/>
                    <a:pt x="242975" y="26621"/>
                  </a:cubicBezTo>
                  <a:cubicBezTo>
                    <a:pt x="260723" y="8874"/>
                    <a:pt x="282180" y="0"/>
                    <a:pt x="3073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20136" y="5240971"/>
            <a:ext cx="576064" cy="576064"/>
            <a:chOff x="7320136" y="5197674"/>
            <a:chExt cx="576064" cy="576064"/>
          </a:xfrm>
        </p:grpSpPr>
        <p:sp>
          <p:nvSpPr>
            <p:cNvPr id="14" name="Oval 13"/>
            <p:cNvSpPr/>
            <p:nvPr/>
          </p:nvSpPr>
          <p:spPr>
            <a:xfrm>
              <a:off x="7320136" y="5197674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438"/>
            <p:cNvSpPr/>
            <p:nvPr/>
          </p:nvSpPr>
          <p:spPr>
            <a:xfrm>
              <a:off x="7464464" y="5334429"/>
              <a:ext cx="287409" cy="302554"/>
            </a:xfrm>
            <a:custGeom>
              <a:avLst/>
              <a:gdLst>
                <a:gd name="connsiteX0" fmla="*/ 166491 w 445666"/>
                <a:gd name="connsiteY0" fmla="*/ 295796 h 468766"/>
                <a:gd name="connsiteX1" fmla="*/ 136911 w 445666"/>
                <a:gd name="connsiteY1" fmla="*/ 297768 h 468766"/>
                <a:gd name="connsiteX2" fmla="*/ 106627 w 445666"/>
                <a:gd name="connsiteY2" fmla="*/ 304811 h 468766"/>
                <a:gd name="connsiteX3" fmla="*/ 79302 w 445666"/>
                <a:gd name="connsiteY3" fmla="*/ 317769 h 468766"/>
                <a:gd name="connsiteX4" fmla="*/ 60004 w 445666"/>
                <a:gd name="connsiteY4" fmla="*/ 338757 h 468766"/>
                <a:gd name="connsiteX5" fmla="*/ 52398 w 445666"/>
                <a:gd name="connsiteY5" fmla="*/ 368477 h 468766"/>
                <a:gd name="connsiteX6" fmla="*/ 62258 w 445666"/>
                <a:gd name="connsiteY6" fmla="*/ 403268 h 468766"/>
                <a:gd name="connsiteX7" fmla="*/ 88034 w 445666"/>
                <a:gd name="connsiteY7" fmla="*/ 426650 h 468766"/>
                <a:gd name="connsiteX8" fmla="*/ 121558 w 445666"/>
                <a:gd name="connsiteY8" fmla="*/ 439046 h 468766"/>
                <a:gd name="connsiteX9" fmla="*/ 157476 w 445666"/>
                <a:gd name="connsiteY9" fmla="*/ 443131 h 468766"/>
                <a:gd name="connsiteX10" fmla="*/ 188887 w 445666"/>
                <a:gd name="connsiteY10" fmla="*/ 439468 h 468766"/>
                <a:gd name="connsiteX11" fmla="*/ 216776 w 445666"/>
                <a:gd name="connsiteY11" fmla="*/ 428481 h 468766"/>
                <a:gd name="connsiteX12" fmla="*/ 237341 w 445666"/>
                <a:gd name="connsiteY12" fmla="*/ 407917 h 468766"/>
                <a:gd name="connsiteX13" fmla="*/ 245088 w 445666"/>
                <a:gd name="connsiteY13" fmla="*/ 377210 h 468766"/>
                <a:gd name="connsiteX14" fmla="*/ 243116 w 445666"/>
                <a:gd name="connsiteY14" fmla="*/ 363406 h 468766"/>
                <a:gd name="connsiteX15" fmla="*/ 239032 w 445666"/>
                <a:gd name="connsiteY15" fmla="*/ 351574 h 468766"/>
                <a:gd name="connsiteX16" fmla="*/ 231425 w 445666"/>
                <a:gd name="connsiteY16" fmla="*/ 339884 h 468766"/>
                <a:gd name="connsiteX17" fmla="*/ 223114 w 445666"/>
                <a:gd name="connsiteY17" fmla="*/ 330024 h 468766"/>
                <a:gd name="connsiteX18" fmla="*/ 212269 w 445666"/>
                <a:gd name="connsiteY18" fmla="*/ 320305 h 468766"/>
                <a:gd name="connsiteX19" fmla="*/ 201986 w 445666"/>
                <a:gd name="connsiteY19" fmla="*/ 312135 h 468766"/>
                <a:gd name="connsiteX20" fmla="*/ 190296 w 445666"/>
                <a:gd name="connsiteY20" fmla="*/ 303684 h 468766"/>
                <a:gd name="connsiteX21" fmla="*/ 180013 w 445666"/>
                <a:gd name="connsiteY21" fmla="*/ 296359 h 468766"/>
                <a:gd name="connsiteX22" fmla="*/ 166491 w 445666"/>
                <a:gd name="connsiteY22" fmla="*/ 295796 h 468766"/>
                <a:gd name="connsiteX23" fmla="*/ 356082 w 445666"/>
                <a:gd name="connsiteY23" fmla="*/ 135221 h 468766"/>
                <a:gd name="connsiteX24" fmla="*/ 385662 w 445666"/>
                <a:gd name="connsiteY24" fmla="*/ 135221 h 468766"/>
                <a:gd name="connsiteX25" fmla="*/ 385662 w 445666"/>
                <a:gd name="connsiteY25" fmla="*/ 196352 h 468766"/>
                <a:gd name="connsiteX26" fmla="*/ 445666 w 445666"/>
                <a:gd name="connsiteY26" fmla="*/ 196352 h 468766"/>
                <a:gd name="connsiteX27" fmla="*/ 445666 w 445666"/>
                <a:gd name="connsiteY27" fmla="*/ 226777 h 468766"/>
                <a:gd name="connsiteX28" fmla="*/ 385662 w 445666"/>
                <a:gd name="connsiteY28" fmla="*/ 226777 h 468766"/>
                <a:gd name="connsiteX29" fmla="*/ 385662 w 445666"/>
                <a:gd name="connsiteY29" fmla="*/ 288471 h 468766"/>
                <a:gd name="connsiteX30" fmla="*/ 356082 w 445666"/>
                <a:gd name="connsiteY30" fmla="*/ 288471 h 468766"/>
                <a:gd name="connsiteX31" fmla="*/ 356082 w 445666"/>
                <a:gd name="connsiteY31" fmla="*/ 226777 h 468766"/>
                <a:gd name="connsiteX32" fmla="*/ 296359 w 445666"/>
                <a:gd name="connsiteY32" fmla="*/ 226777 h 468766"/>
                <a:gd name="connsiteX33" fmla="*/ 296359 w 445666"/>
                <a:gd name="connsiteY33" fmla="*/ 196352 h 468766"/>
                <a:gd name="connsiteX34" fmla="*/ 356082 w 445666"/>
                <a:gd name="connsiteY34" fmla="*/ 196352 h 468766"/>
                <a:gd name="connsiteX35" fmla="*/ 137193 w 445666"/>
                <a:gd name="connsiteY35" fmla="*/ 23100 h 468766"/>
                <a:gd name="connsiteX36" fmla="*/ 113952 w 445666"/>
                <a:gd name="connsiteY36" fmla="*/ 28594 h 468766"/>
                <a:gd name="connsiteX37" fmla="*/ 95500 w 445666"/>
                <a:gd name="connsiteY37" fmla="*/ 43383 h 468766"/>
                <a:gd name="connsiteX38" fmla="*/ 82260 w 445666"/>
                <a:gd name="connsiteY38" fmla="*/ 88457 h 468766"/>
                <a:gd name="connsiteX39" fmla="*/ 85076 w 445666"/>
                <a:gd name="connsiteY39" fmla="*/ 115924 h 468766"/>
                <a:gd name="connsiteX40" fmla="*/ 93950 w 445666"/>
                <a:gd name="connsiteY40" fmla="*/ 144940 h 468766"/>
                <a:gd name="connsiteX41" fmla="*/ 108599 w 445666"/>
                <a:gd name="connsiteY41" fmla="*/ 170998 h 468766"/>
                <a:gd name="connsiteX42" fmla="*/ 129728 w 445666"/>
                <a:gd name="connsiteY42" fmla="*/ 189873 h 468766"/>
                <a:gd name="connsiteX43" fmla="*/ 156913 w 445666"/>
                <a:gd name="connsiteY43" fmla="*/ 197197 h 468766"/>
                <a:gd name="connsiteX44" fmla="*/ 178886 w 445666"/>
                <a:gd name="connsiteY44" fmla="*/ 192549 h 468766"/>
                <a:gd name="connsiteX45" fmla="*/ 197479 w 445666"/>
                <a:gd name="connsiteY45" fmla="*/ 180295 h 468766"/>
                <a:gd name="connsiteX46" fmla="*/ 212410 w 445666"/>
                <a:gd name="connsiteY46" fmla="*/ 135503 h 468766"/>
                <a:gd name="connsiteX47" fmla="*/ 207621 w 445666"/>
                <a:gd name="connsiteY47" fmla="*/ 100289 h 468766"/>
                <a:gd name="connsiteX48" fmla="*/ 193958 w 445666"/>
                <a:gd name="connsiteY48" fmla="*/ 63807 h 468766"/>
                <a:gd name="connsiteX49" fmla="*/ 170153 w 445666"/>
                <a:gd name="connsiteY49" fmla="*/ 34650 h 468766"/>
                <a:gd name="connsiteX50" fmla="*/ 137193 w 445666"/>
                <a:gd name="connsiteY50" fmla="*/ 23100 h 468766"/>
                <a:gd name="connsiteX51" fmla="*/ 180576 w 445666"/>
                <a:gd name="connsiteY51" fmla="*/ 0 h 468766"/>
                <a:gd name="connsiteX52" fmla="*/ 298331 w 445666"/>
                <a:gd name="connsiteY52" fmla="*/ 0 h 468766"/>
                <a:gd name="connsiteX53" fmla="*/ 259455 w 445666"/>
                <a:gd name="connsiteY53" fmla="*/ 24791 h 468766"/>
                <a:gd name="connsiteX54" fmla="*/ 222551 w 445666"/>
                <a:gd name="connsiteY54" fmla="*/ 24791 h 468766"/>
                <a:gd name="connsiteX55" fmla="*/ 254103 w 445666"/>
                <a:gd name="connsiteY55" fmla="*/ 62258 h 468766"/>
                <a:gd name="connsiteX56" fmla="*/ 264808 w 445666"/>
                <a:gd name="connsiteY56" fmla="*/ 107332 h 468766"/>
                <a:gd name="connsiteX57" fmla="*/ 257906 w 445666"/>
                <a:gd name="connsiteY57" fmla="*/ 143813 h 468766"/>
                <a:gd name="connsiteX58" fmla="*/ 241285 w 445666"/>
                <a:gd name="connsiteY58" fmla="*/ 170012 h 468766"/>
                <a:gd name="connsiteX59" fmla="*/ 221706 w 445666"/>
                <a:gd name="connsiteY59" fmla="*/ 188323 h 468766"/>
                <a:gd name="connsiteX60" fmla="*/ 204944 w 445666"/>
                <a:gd name="connsiteY60" fmla="*/ 205648 h 468766"/>
                <a:gd name="connsiteX61" fmla="*/ 198042 w 445666"/>
                <a:gd name="connsiteY61" fmla="*/ 224242 h 468766"/>
                <a:gd name="connsiteX62" fmla="*/ 207057 w 445666"/>
                <a:gd name="connsiteY62" fmla="*/ 244102 h 468766"/>
                <a:gd name="connsiteX63" fmla="*/ 228890 w 445666"/>
                <a:gd name="connsiteY63" fmla="*/ 263258 h 468766"/>
                <a:gd name="connsiteX64" fmla="*/ 254385 w 445666"/>
                <a:gd name="connsiteY64" fmla="*/ 283964 h 468766"/>
                <a:gd name="connsiteX65" fmla="*/ 276076 w 445666"/>
                <a:gd name="connsiteY65" fmla="*/ 313262 h 468766"/>
                <a:gd name="connsiteX66" fmla="*/ 285091 w 445666"/>
                <a:gd name="connsiteY66" fmla="*/ 353265 h 468766"/>
                <a:gd name="connsiteX67" fmla="*/ 271569 w 445666"/>
                <a:gd name="connsiteY67" fmla="*/ 402001 h 468766"/>
                <a:gd name="connsiteX68" fmla="*/ 212128 w 445666"/>
                <a:gd name="connsiteY68" fmla="*/ 452568 h 468766"/>
                <a:gd name="connsiteX69" fmla="*/ 128178 w 445666"/>
                <a:gd name="connsiteY69" fmla="*/ 468766 h 468766"/>
                <a:gd name="connsiteX70" fmla="*/ 58737 w 445666"/>
                <a:gd name="connsiteY70" fmla="*/ 457075 h 468766"/>
                <a:gd name="connsiteX71" fmla="*/ 10423 w 445666"/>
                <a:gd name="connsiteY71" fmla="*/ 418340 h 468766"/>
                <a:gd name="connsiteX72" fmla="*/ 0 w 445666"/>
                <a:gd name="connsiteY72" fmla="*/ 381436 h 468766"/>
                <a:gd name="connsiteX73" fmla="*/ 12536 w 445666"/>
                <a:gd name="connsiteY73" fmla="*/ 339179 h 468766"/>
                <a:gd name="connsiteX74" fmla="*/ 45919 w 445666"/>
                <a:gd name="connsiteY74" fmla="*/ 306783 h 468766"/>
                <a:gd name="connsiteX75" fmla="*/ 159730 w 445666"/>
                <a:gd name="connsiteY75" fmla="*/ 278611 h 468766"/>
                <a:gd name="connsiteX76" fmla="*/ 146349 w 445666"/>
                <a:gd name="connsiteY76" fmla="*/ 257765 h 468766"/>
                <a:gd name="connsiteX77" fmla="*/ 141982 w 445666"/>
                <a:gd name="connsiteY77" fmla="*/ 237200 h 468766"/>
                <a:gd name="connsiteX78" fmla="*/ 147898 w 445666"/>
                <a:gd name="connsiteY78" fmla="*/ 213255 h 468766"/>
                <a:gd name="connsiteX79" fmla="*/ 128742 w 445666"/>
                <a:gd name="connsiteY79" fmla="*/ 214382 h 468766"/>
                <a:gd name="connsiteX80" fmla="*/ 58455 w 445666"/>
                <a:gd name="connsiteY80" fmla="*/ 187196 h 468766"/>
                <a:gd name="connsiteX81" fmla="*/ 29861 w 445666"/>
                <a:gd name="connsiteY81" fmla="*/ 118318 h 468766"/>
                <a:gd name="connsiteX82" fmla="*/ 40003 w 445666"/>
                <a:gd name="connsiteY82" fmla="*/ 73526 h 468766"/>
                <a:gd name="connsiteX83" fmla="*/ 67892 w 445666"/>
                <a:gd name="connsiteY83" fmla="*/ 36622 h 468766"/>
                <a:gd name="connsiteX84" fmla="*/ 119305 w 445666"/>
                <a:gd name="connsiteY84" fmla="*/ 9015 h 468766"/>
                <a:gd name="connsiteX85" fmla="*/ 180576 w 445666"/>
                <a:gd name="connsiteY85" fmla="*/ 0 h 46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45666" h="468766">
                  <a:moveTo>
                    <a:pt x="166491" y="295796"/>
                  </a:moveTo>
                  <a:cubicBezTo>
                    <a:pt x="156537" y="295796"/>
                    <a:pt x="146677" y="296453"/>
                    <a:pt x="136911" y="297768"/>
                  </a:cubicBezTo>
                  <a:cubicBezTo>
                    <a:pt x="127145" y="299083"/>
                    <a:pt x="117051" y="301430"/>
                    <a:pt x="106627" y="304811"/>
                  </a:cubicBezTo>
                  <a:cubicBezTo>
                    <a:pt x="96204" y="308191"/>
                    <a:pt x="87095" y="312511"/>
                    <a:pt x="79302" y="317769"/>
                  </a:cubicBezTo>
                  <a:cubicBezTo>
                    <a:pt x="71507" y="323028"/>
                    <a:pt x="65075" y="330024"/>
                    <a:pt x="60004" y="338757"/>
                  </a:cubicBezTo>
                  <a:cubicBezTo>
                    <a:pt x="54933" y="347490"/>
                    <a:pt x="52398" y="357396"/>
                    <a:pt x="52398" y="368477"/>
                  </a:cubicBezTo>
                  <a:cubicBezTo>
                    <a:pt x="52398" y="381623"/>
                    <a:pt x="55685" y="393221"/>
                    <a:pt x="62258" y="403268"/>
                  </a:cubicBezTo>
                  <a:cubicBezTo>
                    <a:pt x="68831" y="413316"/>
                    <a:pt x="77423" y="421110"/>
                    <a:pt x="88034" y="426650"/>
                  </a:cubicBezTo>
                  <a:cubicBezTo>
                    <a:pt x="98645" y="432191"/>
                    <a:pt x="109820" y="436322"/>
                    <a:pt x="121558" y="439046"/>
                  </a:cubicBezTo>
                  <a:cubicBezTo>
                    <a:pt x="133296" y="441769"/>
                    <a:pt x="145269" y="443131"/>
                    <a:pt x="157476" y="443131"/>
                  </a:cubicBezTo>
                  <a:cubicBezTo>
                    <a:pt x="168369" y="443131"/>
                    <a:pt x="178839" y="441910"/>
                    <a:pt x="188887" y="439468"/>
                  </a:cubicBezTo>
                  <a:cubicBezTo>
                    <a:pt x="198935" y="437027"/>
                    <a:pt x="208230" y="433365"/>
                    <a:pt x="216776" y="428481"/>
                  </a:cubicBezTo>
                  <a:cubicBezTo>
                    <a:pt x="225321" y="423599"/>
                    <a:pt x="232176" y="416743"/>
                    <a:pt x="237341" y="407917"/>
                  </a:cubicBezTo>
                  <a:cubicBezTo>
                    <a:pt x="242505" y="399090"/>
                    <a:pt x="245088" y="388854"/>
                    <a:pt x="245088" y="377210"/>
                  </a:cubicBezTo>
                  <a:cubicBezTo>
                    <a:pt x="245088" y="372515"/>
                    <a:pt x="244431" y="367914"/>
                    <a:pt x="243116" y="363406"/>
                  </a:cubicBezTo>
                  <a:cubicBezTo>
                    <a:pt x="241801" y="358899"/>
                    <a:pt x="240440" y="354955"/>
                    <a:pt x="239032" y="351574"/>
                  </a:cubicBezTo>
                  <a:cubicBezTo>
                    <a:pt x="237623" y="348194"/>
                    <a:pt x="235088" y="344297"/>
                    <a:pt x="231425" y="339884"/>
                  </a:cubicBezTo>
                  <a:cubicBezTo>
                    <a:pt x="227763" y="335470"/>
                    <a:pt x="224992" y="332183"/>
                    <a:pt x="223114" y="330024"/>
                  </a:cubicBezTo>
                  <a:cubicBezTo>
                    <a:pt x="221236" y="327864"/>
                    <a:pt x="217621" y="324624"/>
                    <a:pt x="212269" y="320305"/>
                  </a:cubicBezTo>
                  <a:cubicBezTo>
                    <a:pt x="206916" y="315985"/>
                    <a:pt x="203488" y="313262"/>
                    <a:pt x="201986" y="312135"/>
                  </a:cubicBezTo>
                  <a:cubicBezTo>
                    <a:pt x="200484" y="311008"/>
                    <a:pt x="196586" y="308191"/>
                    <a:pt x="190296" y="303684"/>
                  </a:cubicBezTo>
                  <a:cubicBezTo>
                    <a:pt x="184003" y="299176"/>
                    <a:pt x="180576" y="296735"/>
                    <a:pt x="180013" y="296359"/>
                  </a:cubicBezTo>
                  <a:cubicBezTo>
                    <a:pt x="177007" y="295984"/>
                    <a:pt x="172500" y="295796"/>
                    <a:pt x="166491" y="295796"/>
                  </a:cubicBezTo>
                  <a:close/>
                  <a:moveTo>
                    <a:pt x="356082" y="135221"/>
                  </a:moveTo>
                  <a:lnTo>
                    <a:pt x="385662" y="135221"/>
                  </a:lnTo>
                  <a:lnTo>
                    <a:pt x="385662" y="196352"/>
                  </a:lnTo>
                  <a:lnTo>
                    <a:pt x="445666" y="196352"/>
                  </a:lnTo>
                  <a:lnTo>
                    <a:pt x="445666" y="226777"/>
                  </a:lnTo>
                  <a:lnTo>
                    <a:pt x="385662" y="226777"/>
                  </a:lnTo>
                  <a:lnTo>
                    <a:pt x="385662" y="288471"/>
                  </a:lnTo>
                  <a:lnTo>
                    <a:pt x="356082" y="288471"/>
                  </a:lnTo>
                  <a:lnTo>
                    <a:pt x="356082" y="226777"/>
                  </a:lnTo>
                  <a:lnTo>
                    <a:pt x="296359" y="226777"/>
                  </a:lnTo>
                  <a:lnTo>
                    <a:pt x="296359" y="196352"/>
                  </a:lnTo>
                  <a:lnTo>
                    <a:pt x="356082" y="196352"/>
                  </a:lnTo>
                  <a:close/>
                  <a:moveTo>
                    <a:pt x="137193" y="23100"/>
                  </a:moveTo>
                  <a:cubicBezTo>
                    <a:pt x="129305" y="23100"/>
                    <a:pt x="121558" y="24931"/>
                    <a:pt x="113952" y="28594"/>
                  </a:cubicBezTo>
                  <a:cubicBezTo>
                    <a:pt x="106345" y="32256"/>
                    <a:pt x="100195" y="37186"/>
                    <a:pt x="95500" y="43383"/>
                  </a:cubicBezTo>
                  <a:cubicBezTo>
                    <a:pt x="86673" y="54464"/>
                    <a:pt x="82260" y="69488"/>
                    <a:pt x="82260" y="88457"/>
                  </a:cubicBezTo>
                  <a:cubicBezTo>
                    <a:pt x="82260" y="97096"/>
                    <a:pt x="83198" y="106252"/>
                    <a:pt x="85076" y="115924"/>
                  </a:cubicBezTo>
                  <a:cubicBezTo>
                    <a:pt x="86954" y="125596"/>
                    <a:pt x="89912" y="135268"/>
                    <a:pt x="93950" y="144940"/>
                  </a:cubicBezTo>
                  <a:cubicBezTo>
                    <a:pt x="97988" y="154612"/>
                    <a:pt x="102871" y="163298"/>
                    <a:pt x="108599" y="170998"/>
                  </a:cubicBezTo>
                  <a:cubicBezTo>
                    <a:pt x="114327" y="178698"/>
                    <a:pt x="121370" y="184990"/>
                    <a:pt x="129728" y="189873"/>
                  </a:cubicBezTo>
                  <a:cubicBezTo>
                    <a:pt x="138085" y="194756"/>
                    <a:pt x="147146" y="197197"/>
                    <a:pt x="156913" y="197197"/>
                  </a:cubicBezTo>
                  <a:cubicBezTo>
                    <a:pt x="164049" y="197197"/>
                    <a:pt x="171373" y="195648"/>
                    <a:pt x="178886" y="192549"/>
                  </a:cubicBezTo>
                  <a:cubicBezTo>
                    <a:pt x="186398" y="189450"/>
                    <a:pt x="192596" y="185365"/>
                    <a:pt x="197479" y="180295"/>
                  </a:cubicBezTo>
                  <a:cubicBezTo>
                    <a:pt x="207432" y="169590"/>
                    <a:pt x="212410" y="154659"/>
                    <a:pt x="212410" y="135503"/>
                  </a:cubicBezTo>
                  <a:cubicBezTo>
                    <a:pt x="212410" y="124610"/>
                    <a:pt x="210813" y="112872"/>
                    <a:pt x="207621" y="100289"/>
                  </a:cubicBezTo>
                  <a:cubicBezTo>
                    <a:pt x="204428" y="87706"/>
                    <a:pt x="199873" y="75545"/>
                    <a:pt x="193958" y="63807"/>
                  </a:cubicBezTo>
                  <a:cubicBezTo>
                    <a:pt x="188042" y="52069"/>
                    <a:pt x="180107" y="42351"/>
                    <a:pt x="170153" y="34650"/>
                  </a:cubicBezTo>
                  <a:cubicBezTo>
                    <a:pt x="160199" y="26950"/>
                    <a:pt x="149213" y="23100"/>
                    <a:pt x="137193" y="23100"/>
                  </a:cubicBezTo>
                  <a:close/>
                  <a:moveTo>
                    <a:pt x="180576" y="0"/>
                  </a:moveTo>
                  <a:lnTo>
                    <a:pt x="298331" y="0"/>
                  </a:lnTo>
                  <a:lnTo>
                    <a:pt x="259455" y="24791"/>
                  </a:lnTo>
                  <a:lnTo>
                    <a:pt x="222551" y="24791"/>
                  </a:lnTo>
                  <a:cubicBezTo>
                    <a:pt x="236449" y="36622"/>
                    <a:pt x="246966" y="49112"/>
                    <a:pt x="254103" y="62258"/>
                  </a:cubicBezTo>
                  <a:cubicBezTo>
                    <a:pt x="261239" y="75404"/>
                    <a:pt x="264808" y="90429"/>
                    <a:pt x="264808" y="107332"/>
                  </a:cubicBezTo>
                  <a:cubicBezTo>
                    <a:pt x="264808" y="120854"/>
                    <a:pt x="262507" y="133014"/>
                    <a:pt x="257906" y="143813"/>
                  </a:cubicBezTo>
                  <a:cubicBezTo>
                    <a:pt x="253304" y="154612"/>
                    <a:pt x="247764" y="163345"/>
                    <a:pt x="241285" y="170012"/>
                  </a:cubicBezTo>
                  <a:cubicBezTo>
                    <a:pt x="234806" y="176679"/>
                    <a:pt x="228279" y="182783"/>
                    <a:pt x="221706" y="188323"/>
                  </a:cubicBezTo>
                  <a:cubicBezTo>
                    <a:pt x="215132" y="193864"/>
                    <a:pt x="209545" y="199639"/>
                    <a:pt x="204944" y="205648"/>
                  </a:cubicBezTo>
                  <a:cubicBezTo>
                    <a:pt x="200343" y="211658"/>
                    <a:pt x="198042" y="217856"/>
                    <a:pt x="198042" y="224242"/>
                  </a:cubicBezTo>
                  <a:cubicBezTo>
                    <a:pt x="198042" y="231002"/>
                    <a:pt x="201047" y="237623"/>
                    <a:pt x="207057" y="244102"/>
                  </a:cubicBezTo>
                  <a:cubicBezTo>
                    <a:pt x="213067" y="250581"/>
                    <a:pt x="220344" y="256967"/>
                    <a:pt x="228890" y="263258"/>
                  </a:cubicBezTo>
                  <a:cubicBezTo>
                    <a:pt x="237435" y="269550"/>
                    <a:pt x="245933" y="276452"/>
                    <a:pt x="254385" y="283964"/>
                  </a:cubicBezTo>
                  <a:cubicBezTo>
                    <a:pt x="262836" y="291476"/>
                    <a:pt x="270066" y="301242"/>
                    <a:pt x="276076" y="313262"/>
                  </a:cubicBezTo>
                  <a:cubicBezTo>
                    <a:pt x="282086" y="325282"/>
                    <a:pt x="285091" y="338616"/>
                    <a:pt x="285091" y="353265"/>
                  </a:cubicBezTo>
                  <a:cubicBezTo>
                    <a:pt x="285091" y="370168"/>
                    <a:pt x="280584" y="386413"/>
                    <a:pt x="271569" y="402001"/>
                  </a:cubicBezTo>
                  <a:cubicBezTo>
                    <a:pt x="258047" y="424913"/>
                    <a:pt x="238233" y="441769"/>
                    <a:pt x="212128" y="452568"/>
                  </a:cubicBezTo>
                  <a:cubicBezTo>
                    <a:pt x="186023" y="463366"/>
                    <a:pt x="158039" y="468766"/>
                    <a:pt x="128178" y="468766"/>
                  </a:cubicBezTo>
                  <a:cubicBezTo>
                    <a:pt x="103387" y="468766"/>
                    <a:pt x="80240" y="464869"/>
                    <a:pt x="58737" y="457075"/>
                  </a:cubicBezTo>
                  <a:cubicBezTo>
                    <a:pt x="37233" y="449281"/>
                    <a:pt x="21129" y="436369"/>
                    <a:pt x="10423" y="418340"/>
                  </a:cubicBezTo>
                  <a:cubicBezTo>
                    <a:pt x="3474" y="407071"/>
                    <a:pt x="0" y="394770"/>
                    <a:pt x="0" y="381436"/>
                  </a:cubicBezTo>
                  <a:cubicBezTo>
                    <a:pt x="0" y="366224"/>
                    <a:pt x="4178" y="352138"/>
                    <a:pt x="12536" y="339179"/>
                  </a:cubicBezTo>
                  <a:cubicBezTo>
                    <a:pt x="20893" y="326220"/>
                    <a:pt x="32021" y="315422"/>
                    <a:pt x="45919" y="306783"/>
                  </a:cubicBezTo>
                  <a:cubicBezTo>
                    <a:pt x="70521" y="291382"/>
                    <a:pt x="108459" y="281992"/>
                    <a:pt x="159730" y="278611"/>
                  </a:cubicBezTo>
                  <a:cubicBezTo>
                    <a:pt x="153720" y="270724"/>
                    <a:pt x="149259" y="263775"/>
                    <a:pt x="146349" y="257765"/>
                  </a:cubicBezTo>
                  <a:cubicBezTo>
                    <a:pt x="143437" y="251755"/>
                    <a:pt x="141982" y="244900"/>
                    <a:pt x="141982" y="237200"/>
                  </a:cubicBezTo>
                  <a:cubicBezTo>
                    <a:pt x="141982" y="230439"/>
                    <a:pt x="143954" y="222457"/>
                    <a:pt x="147898" y="213255"/>
                  </a:cubicBezTo>
                  <a:cubicBezTo>
                    <a:pt x="139259" y="214006"/>
                    <a:pt x="132873" y="214382"/>
                    <a:pt x="128742" y="214382"/>
                  </a:cubicBezTo>
                  <a:cubicBezTo>
                    <a:pt x="100946" y="214382"/>
                    <a:pt x="77517" y="205320"/>
                    <a:pt x="58455" y="187196"/>
                  </a:cubicBezTo>
                  <a:cubicBezTo>
                    <a:pt x="39392" y="169073"/>
                    <a:pt x="29861" y="146114"/>
                    <a:pt x="29861" y="118318"/>
                  </a:cubicBezTo>
                  <a:cubicBezTo>
                    <a:pt x="29861" y="102918"/>
                    <a:pt x="33242" y="87988"/>
                    <a:pt x="40003" y="73526"/>
                  </a:cubicBezTo>
                  <a:cubicBezTo>
                    <a:pt x="46764" y="59065"/>
                    <a:pt x="56060" y="46764"/>
                    <a:pt x="67892" y="36622"/>
                  </a:cubicBezTo>
                  <a:cubicBezTo>
                    <a:pt x="82353" y="24227"/>
                    <a:pt x="99491" y="15025"/>
                    <a:pt x="119305" y="9015"/>
                  </a:cubicBezTo>
                  <a:cubicBezTo>
                    <a:pt x="139118" y="3005"/>
                    <a:pt x="159542" y="0"/>
                    <a:pt x="1805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624392" y="5240971"/>
            <a:ext cx="576064" cy="576064"/>
            <a:chOff x="9624392" y="5197674"/>
            <a:chExt cx="576064" cy="576064"/>
          </a:xfrm>
        </p:grpSpPr>
        <p:sp>
          <p:nvSpPr>
            <p:cNvPr id="16" name="Oval 15"/>
            <p:cNvSpPr/>
            <p:nvPr/>
          </p:nvSpPr>
          <p:spPr>
            <a:xfrm>
              <a:off x="9624392" y="5197674"/>
              <a:ext cx="576064" cy="5760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459"/>
            <p:cNvSpPr/>
            <p:nvPr/>
          </p:nvSpPr>
          <p:spPr>
            <a:xfrm>
              <a:off x="9772899" y="5352248"/>
              <a:ext cx="279050" cy="266916"/>
            </a:xfrm>
            <a:custGeom>
              <a:avLst/>
              <a:gdLst>
                <a:gd name="connsiteX0" fmla="*/ 5351 w 432707"/>
                <a:gd name="connsiteY0" fmla="*/ 134376 h 413551"/>
                <a:gd name="connsiteX1" fmla="*/ 98315 w 432707"/>
                <a:gd name="connsiteY1" fmla="*/ 134376 h 413551"/>
                <a:gd name="connsiteX2" fmla="*/ 98315 w 432707"/>
                <a:gd name="connsiteY2" fmla="*/ 413551 h 413551"/>
                <a:gd name="connsiteX3" fmla="*/ 5351 w 432707"/>
                <a:gd name="connsiteY3" fmla="*/ 413551 h 413551"/>
                <a:gd name="connsiteX4" fmla="*/ 325939 w 432707"/>
                <a:gd name="connsiteY4" fmla="*/ 127896 h 413551"/>
                <a:gd name="connsiteX5" fmla="*/ 403409 w 432707"/>
                <a:gd name="connsiteY5" fmla="*/ 159870 h 413551"/>
                <a:gd name="connsiteX6" fmla="*/ 432707 w 432707"/>
                <a:gd name="connsiteY6" fmla="*/ 253539 h 413551"/>
                <a:gd name="connsiteX7" fmla="*/ 432707 w 432707"/>
                <a:gd name="connsiteY7" fmla="*/ 413550 h 413551"/>
                <a:gd name="connsiteX8" fmla="*/ 340024 w 432707"/>
                <a:gd name="connsiteY8" fmla="*/ 413550 h 413551"/>
                <a:gd name="connsiteX9" fmla="*/ 340024 w 432707"/>
                <a:gd name="connsiteY9" fmla="*/ 264243 h 413551"/>
                <a:gd name="connsiteX10" fmla="*/ 328615 w 432707"/>
                <a:gd name="connsiteY10" fmla="*/ 217902 h 413551"/>
                <a:gd name="connsiteX11" fmla="*/ 292978 w 432707"/>
                <a:gd name="connsiteY11" fmla="*/ 201140 h 413551"/>
                <a:gd name="connsiteX12" fmla="*/ 263258 w 432707"/>
                <a:gd name="connsiteY12" fmla="*/ 210859 h 413551"/>
                <a:gd name="connsiteX13" fmla="*/ 245369 w 432707"/>
                <a:gd name="connsiteY13" fmla="*/ 234946 h 413551"/>
                <a:gd name="connsiteX14" fmla="*/ 242270 w 432707"/>
                <a:gd name="connsiteY14" fmla="*/ 257764 h 413551"/>
                <a:gd name="connsiteX15" fmla="*/ 242270 w 432707"/>
                <a:gd name="connsiteY15" fmla="*/ 413550 h 413551"/>
                <a:gd name="connsiteX16" fmla="*/ 149588 w 432707"/>
                <a:gd name="connsiteY16" fmla="*/ 413550 h 413551"/>
                <a:gd name="connsiteX17" fmla="*/ 150151 w 432707"/>
                <a:gd name="connsiteY17" fmla="*/ 231283 h 413551"/>
                <a:gd name="connsiteX18" fmla="*/ 149869 w 432707"/>
                <a:gd name="connsiteY18" fmla="*/ 147897 h 413551"/>
                <a:gd name="connsiteX19" fmla="*/ 149588 w 432707"/>
                <a:gd name="connsiteY19" fmla="*/ 134375 h 413551"/>
                <a:gd name="connsiteX20" fmla="*/ 242270 w 432707"/>
                <a:gd name="connsiteY20" fmla="*/ 134375 h 413551"/>
                <a:gd name="connsiteX21" fmla="*/ 242270 w 432707"/>
                <a:gd name="connsiteY21" fmla="*/ 174172 h 413551"/>
                <a:gd name="connsiteX22" fmla="*/ 253257 w 432707"/>
                <a:gd name="connsiteY22" fmla="*/ 159166 h 413551"/>
                <a:gd name="connsiteX23" fmla="*/ 269174 w 432707"/>
                <a:gd name="connsiteY23" fmla="*/ 144516 h 413551"/>
                <a:gd name="connsiteX24" fmla="*/ 293683 w 432707"/>
                <a:gd name="connsiteY24" fmla="*/ 132262 h 413551"/>
                <a:gd name="connsiteX25" fmla="*/ 325939 w 432707"/>
                <a:gd name="connsiteY25" fmla="*/ 127896 h 413551"/>
                <a:gd name="connsiteX26" fmla="*/ 52398 w 432707"/>
                <a:gd name="connsiteY26" fmla="*/ 0 h 413551"/>
                <a:gd name="connsiteX27" fmla="*/ 89865 w 432707"/>
                <a:gd name="connsiteY27" fmla="*/ 13663 h 413551"/>
                <a:gd name="connsiteX28" fmla="*/ 104232 w 432707"/>
                <a:gd name="connsiteY28" fmla="*/ 48173 h 413551"/>
                <a:gd name="connsiteX29" fmla="*/ 90006 w 432707"/>
                <a:gd name="connsiteY29" fmla="*/ 82541 h 413551"/>
                <a:gd name="connsiteX30" fmla="*/ 51834 w 432707"/>
                <a:gd name="connsiteY30" fmla="*/ 96345 h 413551"/>
                <a:gd name="connsiteX31" fmla="*/ 51271 w 432707"/>
                <a:gd name="connsiteY31" fmla="*/ 96345 h 413551"/>
                <a:gd name="connsiteX32" fmla="*/ 14085 w 432707"/>
                <a:gd name="connsiteY32" fmla="*/ 82541 h 413551"/>
                <a:gd name="connsiteX33" fmla="*/ 0 w 432707"/>
                <a:gd name="connsiteY33" fmla="*/ 48173 h 413551"/>
                <a:gd name="connsiteX34" fmla="*/ 14508 w 432707"/>
                <a:gd name="connsiteY34" fmla="*/ 13663 h 413551"/>
                <a:gd name="connsiteX35" fmla="*/ 52398 w 432707"/>
                <a:gd name="connsiteY35" fmla="*/ 0 h 41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32707" h="413551">
                  <a:moveTo>
                    <a:pt x="5351" y="134376"/>
                  </a:moveTo>
                  <a:lnTo>
                    <a:pt x="98315" y="134376"/>
                  </a:lnTo>
                  <a:lnTo>
                    <a:pt x="98315" y="413551"/>
                  </a:lnTo>
                  <a:lnTo>
                    <a:pt x="5351" y="413551"/>
                  </a:lnTo>
                  <a:close/>
                  <a:moveTo>
                    <a:pt x="325939" y="127896"/>
                  </a:moveTo>
                  <a:cubicBezTo>
                    <a:pt x="358053" y="127896"/>
                    <a:pt x="383877" y="138554"/>
                    <a:pt x="403409" y="159870"/>
                  </a:cubicBezTo>
                  <a:cubicBezTo>
                    <a:pt x="422941" y="181186"/>
                    <a:pt x="432707" y="212409"/>
                    <a:pt x="432707" y="253539"/>
                  </a:cubicBezTo>
                  <a:lnTo>
                    <a:pt x="432707" y="413550"/>
                  </a:lnTo>
                  <a:lnTo>
                    <a:pt x="340024" y="413550"/>
                  </a:lnTo>
                  <a:lnTo>
                    <a:pt x="340024" y="264243"/>
                  </a:lnTo>
                  <a:cubicBezTo>
                    <a:pt x="340024" y="244524"/>
                    <a:pt x="336221" y="229077"/>
                    <a:pt x="328615" y="217902"/>
                  </a:cubicBezTo>
                  <a:cubicBezTo>
                    <a:pt x="321009" y="206727"/>
                    <a:pt x="309130" y="201140"/>
                    <a:pt x="292978" y="201140"/>
                  </a:cubicBezTo>
                  <a:cubicBezTo>
                    <a:pt x="281147" y="201140"/>
                    <a:pt x="271240" y="204380"/>
                    <a:pt x="263258" y="210859"/>
                  </a:cubicBezTo>
                  <a:cubicBezTo>
                    <a:pt x="255276" y="217339"/>
                    <a:pt x="249313" y="225367"/>
                    <a:pt x="245369" y="234946"/>
                  </a:cubicBezTo>
                  <a:cubicBezTo>
                    <a:pt x="243304" y="240580"/>
                    <a:pt x="242270" y="248186"/>
                    <a:pt x="242270" y="257764"/>
                  </a:cubicBezTo>
                  <a:lnTo>
                    <a:pt x="242270" y="413550"/>
                  </a:lnTo>
                  <a:lnTo>
                    <a:pt x="149588" y="413550"/>
                  </a:lnTo>
                  <a:cubicBezTo>
                    <a:pt x="149963" y="338615"/>
                    <a:pt x="150151" y="277859"/>
                    <a:pt x="150151" y="231283"/>
                  </a:cubicBezTo>
                  <a:cubicBezTo>
                    <a:pt x="150151" y="184707"/>
                    <a:pt x="150057" y="156912"/>
                    <a:pt x="149869" y="147897"/>
                  </a:cubicBezTo>
                  <a:lnTo>
                    <a:pt x="149588" y="134375"/>
                  </a:lnTo>
                  <a:lnTo>
                    <a:pt x="242270" y="134375"/>
                  </a:lnTo>
                  <a:lnTo>
                    <a:pt x="242270" y="174172"/>
                  </a:lnTo>
                  <a:lnTo>
                    <a:pt x="253257" y="159166"/>
                  </a:lnTo>
                  <a:cubicBezTo>
                    <a:pt x="257201" y="154658"/>
                    <a:pt x="262507" y="149775"/>
                    <a:pt x="269174" y="144516"/>
                  </a:cubicBezTo>
                  <a:cubicBezTo>
                    <a:pt x="275841" y="139258"/>
                    <a:pt x="284011" y="135173"/>
                    <a:pt x="293683" y="132262"/>
                  </a:cubicBezTo>
                  <a:cubicBezTo>
                    <a:pt x="303355" y="129351"/>
                    <a:pt x="314107" y="127896"/>
                    <a:pt x="325939" y="127896"/>
                  </a:cubicBezTo>
                  <a:close/>
                  <a:moveTo>
                    <a:pt x="52398" y="0"/>
                  </a:moveTo>
                  <a:cubicBezTo>
                    <a:pt x="67986" y="0"/>
                    <a:pt x="80475" y="4554"/>
                    <a:pt x="89865" y="13663"/>
                  </a:cubicBezTo>
                  <a:cubicBezTo>
                    <a:pt x="99256" y="22772"/>
                    <a:pt x="104045" y="34275"/>
                    <a:pt x="104232" y="48173"/>
                  </a:cubicBezTo>
                  <a:cubicBezTo>
                    <a:pt x="104420" y="61882"/>
                    <a:pt x="99678" y="73339"/>
                    <a:pt x="90006" y="82541"/>
                  </a:cubicBezTo>
                  <a:cubicBezTo>
                    <a:pt x="80334" y="91744"/>
                    <a:pt x="67610" y="96345"/>
                    <a:pt x="51834" y="96345"/>
                  </a:cubicBezTo>
                  <a:lnTo>
                    <a:pt x="51271" y="96345"/>
                  </a:lnTo>
                  <a:cubicBezTo>
                    <a:pt x="35871" y="96345"/>
                    <a:pt x="23476" y="91744"/>
                    <a:pt x="14085" y="82541"/>
                  </a:cubicBezTo>
                  <a:cubicBezTo>
                    <a:pt x="4695" y="73339"/>
                    <a:pt x="0" y="61882"/>
                    <a:pt x="0" y="48173"/>
                  </a:cubicBezTo>
                  <a:cubicBezTo>
                    <a:pt x="0" y="34275"/>
                    <a:pt x="4836" y="22772"/>
                    <a:pt x="14508" y="13663"/>
                  </a:cubicBezTo>
                  <a:cubicBezTo>
                    <a:pt x="24180" y="4554"/>
                    <a:pt x="36810" y="0"/>
                    <a:pt x="523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68208" y="3776392"/>
            <a:ext cx="1728192" cy="945096"/>
            <a:chOff x="7896200" y="4038690"/>
            <a:chExt cx="1728192" cy="945096"/>
          </a:xfrm>
        </p:grpSpPr>
        <p:sp>
          <p:nvSpPr>
            <p:cNvPr id="25" name="Rectangle 24"/>
            <p:cNvSpPr/>
            <p:nvPr/>
          </p:nvSpPr>
          <p:spPr>
            <a:xfrm>
              <a:off x="7896200" y="4337455"/>
              <a:ext cx="17281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/>
                <a:t>Lorem ipsum dolor sit amet, quam id eros. Vestibulum luctus velit.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96200" y="4038690"/>
              <a:ext cx="1456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>
                  <a:solidFill>
                    <a:schemeClr val="tx1">
                      <a:lumMod val="50000"/>
                    </a:schemeClr>
                  </a:solidFill>
                </a:rPr>
                <a:t>Lorem ipsum </a:t>
              </a: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72464" y="3776392"/>
            <a:ext cx="1728192" cy="945096"/>
            <a:chOff x="7896200" y="4038690"/>
            <a:chExt cx="1728192" cy="945096"/>
          </a:xfrm>
        </p:grpSpPr>
        <p:sp>
          <p:nvSpPr>
            <p:cNvPr id="32" name="Rectangle 31"/>
            <p:cNvSpPr/>
            <p:nvPr/>
          </p:nvSpPr>
          <p:spPr>
            <a:xfrm>
              <a:off x="7896200" y="4337455"/>
              <a:ext cx="17281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/>
                <a:t>Lorem ipsum dolor sit amet, quam id eros. Vestibulum luctus velit.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96200" y="4038690"/>
              <a:ext cx="1456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>
                  <a:solidFill>
                    <a:schemeClr val="tx1">
                      <a:lumMod val="50000"/>
                    </a:schemeClr>
                  </a:solidFill>
                </a:rPr>
                <a:t>Lorem ipsum </a:t>
              </a: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68208" y="5056455"/>
            <a:ext cx="1728192" cy="945096"/>
            <a:chOff x="7896200" y="4038690"/>
            <a:chExt cx="1728192" cy="945096"/>
          </a:xfrm>
        </p:grpSpPr>
        <p:sp>
          <p:nvSpPr>
            <p:cNvPr id="35" name="Rectangle 34"/>
            <p:cNvSpPr/>
            <p:nvPr/>
          </p:nvSpPr>
          <p:spPr>
            <a:xfrm>
              <a:off x="7896200" y="4337455"/>
              <a:ext cx="17281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/>
                <a:t>Lorem ipsum dolor sit amet, quam id eros. Vestibulum luctus velit.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96200" y="4038690"/>
              <a:ext cx="1456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>
                  <a:solidFill>
                    <a:schemeClr val="tx1">
                      <a:lumMod val="50000"/>
                    </a:schemeClr>
                  </a:solidFill>
                </a:rPr>
                <a:t>Lorem ipsum </a:t>
              </a: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272464" y="5056455"/>
            <a:ext cx="1728192" cy="945096"/>
            <a:chOff x="7896200" y="4038690"/>
            <a:chExt cx="1728192" cy="945096"/>
          </a:xfrm>
        </p:grpSpPr>
        <p:sp>
          <p:nvSpPr>
            <p:cNvPr id="38" name="Rectangle 37"/>
            <p:cNvSpPr/>
            <p:nvPr/>
          </p:nvSpPr>
          <p:spPr>
            <a:xfrm>
              <a:off x="7896200" y="4337455"/>
              <a:ext cx="17281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/>
                <a:t>Lorem ipsum dolor sit amet, quam id eros. Vestibulum luctus velit. 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96200" y="4038690"/>
              <a:ext cx="1456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>
                  <a:solidFill>
                    <a:schemeClr val="tx1">
                      <a:lumMod val="50000"/>
                    </a:schemeClr>
                  </a:solidFill>
                </a:rPr>
                <a:t>Lorem ipsum </a:t>
              </a: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89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Pie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59004518"/>
              </p:ext>
            </p:extLst>
          </p:nvPr>
        </p:nvGraphicFramePr>
        <p:xfrm>
          <a:off x="498527" y="2708920"/>
          <a:ext cx="3919984" cy="335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22669912"/>
              </p:ext>
            </p:extLst>
          </p:nvPr>
        </p:nvGraphicFramePr>
        <p:xfrm>
          <a:off x="4136008" y="2708920"/>
          <a:ext cx="3919984" cy="335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01017939"/>
              </p:ext>
            </p:extLst>
          </p:nvPr>
        </p:nvGraphicFramePr>
        <p:xfrm>
          <a:off x="7773489" y="2708920"/>
          <a:ext cx="3919984" cy="335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60810" y="5797876"/>
            <a:ext cx="199541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/>
              <a:t>Option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98291" y="5797876"/>
            <a:ext cx="199541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/>
              <a:t>Option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35772" y="5797876"/>
            <a:ext cx="199541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/>
              <a:t>Option 3</a:t>
            </a:r>
          </a:p>
        </p:txBody>
      </p:sp>
      <p:sp>
        <p:nvSpPr>
          <p:cNvPr id="15" name="Freeform 504"/>
          <p:cNvSpPr/>
          <p:nvPr/>
        </p:nvSpPr>
        <p:spPr>
          <a:xfrm>
            <a:off x="9409790" y="1909381"/>
            <a:ext cx="647381" cy="773100"/>
          </a:xfrm>
          <a:custGeom>
            <a:avLst/>
            <a:gdLst>
              <a:gd name="connsiteX0" fmla="*/ 217199 w 294317"/>
              <a:gd name="connsiteY0" fmla="*/ 79443 h 351575"/>
              <a:gd name="connsiteX1" fmla="*/ 262202 w 294317"/>
              <a:gd name="connsiteY1" fmla="*/ 93176 h 351575"/>
              <a:gd name="connsiteX2" fmla="*/ 284176 w 294317"/>
              <a:gd name="connsiteY2" fmla="*/ 114305 h 351575"/>
              <a:gd name="connsiteX3" fmla="*/ 260089 w 294317"/>
              <a:gd name="connsiteY3" fmla="*/ 139236 h 351575"/>
              <a:gd name="connsiteX4" fmla="*/ 246356 w 294317"/>
              <a:gd name="connsiteY4" fmla="*/ 182972 h 351575"/>
              <a:gd name="connsiteX5" fmla="*/ 260935 w 294317"/>
              <a:gd name="connsiteY5" fmla="*/ 230088 h 351575"/>
              <a:gd name="connsiteX6" fmla="*/ 294317 w 294317"/>
              <a:gd name="connsiteY6" fmla="*/ 256709 h 351575"/>
              <a:gd name="connsiteX7" fmla="*/ 268330 w 294317"/>
              <a:gd name="connsiteY7" fmla="*/ 309530 h 351575"/>
              <a:gd name="connsiteX8" fmla="*/ 214030 w 294317"/>
              <a:gd name="connsiteY8" fmla="*/ 350941 h 351575"/>
              <a:gd name="connsiteX9" fmla="*/ 184450 w 294317"/>
              <a:gd name="connsiteY9" fmla="*/ 344180 h 351575"/>
              <a:gd name="connsiteX10" fmla="*/ 152547 w 294317"/>
              <a:gd name="connsiteY10" fmla="*/ 337420 h 351575"/>
              <a:gd name="connsiteX11" fmla="*/ 122544 w 294317"/>
              <a:gd name="connsiteY11" fmla="*/ 344392 h 351575"/>
              <a:gd name="connsiteX12" fmla="*/ 94655 w 294317"/>
              <a:gd name="connsiteY12" fmla="*/ 351575 h 351575"/>
              <a:gd name="connsiteX13" fmla="*/ 31059 w 294317"/>
              <a:gd name="connsiteY13" fmla="*/ 296853 h 351575"/>
              <a:gd name="connsiteX14" fmla="*/ 0 w 294317"/>
              <a:gd name="connsiteY14" fmla="*/ 190578 h 351575"/>
              <a:gd name="connsiteX15" fmla="*/ 23876 w 294317"/>
              <a:gd name="connsiteY15" fmla="*/ 111558 h 351575"/>
              <a:gd name="connsiteX16" fmla="*/ 83879 w 294317"/>
              <a:gd name="connsiteY16" fmla="*/ 81134 h 351575"/>
              <a:gd name="connsiteX17" fmla="*/ 121277 w 294317"/>
              <a:gd name="connsiteY17" fmla="*/ 87472 h 351575"/>
              <a:gd name="connsiteX18" fmla="*/ 150434 w 294317"/>
              <a:gd name="connsiteY18" fmla="*/ 93810 h 351575"/>
              <a:gd name="connsiteX19" fmla="*/ 180647 w 294317"/>
              <a:gd name="connsiteY19" fmla="*/ 86627 h 351575"/>
              <a:gd name="connsiteX20" fmla="*/ 217199 w 294317"/>
              <a:gd name="connsiteY20" fmla="*/ 79443 h 351575"/>
              <a:gd name="connsiteX21" fmla="*/ 213606 w 294317"/>
              <a:gd name="connsiteY21" fmla="*/ 0 h 351575"/>
              <a:gd name="connsiteX22" fmla="*/ 214134 w 294317"/>
              <a:gd name="connsiteY22" fmla="*/ 2324 h 351575"/>
              <a:gd name="connsiteX23" fmla="*/ 214662 w 294317"/>
              <a:gd name="connsiteY23" fmla="*/ 4648 h 351575"/>
              <a:gd name="connsiteX24" fmla="*/ 214767 w 294317"/>
              <a:gd name="connsiteY24" fmla="*/ 6761 h 351575"/>
              <a:gd name="connsiteX25" fmla="*/ 214873 w 294317"/>
              <a:gd name="connsiteY25" fmla="*/ 8874 h 351575"/>
              <a:gd name="connsiteX26" fmla="*/ 208746 w 294317"/>
              <a:gd name="connsiteY26" fmla="*/ 37608 h 351575"/>
              <a:gd name="connsiteX27" fmla="*/ 189096 w 294317"/>
              <a:gd name="connsiteY27" fmla="*/ 66765 h 351575"/>
              <a:gd name="connsiteX28" fmla="*/ 166278 w 294317"/>
              <a:gd name="connsiteY28" fmla="*/ 81978 h 351575"/>
              <a:gd name="connsiteX29" fmla="*/ 144304 w 294317"/>
              <a:gd name="connsiteY29" fmla="*/ 85570 h 351575"/>
              <a:gd name="connsiteX30" fmla="*/ 160785 w 294317"/>
              <a:gd name="connsiteY30" fmla="*/ 31270 h 351575"/>
              <a:gd name="connsiteX31" fmla="*/ 213606 w 294317"/>
              <a:gd name="connsiteY31" fmla="*/ 0 h 35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4317" h="351575">
                <a:moveTo>
                  <a:pt x="217199" y="79443"/>
                </a:moveTo>
                <a:cubicBezTo>
                  <a:pt x="233961" y="79443"/>
                  <a:pt x="248962" y="84021"/>
                  <a:pt x="262202" y="93176"/>
                </a:cubicBezTo>
                <a:cubicBezTo>
                  <a:pt x="269527" y="98247"/>
                  <a:pt x="276851" y="105290"/>
                  <a:pt x="284176" y="114305"/>
                </a:cubicBezTo>
                <a:cubicBezTo>
                  <a:pt x="273048" y="123742"/>
                  <a:pt x="265019" y="132053"/>
                  <a:pt x="260089" y="139236"/>
                </a:cubicBezTo>
                <a:cubicBezTo>
                  <a:pt x="250934" y="152477"/>
                  <a:pt x="246356" y="167055"/>
                  <a:pt x="246356" y="182972"/>
                </a:cubicBezTo>
                <a:cubicBezTo>
                  <a:pt x="246356" y="200438"/>
                  <a:pt x="251215" y="216143"/>
                  <a:pt x="260935" y="230088"/>
                </a:cubicBezTo>
                <a:cubicBezTo>
                  <a:pt x="270654" y="244032"/>
                  <a:pt x="281781" y="252906"/>
                  <a:pt x="294317" y="256709"/>
                </a:cubicBezTo>
                <a:cubicBezTo>
                  <a:pt x="288824" y="274316"/>
                  <a:pt x="280162" y="291923"/>
                  <a:pt x="268330" y="309530"/>
                </a:cubicBezTo>
                <a:cubicBezTo>
                  <a:pt x="250159" y="337138"/>
                  <a:pt x="232059" y="350941"/>
                  <a:pt x="214030" y="350941"/>
                </a:cubicBezTo>
                <a:cubicBezTo>
                  <a:pt x="207127" y="350941"/>
                  <a:pt x="197268" y="348688"/>
                  <a:pt x="184450" y="344180"/>
                </a:cubicBezTo>
                <a:cubicBezTo>
                  <a:pt x="172337" y="339674"/>
                  <a:pt x="161702" y="337420"/>
                  <a:pt x="152547" y="337420"/>
                </a:cubicBezTo>
                <a:cubicBezTo>
                  <a:pt x="143954" y="337420"/>
                  <a:pt x="133954" y="339743"/>
                  <a:pt x="122544" y="344392"/>
                </a:cubicBezTo>
                <a:cubicBezTo>
                  <a:pt x="111135" y="349180"/>
                  <a:pt x="101839" y="351575"/>
                  <a:pt x="94655" y="351575"/>
                </a:cubicBezTo>
                <a:cubicBezTo>
                  <a:pt x="73245" y="351575"/>
                  <a:pt x="52046" y="333335"/>
                  <a:pt x="31059" y="296853"/>
                </a:cubicBezTo>
                <a:cubicBezTo>
                  <a:pt x="10353" y="260090"/>
                  <a:pt x="0" y="224665"/>
                  <a:pt x="0" y="190578"/>
                </a:cubicBezTo>
                <a:cubicBezTo>
                  <a:pt x="0" y="158463"/>
                  <a:pt x="7959" y="132123"/>
                  <a:pt x="23876" y="111558"/>
                </a:cubicBezTo>
                <a:cubicBezTo>
                  <a:pt x="39651" y="91275"/>
                  <a:pt x="59653" y="81134"/>
                  <a:pt x="83879" y="81134"/>
                </a:cubicBezTo>
                <a:cubicBezTo>
                  <a:pt x="94022" y="81134"/>
                  <a:pt x="106487" y="83246"/>
                  <a:pt x="121277" y="87472"/>
                </a:cubicBezTo>
                <a:cubicBezTo>
                  <a:pt x="135926" y="91697"/>
                  <a:pt x="145645" y="93810"/>
                  <a:pt x="150434" y="93810"/>
                </a:cubicBezTo>
                <a:cubicBezTo>
                  <a:pt x="156772" y="93810"/>
                  <a:pt x="166843" y="91416"/>
                  <a:pt x="180647" y="86627"/>
                </a:cubicBezTo>
                <a:cubicBezTo>
                  <a:pt x="195014" y="81838"/>
                  <a:pt x="207199" y="79443"/>
                  <a:pt x="217199" y="79443"/>
                </a:cubicBezTo>
                <a:close/>
                <a:moveTo>
                  <a:pt x="213606" y="0"/>
                </a:moveTo>
                <a:cubicBezTo>
                  <a:pt x="213747" y="422"/>
                  <a:pt x="213922" y="1197"/>
                  <a:pt x="214134" y="2324"/>
                </a:cubicBezTo>
                <a:cubicBezTo>
                  <a:pt x="214345" y="3451"/>
                  <a:pt x="214521" y="4225"/>
                  <a:pt x="214662" y="4648"/>
                </a:cubicBezTo>
                <a:cubicBezTo>
                  <a:pt x="214662" y="5212"/>
                  <a:pt x="214698" y="5916"/>
                  <a:pt x="214767" y="6761"/>
                </a:cubicBezTo>
                <a:cubicBezTo>
                  <a:pt x="214838" y="7606"/>
                  <a:pt x="214873" y="8311"/>
                  <a:pt x="214873" y="8874"/>
                </a:cubicBezTo>
                <a:cubicBezTo>
                  <a:pt x="214873" y="17466"/>
                  <a:pt x="212831" y="27044"/>
                  <a:pt x="208746" y="37608"/>
                </a:cubicBezTo>
                <a:cubicBezTo>
                  <a:pt x="204520" y="48172"/>
                  <a:pt x="197970" y="57892"/>
                  <a:pt x="189096" y="66765"/>
                </a:cubicBezTo>
                <a:cubicBezTo>
                  <a:pt x="181490" y="74371"/>
                  <a:pt x="173884" y="79442"/>
                  <a:pt x="166278" y="81978"/>
                </a:cubicBezTo>
                <a:cubicBezTo>
                  <a:pt x="161066" y="83528"/>
                  <a:pt x="153742" y="84725"/>
                  <a:pt x="144304" y="85570"/>
                </a:cubicBezTo>
                <a:cubicBezTo>
                  <a:pt x="144727" y="64582"/>
                  <a:pt x="150220" y="46482"/>
                  <a:pt x="160785" y="31270"/>
                </a:cubicBezTo>
                <a:cubicBezTo>
                  <a:pt x="171208" y="16198"/>
                  <a:pt x="188814" y="5775"/>
                  <a:pt x="21360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510"/>
          <p:cNvSpPr/>
          <p:nvPr/>
        </p:nvSpPr>
        <p:spPr>
          <a:xfrm>
            <a:off x="5768824" y="1909381"/>
            <a:ext cx="654351" cy="773100"/>
          </a:xfrm>
          <a:custGeom>
            <a:avLst/>
            <a:gdLst>
              <a:gd name="connsiteX0" fmla="*/ 69020 w 396648"/>
              <a:gd name="connsiteY0" fmla="*/ 157194 h 468766"/>
              <a:gd name="connsiteX1" fmla="*/ 327630 w 396648"/>
              <a:gd name="connsiteY1" fmla="*/ 157194 h 468766"/>
              <a:gd name="connsiteX2" fmla="*/ 327630 w 396648"/>
              <a:gd name="connsiteY2" fmla="*/ 344813 h 468766"/>
              <a:gd name="connsiteX3" fmla="*/ 318615 w 396648"/>
              <a:gd name="connsiteY3" fmla="*/ 366787 h 468766"/>
              <a:gd name="connsiteX4" fmla="*/ 296923 w 396648"/>
              <a:gd name="connsiteY4" fmla="*/ 375802 h 468766"/>
              <a:gd name="connsiteX5" fmla="*/ 275795 w 396648"/>
              <a:gd name="connsiteY5" fmla="*/ 375802 h 468766"/>
              <a:gd name="connsiteX6" fmla="*/ 275795 w 396648"/>
              <a:gd name="connsiteY6" fmla="*/ 439750 h 468766"/>
              <a:gd name="connsiteX7" fmla="*/ 267343 w 396648"/>
              <a:gd name="connsiteY7" fmla="*/ 460315 h 468766"/>
              <a:gd name="connsiteX8" fmla="*/ 246779 w 396648"/>
              <a:gd name="connsiteY8" fmla="*/ 468766 h 468766"/>
              <a:gd name="connsiteX9" fmla="*/ 226214 w 396648"/>
              <a:gd name="connsiteY9" fmla="*/ 460315 h 468766"/>
              <a:gd name="connsiteX10" fmla="*/ 217763 w 396648"/>
              <a:gd name="connsiteY10" fmla="*/ 439750 h 468766"/>
              <a:gd name="connsiteX11" fmla="*/ 217763 w 396648"/>
              <a:gd name="connsiteY11" fmla="*/ 375802 h 468766"/>
              <a:gd name="connsiteX12" fmla="*/ 178887 w 396648"/>
              <a:gd name="connsiteY12" fmla="*/ 375802 h 468766"/>
              <a:gd name="connsiteX13" fmla="*/ 178887 w 396648"/>
              <a:gd name="connsiteY13" fmla="*/ 439750 h 468766"/>
              <a:gd name="connsiteX14" fmla="*/ 170435 w 396648"/>
              <a:gd name="connsiteY14" fmla="*/ 460315 h 468766"/>
              <a:gd name="connsiteX15" fmla="*/ 149870 w 396648"/>
              <a:gd name="connsiteY15" fmla="*/ 468766 h 468766"/>
              <a:gd name="connsiteX16" fmla="*/ 129587 w 396648"/>
              <a:gd name="connsiteY16" fmla="*/ 460315 h 468766"/>
              <a:gd name="connsiteX17" fmla="*/ 121136 w 396648"/>
              <a:gd name="connsiteY17" fmla="*/ 439750 h 468766"/>
              <a:gd name="connsiteX18" fmla="*/ 120854 w 396648"/>
              <a:gd name="connsiteY18" fmla="*/ 375802 h 468766"/>
              <a:gd name="connsiteX19" fmla="*/ 100008 w 396648"/>
              <a:gd name="connsiteY19" fmla="*/ 375802 h 468766"/>
              <a:gd name="connsiteX20" fmla="*/ 78034 w 396648"/>
              <a:gd name="connsiteY20" fmla="*/ 366787 h 468766"/>
              <a:gd name="connsiteX21" fmla="*/ 69020 w 396648"/>
              <a:gd name="connsiteY21" fmla="*/ 344813 h 468766"/>
              <a:gd name="connsiteX22" fmla="*/ 367632 w 396648"/>
              <a:gd name="connsiteY22" fmla="*/ 151842 h 468766"/>
              <a:gd name="connsiteX23" fmla="*/ 388197 w 396648"/>
              <a:gd name="connsiteY23" fmla="*/ 160152 h 468766"/>
              <a:gd name="connsiteX24" fmla="*/ 396648 w 396648"/>
              <a:gd name="connsiteY24" fmla="*/ 180576 h 468766"/>
              <a:gd name="connsiteX25" fmla="*/ 396648 w 396648"/>
              <a:gd name="connsiteY25" fmla="*/ 301712 h 468766"/>
              <a:gd name="connsiteX26" fmla="*/ 388197 w 396648"/>
              <a:gd name="connsiteY26" fmla="*/ 322277 h 468766"/>
              <a:gd name="connsiteX27" fmla="*/ 367632 w 396648"/>
              <a:gd name="connsiteY27" fmla="*/ 330728 h 468766"/>
              <a:gd name="connsiteX28" fmla="*/ 347349 w 396648"/>
              <a:gd name="connsiteY28" fmla="*/ 322277 h 468766"/>
              <a:gd name="connsiteX29" fmla="*/ 338898 w 396648"/>
              <a:gd name="connsiteY29" fmla="*/ 301712 h 468766"/>
              <a:gd name="connsiteX30" fmla="*/ 338898 w 396648"/>
              <a:gd name="connsiteY30" fmla="*/ 180576 h 468766"/>
              <a:gd name="connsiteX31" fmla="*/ 347349 w 396648"/>
              <a:gd name="connsiteY31" fmla="*/ 160152 h 468766"/>
              <a:gd name="connsiteX32" fmla="*/ 367632 w 396648"/>
              <a:gd name="connsiteY32" fmla="*/ 151842 h 468766"/>
              <a:gd name="connsiteX33" fmla="*/ 29016 w 396648"/>
              <a:gd name="connsiteY33" fmla="*/ 151842 h 468766"/>
              <a:gd name="connsiteX34" fmla="*/ 49300 w 396648"/>
              <a:gd name="connsiteY34" fmla="*/ 160293 h 468766"/>
              <a:gd name="connsiteX35" fmla="*/ 57751 w 396648"/>
              <a:gd name="connsiteY35" fmla="*/ 180576 h 468766"/>
              <a:gd name="connsiteX36" fmla="*/ 57751 w 396648"/>
              <a:gd name="connsiteY36" fmla="*/ 301712 h 468766"/>
              <a:gd name="connsiteX37" fmla="*/ 49441 w 396648"/>
              <a:gd name="connsiteY37" fmla="*/ 322277 h 468766"/>
              <a:gd name="connsiteX38" fmla="*/ 29016 w 396648"/>
              <a:gd name="connsiteY38" fmla="*/ 330728 h 468766"/>
              <a:gd name="connsiteX39" fmla="*/ 8452 w 396648"/>
              <a:gd name="connsiteY39" fmla="*/ 322277 h 468766"/>
              <a:gd name="connsiteX40" fmla="*/ 0 w 396648"/>
              <a:gd name="connsiteY40" fmla="*/ 301712 h 468766"/>
              <a:gd name="connsiteX41" fmla="*/ 0 w 396648"/>
              <a:gd name="connsiteY41" fmla="*/ 180576 h 468766"/>
              <a:gd name="connsiteX42" fmla="*/ 8452 w 396648"/>
              <a:gd name="connsiteY42" fmla="*/ 160293 h 468766"/>
              <a:gd name="connsiteX43" fmla="*/ 29016 w 396648"/>
              <a:gd name="connsiteY43" fmla="*/ 151842 h 468766"/>
              <a:gd name="connsiteX44" fmla="*/ 257765 w 396648"/>
              <a:gd name="connsiteY44" fmla="*/ 78034 h 468766"/>
              <a:gd name="connsiteX45" fmla="*/ 250018 w 396648"/>
              <a:gd name="connsiteY45" fmla="*/ 81273 h 468766"/>
              <a:gd name="connsiteX46" fmla="*/ 246779 w 396648"/>
              <a:gd name="connsiteY46" fmla="*/ 89020 h 468766"/>
              <a:gd name="connsiteX47" fmla="*/ 250018 w 396648"/>
              <a:gd name="connsiteY47" fmla="*/ 96767 h 468766"/>
              <a:gd name="connsiteX48" fmla="*/ 257765 w 396648"/>
              <a:gd name="connsiteY48" fmla="*/ 100007 h 468766"/>
              <a:gd name="connsiteX49" fmla="*/ 265372 w 396648"/>
              <a:gd name="connsiteY49" fmla="*/ 96767 h 468766"/>
              <a:gd name="connsiteX50" fmla="*/ 268470 w 396648"/>
              <a:gd name="connsiteY50" fmla="*/ 89020 h 468766"/>
              <a:gd name="connsiteX51" fmla="*/ 265372 w 396648"/>
              <a:gd name="connsiteY51" fmla="*/ 81273 h 468766"/>
              <a:gd name="connsiteX52" fmla="*/ 257765 w 396648"/>
              <a:gd name="connsiteY52" fmla="*/ 78034 h 468766"/>
              <a:gd name="connsiteX53" fmla="*/ 138884 w 396648"/>
              <a:gd name="connsiteY53" fmla="*/ 78034 h 468766"/>
              <a:gd name="connsiteX54" fmla="*/ 131278 w 396648"/>
              <a:gd name="connsiteY54" fmla="*/ 81273 h 468766"/>
              <a:gd name="connsiteX55" fmla="*/ 128179 w 396648"/>
              <a:gd name="connsiteY55" fmla="*/ 89020 h 468766"/>
              <a:gd name="connsiteX56" fmla="*/ 131278 w 396648"/>
              <a:gd name="connsiteY56" fmla="*/ 96767 h 468766"/>
              <a:gd name="connsiteX57" fmla="*/ 138884 w 396648"/>
              <a:gd name="connsiteY57" fmla="*/ 100007 h 468766"/>
              <a:gd name="connsiteX58" fmla="*/ 146630 w 396648"/>
              <a:gd name="connsiteY58" fmla="*/ 96767 h 468766"/>
              <a:gd name="connsiteX59" fmla="*/ 149870 w 396648"/>
              <a:gd name="connsiteY59" fmla="*/ 89020 h 468766"/>
              <a:gd name="connsiteX60" fmla="*/ 146630 w 396648"/>
              <a:gd name="connsiteY60" fmla="*/ 81273 h 468766"/>
              <a:gd name="connsiteX61" fmla="*/ 138884 w 396648"/>
              <a:gd name="connsiteY61" fmla="*/ 78034 h 468766"/>
              <a:gd name="connsiteX62" fmla="*/ 119023 w 396648"/>
              <a:gd name="connsiteY62" fmla="*/ 141 h 468766"/>
              <a:gd name="connsiteX63" fmla="*/ 121418 w 396648"/>
              <a:gd name="connsiteY63" fmla="*/ 2253 h 468766"/>
              <a:gd name="connsiteX64" fmla="*/ 141701 w 396648"/>
              <a:gd name="connsiteY64" fmla="*/ 39439 h 468766"/>
              <a:gd name="connsiteX65" fmla="*/ 198325 w 396648"/>
              <a:gd name="connsiteY65" fmla="*/ 27607 h 468766"/>
              <a:gd name="connsiteX66" fmla="*/ 254948 w 396648"/>
              <a:gd name="connsiteY66" fmla="*/ 39439 h 468766"/>
              <a:gd name="connsiteX67" fmla="*/ 275232 w 396648"/>
              <a:gd name="connsiteY67" fmla="*/ 2253 h 468766"/>
              <a:gd name="connsiteX68" fmla="*/ 280866 w 396648"/>
              <a:gd name="connsiteY68" fmla="*/ 563 h 468766"/>
              <a:gd name="connsiteX69" fmla="*/ 282274 w 396648"/>
              <a:gd name="connsiteY69" fmla="*/ 6197 h 468766"/>
              <a:gd name="connsiteX70" fmla="*/ 262273 w 396648"/>
              <a:gd name="connsiteY70" fmla="*/ 43102 h 468766"/>
              <a:gd name="connsiteX71" fmla="*/ 310445 w 396648"/>
              <a:gd name="connsiteY71" fmla="*/ 86344 h 468766"/>
              <a:gd name="connsiteX72" fmla="*/ 328475 w 396648"/>
              <a:gd name="connsiteY72" fmla="*/ 147053 h 468766"/>
              <a:gd name="connsiteX73" fmla="*/ 67893 w 396648"/>
              <a:gd name="connsiteY73" fmla="*/ 147053 h 468766"/>
              <a:gd name="connsiteX74" fmla="*/ 85922 w 396648"/>
              <a:gd name="connsiteY74" fmla="*/ 86344 h 468766"/>
              <a:gd name="connsiteX75" fmla="*/ 134376 w 396648"/>
              <a:gd name="connsiteY75" fmla="*/ 43102 h 468766"/>
              <a:gd name="connsiteX76" fmla="*/ 114375 w 396648"/>
              <a:gd name="connsiteY76" fmla="*/ 6197 h 468766"/>
              <a:gd name="connsiteX77" fmla="*/ 115783 w 396648"/>
              <a:gd name="connsiteY77" fmla="*/ 563 h 468766"/>
              <a:gd name="connsiteX78" fmla="*/ 119023 w 396648"/>
              <a:gd name="connsiteY78" fmla="*/ 141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96648" h="468766">
                <a:moveTo>
                  <a:pt x="69020" y="157194"/>
                </a:moveTo>
                <a:lnTo>
                  <a:pt x="327630" y="157194"/>
                </a:lnTo>
                <a:lnTo>
                  <a:pt x="327630" y="344813"/>
                </a:lnTo>
                <a:cubicBezTo>
                  <a:pt x="327630" y="353452"/>
                  <a:pt x="324625" y="360777"/>
                  <a:pt x="318615" y="366787"/>
                </a:cubicBezTo>
                <a:cubicBezTo>
                  <a:pt x="312605" y="372797"/>
                  <a:pt x="305374" y="375802"/>
                  <a:pt x="296923" y="375802"/>
                </a:cubicBezTo>
                <a:lnTo>
                  <a:pt x="275795" y="375802"/>
                </a:lnTo>
                <a:lnTo>
                  <a:pt x="275795" y="439750"/>
                </a:lnTo>
                <a:cubicBezTo>
                  <a:pt x="275795" y="447826"/>
                  <a:pt x="272978" y="454681"/>
                  <a:pt x="267343" y="460315"/>
                </a:cubicBezTo>
                <a:cubicBezTo>
                  <a:pt x="261709" y="465949"/>
                  <a:pt x="254854" y="468766"/>
                  <a:pt x="246779" y="468766"/>
                </a:cubicBezTo>
                <a:cubicBezTo>
                  <a:pt x="238703" y="468766"/>
                  <a:pt x="231848" y="465949"/>
                  <a:pt x="226214" y="460315"/>
                </a:cubicBezTo>
                <a:cubicBezTo>
                  <a:pt x="220580" y="454681"/>
                  <a:pt x="217763" y="447826"/>
                  <a:pt x="217763" y="439750"/>
                </a:cubicBezTo>
                <a:lnTo>
                  <a:pt x="217763" y="375802"/>
                </a:lnTo>
                <a:lnTo>
                  <a:pt x="178887" y="375802"/>
                </a:lnTo>
                <a:lnTo>
                  <a:pt x="178887" y="439750"/>
                </a:lnTo>
                <a:cubicBezTo>
                  <a:pt x="178887" y="447826"/>
                  <a:pt x="176069" y="454681"/>
                  <a:pt x="170435" y="460315"/>
                </a:cubicBezTo>
                <a:cubicBezTo>
                  <a:pt x="164801" y="465949"/>
                  <a:pt x="157946" y="468766"/>
                  <a:pt x="149870" y="468766"/>
                </a:cubicBezTo>
                <a:cubicBezTo>
                  <a:pt x="141982" y="468766"/>
                  <a:pt x="135221" y="465949"/>
                  <a:pt x="129587" y="460315"/>
                </a:cubicBezTo>
                <a:cubicBezTo>
                  <a:pt x="123953" y="454681"/>
                  <a:pt x="121136" y="447826"/>
                  <a:pt x="121136" y="439750"/>
                </a:cubicBezTo>
                <a:lnTo>
                  <a:pt x="120854" y="375802"/>
                </a:lnTo>
                <a:lnTo>
                  <a:pt x="100008" y="375802"/>
                </a:lnTo>
                <a:cubicBezTo>
                  <a:pt x="91368" y="375802"/>
                  <a:pt x="84044" y="372797"/>
                  <a:pt x="78034" y="366787"/>
                </a:cubicBezTo>
                <a:cubicBezTo>
                  <a:pt x="72024" y="360777"/>
                  <a:pt x="69020" y="353452"/>
                  <a:pt x="69020" y="344813"/>
                </a:cubicBezTo>
                <a:close/>
                <a:moveTo>
                  <a:pt x="367632" y="151842"/>
                </a:moveTo>
                <a:cubicBezTo>
                  <a:pt x="375708" y="151842"/>
                  <a:pt x="382563" y="154612"/>
                  <a:pt x="388197" y="160152"/>
                </a:cubicBezTo>
                <a:cubicBezTo>
                  <a:pt x="393831" y="165693"/>
                  <a:pt x="396648" y="172501"/>
                  <a:pt x="396648" y="180576"/>
                </a:cubicBezTo>
                <a:lnTo>
                  <a:pt x="396648" y="301712"/>
                </a:lnTo>
                <a:cubicBezTo>
                  <a:pt x="396648" y="309787"/>
                  <a:pt x="393831" y="316642"/>
                  <a:pt x="388197" y="322277"/>
                </a:cubicBezTo>
                <a:cubicBezTo>
                  <a:pt x="382563" y="327911"/>
                  <a:pt x="375708" y="330728"/>
                  <a:pt x="367632" y="330728"/>
                </a:cubicBezTo>
                <a:cubicBezTo>
                  <a:pt x="359745" y="330728"/>
                  <a:pt x="352983" y="327911"/>
                  <a:pt x="347349" y="322277"/>
                </a:cubicBezTo>
                <a:cubicBezTo>
                  <a:pt x="341715" y="316642"/>
                  <a:pt x="338898" y="309787"/>
                  <a:pt x="338898" y="301712"/>
                </a:cubicBezTo>
                <a:lnTo>
                  <a:pt x="338898" y="180576"/>
                </a:lnTo>
                <a:cubicBezTo>
                  <a:pt x="338898" y="172501"/>
                  <a:pt x="341715" y="165693"/>
                  <a:pt x="347349" y="160152"/>
                </a:cubicBezTo>
                <a:cubicBezTo>
                  <a:pt x="352983" y="154612"/>
                  <a:pt x="359745" y="151842"/>
                  <a:pt x="367632" y="151842"/>
                </a:cubicBezTo>
                <a:close/>
                <a:moveTo>
                  <a:pt x="29016" y="151842"/>
                </a:moveTo>
                <a:cubicBezTo>
                  <a:pt x="36905" y="151842"/>
                  <a:pt x="43665" y="154659"/>
                  <a:pt x="49300" y="160293"/>
                </a:cubicBezTo>
                <a:cubicBezTo>
                  <a:pt x="54934" y="165927"/>
                  <a:pt x="57751" y="172688"/>
                  <a:pt x="57751" y="180576"/>
                </a:cubicBezTo>
                <a:lnTo>
                  <a:pt x="57751" y="301712"/>
                </a:lnTo>
                <a:cubicBezTo>
                  <a:pt x="57751" y="309787"/>
                  <a:pt x="54981" y="316642"/>
                  <a:pt x="49441" y="322277"/>
                </a:cubicBezTo>
                <a:cubicBezTo>
                  <a:pt x="43900" y="327911"/>
                  <a:pt x="37092" y="330728"/>
                  <a:pt x="29016" y="330728"/>
                </a:cubicBezTo>
                <a:cubicBezTo>
                  <a:pt x="20941" y="330728"/>
                  <a:pt x="14086" y="327911"/>
                  <a:pt x="8452" y="322277"/>
                </a:cubicBezTo>
                <a:cubicBezTo>
                  <a:pt x="2817" y="316642"/>
                  <a:pt x="0" y="309787"/>
                  <a:pt x="0" y="301712"/>
                </a:cubicBezTo>
                <a:lnTo>
                  <a:pt x="0" y="180576"/>
                </a:lnTo>
                <a:cubicBezTo>
                  <a:pt x="0" y="172688"/>
                  <a:pt x="2817" y="165927"/>
                  <a:pt x="8452" y="160293"/>
                </a:cubicBezTo>
                <a:cubicBezTo>
                  <a:pt x="14086" y="154659"/>
                  <a:pt x="20941" y="151842"/>
                  <a:pt x="29016" y="151842"/>
                </a:cubicBezTo>
                <a:close/>
                <a:moveTo>
                  <a:pt x="257765" y="78034"/>
                </a:moveTo>
                <a:cubicBezTo>
                  <a:pt x="254760" y="78034"/>
                  <a:pt x="252178" y="79114"/>
                  <a:pt x="250018" y="81273"/>
                </a:cubicBezTo>
                <a:cubicBezTo>
                  <a:pt x="247858" y="83433"/>
                  <a:pt x="246779" y="86016"/>
                  <a:pt x="246779" y="89020"/>
                </a:cubicBezTo>
                <a:cubicBezTo>
                  <a:pt x="246779" y="92025"/>
                  <a:pt x="247858" y="94608"/>
                  <a:pt x="250018" y="96767"/>
                </a:cubicBezTo>
                <a:cubicBezTo>
                  <a:pt x="252178" y="98927"/>
                  <a:pt x="254760" y="100007"/>
                  <a:pt x="257765" y="100007"/>
                </a:cubicBezTo>
                <a:cubicBezTo>
                  <a:pt x="260770" y="100007"/>
                  <a:pt x="263306" y="98927"/>
                  <a:pt x="265372" y="96767"/>
                </a:cubicBezTo>
                <a:cubicBezTo>
                  <a:pt x="267438" y="94608"/>
                  <a:pt x="268470" y="92025"/>
                  <a:pt x="268470" y="89020"/>
                </a:cubicBezTo>
                <a:cubicBezTo>
                  <a:pt x="268470" y="86016"/>
                  <a:pt x="267438" y="83433"/>
                  <a:pt x="265372" y="81273"/>
                </a:cubicBezTo>
                <a:cubicBezTo>
                  <a:pt x="263306" y="79114"/>
                  <a:pt x="260770" y="78034"/>
                  <a:pt x="257765" y="78034"/>
                </a:cubicBezTo>
                <a:close/>
                <a:moveTo>
                  <a:pt x="138884" y="78034"/>
                </a:moveTo>
                <a:cubicBezTo>
                  <a:pt x="135879" y="78034"/>
                  <a:pt x="133343" y="79114"/>
                  <a:pt x="131278" y="81273"/>
                </a:cubicBezTo>
                <a:cubicBezTo>
                  <a:pt x="129211" y="83433"/>
                  <a:pt x="128179" y="86016"/>
                  <a:pt x="128179" y="89020"/>
                </a:cubicBezTo>
                <a:cubicBezTo>
                  <a:pt x="128179" y="92025"/>
                  <a:pt x="129211" y="94608"/>
                  <a:pt x="131278" y="96767"/>
                </a:cubicBezTo>
                <a:cubicBezTo>
                  <a:pt x="133343" y="98927"/>
                  <a:pt x="135879" y="100007"/>
                  <a:pt x="138884" y="100007"/>
                </a:cubicBezTo>
                <a:cubicBezTo>
                  <a:pt x="141888" y="100007"/>
                  <a:pt x="144471" y="98927"/>
                  <a:pt x="146630" y="96767"/>
                </a:cubicBezTo>
                <a:cubicBezTo>
                  <a:pt x="148790" y="94608"/>
                  <a:pt x="149870" y="92025"/>
                  <a:pt x="149870" y="89020"/>
                </a:cubicBezTo>
                <a:cubicBezTo>
                  <a:pt x="149870" y="86016"/>
                  <a:pt x="148790" y="83433"/>
                  <a:pt x="146630" y="81273"/>
                </a:cubicBezTo>
                <a:cubicBezTo>
                  <a:pt x="144471" y="79114"/>
                  <a:pt x="141888" y="78034"/>
                  <a:pt x="138884" y="78034"/>
                </a:cubicBezTo>
                <a:close/>
                <a:moveTo>
                  <a:pt x="119023" y="141"/>
                </a:moveTo>
                <a:cubicBezTo>
                  <a:pt x="119962" y="422"/>
                  <a:pt x="120760" y="1127"/>
                  <a:pt x="121418" y="2253"/>
                </a:cubicBezTo>
                <a:lnTo>
                  <a:pt x="141701" y="39439"/>
                </a:lnTo>
                <a:cubicBezTo>
                  <a:pt x="159542" y="31551"/>
                  <a:pt x="178417" y="27607"/>
                  <a:pt x="198325" y="27607"/>
                </a:cubicBezTo>
                <a:cubicBezTo>
                  <a:pt x="218232" y="27607"/>
                  <a:pt x="237107" y="31551"/>
                  <a:pt x="254948" y="39439"/>
                </a:cubicBezTo>
                <a:lnTo>
                  <a:pt x="275232" y="2253"/>
                </a:lnTo>
                <a:cubicBezTo>
                  <a:pt x="276546" y="0"/>
                  <a:pt x="278424" y="-564"/>
                  <a:pt x="280866" y="563"/>
                </a:cubicBezTo>
                <a:cubicBezTo>
                  <a:pt x="283120" y="1878"/>
                  <a:pt x="283589" y="3756"/>
                  <a:pt x="282274" y="6197"/>
                </a:cubicBezTo>
                <a:lnTo>
                  <a:pt x="262273" y="43102"/>
                </a:lnTo>
                <a:cubicBezTo>
                  <a:pt x="282368" y="53431"/>
                  <a:pt x="298426" y="67845"/>
                  <a:pt x="310445" y="86344"/>
                </a:cubicBezTo>
                <a:cubicBezTo>
                  <a:pt x="322465" y="104843"/>
                  <a:pt x="328475" y="125079"/>
                  <a:pt x="328475" y="147053"/>
                </a:cubicBezTo>
                <a:lnTo>
                  <a:pt x="67893" y="147053"/>
                </a:lnTo>
                <a:cubicBezTo>
                  <a:pt x="67893" y="125079"/>
                  <a:pt x="73902" y="104843"/>
                  <a:pt x="85922" y="86344"/>
                </a:cubicBezTo>
                <a:cubicBezTo>
                  <a:pt x="97941" y="67845"/>
                  <a:pt x="114093" y="53431"/>
                  <a:pt x="134376" y="43102"/>
                </a:cubicBezTo>
                <a:lnTo>
                  <a:pt x="114375" y="6197"/>
                </a:lnTo>
                <a:cubicBezTo>
                  <a:pt x="113060" y="3756"/>
                  <a:pt x="113530" y="1878"/>
                  <a:pt x="115783" y="563"/>
                </a:cubicBezTo>
                <a:cubicBezTo>
                  <a:pt x="117004" y="0"/>
                  <a:pt x="118084" y="-141"/>
                  <a:pt x="119023" y="14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511"/>
          <p:cNvSpPr/>
          <p:nvPr/>
        </p:nvSpPr>
        <p:spPr>
          <a:xfrm>
            <a:off x="2071856" y="1909381"/>
            <a:ext cx="773326" cy="773100"/>
          </a:xfrm>
          <a:custGeom>
            <a:avLst/>
            <a:gdLst>
              <a:gd name="connsiteX0" fmla="*/ 213254 w 468766"/>
              <a:gd name="connsiteY0" fmla="*/ 247342 h 468766"/>
              <a:gd name="connsiteX1" fmla="*/ 468766 w 468766"/>
              <a:gd name="connsiteY1" fmla="*/ 247342 h 468766"/>
              <a:gd name="connsiteX2" fmla="*/ 468766 w 468766"/>
              <a:gd name="connsiteY2" fmla="*/ 468766 h 468766"/>
              <a:gd name="connsiteX3" fmla="*/ 213254 w 468766"/>
              <a:gd name="connsiteY3" fmla="*/ 433552 h 468766"/>
              <a:gd name="connsiteX4" fmla="*/ 0 w 468766"/>
              <a:gd name="connsiteY4" fmla="*/ 247342 h 468766"/>
              <a:gd name="connsiteX5" fmla="*/ 192126 w 468766"/>
              <a:gd name="connsiteY5" fmla="*/ 247342 h 468766"/>
              <a:gd name="connsiteX6" fmla="*/ 192126 w 468766"/>
              <a:gd name="connsiteY6" fmla="*/ 430735 h 468766"/>
              <a:gd name="connsiteX7" fmla="*/ 0 w 468766"/>
              <a:gd name="connsiteY7" fmla="*/ 404254 h 468766"/>
              <a:gd name="connsiteX8" fmla="*/ 192126 w 468766"/>
              <a:gd name="connsiteY8" fmla="*/ 38031 h 468766"/>
              <a:gd name="connsiteX9" fmla="*/ 192126 w 468766"/>
              <a:gd name="connsiteY9" fmla="*/ 223678 h 468766"/>
              <a:gd name="connsiteX10" fmla="*/ 0 w 468766"/>
              <a:gd name="connsiteY10" fmla="*/ 223678 h 468766"/>
              <a:gd name="connsiteX11" fmla="*/ 0 w 468766"/>
              <a:gd name="connsiteY11" fmla="*/ 64512 h 468766"/>
              <a:gd name="connsiteX12" fmla="*/ 468766 w 468766"/>
              <a:gd name="connsiteY12" fmla="*/ 0 h 468766"/>
              <a:gd name="connsiteX13" fmla="*/ 468766 w 468766"/>
              <a:gd name="connsiteY13" fmla="*/ 223678 h 468766"/>
              <a:gd name="connsiteX14" fmla="*/ 213254 w 468766"/>
              <a:gd name="connsiteY14" fmla="*/ 223678 h 468766"/>
              <a:gd name="connsiteX15" fmla="*/ 213254 w 468766"/>
              <a:gd name="connsiteY15" fmla="*/ 35214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8766" h="468766">
                <a:moveTo>
                  <a:pt x="213254" y="247342"/>
                </a:moveTo>
                <a:lnTo>
                  <a:pt x="468766" y="247342"/>
                </a:lnTo>
                <a:lnTo>
                  <a:pt x="468766" y="468766"/>
                </a:lnTo>
                <a:lnTo>
                  <a:pt x="213254" y="433552"/>
                </a:lnTo>
                <a:close/>
                <a:moveTo>
                  <a:pt x="0" y="247342"/>
                </a:moveTo>
                <a:lnTo>
                  <a:pt x="192126" y="247342"/>
                </a:lnTo>
                <a:lnTo>
                  <a:pt x="192126" y="430735"/>
                </a:lnTo>
                <a:lnTo>
                  <a:pt x="0" y="404254"/>
                </a:lnTo>
                <a:close/>
                <a:moveTo>
                  <a:pt x="192126" y="38031"/>
                </a:moveTo>
                <a:lnTo>
                  <a:pt x="192126" y="223678"/>
                </a:lnTo>
                <a:lnTo>
                  <a:pt x="0" y="223678"/>
                </a:lnTo>
                <a:lnTo>
                  <a:pt x="0" y="64512"/>
                </a:lnTo>
                <a:close/>
                <a:moveTo>
                  <a:pt x="468766" y="0"/>
                </a:moveTo>
                <a:lnTo>
                  <a:pt x="468766" y="223678"/>
                </a:lnTo>
                <a:lnTo>
                  <a:pt x="213254" y="223678"/>
                </a:lnTo>
                <a:lnTo>
                  <a:pt x="213254" y="352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449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Pie Charts with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093" y="2408458"/>
            <a:ext cx="6749601" cy="2788661"/>
            <a:chOff x="498527" y="1909381"/>
            <a:chExt cx="11194946" cy="4625298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3576831270"/>
                </p:ext>
              </p:extLst>
            </p:nvPr>
          </p:nvGraphicFramePr>
          <p:xfrm>
            <a:off x="498527" y="2708920"/>
            <a:ext cx="3919984" cy="33574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2400185921"/>
                </p:ext>
              </p:extLst>
            </p:nvPr>
          </p:nvGraphicFramePr>
          <p:xfrm>
            <a:off x="4136008" y="2708920"/>
            <a:ext cx="3919984" cy="33574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882808160"/>
                </p:ext>
              </p:extLst>
            </p:nvPr>
          </p:nvGraphicFramePr>
          <p:xfrm>
            <a:off x="7773489" y="2708920"/>
            <a:ext cx="3919984" cy="33574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405172" y="5768957"/>
              <a:ext cx="2106690" cy="76572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/>
                <a:t>Option 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2653" y="5768957"/>
              <a:ext cx="2106690" cy="76572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/>
                <a:t>Option 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80135" y="5768957"/>
              <a:ext cx="2106690" cy="76572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/>
                <a:t>Option 3</a:t>
              </a:r>
            </a:p>
          </p:txBody>
        </p:sp>
        <p:sp>
          <p:nvSpPr>
            <p:cNvPr id="15" name="Freeform 504"/>
            <p:cNvSpPr/>
            <p:nvPr/>
          </p:nvSpPr>
          <p:spPr>
            <a:xfrm>
              <a:off x="9409790" y="1909381"/>
              <a:ext cx="647381" cy="773100"/>
            </a:xfrm>
            <a:custGeom>
              <a:avLst/>
              <a:gdLst>
                <a:gd name="connsiteX0" fmla="*/ 217199 w 294317"/>
                <a:gd name="connsiteY0" fmla="*/ 79443 h 351575"/>
                <a:gd name="connsiteX1" fmla="*/ 262202 w 294317"/>
                <a:gd name="connsiteY1" fmla="*/ 93176 h 351575"/>
                <a:gd name="connsiteX2" fmla="*/ 284176 w 294317"/>
                <a:gd name="connsiteY2" fmla="*/ 114305 h 351575"/>
                <a:gd name="connsiteX3" fmla="*/ 260089 w 294317"/>
                <a:gd name="connsiteY3" fmla="*/ 139236 h 351575"/>
                <a:gd name="connsiteX4" fmla="*/ 246356 w 294317"/>
                <a:gd name="connsiteY4" fmla="*/ 182972 h 351575"/>
                <a:gd name="connsiteX5" fmla="*/ 260935 w 294317"/>
                <a:gd name="connsiteY5" fmla="*/ 230088 h 351575"/>
                <a:gd name="connsiteX6" fmla="*/ 294317 w 294317"/>
                <a:gd name="connsiteY6" fmla="*/ 256709 h 351575"/>
                <a:gd name="connsiteX7" fmla="*/ 268330 w 294317"/>
                <a:gd name="connsiteY7" fmla="*/ 309530 h 351575"/>
                <a:gd name="connsiteX8" fmla="*/ 214030 w 294317"/>
                <a:gd name="connsiteY8" fmla="*/ 350941 h 351575"/>
                <a:gd name="connsiteX9" fmla="*/ 184450 w 294317"/>
                <a:gd name="connsiteY9" fmla="*/ 344180 h 351575"/>
                <a:gd name="connsiteX10" fmla="*/ 152547 w 294317"/>
                <a:gd name="connsiteY10" fmla="*/ 337420 h 351575"/>
                <a:gd name="connsiteX11" fmla="*/ 122544 w 294317"/>
                <a:gd name="connsiteY11" fmla="*/ 344392 h 351575"/>
                <a:gd name="connsiteX12" fmla="*/ 94655 w 294317"/>
                <a:gd name="connsiteY12" fmla="*/ 351575 h 351575"/>
                <a:gd name="connsiteX13" fmla="*/ 31059 w 294317"/>
                <a:gd name="connsiteY13" fmla="*/ 296853 h 351575"/>
                <a:gd name="connsiteX14" fmla="*/ 0 w 294317"/>
                <a:gd name="connsiteY14" fmla="*/ 190578 h 351575"/>
                <a:gd name="connsiteX15" fmla="*/ 23876 w 294317"/>
                <a:gd name="connsiteY15" fmla="*/ 111558 h 351575"/>
                <a:gd name="connsiteX16" fmla="*/ 83879 w 294317"/>
                <a:gd name="connsiteY16" fmla="*/ 81134 h 351575"/>
                <a:gd name="connsiteX17" fmla="*/ 121277 w 294317"/>
                <a:gd name="connsiteY17" fmla="*/ 87472 h 351575"/>
                <a:gd name="connsiteX18" fmla="*/ 150434 w 294317"/>
                <a:gd name="connsiteY18" fmla="*/ 93810 h 351575"/>
                <a:gd name="connsiteX19" fmla="*/ 180647 w 294317"/>
                <a:gd name="connsiteY19" fmla="*/ 86627 h 351575"/>
                <a:gd name="connsiteX20" fmla="*/ 217199 w 294317"/>
                <a:gd name="connsiteY20" fmla="*/ 79443 h 351575"/>
                <a:gd name="connsiteX21" fmla="*/ 213606 w 294317"/>
                <a:gd name="connsiteY21" fmla="*/ 0 h 351575"/>
                <a:gd name="connsiteX22" fmla="*/ 214134 w 294317"/>
                <a:gd name="connsiteY22" fmla="*/ 2324 h 351575"/>
                <a:gd name="connsiteX23" fmla="*/ 214662 w 294317"/>
                <a:gd name="connsiteY23" fmla="*/ 4648 h 351575"/>
                <a:gd name="connsiteX24" fmla="*/ 214767 w 294317"/>
                <a:gd name="connsiteY24" fmla="*/ 6761 h 351575"/>
                <a:gd name="connsiteX25" fmla="*/ 214873 w 294317"/>
                <a:gd name="connsiteY25" fmla="*/ 8874 h 351575"/>
                <a:gd name="connsiteX26" fmla="*/ 208746 w 294317"/>
                <a:gd name="connsiteY26" fmla="*/ 37608 h 351575"/>
                <a:gd name="connsiteX27" fmla="*/ 189096 w 294317"/>
                <a:gd name="connsiteY27" fmla="*/ 66765 h 351575"/>
                <a:gd name="connsiteX28" fmla="*/ 166278 w 294317"/>
                <a:gd name="connsiteY28" fmla="*/ 81978 h 351575"/>
                <a:gd name="connsiteX29" fmla="*/ 144304 w 294317"/>
                <a:gd name="connsiteY29" fmla="*/ 85570 h 351575"/>
                <a:gd name="connsiteX30" fmla="*/ 160785 w 294317"/>
                <a:gd name="connsiteY30" fmla="*/ 31270 h 351575"/>
                <a:gd name="connsiteX31" fmla="*/ 213606 w 294317"/>
                <a:gd name="connsiteY31" fmla="*/ 0 h 35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4317" h="351575">
                  <a:moveTo>
                    <a:pt x="217199" y="79443"/>
                  </a:moveTo>
                  <a:cubicBezTo>
                    <a:pt x="233961" y="79443"/>
                    <a:pt x="248962" y="84021"/>
                    <a:pt x="262202" y="93176"/>
                  </a:cubicBezTo>
                  <a:cubicBezTo>
                    <a:pt x="269527" y="98247"/>
                    <a:pt x="276851" y="105290"/>
                    <a:pt x="284176" y="114305"/>
                  </a:cubicBezTo>
                  <a:cubicBezTo>
                    <a:pt x="273048" y="123742"/>
                    <a:pt x="265019" y="132053"/>
                    <a:pt x="260089" y="139236"/>
                  </a:cubicBezTo>
                  <a:cubicBezTo>
                    <a:pt x="250934" y="152477"/>
                    <a:pt x="246356" y="167055"/>
                    <a:pt x="246356" y="182972"/>
                  </a:cubicBezTo>
                  <a:cubicBezTo>
                    <a:pt x="246356" y="200438"/>
                    <a:pt x="251215" y="216143"/>
                    <a:pt x="260935" y="230088"/>
                  </a:cubicBezTo>
                  <a:cubicBezTo>
                    <a:pt x="270654" y="244032"/>
                    <a:pt x="281781" y="252906"/>
                    <a:pt x="294317" y="256709"/>
                  </a:cubicBezTo>
                  <a:cubicBezTo>
                    <a:pt x="288824" y="274316"/>
                    <a:pt x="280162" y="291923"/>
                    <a:pt x="268330" y="309530"/>
                  </a:cubicBezTo>
                  <a:cubicBezTo>
                    <a:pt x="250159" y="337138"/>
                    <a:pt x="232059" y="350941"/>
                    <a:pt x="214030" y="350941"/>
                  </a:cubicBezTo>
                  <a:cubicBezTo>
                    <a:pt x="207127" y="350941"/>
                    <a:pt x="197268" y="348688"/>
                    <a:pt x="184450" y="344180"/>
                  </a:cubicBezTo>
                  <a:cubicBezTo>
                    <a:pt x="172337" y="339674"/>
                    <a:pt x="161702" y="337420"/>
                    <a:pt x="152547" y="337420"/>
                  </a:cubicBezTo>
                  <a:cubicBezTo>
                    <a:pt x="143954" y="337420"/>
                    <a:pt x="133954" y="339743"/>
                    <a:pt x="122544" y="344392"/>
                  </a:cubicBezTo>
                  <a:cubicBezTo>
                    <a:pt x="111135" y="349180"/>
                    <a:pt x="101839" y="351575"/>
                    <a:pt x="94655" y="351575"/>
                  </a:cubicBezTo>
                  <a:cubicBezTo>
                    <a:pt x="73245" y="351575"/>
                    <a:pt x="52046" y="333335"/>
                    <a:pt x="31059" y="296853"/>
                  </a:cubicBezTo>
                  <a:cubicBezTo>
                    <a:pt x="10353" y="260090"/>
                    <a:pt x="0" y="224665"/>
                    <a:pt x="0" y="190578"/>
                  </a:cubicBezTo>
                  <a:cubicBezTo>
                    <a:pt x="0" y="158463"/>
                    <a:pt x="7959" y="132123"/>
                    <a:pt x="23876" y="111558"/>
                  </a:cubicBezTo>
                  <a:cubicBezTo>
                    <a:pt x="39651" y="91275"/>
                    <a:pt x="59653" y="81134"/>
                    <a:pt x="83879" y="81134"/>
                  </a:cubicBezTo>
                  <a:cubicBezTo>
                    <a:pt x="94022" y="81134"/>
                    <a:pt x="106487" y="83246"/>
                    <a:pt x="121277" y="87472"/>
                  </a:cubicBezTo>
                  <a:cubicBezTo>
                    <a:pt x="135926" y="91697"/>
                    <a:pt x="145645" y="93810"/>
                    <a:pt x="150434" y="93810"/>
                  </a:cubicBezTo>
                  <a:cubicBezTo>
                    <a:pt x="156772" y="93810"/>
                    <a:pt x="166843" y="91416"/>
                    <a:pt x="180647" y="86627"/>
                  </a:cubicBezTo>
                  <a:cubicBezTo>
                    <a:pt x="195014" y="81838"/>
                    <a:pt x="207199" y="79443"/>
                    <a:pt x="217199" y="79443"/>
                  </a:cubicBezTo>
                  <a:close/>
                  <a:moveTo>
                    <a:pt x="213606" y="0"/>
                  </a:moveTo>
                  <a:cubicBezTo>
                    <a:pt x="213747" y="422"/>
                    <a:pt x="213922" y="1197"/>
                    <a:pt x="214134" y="2324"/>
                  </a:cubicBezTo>
                  <a:cubicBezTo>
                    <a:pt x="214345" y="3451"/>
                    <a:pt x="214521" y="4225"/>
                    <a:pt x="214662" y="4648"/>
                  </a:cubicBezTo>
                  <a:cubicBezTo>
                    <a:pt x="214662" y="5212"/>
                    <a:pt x="214698" y="5916"/>
                    <a:pt x="214767" y="6761"/>
                  </a:cubicBezTo>
                  <a:cubicBezTo>
                    <a:pt x="214838" y="7606"/>
                    <a:pt x="214873" y="8311"/>
                    <a:pt x="214873" y="8874"/>
                  </a:cubicBezTo>
                  <a:cubicBezTo>
                    <a:pt x="214873" y="17466"/>
                    <a:pt x="212831" y="27044"/>
                    <a:pt x="208746" y="37608"/>
                  </a:cubicBezTo>
                  <a:cubicBezTo>
                    <a:pt x="204520" y="48172"/>
                    <a:pt x="197970" y="57892"/>
                    <a:pt x="189096" y="66765"/>
                  </a:cubicBezTo>
                  <a:cubicBezTo>
                    <a:pt x="181490" y="74371"/>
                    <a:pt x="173884" y="79442"/>
                    <a:pt x="166278" y="81978"/>
                  </a:cubicBezTo>
                  <a:cubicBezTo>
                    <a:pt x="161066" y="83528"/>
                    <a:pt x="153742" y="84725"/>
                    <a:pt x="144304" y="85570"/>
                  </a:cubicBezTo>
                  <a:cubicBezTo>
                    <a:pt x="144727" y="64582"/>
                    <a:pt x="150220" y="46482"/>
                    <a:pt x="160785" y="31270"/>
                  </a:cubicBezTo>
                  <a:cubicBezTo>
                    <a:pt x="171208" y="16198"/>
                    <a:pt x="188814" y="5775"/>
                    <a:pt x="21360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510"/>
            <p:cNvSpPr/>
            <p:nvPr/>
          </p:nvSpPr>
          <p:spPr>
            <a:xfrm>
              <a:off x="5768824" y="1909381"/>
              <a:ext cx="654351" cy="773100"/>
            </a:xfrm>
            <a:custGeom>
              <a:avLst/>
              <a:gdLst>
                <a:gd name="connsiteX0" fmla="*/ 69020 w 396648"/>
                <a:gd name="connsiteY0" fmla="*/ 157194 h 468766"/>
                <a:gd name="connsiteX1" fmla="*/ 327630 w 396648"/>
                <a:gd name="connsiteY1" fmla="*/ 157194 h 468766"/>
                <a:gd name="connsiteX2" fmla="*/ 327630 w 396648"/>
                <a:gd name="connsiteY2" fmla="*/ 344813 h 468766"/>
                <a:gd name="connsiteX3" fmla="*/ 318615 w 396648"/>
                <a:gd name="connsiteY3" fmla="*/ 366787 h 468766"/>
                <a:gd name="connsiteX4" fmla="*/ 296923 w 396648"/>
                <a:gd name="connsiteY4" fmla="*/ 375802 h 468766"/>
                <a:gd name="connsiteX5" fmla="*/ 275795 w 396648"/>
                <a:gd name="connsiteY5" fmla="*/ 375802 h 468766"/>
                <a:gd name="connsiteX6" fmla="*/ 275795 w 396648"/>
                <a:gd name="connsiteY6" fmla="*/ 439750 h 468766"/>
                <a:gd name="connsiteX7" fmla="*/ 267343 w 396648"/>
                <a:gd name="connsiteY7" fmla="*/ 460315 h 468766"/>
                <a:gd name="connsiteX8" fmla="*/ 246779 w 396648"/>
                <a:gd name="connsiteY8" fmla="*/ 468766 h 468766"/>
                <a:gd name="connsiteX9" fmla="*/ 226214 w 396648"/>
                <a:gd name="connsiteY9" fmla="*/ 460315 h 468766"/>
                <a:gd name="connsiteX10" fmla="*/ 217763 w 396648"/>
                <a:gd name="connsiteY10" fmla="*/ 439750 h 468766"/>
                <a:gd name="connsiteX11" fmla="*/ 217763 w 396648"/>
                <a:gd name="connsiteY11" fmla="*/ 375802 h 468766"/>
                <a:gd name="connsiteX12" fmla="*/ 178887 w 396648"/>
                <a:gd name="connsiteY12" fmla="*/ 375802 h 468766"/>
                <a:gd name="connsiteX13" fmla="*/ 178887 w 396648"/>
                <a:gd name="connsiteY13" fmla="*/ 439750 h 468766"/>
                <a:gd name="connsiteX14" fmla="*/ 170435 w 396648"/>
                <a:gd name="connsiteY14" fmla="*/ 460315 h 468766"/>
                <a:gd name="connsiteX15" fmla="*/ 149870 w 396648"/>
                <a:gd name="connsiteY15" fmla="*/ 468766 h 468766"/>
                <a:gd name="connsiteX16" fmla="*/ 129587 w 396648"/>
                <a:gd name="connsiteY16" fmla="*/ 460315 h 468766"/>
                <a:gd name="connsiteX17" fmla="*/ 121136 w 396648"/>
                <a:gd name="connsiteY17" fmla="*/ 439750 h 468766"/>
                <a:gd name="connsiteX18" fmla="*/ 120854 w 396648"/>
                <a:gd name="connsiteY18" fmla="*/ 375802 h 468766"/>
                <a:gd name="connsiteX19" fmla="*/ 100008 w 396648"/>
                <a:gd name="connsiteY19" fmla="*/ 375802 h 468766"/>
                <a:gd name="connsiteX20" fmla="*/ 78034 w 396648"/>
                <a:gd name="connsiteY20" fmla="*/ 366787 h 468766"/>
                <a:gd name="connsiteX21" fmla="*/ 69020 w 396648"/>
                <a:gd name="connsiteY21" fmla="*/ 344813 h 468766"/>
                <a:gd name="connsiteX22" fmla="*/ 367632 w 396648"/>
                <a:gd name="connsiteY22" fmla="*/ 151842 h 468766"/>
                <a:gd name="connsiteX23" fmla="*/ 388197 w 396648"/>
                <a:gd name="connsiteY23" fmla="*/ 160152 h 468766"/>
                <a:gd name="connsiteX24" fmla="*/ 396648 w 396648"/>
                <a:gd name="connsiteY24" fmla="*/ 180576 h 468766"/>
                <a:gd name="connsiteX25" fmla="*/ 396648 w 396648"/>
                <a:gd name="connsiteY25" fmla="*/ 301712 h 468766"/>
                <a:gd name="connsiteX26" fmla="*/ 388197 w 396648"/>
                <a:gd name="connsiteY26" fmla="*/ 322277 h 468766"/>
                <a:gd name="connsiteX27" fmla="*/ 367632 w 396648"/>
                <a:gd name="connsiteY27" fmla="*/ 330728 h 468766"/>
                <a:gd name="connsiteX28" fmla="*/ 347349 w 396648"/>
                <a:gd name="connsiteY28" fmla="*/ 322277 h 468766"/>
                <a:gd name="connsiteX29" fmla="*/ 338898 w 396648"/>
                <a:gd name="connsiteY29" fmla="*/ 301712 h 468766"/>
                <a:gd name="connsiteX30" fmla="*/ 338898 w 396648"/>
                <a:gd name="connsiteY30" fmla="*/ 180576 h 468766"/>
                <a:gd name="connsiteX31" fmla="*/ 347349 w 396648"/>
                <a:gd name="connsiteY31" fmla="*/ 160152 h 468766"/>
                <a:gd name="connsiteX32" fmla="*/ 367632 w 396648"/>
                <a:gd name="connsiteY32" fmla="*/ 151842 h 468766"/>
                <a:gd name="connsiteX33" fmla="*/ 29016 w 396648"/>
                <a:gd name="connsiteY33" fmla="*/ 151842 h 468766"/>
                <a:gd name="connsiteX34" fmla="*/ 49300 w 396648"/>
                <a:gd name="connsiteY34" fmla="*/ 160293 h 468766"/>
                <a:gd name="connsiteX35" fmla="*/ 57751 w 396648"/>
                <a:gd name="connsiteY35" fmla="*/ 180576 h 468766"/>
                <a:gd name="connsiteX36" fmla="*/ 57751 w 396648"/>
                <a:gd name="connsiteY36" fmla="*/ 301712 h 468766"/>
                <a:gd name="connsiteX37" fmla="*/ 49441 w 396648"/>
                <a:gd name="connsiteY37" fmla="*/ 322277 h 468766"/>
                <a:gd name="connsiteX38" fmla="*/ 29016 w 396648"/>
                <a:gd name="connsiteY38" fmla="*/ 330728 h 468766"/>
                <a:gd name="connsiteX39" fmla="*/ 8452 w 396648"/>
                <a:gd name="connsiteY39" fmla="*/ 322277 h 468766"/>
                <a:gd name="connsiteX40" fmla="*/ 0 w 396648"/>
                <a:gd name="connsiteY40" fmla="*/ 301712 h 468766"/>
                <a:gd name="connsiteX41" fmla="*/ 0 w 396648"/>
                <a:gd name="connsiteY41" fmla="*/ 180576 h 468766"/>
                <a:gd name="connsiteX42" fmla="*/ 8452 w 396648"/>
                <a:gd name="connsiteY42" fmla="*/ 160293 h 468766"/>
                <a:gd name="connsiteX43" fmla="*/ 29016 w 396648"/>
                <a:gd name="connsiteY43" fmla="*/ 151842 h 468766"/>
                <a:gd name="connsiteX44" fmla="*/ 257765 w 396648"/>
                <a:gd name="connsiteY44" fmla="*/ 78034 h 468766"/>
                <a:gd name="connsiteX45" fmla="*/ 250018 w 396648"/>
                <a:gd name="connsiteY45" fmla="*/ 81273 h 468766"/>
                <a:gd name="connsiteX46" fmla="*/ 246779 w 396648"/>
                <a:gd name="connsiteY46" fmla="*/ 89020 h 468766"/>
                <a:gd name="connsiteX47" fmla="*/ 250018 w 396648"/>
                <a:gd name="connsiteY47" fmla="*/ 96767 h 468766"/>
                <a:gd name="connsiteX48" fmla="*/ 257765 w 396648"/>
                <a:gd name="connsiteY48" fmla="*/ 100007 h 468766"/>
                <a:gd name="connsiteX49" fmla="*/ 265372 w 396648"/>
                <a:gd name="connsiteY49" fmla="*/ 96767 h 468766"/>
                <a:gd name="connsiteX50" fmla="*/ 268470 w 396648"/>
                <a:gd name="connsiteY50" fmla="*/ 89020 h 468766"/>
                <a:gd name="connsiteX51" fmla="*/ 265372 w 396648"/>
                <a:gd name="connsiteY51" fmla="*/ 81273 h 468766"/>
                <a:gd name="connsiteX52" fmla="*/ 257765 w 396648"/>
                <a:gd name="connsiteY52" fmla="*/ 78034 h 468766"/>
                <a:gd name="connsiteX53" fmla="*/ 138884 w 396648"/>
                <a:gd name="connsiteY53" fmla="*/ 78034 h 468766"/>
                <a:gd name="connsiteX54" fmla="*/ 131278 w 396648"/>
                <a:gd name="connsiteY54" fmla="*/ 81273 h 468766"/>
                <a:gd name="connsiteX55" fmla="*/ 128179 w 396648"/>
                <a:gd name="connsiteY55" fmla="*/ 89020 h 468766"/>
                <a:gd name="connsiteX56" fmla="*/ 131278 w 396648"/>
                <a:gd name="connsiteY56" fmla="*/ 96767 h 468766"/>
                <a:gd name="connsiteX57" fmla="*/ 138884 w 396648"/>
                <a:gd name="connsiteY57" fmla="*/ 100007 h 468766"/>
                <a:gd name="connsiteX58" fmla="*/ 146630 w 396648"/>
                <a:gd name="connsiteY58" fmla="*/ 96767 h 468766"/>
                <a:gd name="connsiteX59" fmla="*/ 149870 w 396648"/>
                <a:gd name="connsiteY59" fmla="*/ 89020 h 468766"/>
                <a:gd name="connsiteX60" fmla="*/ 146630 w 396648"/>
                <a:gd name="connsiteY60" fmla="*/ 81273 h 468766"/>
                <a:gd name="connsiteX61" fmla="*/ 138884 w 396648"/>
                <a:gd name="connsiteY61" fmla="*/ 78034 h 468766"/>
                <a:gd name="connsiteX62" fmla="*/ 119023 w 396648"/>
                <a:gd name="connsiteY62" fmla="*/ 141 h 468766"/>
                <a:gd name="connsiteX63" fmla="*/ 121418 w 396648"/>
                <a:gd name="connsiteY63" fmla="*/ 2253 h 468766"/>
                <a:gd name="connsiteX64" fmla="*/ 141701 w 396648"/>
                <a:gd name="connsiteY64" fmla="*/ 39439 h 468766"/>
                <a:gd name="connsiteX65" fmla="*/ 198325 w 396648"/>
                <a:gd name="connsiteY65" fmla="*/ 27607 h 468766"/>
                <a:gd name="connsiteX66" fmla="*/ 254948 w 396648"/>
                <a:gd name="connsiteY66" fmla="*/ 39439 h 468766"/>
                <a:gd name="connsiteX67" fmla="*/ 275232 w 396648"/>
                <a:gd name="connsiteY67" fmla="*/ 2253 h 468766"/>
                <a:gd name="connsiteX68" fmla="*/ 280866 w 396648"/>
                <a:gd name="connsiteY68" fmla="*/ 563 h 468766"/>
                <a:gd name="connsiteX69" fmla="*/ 282274 w 396648"/>
                <a:gd name="connsiteY69" fmla="*/ 6197 h 468766"/>
                <a:gd name="connsiteX70" fmla="*/ 262273 w 396648"/>
                <a:gd name="connsiteY70" fmla="*/ 43102 h 468766"/>
                <a:gd name="connsiteX71" fmla="*/ 310445 w 396648"/>
                <a:gd name="connsiteY71" fmla="*/ 86344 h 468766"/>
                <a:gd name="connsiteX72" fmla="*/ 328475 w 396648"/>
                <a:gd name="connsiteY72" fmla="*/ 147053 h 468766"/>
                <a:gd name="connsiteX73" fmla="*/ 67893 w 396648"/>
                <a:gd name="connsiteY73" fmla="*/ 147053 h 468766"/>
                <a:gd name="connsiteX74" fmla="*/ 85922 w 396648"/>
                <a:gd name="connsiteY74" fmla="*/ 86344 h 468766"/>
                <a:gd name="connsiteX75" fmla="*/ 134376 w 396648"/>
                <a:gd name="connsiteY75" fmla="*/ 43102 h 468766"/>
                <a:gd name="connsiteX76" fmla="*/ 114375 w 396648"/>
                <a:gd name="connsiteY76" fmla="*/ 6197 h 468766"/>
                <a:gd name="connsiteX77" fmla="*/ 115783 w 396648"/>
                <a:gd name="connsiteY77" fmla="*/ 563 h 468766"/>
                <a:gd name="connsiteX78" fmla="*/ 119023 w 396648"/>
                <a:gd name="connsiteY78" fmla="*/ 141 h 46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96648" h="468766">
                  <a:moveTo>
                    <a:pt x="69020" y="157194"/>
                  </a:moveTo>
                  <a:lnTo>
                    <a:pt x="327630" y="157194"/>
                  </a:lnTo>
                  <a:lnTo>
                    <a:pt x="327630" y="344813"/>
                  </a:lnTo>
                  <a:cubicBezTo>
                    <a:pt x="327630" y="353452"/>
                    <a:pt x="324625" y="360777"/>
                    <a:pt x="318615" y="366787"/>
                  </a:cubicBezTo>
                  <a:cubicBezTo>
                    <a:pt x="312605" y="372797"/>
                    <a:pt x="305374" y="375802"/>
                    <a:pt x="296923" y="375802"/>
                  </a:cubicBezTo>
                  <a:lnTo>
                    <a:pt x="275795" y="375802"/>
                  </a:lnTo>
                  <a:lnTo>
                    <a:pt x="275795" y="439750"/>
                  </a:lnTo>
                  <a:cubicBezTo>
                    <a:pt x="275795" y="447826"/>
                    <a:pt x="272978" y="454681"/>
                    <a:pt x="267343" y="460315"/>
                  </a:cubicBezTo>
                  <a:cubicBezTo>
                    <a:pt x="261709" y="465949"/>
                    <a:pt x="254854" y="468766"/>
                    <a:pt x="246779" y="468766"/>
                  </a:cubicBezTo>
                  <a:cubicBezTo>
                    <a:pt x="238703" y="468766"/>
                    <a:pt x="231848" y="465949"/>
                    <a:pt x="226214" y="460315"/>
                  </a:cubicBezTo>
                  <a:cubicBezTo>
                    <a:pt x="220580" y="454681"/>
                    <a:pt x="217763" y="447826"/>
                    <a:pt x="217763" y="439750"/>
                  </a:cubicBezTo>
                  <a:lnTo>
                    <a:pt x="217763" y="375802"/>
                  </a:lnTo>
                  <a:lnTo>
                    <a:pt x="178887" y="375802"/>
                  </a:lnTo>
                  <a:lnTo>
                    <a:pt x="178887" y="439750"/>
                  </a:lnTo>
                  <a:cubicBezTo>
                    <a:pt x="178887" y="447826"/>
                    <a:pt x="176069" y="454681"/>
                    <a:pt x="170435" y="460315"/>
                  </a:cubicBezTo>
                  <a:cubicBezTo>
                    <a:pt x="164801" y="465949"/>
                    <a:pt x="157946" y="468766"/>
                    <a:pt x="149870" y="468766"/>
                  </a:cubicBezTo>
                  <a:cubicBezTo>
                    <a:pt x="141982" y="468766"/>
                    <a:pt x="135221" y="465949"/>
                    <a:pt x="129587" y="460315"/>
                  </a:cubicBezTo>
                  <a:cubicBezTo>
                    <a:pt x="123953" y="454681"/>
                    <a:pt x="121136" y="447826"/>
                    <a:pt x="121136" y="439750"/>
                  </a:cubicBezTo>
                  <a:lnTo>
                    <a:pt x="120854" y="375802"/>
                  </a:lnTo>
                  <a:lnTo>
                    <a:pt x="100008" y="375802"/>
                  </a:lnTo>
                  <a:cubicBezTo>
                    <a:pt x="91368" y="375802"/>
                    <a:pt x="84044" y="372797"/>
                    <a:pt x="78034" y="366787"/>
                  </a:cubicBezTo>
                  <a:cubicBezTo>
                    <a:pt x="72024" y="360777"/>
                    <a:pt x="69020" y="353452"/>
                    <a:pt x="69020" y="344813"/>
                  </a:cubicBezTo>
                  <a:close/>
                  <a:moveTo>
                    <a:pt x="367632" y="151842"/>
                  </a:moveTo>
                  <a:cubicBezTo>
                    <a:pt x="375708" y="151842"/>
                    <a:pt x="382563" y="154612"/>
                    <a:pt x="388197" y="160152"/>
                  </a:cubicBezTo>
                  <a:cubicBezTo>
                    <a:pt x="393831" y="165693"/>
                    <a:pt x="396648" y="172501"/>
                    <a:pt x="396648" y="180576"/>
                  </a:cubicBezTo>
                  <a:lnTo>
                    <a:pt x="396648" y="301712"/>
                  </a:lnTo>
                  <a:cubicBezTo>
                    <a:pt x="396648" y="309787"/>
                    <a:pt x="393831" y="316642"/>
                    <a:pt x="388197" y="322277"/>
                  </a:cubicBezTo>
                  <a:cubicBezTo>
                    <a:pt x="382563" y="327911"/>
                    <a:pt x="375708" y="330728"/>
                    <a:pt x="367632" y="330728"/>
                  </a:cubicBezTo>
                  <a:cubicBezTo>
                    <a:pt x="359745" y="330728"/>
                    <a:pt x="352983" y="327911"/>
                    <a:pt x="347349" y="322277"/>
                  </a:cubicBezTo>
                  <a:cubicBezTo>
                    <a:pt x="341715" y="316642"/>
                    <a:pt x="338898" y="309787"/>
                    <a:pt x="338898" y="301712"/>
                  </a:cubicBezTo>
                  <a:lnTo>
                    <a:pt x="338898" y="180576"/>
                  </a:lnTo>
                  <a:cubicBezTo>
                    <a:pt x="338898" y="172501"/>
                    <a:pt x="341715" y="165693"/>
                    <a:pt x="347349" y="160152"/>
                  </a:cubicBezTo>
                  <a:cubicBezTo>
                    <a:pt x="352983" y="154612"/>
                    <a:pt x="359745" y="151842"/>
                    <a:pt x="367632" y="151842"/>
                  </a:cubicBezTo>
                  <a:close/>
                  <a:moveTo>
                    <a:pt x="29016" y="151842"/>
                  </a:moveTo>
                  <a:cubicBezTo>
                    <a:pt x="36905" y="151842"/>
                    <a:pt x="43665" y="154659"/>
                    <a:pt x="49300" y="160293"/>
                  </a:cubicBezTo>
                  <a:cubicBezTo>
                    <a:pt x="54934" y="165927"/>
                    <a:pt x="57751" y="172688"/>
                    <a:pt x="57751" y="180576"/>
                  </a:cubicBezTo>
                  <a:lnTo>
                    <a:pt x="57751" y="301712"/>
                  </a:lnTo>
                  <a:cubicBezTo>
                    <a:pt x="57751" y="309787"/>
                    <a:pt x="54981" y="316642"/>
                    <a:pt x="49441" y="322277"/>
                  </a:cubicBezTo>
                  <a:cubicBezTo>
                    <a:pt x="43900" y="327911"/>
                    <a:pt x="37092" y="330728"/>
                    <a:pt x="29016" y="330728"/>
                  </a:cubicBezTo>
                  <a:cubicBezTo>
                    <a:pt x="20941" y="330728"/>
                    <a:pt x="14086" y="327911"/>
                    <a:pt x="8452" y="322277"/>
                  </a:cubicBezTo>
                  <a:cubicBezTo>
                    <a:pt x="2817" y="316642"/>
                    <a:pt x="0" y="309787"/>
                    <a:pt x="0" y="301712"/>
                  </a:cubicBezTo>
                  <a:lnTo>
                    <a:pt x="0" y="180576"/>
                  </a:lnTo>
                  <a:cubicBezTo>
                    <a:pt x="0" y="172688"/>
                    <a:pt x="2817" y="165927"/>
                    <a:pt x="8452" y="160293"/>
                  </a:cubicBezTo>
                  <a:cubicBezTo>
                    <a:pt x="14086" y="154659"/>
                    <a:pt x="20941" y="151842"/>
                    <a:pt x="29016" y="151842"/>
                  </a:cubicBezTo>
                  <a:close/>
                  <a:moveTo>
                    <a:pt x="257765" y="78034"/>
                  </a:moveTo>
                  <a:cubicBezTo>
                    <a:pt x="254760" y="78034"/>
                    <a:pt x="252178" y="79114"/>
                    <a:pt x="250018" y="81273"/>
                  </a:cubicBezTo>
                  <a:cubicBezTo>
                    <a:pt x="247858" y="83433"/>
                    <a:pt x="246779" y="86016"/>
                    <a:pt x="246779" y="89020"/>
                  </a:cubicBezTo>
                  <a:cubicBezTo>
                    <a:pt x="246779" y="92025"/>
                    <a:pt x="247858" y="94608"/>
                    <a:pt x="250018" y="96767"/>
                  </a:cubicBezTo>
                  <a:cubicBezTo>
                    <a:pt x="252178" y="98927"/>
                    <a:pt x="254760" y="100007"/>
                    <a:pt x="257765" y="100007"/>
                  </a:cubicBezTo>
                  <a:cubicBezTo>
                    <a:pt x="260770" y="100007"/>
                    <a:pt x="263306" y="98927"/>
                    <a:pt x="265372" y="96767"/>
                  </a:cubicBezTo>
                  <a:cubicBezTo>
                    <a:pt x="267438" y="94608"/>
                    <a:pt x="268470" y="92025"/>
                    <a:pt x="268470" y="89020"/>
                  </a:cubicBezTo>
                  <a:cubicBezTo>
                    <a:pt x="268470" y="86016"/>
                    <a:pt x="267438" y="83433"/>
                    <a:pt x="265372" y="81273"/>
                  </a:cubicBezTo>
                  <a:cubicBezTo>
                    <a:pt x="263306" y="79114"/>
                    <a:pt x="260770" y="78034"/>
                    <a:pt x="257765" y="78034"/>
                  </a:cubicBezTo>
                  <a:close/>
                  <a:moveTo>
                    <a:pt x="138884" y="78034"/>
                  </a:moveTo>
                  <a:cubicBezTo>
                    <a:pt x="135879" y="78034"/>
                    <a:pt x="133343" y="79114"/>
                    <a:pt x="131278" y="81273"/>
                  </a:cubicBezTo>
                  <a:cubicBezTo>
                    <a:pt x="129211" y="83433"/>
                    <a:pt x="128179" y="86016"/>
                    <a:pt x="128179" y="89020"/>
                  </a:cubicBezTo>
                  <a:cubicBezTo>
                    <a:pt x="128179" y="92025"/>
                    <a:pt x="129211" y="94608"/>
                    <a:pt x="131278" y="96767"/>
                  </a:cubicBezTo>
                  <a:cubicBezTo>
                    <a:pt x="133343" y="98927"/>
                    <a:pt x="135879" y="100007"/>
                    <a:pt x="138884" y="100007"/>
                  </a:cubicBezTo>
                  <a:cubicBezTo>
                    <a:pt x="141888" y="100007"/>
                    <a:pt x="144471" y="98927"/>
                    <a:pt x="146630" y="96767"/>
                  </a:cubicBezTo>
                  <a:cubicBezTo>
                    <a:pt x="148790" y="94608"/>
                    <a:pt x="149870" y="92025"/>
                    <a:pt x="149870" y="89020"/>
                  </a:cubicBezTo>
                  <a:cubicBezTo>
                    <a:pt x="149870" y="86016"/>
                    <a:pt x="148790" y="83433"/>
                    <a:pt x="146630" y="81273"/>
                  </a:cubicBezTo>
                  <a:cubicBezTo>
                    <a:pt x="144471" y="79114"/>
                    <a:pt x="141888" y="78034"/>
                    <a:pt x="138884" y="78034"/>
                  </a:cubicBezTo>
                  <a:close/>
                  <a:moveTo>
                    <a:pt x="119023" y="141"/>
                  </a:moveTo>
                  <a:cubicBezTo>
                    <a:pt x="119962" y="422"/>
                    <a:pt x="120760" y="1127"/>
                    <a:pt x="121418" y="2253"/>
                  </a:cubicBezTo>
                  <a:lnTo>
                    <a:pt x="141701" y="39439"/>
                  </a:lnTo>
                  <a:cubicBezTo>
                    <a:pt x="159542" y="31551"/>
                    <a:pt x="178417" y="27607"/>
                    <a:pt x="198325" y="27607"/>
                  </a:cubicBezTo>
                  <a:cubicBezTo>
                    <a:pt x="218232" y="27607"/>
                    <a:pt x="237107" y="31551"/>
                    <a:pt x="254948" y="39439"/>
                  </a:cubicBezTo>
                  <a:lnTo>
                    <a:pt x="275232" y="2253"/>
                  </a:lnTo>
                  <a:cubicBezTo>
                    <a:pt x="276546" y="0"/>
                    <a:pt x="278424" y="-564"/>
                    <a:pt x="280866" y="563"/>
                  </a:cubicBezTo>
                  <a:cubicBezTo>
                    <a:pt x="283120" y="1878"/>
                    <a:pt x="283589" y="3756"/>
                    <a:pt x="282274" y="6197"/>
                  </a:cubicBezTo>
                  <a:lnTo>
                    <a:pt x="262273" y="43102"/>
                  </a:lnTo>
                  <a:cubicBezTo>
                    <a:pt x="282368" y="53431"/>
                    <a:pt x="298426" y="67845"/>
                    <a:pt x="310445" y="86344"/>
                  </a:cubicBezTo>
                  <a:cubicBezTo>
                    <a:pt x="322465" y="104843"/>
                    <a:pt x="328475" y="125079"/>
                    <a:pt x="328475" y="147053"/>
                  </a:cubicBezTo>
                  <a:lnTo>
                    <a:pt x="67893" y="147053"/>
                  </a:lnTo>
                  <a:cubicBezTo>
                    <a:pt x="67893" y="125079"/>
                    <a:pt x="73902" y="104843"/>
                    <a:pt x="85922" y="86344"/>
                  </a:cubicBezTo>
                  <a:cubicBezTo>
                    <a:pt x="97941" y="67845"/>
                    <a:pt x="114093" y="53431"/>
                    <a:pt x="134376" y="43102"/>
                  </a:cubicBezTo>
                  <a:lnTo>
                    <a:pt x="114375" y="6197"/>
                  </a:lnTo>
                  <a:cubicBezTo>
                    <a:pt x="113060" y="3756"/>
                    <a:pt x="113530" y="1878"/>
                    <a:pt x="115783" y="563"/>
                  </a:cubicBezTo>
                  <a:cubicBezTo>
                    <a:pt x="117004" y="0"/>
                    <a:pt x="118084" y="-141"/>
                    <a:pt x="119023" y="14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511"/>
            <p:cNvSpPr/>
            <p:nvPr/>
          </p:nvSpPr>
          <p:spPr>
            <a:xfrm>
              <a:off x="2071856" y="1909381"/>
              <a:ext cx="773326" cy="773100"/>
            </a:xfrm>
            <a:custGeom>
              <a:avLst/>
              <a:gdLst>
                <a:gd name="connsiteX0" fmla="*/ 213254 w 468766"/>
                <a:gd name="connsiteY0" fmla="*/ 247342 h 468766"/>
                <a:gd name="connsiteX1" fmla="*/ 468766 w 468766"/>
                <a:gd name="connsiteY1" fmla="*/ 247342 h 468766"/>
                <a:gd name="connsiteX2" fmla="*/ 468766 w 468766"/>
                <a:gd name="connsiteY2" fmla="*/ 468766 h 468766"/>
                <a:gd name="connsiteX3" fmla="*/ 213254 w 468766"/>
                <a:gd name="connsiteY3" fmla="*/ 433552 h 468766"/>
                <a:gd name="connsiteX4" fmla="*/ 0 w 468766"/>
                <a:gd name="connsiteY4" fmla="*/ 247342 h 468766"/>
                <a:gd name="connsiteX5" fmla="*/ 192126 w 468766"/>
                <a:gd name="connsiteY5" fmla="*/ 247342 h 468766"/>
                <a:gd name="connsiteX6" fmla="*/ 192126 w 468766"/>
                <a:gd name="connsiteY6" fmla="*/ 430735 h 468766"/>
                <a:gd name="connsiteX7" fmla="*/ 0 w 468766"/>
                <a:gd name="connsiteY7" fmla="*/ 404254 h 468766"/>
                <a:gd name="connsiteX8" fmla="*/ 192126 w 468766"/>
                <a:gd name="connsiteY8" fmla="*/ 38031 h 468766"/>
                <a:gd name="connsiteX9" fmla="*/ 192126 w 468766"/>
                <a:gd name="connsiteY9" fmla="*/ 223678 h 468766"/>
                <a:gd name="connsiteX10" fmla="*/ 0 w 468766"/>
                <a:gd name="connsiteY10" fmla="*/ 223678 h 468766"/>
                <a:gd name="connsiteX11" fmla="*/ 0 w 468766"/>
                <a:gd name="connsiteY11" fmla="*/ 64512 h 468766"/>
                <a:gd name="connsiteX12" fmla="*/ 468766 w 468766"/>
                <a:gd name="connsiteY12" fmla="*/ 0 h 468766"/>
                <a:gd name="connsiteX13" fmla="*/ 468766 w 468766"/>
                <a:gd name="connsiteY13" fmla="*/ 223678 h 468766"/>
                <a:gd name="connsiteX14" fmla="*/ 213254 w 468766"/>
                <a:gd name="connsiteY14" fmla="*/ 223678 h 468766"/>
                <a:gd name="connsiteX15" fmla="*/ 213254 w 468766"/>
                <a:gd name="connsiteY15" fmla="*/ 35214 h 46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766" h="468766">
                  <a:moveTo>
                    <a:pt x="213254" y="247342"/>
                  </a:moveTo>
                  <a:lnTo>
                    <a:pt x="468766" y="247342"/>
                  </a:lnTo>
                  <a:lnTo>
                    <a:pt x="468766" y="468766"/>
                  </a:lnTo>
                  <a:lnTo>
                    <a:pt x="213254" y="433552"/>
                  </a:lnTo>
                  <a:close/>
                  <a:moveTo>
                    <a:pt x="0" y="247342"/>
                  </a:moveTo>
                  <a:lnTo>
                    <a:pt x="192126" y="247342"/>
                  </a:lnTo>
                  <a:lnTo>
                    <a:pt x="192126" y="430735"/>
                  </a:lnTo>
                  <a:lnTo>
                    <a:pt x="0" y="404254"/>
                  </a:lnTo>
                  <a:close/>
                  <a:moveTo>
                    <a:pt x="192126" y="38031"/>
                  </a:moveTo>
                  <a:lnTo>
                    <a:pt x="192126" y="223678"/>
                  </a:lnTo>
                  <a:lnTo>
                    <a:pt x="0" y="223678"/>
                  </a:lnTo>
                  <a:lnTo>
                    <a:pt x="0" y="64512"/>
                  </a:lnTo>
                  <a:close/>
                  <a:moveTo>
                    <a:pt x="468766" y="0"/>
                  </a:moveTo>
                  <a:lnTo>
                    <a:pt x="468766" y="223678"/>
                  </a:lnTo>
                  <a:lnTo>
                    <a:pt x="213254" y="223678"/>
                  </a:lnTo>
                  <a:lnTo>
                    <a:pt x="213254" y="352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320136" y="1621045"/>
            <a:ext cx="4189417" cy="523220"/>
          </a:xfrm>
          <a:prstGeom prst="rect">
            <a:avLst/>
          </a:prstGeom>
        </p:spPr>
        <p:txBody>
          <a:bodyPr wrap="none" lIns="0" anchor="b">
            <a:spAutoFit/>
          </a:bodyPr>
          <a:lstStyle/>
          <a:p>
            <a:r>
              <a:rPr lang="da-DK" sz="2800" b="1">
                <a:solidFill>
                  <a:schemeClr val="tx2"/>
                </a:solidFill>
              </a:rPr>
              <a:t>Lorem ipsum dolor sit amet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20136" y="2273552"/>
            <a:ext cx="4207527" cy="372409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/>
              <a:t>Lorem ipsum dolor sit amet, quam id eros. Vestibulum luctus velit. Pretium ante, integer a blandit. Nullam nunc wisi, rutrum rhoncus. Libero commodo. Ut a.</a:t>
            </a:r>
          </a:p>
          <a:p>
            <a:pPr algn="just">
              <a:spcBef>
                <a:spcPts val="1200"/>
              </a:spcBef>
            </a:pPr>
            <a:r>
              <a:rPr lang="en-US"/>
              <a:t>Imperdiet in pulvinar. Tellus augue. Elit urna dignissim. Est inceptos. Ligula augue, etiam sit, et vestibulum.</a:t>
            </a:r>
          </a:p>
          <a:p>
            <a:pPr algn="just">
              <a:spcBef>
                <a:spcPts val="1200"/>
              </a:spcBef>
            </a:pPr>
            <a:r>
              <a:rPr lang="en-US"/>
              <a:t>Dolor lacus gravida. Elit placerat risus, cursus orci, eget blandit. Et maecenas, lorem mollis. Vestibulum feugiat pulvinar, tortor donec massa. Enim hendrerit proin. Rutrum consectetuer qui, wisi est, vel ante.</a:t>
            </a:r>
          </a:p>
        </p:txBody>
      </p:sp>
    </p:spTree>
    <p:extLst>
      <p:ext uri="{BB962C8B-B14F-4D97-AF65-F5344CB8AC3E}">
        <p14:creationId xmlns:p14="http://schemas.microsoft.com/office/powerpoint/2010/main" val="160230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Pie Charts – Example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3141" y="1760895"/>
            <a:ext cx="2231753" cy="2041893"/>
            <a:chOff x="543141" y="2132856"/>
            <a:chExt cx="2231753" cy="2041893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623697768"/>
                </p:ext>
              </p:extLst>
            </p:nvPr>
          </p:nvGraphicFramePr>
          <p:xfrm>
            <a:off x="543141" y="2132856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1370985" y="2865770"/>
              <a:ext cx="576064" cy="5760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22219" y="1760895"/>
            <a:ext cx="2231753" cy="2041893"/>
            <a:chOff x="543141" y="2132856"/>
            <a:chExt cx="2231753" cy="2041893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434745409"/>
                </p:ext>
              </p:extLst>
            </p:nvPr>
          </p:nvGraphicFramePr>
          <p:xfrm>
            <a:off x="543141" y="2132856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1370985" y="2865770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01297" y="1760895"/>
            <a:ext cx="2231753" cy="2041893"/>
            <a:chOff x="543141" y="2132856"/>
            <a:chExt cx="2231753" cy="2041893"/>
          </a:xfrm>
        </p:grpSpPr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1383362364"/>
                </p:ext>
              </p:extLst>
            </p:nvPr>
          </p:nvGraphicFramePr>
          <p:xfrm>
            <a:off x="543141" y="2132856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1370985" y="2865770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480376" y="1760895"/>
            <a:ext cx="2231753" cy="2041893"/>
            <a:chOff x="543141" y="2132856"/>
            <a:chExt cx="2231753" cy="2041893"/>
          </a:xfrm>
        </p:grpSpPr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1052483362"/>
                </p:ext>
              </p:extLst>
            </p:nvPr>
          </p:nvGraphicFramePr>
          <p:xfrm>
            <a:off x="543141" y="2132856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" name="Oval 17"/>
            <p:cNvSpPr/>
            <p:nvPr/>
          </p:nvSpPr>
          <p:spPr>
            <a:xfrm>
              <a:off x="1370985" y="2865770"/>
              <a:ext cx="576064" cy="57606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53295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25%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2373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45%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1451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75%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90529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30%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141" y="4229305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2836" y="4268758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1914" y="4268758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0376" y="4268758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3141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22836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01914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80376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</p:spTree>
    <p:extLst>
      <p:ext uri="{BB962C8B-B14F-4D97-AF65-F5344CB8AC3E}">
        <p14:creationId xmlns:p14="http://schemas.microsoft.com/office/powerpoint/2010/main" val="3634432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97050" y="2120182"/>
            <a:ext cx="1323317" cy="1323317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Pie Charts – Example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14723662"/>
              </p:ext>
            </p:extLst>
          </p:nvPr>
        </p:nvGraphicFramePr>
        <p:xfrm>
          <a:off x="543141" y="1760895"/>
          <a:ext cx="2231753" cy="204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522219" y="1760895"/>
            <a:ext cx="2231753" cy="2041893"/>
            <a:chOff x="3522219" y="1760895"/>
            <a:chExt cx="2231753" cy="2041893"/>
          </a:xfrm>
        </p:grpSpPr>
        <p:sp>
          <p:nvSpPr>
            <p:cNvPr id="31" name="Oval 30"/>
            <p:cNvSpPr/>
            <p:nvPr/>
          </p:nvSpPr>
          <p:spPr>
            <a:xfrm>
              <a:off x="3976434" y="2120182"/>
              <a:ext cx="1323317" cy="1323317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2560786098"/>
                </p:ext>
              </p:extLst>
            </p:nvPr>
          </p:nvGraphicFramePr>
          <p:xfrm>
            <a:off x="3522219" y="1760895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6501297" y="1760895"/>
            <a:ext cx="2231753" cy="2041893"/>
            <a:chOff x="6501297" y="1760895"/>
            <a:chExt cx="2231753" cy="2041893"/>
          </a:xfrm>
        </p:grpSpPr>
        <p:sp>
          <p:nvSpPr>
            <p:cNvPr id="32" name="Oval 31"/>
            <p:cNvSpPr/>
            <p:nvPr/>
          </p:nvSpPr>
          <p:spPr>
            <a:xfrm>
              <a:off x="6955512" y="2120182"/>
              <a:ext cx="1323317" cy="1323317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3691630493"/>
                </p:ext>
              </p:extLst>
            </p:nvPr>
          </p:nvGraphicFramePr>
          <p:xfrm>
            <a:off x="6501297" y="1760895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9480376" y="1760895"/>
            <a:ext cx="2231753" cy="2041893"/>
            <a:chOff x="9480376" y="1760895"/>
            <a:chExt cx="2231753" cy="2041893"/>
          </a:xfrm>
        </p:grpSpPr>
        <p:sp>
          <p:nvSpPr>
            <p:cNvPr id="33" name="Oval 32"/>
            <p:cNvSpPr/>
            <p:nvPr/>
          </p:nvSpPr>
          <p:spPr>
            <a:xfrm>
              <a:off x="9934285" y="2120182"/>
              <a:ext cx="1323317" cy="1323317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3633730947"/>
                </p:ext>
              </p:extLst>
            </p:nvPr>
          </p:nvGraphicFramePr>
          <p:xfrm>
            <a:off x="9480376" y="1760895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1253295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75%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2373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55%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1451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25%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90529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70%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141" y="4229305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2836" y="4268758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1914" y="4268758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0376" y="4268758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3141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22836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01914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80376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</p:spTree>
    <p:extLst>
      <p:ext uri="{BB962C8B-B14F-4D97-AF65-F5344CB8AC3E}">
        <p14:creationId xmlns:p14="http://schemas.microsoft.com/office/powerpoint/2010/main" val="1190926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Pie Charts – Example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3295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25%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2373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45%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1451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75%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90529" y="3672197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70%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141" y="4229305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2836" y="4268758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1914" y="4268758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0376" y="4268758"/>
            <a:ext cx="2231136" cy="523220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Option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3141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22836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01914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80376" y="4865319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3141" y="1760895"/>
            <a:ext cx="2231753" cy="2041893"/>
            <a:chOff x="543141" y="1760895"/>
            <a:chExt cx="2231753" cy="2041893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622546922"/>
                </p:ext>
              </p:extLst>
            </p:nvPr>
          </p:nvGraphicFramePr>
          <p:xfrm>
            <a:off x="543141" y="1760895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1043453" y="2163620"/>
              <a:ext cx="1238196" cy="1243378"/>
            </a:xfrm>
            <a:prstGeom prst="ellips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86601" y="1809733"/>
              <a:ext cx="1944216" cy="1944216"/>
              <a:chOff x="3863752" y="4221088"/>
              <a:chExt cx="1944216" cy="1944216"/>
            </a:xfrm>
          </p:grpSpPr>
          <p:cxnSp>
            <p:nvCxnSpPr>
              <p:cNvPr id="49" name="Straight Connector 48"/>
              <p:cNvCxnSpPr>
                <a:cxnSpLocks/>
              </p:cNvCxnSpPr>
              <p:nvPr/>
            </p:nvCxnSpPr>
            <p:spPr>
              <a:xfrm>
                <a:off x="4835860" y="4221088"/>
                <a:ext cx="0" cy="194421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cxnSpLocks/>
              </p:cNvCxnSpPr>
              <p:nvPr/>
            </p:nvCxnSpPr>
            <p:spPr>
              <a:xfrm>
                <a:off x="3863752" y="5193196"/>
                <a:ext cx="19442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cxnSpLocks/>
              </p:cNvCxnSpPr>
              <p:nvPr/>
            </p:nvCxnSpPr>
            <p:spPr>
              <a:xfrm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 flipH="1"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3520970" y="1760895"/>
            <a:ext cx="2231753" cy="2041893"/>
            <a:chOff x="543141" y="1760895"/>
            <a:chExt cx="2231753" cy="2041893"/>
          </a:xfrm>
        </p:grpSpPr>
        <p:graphicFrame>
          <p:nvGraphicFramePr>
            <p:cNvPr id="54" name="Chart 53"/>
            <p:cNvGraphicFramePr/>
            <p:nvPr>
              <p:extLst>
                <p:ext uri="{D42A27DB-BD31-4B8C-83A1-F6EECF244321}">
                  <p14:modId xmlns:p14="http://schemas.microsoft.com/office/powerpoint/2010/main" val="3450041376"/>
                </p:ext>
              </p:extLst>
            </p:nvPr>
          </p:nvGraphicFramePr>
          <p:xfrm>
            <a:off x="543141" y="1760895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043453" y="2163620"/>
              <a:ext cx="1238196" cy="1243378"/>
            </a:xfrm>
            <a:prstGeom prst="ellips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86601" y="1809733"/>
              <a:ext cx="1944216" cy="1944216"/>
              <a:chOff x="3863752" y="4221088"/>
              <a:chExt cx="1944216" cy="1944216"/>
            </a:xfrm>
          </p:grpSpPr>
          <p:cxnSp>
            <p:nvCxnSpPr>
              <p:cNvPr id="57" name="Straight Connector 56"/>
              <p:cNvCxnSpPr>
                <a:cxnSpLocks/>
              </p:cNvCxnSpPr>
              <p:nvPr/>
            </p:nvCxnSpPr>
            <p:spPr>
              <a:xfrm>
                <a:off x="4835860" y="4221088"/>
                <a:ext cx="0" cy="194421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cxnSpLocks/>
              </p:cNvCxnSpPr>
              <p:nvPr/>
            </p:nvCxnSpPr>
            <p:spPr>
              <a:xfrm>
                <a:off x="3863752" y="5193196"/>
                <a:ext cx="19442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cxnSpLocks/>
              </p:cNvCxnSpPr>
              <p:nvPr/>
            </p:nvCxnSpPr>
            <p:spPr>
              <a:xfrm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cxnSpLocks/>
              </p:cNvCxnSpPr>
              <p:nvPr/>
            </p:nvCxnSpPr>
            <p:spPr>
              <a:xfrm flipH="1"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6498799" y="1760895"/>
            <a:ext cx="2231753" cy="2041893"/>
            <a:chOff x="543141" y="1760895"/>
            <a:chExt cx="2231753" cy="2041893"/>
          </a:xfrm>
        </p:grpSpPr>
        <p:graphicFrame>
          <p:nvGraphicFramePr>
            <p:cNvPr id="62" name="Chart 61"/>
            <p:cNvGraphicFramePr/>
            <p:nvPr>
              <p:extLst>
                <p:ext uri="{D42A27DB-BD31-4B8C-83A1-F6EECF244321}">
                  <p14:modId xmlns:p14="http://schemas.microsoft.com/office/powerpoint/2010/main" val="507685768"/>
                </p:ext>
              </p:extLst>
            </p:nvPr>
          </p:nvGraphicFramePr>
          <p:xfrm>
            <a:off x="543141" y="1760895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043453" y="2163620"/>
              <a:ext cx="1238196" cy="1243378"/>
            </a:xfrm>
            <a:prstGeom prst="ellips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86601" y="1809733"/>
              <a:ext cx="1944216" cy="1944216"/>
              <a:chOff x="3863752" y="4221088"/>
              <a:chExt cx="1944216" cy="1944216"/>
            </a:xfrm>
          </p:grpSpPr>
          <p:cxnSp>
            <p:nvCxnSpPr>
              <p:cNvPr id="65" name="Straight Connector 64"/>
              <p:cNvCxnSpPr>
                <a:cxnSpLocks/>
              </p:cNvCxnSpPr>
              <p:nvPr/>
            </p:nvCxnSpPr>
            <p:spPr>
              <a:xfrm>
                <a:off x="4835860" y="4221088"/>
                <a:ext cx="0" cy="194421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cxnSpLocks/>
              </p:cNvCxnSpPr>
              <p:nvPr/>
            </p:nvCxnSpPr>
            <p:spPr>
              <a:xfrm>
                <a:off x="3863752" y="5193196"/>
                <a:ext cx="19442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cxnSpLocks/>
              </p:cNvCxnSpPr>
              <p:nvPr/>
            </p:nvCxnSpPr>
            <p:spPr>
              <a:xfrm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cxnSpLocks/>
              </p:cNvCxnSpPr>
              <p:nvPr/>
            </p:nvCxnSpPr>
            <p:spPr>
              <a:xfrm flipH="1"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9476627" y="1760895"/>
            <a:ext cx="2231753" cy="2041893"/>
            <a:chOff x="543141" y="1760895"/>
            <a:chExt cx="2231753" cy="2041893"/>
          </a:xfrm>
        </p:grpSpPr>
        <p:graphicFrame>
          <p:nvGraphicFramePr>
            <p:cNvPr id="70" name="Chart 69"/>
            <p:cNvGraphicFramePr/>
            <p:nvPr>
              <p:extLst>
                <p:ext uri="{D42A27DB-BD31-4B8C-83A1-F6EECF244321}">
                  <p14:modId xmlns:p14="http://schemas.microsoft.com/office/powerpoint/2010/main" val="2878897234"/>
                </p:ext>
              </p:extLst>
            </p:nvPr>
          </p:nvGraphicFramePr>
          <p:xfrm>
            <a:off x="543141" y="1760895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043453" y="2163620"/>
              <a:ext cx="1238196" cy="1243378"/>
            </a:xfrm>
            <a:prstGeom prst="ellips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86601" y="1809733"/>
              <a:ext cx="1944216" cy="1944216"/>
              <a:chOff x="3863752" y="4221088"/>
              <a:chExt cx="1944216" cy="1944216"/>
            </a:xfrm>
          </p:grpSpPr>
          <p:cxnSp>
            <p:nvCxnSpPr>
              <p:cNvPr id="73" name="Straight Connector 72"/>
              <p:cNvCxnSpPr>
                <a:cxnSpLocks/>
              </p:cNvCxnSpPr>
              <p:nvPr/>
            </p:nvCxnSpPr>
            <p:spPr>
              <a:xfrm>
                <a:off x="4835860" y="4221088"/>
                <a:ext cx="0" cy="194421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cxnSpLocks/>
              </p:cNvCxnSpPr>
              <p:nvPr/>
            </p:nvCxnSpPr>
            <p:spPr>
              <a:xfrm>
                <a:off x="3863752" y="5193196"/>
                <a:ext cx="19442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cxnSpLocks/>
              </p:cNvCxnSpPr>
              <p:nvPr/>
            </p:nvCxnSpPr>
            <p:spPr>
              <a:xfrm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cxnSpLocks/>
              </p:cNvCxnSpPr>
              <p:nvPr/>
            </p:nvCxnSpPr>
            <p:spPr>
              <a:xfrm flipH="1"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3419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4-Level Doughnut Chart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56813344"/>
              </p:ext>
            </p:extLst>
          </p:nvPr>
        </p:nvGraphicFramePr>
        <p:xfrm>
          <a:off x="965168" y="1484784"/>
          <a:ext cx="5576168" cy="484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52080" y="2864448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Option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2080" y="2547362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Option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2080" y="2230276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Option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52080" y="191319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Option 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20136" y="1621045"/>
            <a:ext cx="4189417" cy="523220"/>
          </a:xfrm>
          <a:prstGeom prst="rect">
            <a:avLst/>
          </a:prstGeom>
        </p:spPr>
        <p:txBody>
          <a:bodyPr wrap="none" lIns="0" anchor="b">
            <a:spAutoFit/>
          </a:bodyPr>
          <a:lstStyle/>
          <a:p>
            <a:r>
              <a:rPr lang="da-DK" sz="2800" b="1">
                <a:solidFill>
                  <a:schemeClr val="tx2"/>
                </a:solidFill>
              </a:rPr>
              <a:t>Lorem ipsum dolor sit amet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20136" y="2273552"/>
            <a:ext cx="4207527" cy="372409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/>
              <a:t>Lorem ipsum dolor sit amet, quam id eros. Vestibulum luctus velit. Pretium ante, integer a blandit. Nullam nunc wisi, rutrum rhoncus. Libero commodo. Ut a.</a:t>
            </a:r>
          </a:p>
          <a:p>
            <a:pPr algn="just">
              <a:spcBef>
                <a:spcPts val="1200"/>
              </a:spcBef>
            </a:pPr>
            <a:r>
              <a:rPr lang="en-US"/>
              <a:t>Imperdiet in pulvinar. Tellus augue. Elit urna dignissim. Est inceptos. Ligula augue, etiam sit, et vestibulum.</a:t>
            </a:r>
          </a:p>
          <a:p>
            <a:pPr algn="just">
              <a:spcBef>
                <a:spcPts val="1200"/>
              </a:spcBef>
            </a:pPr>
            <a:r>
              <a:rPr lang="en-US"/>
              <a:t>Dolor lacus gravida. Elit placerat risus, cursus orci, eget blandit. Et maecenas, lorem mollis. Vestibulum feugiat pulvinar, tortor donec massa. Enim hendrerit proin. Rutrum consectetuer qui, wisi est, vel ante.</a:t>
            </a:r>
          </a:p>
        </p:txBody>
      </p:sp>
    </p:spTree>
    <p:extLst>
      <p:ext uri="{BB962C8B-B14F-4D97-AF65-F5344CB8AC3E}">
        <p14:creationId xmlns:p14="http://schemas.microsoft.com/office/powerpoint/2010/main" val="3404283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Bar Chart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96466107"/>
              </p:ext>
            </p:extLst>
          </p:nvPr>
        </p:nvGraphicFramePr>
        <p:xfrm>
          <a:off x="2032000" y="1844824"/>
          <a:ext cx="8128000" cy="465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293608" y="1782342"/>
            <a:ext cx="936104" cy="638546"/>
            <a:chOff x="1055440" y="1628800"/>
            <a:chExt cx="936104" cy="638546"/>
          </a:xfrm>
          <a:solidFill>
            <a:schemeClr val="accent2"/>
          </a:solidFill>
        </p:grpSpPr>
        <p:sp>
          <p:nvSpPr>
            <p:cNvPr id="8" name="Rectangle: Rounded Corners 7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80</a:t>
              </a: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58968" y="3241751"/>
            <a:ext cx="936104" cy="638546"/>
            <a:chOff x="1055440" y="1628800"/>
            <a:chExt cx="936104" cy="638546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35</a:t>
              </a: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20840" y="4690872"/>
            <a:ext cx="936104" cy="638546"/>
            <a:chOff x="1055440" y="1628800"/>
            <a:chExt cx="936104" cy="638546"/>
          </a:xfrm>
          <a:solidFill>
            <a:schemeClr val="accent4"/>
          </a:solidFill>
        </p:grpSpPr>
        <p:sp>
          <p:nvSpPr>
            <p:cNvPr id="15" name="Rectangle: Rounded Corners 14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55</a:t>
              </a:r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131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PowerPoint – Type of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875326" y="1776212"/>
            <a:ext cx="2210862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Column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875335" y="2456926"/>
            <a:ext cx="1532792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Line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875336" y="3137643"/>
            <a:ext cx="1335622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Pie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875335" y="3818360"/>
            <a:ext cx="139493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Bar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875330" y="4499080"/>
            <a:ext cx="1634102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Area</a:t>
            </a:r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875336" y="5179799"/>
            <a:ext cx="3018390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X Y (Scatter)</a:t>
            </a: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4596911" y="1776212"/>
            <a:ext cx="1848583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Map</a:t>
            </a:r>
            <a:r>
              <a:rPr lang="en-US" sz="3600">
                <a:solidFill>
                  <a:schemeClr val="accent4"/>
                </a:solidFill>
              </a:rPr>
              <a:t>*</a:t>
            </a: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4596911" y="2456926"/>
            <a:ext cx="1771960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Stock</a:t>
            </a:r>
          </a:p>
        </p:txBody>
      </p:sp>
      <p:sp>
        <p:nvSpPr>
          <p:cNvPr id="14" name="Rectangle 13">
            <a:hlinkClick r:id="rId11" action="ppaction://hlinksldjump"/>
          </p:cNvPr>
          <p:cNvSpPr/>
          <p:nvPr/>
        </p:nvSpPr>
        <p:spPr>
          <a:xfrm>
            <a:off x="4596905" y="3137643"/>
            <a:ext cx="2153731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Surface</a:t>
            </a:r>
          </a:p>
        </p:txBody>
      </p:sp>
      <p:sp>
        <p:nvSpPr>
          <p:cNvPr id="15" name="Rectangle 14">
            <a:hlinkClick r:id="rId12" action="ppaction://hlinksldjump"/>
          </p:cNvPr>
          <p:cNvSpPr/>
          <p:nvPr/>
        </p:nvSpPr>
        <p:spPr>
          <a:xfrm>
            <a:off x="4596911" y="3818360"/>
            <a:ext cx="185659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Radar</a:t>
            </a:r>
          </a:p>
        </p:txBody>
      </p:sp>
      <p:sp>
        <p:nvSpPr>
          <p:cNvPr id="16" name="Rectangle 15">
            <a:hlinkClick r:id="rId13" action="ppaction://hlinksldjump"/>
          </p:cNvPr>
          <p:cNvSpPr/>
          <p:nvPr/>
        </p:nvSpPr>
        <p:spPr>
          <a:xfrm>
            <a:off x="4596912" y="4499080"/>
            <a:ext cx="2631426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Treemap</a:t>
            </a:r>
            <a:r>
              <a:rPr lang="en-US" sz="3600">
                <a:solidFill>
                  <a:schemeClr val="accent4"/>
                </a:solidFill>
              </a:rPr>
              <a:t>*</a:t>
            </a:r>
          </a:p>
        </p:txBody>
      </p:sp>
      <p:sp>
        <p:nvSpPr>
          <p:cNvPr id="17" name="Rectangle 16">
            <a:hlinkClick r:id="rId14" action="ppaction://hlinksldjump"/>
          </p:cNvPr>
          <p:cNvSpPr/>
          <p:nvPr/>
        </p:nvSpPr>
        <p:spPr>
          <a:xfrm>
            <a:off x="4596912" y="5179799"/>
            <a:ext cx="265303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Sunburst</a:t>
            </a:r>
            <a:r>
              <a:rPr lang="en-US" sz="3600">
                <a:solidFill>
                  <a:schemeClr val="accent4"/>
                </a:solidFill>
              </a:rPr>
              <a:t>*</a:t>
            </a:r>
          </a:p>
        </p:txBody>
      </p:sp>
      <p:sp>
        <p:nvSpPr>
          <p:cNvPr id="18" name="Rectangle 17">
            <a:hlinkClick r:id="rId15" action="ppaction://hlinksldjump"/>
          </p:cNvPr>
          <p:cNvSpPr/>
          <p:nvPr/>
        </p:nvSpPr>
        <p:spPr>
          <a:xfrm>
            <a:off x="7723900" y="1776212"/>
            <a:ext cx="291143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Histogram</a:t>
            </a:r>
            <a:r>
              <a:rPr lang="en-US" sz="3600">
                <a:solidFill>
                  <a:schemeClr val="accent4"/>
                </a:solidFill>
              </a:rPr>
              <a:t>*</a:t>
            </a:r>
          </a:p>
        </p:txBody>
      </p:sp>
      <p:sp>
        <p:nvSpPr>
          <p:cNvPr id="19" name="Rectangle 18">
            <a:hlinkClick r:id="rId16" action="ppaction://hlinksldjump"/>
          </p:cNvPr>
          <p:cNvSpPr/>
          <p:nvPr/>
        </p:nvSpPr>
        <p:spPr>
          <a:xfrm>
            <a:off x="7723897" y="2456926"/>
            <a:ext cx="38220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Box @ Whisker</a:t>
            </a:r>
            <a:r>
              <a:rPr lang="en-US" sz="3600">
                <a:solidFill>
                  <a:schemeClr val="accent4"/>
                </a:solidFill>
              </a:rPr>
              <a:t>*</a:t>
            </a:r>
          </a:p>
        </p:txBody>
      </p:sp>
      <p:sp>
        <p:nvSpPr>
          <p:cNvPr id="20" name="Rectangle 19">
            <a:hlinkClick r:id="rId17" action="ppaction://hlinksldjump"/>
          </p:cNvPr>
          <p:cNvSpPr/>
          <p:nvPr/>
        </p:nvSpPr>
        <p:spPr>
          <a:xfrm>
            <a:off x="7723901" y="3137643"/>
            <a:ext cx="270554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Waterfall</a:t>
            </a:r>
            <a:r>
              <a:rPr lang="en-US" sz="3600">
                <a:solidFill>
                  <a:schemeClr val="accent4"/>
                </a:solidFill>
              </a:rPr>
              <a:t>*</a:t>
            </a:r>
          </a:p>
        </p:txBody>
      </p:sp>
      <p:sp>
        <p:nvSpPr>
          <p:cNvPr id="21" name="Rectangle 20">
            <a:hlinkClick r:id="rId18" action="ppaction://hlinksldjump"/>
          </p:cNvPr>
          <p:cNvSpPr/>
          <p:nvPr/>
        </p:nvSpPr>
        <p:spPr>
          <a:xfrm>
            <a:off x="7723897" y="3818360"/>
            <a:ext cx="2263761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Funnel</a:t>
            </a:r>
            <a:r>
              <a:rPr lang="en-US" sz="3600">
                <a:solidFill>
                  <a:schemeClr val="accent4"/>
                </a:solidFill>
              </a:rPr>
              <a:t>*</a:t>
            </a:r>
          </a:p>
        </p:txBody>
      </p:sp>
      <p:sp>
        <p:nvSpPr>
          <p:cNvPr id="22" name="Rectangle 21">
            <a:hlinkClick r:id="rId19" action="ppaction://hlinksldjump"/>
          </p:cNvPr>
          <p:cNvSpPr/>
          <p:nvPr/>
        </p:nvSpPr>
        <p:spPr>
          <a:xfrm>
            <a:off x="7723896" y="4499077"/>
            <a:ext cx="2106667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Combo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08086" y="6171893"/>
            <a:ext cx="6775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chemeClr val="accent4"/>
                </a:solidFill>
              </a:rPr>
              <a:t>*</a:t>
            </a:r>
            <a:r>
              <a:rPr lang="en-US" sz="1600" i="1"/>
              <a:t>Available with </a:t>
            </a:r>
            <a:r>
              <a:rPr lang="en-US" sz="1600" b="1" i="1"/>
              <a:t>Office 365 </a:t>
            </a:r>
            <a:r>
              <a:rPr lang="en-US" sz="1600" i="1"/>
              <a:t>and </a:t>
            </a:r>
            <a:r>
              <a:rPr lang="en-US" sz="1600" b="1" i="1"/>
              <a:t>Office 2016 </a:t>
            </a:r>
            <a:r>
              <a:rPr lang="en-US" sz="1600" i="1"/>
              <a:t>– won’t work with previous versions</a:t>
            </a:r>
          </a:p>
        </p:txBody>
      </p:sp>
    </p:spTree>
    <p:extLst>
      <p:ext uri="{BB962C8B-B14F-4D97-AF65-F5344CB8AC3E}">
        <p14:creationId xmlns:p14="http://schemas.microsoft.com/office/powerpoint/2010/main" val="3815566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Bar Chart with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14" name="Chart Placeholder 13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94974912"/>
              </p:ext>
            </p:extLst>
          </p:nvPr>
        </p:nvGraphicFramePr>
        <p:xfrm>
          <a:off x="623888" y="1700213"/>
          <a:ext cx="5903912" cy="407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320136" y="2241096"/>
            <a:ext cx="4189418" cy="372409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/>
              <a:t>Lorem ipsum dolor sit amet, quam id eros. Vestibulum luctus velit. Pretium ante, integer a blandit. Nullam nunc wisi, rutrum rhoncus. Libero commodo. Ut a.</a:t>
            </a:r>
          </a:p>
          <a:p>
            <a:pPr algn="just">
              <a:spcBef>
                <a:spcPts val="1200"/>
              </a:spcBef>
            </a:pPr>
            <a:r>
              <a:rPr lang="en-US"/>
              <a:t>Imperdiet in pulvinar. Tellus augue. Elit urna dignissim. Est inceptos. Ligula augue, etiam sit, et vestibulum.</a:t>
            </a:r>
          </a:p>
          <a:p>
            <a:pPr algn="just">
              <a:spcBef>
                <a:spcPts val="1200"/>
              </a:spcBef>
            </a:pPr>
            <a:r>
              <a:rPr lang="en-US"/>
              <a:t>Dolor lacus gravida. Elit placerat risus, cursus orci, eget blandit. Et maecenas, lorem mollis. Vestibulum feugiat pulvinar, tortor donec massa. Enim hendrerit proin. Rutrum consectetuer qui, wisi est, vel ante.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320136" y="1631933"/>
            <a:ext cx="4189417" cy="523220"/>
          </a:xfrm>
        </p:spPr>
        <p:txBody>
          <a:bodyPr/>
          <a:lstStyle/>
          <a:p>
            <a:r>
              <a:rPr lang="da-DK"/>
              <a:t>Lorem ipsum dolor sit amet</a:t>
            </a: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846320" y="1656961"/>
            <a:ext cx="725529" cy="563325"/>
            <a:chOff x="1055440" y="1628800"/>
            <a:chExt cx="936104" cy="6385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Rectangle: Rounded Corners 25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80</a:t>
              </a:r>
            </a:p>
          </p:txBody>
        </p:sp>
        <p:sp>
          <p:nvSpPr>
            <p:cNvPr id="27" name="Right Triangle 26"/>
            <p:cNvSpPr/>
            <p:nvPr/>
          </p:nvSpPr>
          <p:spPr>
            <a:xfrm rot="10800000">
              <a:off x="1847527" y="2051322"/>
              <a:ext cx="144016" cy="2160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17520" y="2922456"/>
            <a:ext cx="725529" cy="563325"/>
            <a:chOff x="1055440" y="1628800"/>
            <a:chExt cx="936104" cy="63854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Rectangle: Rounded Corners 28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35</a:t>
              </a:r>
            </a:p>
          </p:txBody>
        </p:sp>
        <p:sp>
          <p:nvSpPr>
            <p:cNvPr id="30" name="Right Triangle 29"/>
            <p:cNvSpPr/>
            <p:nvPr/>
          </p:nvSpPr>
          <p:spPr>
            <a:xfrm rot="10800000">
              <a:off x="1847527" y="2051322"/>
              <a:ext cx="144016" cy="2160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31336" y="4187952"/>
            <a:ext cx="725529" cy="563325"/>
            <a:chOff x="1055440" y="1628800"/>
            <a:chExt cx="936104" cy="63854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2" name="Rectangle: Rounded Corners 31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55</a:t>
              </a:r>
            </a:p>
          </p:txBody>
        </p:sp>
        <p:sp>
          <p:nvSpPr>
            <p:cNvPr id="33" name="Right Triangle 32"/>
            <p:cNvSpPr/>
            <p:nvPr/>
          </p:nvSpPr>
          <p:spPr>
            <a:xfrm rot="10800000">
              <a:off x="1847527" y="2051322"/>
              <a:ext cx="144016" cy="2160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1977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cap="none"/>
              <a:t>Clustered Bar Chart</a:t>
            </a:r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37206520"/>
              </p:ext>
            </p:extLst>
          </p:nvPr>
        </p:nvGraphicFramePr>
        <p:xfrm>
          <a:off x="1271464" y="1700808"/>
          <a:ext cx="86005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0037859" y="2114431"/>
            <a:ext cx="1595280" cy="3997291"/>
            <a:chOff x="10037859" y="2098183"/>
            <a:chExt cx="1595280" cy="39972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599" y="2846097"/>
              <a:ext cx="640080" cy="6400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599" y="3879289"/>
              <a:ext cx="640080" cy="6400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8642" y="5663820"/>
              <a:ext cx="1146302" cy="43165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1944" y="4972219"/>
              <a:ext cx="1143000" cy="19109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139" y="2098183"/>
              <a:ext cx="1143000" cy="376833"/>
            </a:xfrm>
            <a:prstGeom prst="rect">
              <a:avLst/>
            </a:prstGeom>
          </p:spPr>
        </p:pic>
        <p:sp>
          <p:nvSpPr>
            <p:cNvPr id="18" name="Freeform 320"/>
            <p:cNvSpPr/>
            <p:nvPr/>
          </p:nvSpPr>
          <p:spPr>
            <a:xfrm>
              <a:off x="10037859" y="2106389"/>
              <a:ext cx="216316" cy="360423"/>
            </a:xfrm>
            <a:custGeom>
              <a:avLst/>
              <a:gdLst/>
              <a:ahLst/>
              <a:cxnLst/>
              <a:rect l="l" t="t" r="r" b="b"/>
              <a:pathLst>
                <a:path w="216353" h="360589">
                  <a:moveTo>
                    <a:pt x="36058" y="0"/>
                  </a:moveTo>
                  <a:lnTo>
                    <a:pt x="180294" y="0"/>
                  </a:lnTo>
                  <a:cubicBezTo>
                    <a:pt x="190060" y="0"/>
                    <a:pt x="198512" y="3568"/>
                    <a:pt x="205648" y="10705"/>
                  </a:cubicBezTo>
                  <a:cubicBezTo>
                    <a:pt x="212785" y="17841"/>
                    <a:pt x="216353" y="26293"/>
                    <a:pt x="216353" y="36059"/>
                  </a:cubicBezTo>
                  <a:lnTo>
                    <a:pt x="216353" y="324530"/>
                  </a:lnTo>
                  <a:cubicBezTo>
                    <a:pt x="216353" y="334296"/>
                    <a:pt x="212785" y="342748"/>
                    <a:pt x="205648" y="349884"/>
                  </a:cubicBezTo>
                  <a:cubicBezTo>
                    <a:pt x="198512" y="357021"/>
                    <a:pt x="190060" y="360589"/>
                    <a:pt x="180294" y="360589"/>
                  </a:cubicBezTo>
                  <a:lnTo>
                    <a:pt x="36058" y="360589"/>
                  </a:lnTo>
                  <a:cubicBezTo>
                    <a:pt x="26292" y="360589"/>
                    <a:pt x="17841" y="357021"/>
                    <a:pt x="10704" y="349884"/>
                  </a:cubicBezTo>
                  <a:cubicBezTo>
                    <a:pt x="3568" y="342748"/>
                    <a:pt x="0" y="334296"/>
                    <a:pt x="0" y="324530"/>
                  </a:cubicBezTo>
                  <a:lnTo>
                    <a:pt x="0" y="36059"/>
                  </a:lnTo>
                  <a:cubicBezTo>
                    <a:pt x="0" y="26293"/>
                    <a:pt x="3568" y="17841"/>
                    <a:pt x="10704" y="10705"/>
                  </a:cubicBezTo>
                  <a:cubicBezTo>
                    <a:pt x="17841" y="3568"/>
                    <a:pt x="26292" y="0"/>
                    <a:pt x="36058" y="0"/>
                  </a:cubicBezTo>
                  <a:close/>
                  <a:moveTo>
                    <a:pt x="85639" y="36059"/>
                  </a:moveTo>
                  <a:cubicBezTo>
                    <a:pt x="82635" y="36059"/>
                    <a:pt x="81132" y="37561"/>
                    <a:pt x="81132" y="40566"/>
                  </a:cubicBezTo>
                  <a:cubicBezTo>
                    <a:pt x="81132" y="43571"/>
                    <a:pt x="82635" y="45073"/>
                    <a:pt x="85639" y="45073"/>
                  </a:cubicBezTo>
                  <a:lnTo>
                    <a:pt x="130713" y="45073"/>
                  </a:lnTo>
                  <a:cubicBezTo>
                    <a:pt x="133718" y="45073"/>
                    <a:pt x="135220" y="43571"/>
                    <a:pt x="135220" y="40566"/>
                  </a:cubicBezTo>
                  <a:cubicBezTo>
                    <a:pt x="135220" y="37561"/>
                    <a:pt x="133718" y="36059"/>
                    <a:pt x="130713" y="36059"/>
                  </a:cubicBezTo>
                  <a:lnTo>
                    <a:pt x="85639" y="36059"/>
                  </a:lnTo>
                  <a:close/>
                  <a:moveTo>
                    <a:pt x="36058" y="72118"/>
                  </a:moveTo>
                  <a:cubicBezTo>
                    <a:pt x="33617" y="72118"/>
                    <a:pt x="31504" y="73010"/>
                    <a:pt x="29720" y="74794"/>
                  </a:cubicBezTo>
                  <a:cubicBezTo>
                    <a:pt x="27936" y="76578"/>
                    <a:pt x="27044" y="78691"/>
                    <a:pt x="27044" y="81132"/>
                  </a:cubicBezTo>
                  <a:lnTo>
                    <a:pt x="27044" y="279457"/>
                  </a:lnTo>
                  <a:cubicBezTo>
                    <a:pt x="27044" y="281898"/>
                    <a:pt x="27936" y="284011"/>
                    <a:pt x="29720" y="285795"/>
                  </a:cubicBezTo>
                  <a:cubicBezTo>
                    <a:pt x="31504" y="287579"/>
                    <a:pt x="33617" y="288471"/>
                    <a:pt x="36058" y="288471"/>
                  </a:cubicBezTo>
                  <a:lnTo>
                    <a:pt x="180294" y="288471"/>
                  </a:lnTo>
                  <a:cubicBezTo>
                    <a:pt x="182736" y="288471"/>
                    <a:pt x="184848" y="287579"/>
                    <a:pt x="186632" y="285795"/>
                  </a:cubicBezTo>
                  <a:cubicBezTo>
                    <a:pt x="188417" y="284011"/>
                    <a:pt x="189309" y="281898"/>
                    <a:pt x="189309" y="279457"/>
                  </a:cubicBezTo>
                  <a:lnTo>
                    <a:pt x="189309" y="81132"/>
                  </a:lnTo>
                  <a:cubicBezTo>
                    <a:pt x="189309" y="78691"/>
                    <a:pt x="188417" y="76578"/>
                    <a:pt x="186632" y="74794"/>
                  </a:cubicBezTo>
                  <a:cubicBezTo>
                    <a:pt x="184848" y="73010"/>
                    <a:pt x="182736" y="72118"/>
                    <a:pt x="180294" y="72118"/>
                  </a:cubicBezTo>
                  <a:lnTo>
                    <a:pt x="36058" y="72118"/>
                  </a:lnTo>
                  <a:close/>
                  <a:moveTo>
                    <a:pt x="108176" y="301994"/>
                  </a:moveTo>
                  <a:cubicBezTo>
                    <a:pt x="101979" y="301994"/>
                    <a:pt x="96673" y="304200"/>
                    <a:pt x="92260" y="308614"/>
                  </a:cubicBezTo>
                  <a:cubicBezTo>
                    <a:pt x="87846" y="313027"/>
                    <a:pt x="85639" y="318333"/>
                    <a:pt x="85639" y="324530"/>
                  </a:cubicBezTo>
                  <a:cubicBezTo>
                    <a:pt x="85639" y="330728"/>
                    <a:pt x="87846" y="336033"/>
                    <a:pt x="92260" y="340447"/>
                  </a:cubicBezTo>
                  <a:cubicBezTo>
                    <a:pt x="96673" y="344860"/>
                    <a:pt x="101979" y="347067"/>
                    <a:pt x="108176" y="347067"/>
                  </a:cubicBezTo>
                  <a:cubicBezTo>
                    <a:pt x="114374" y="347067"/>
                    <a:pt x="119679" y="344860"/>
                    <a:pt x="124093" y="340447"/>
                  </a:cubicBezTo>
                  <a:cubicBezTo>
                    <a:pt x="128507" y="336033"/>
                    <a:pt x="130713" y="330728"/>
                    <a:pt x="130713" y="324530"/>
                  </a:cubicBezTo>
                  <a:cubicBezTo>
                    <a:pt x="130713" y="318333"/>
                    <a:pt x="128507" y="313027"/>
                    <a:pt x="124093" y="308614"/>
                  </a:cubicBezTo>
                  <a:cubicBezTo>
                    <a:pt x="119679" y="304200"/>
                    <a:pt x="114374" y="301994"/>
                    <a:pt x="108176" y="3019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320"/>
            <p:cNvSpPr/>
            <p:nvPr/>
          </p:nvSpPr>
          <p:spPr>
            <a:xfrm>
              <a:off x="10037859" y="2990032"/>
              <a:ext cx="216316" cy="360423"/>
            </a:xfrm>
            <a:custGeom>
              <a:avLst/>
              <a:gdLst/>
              <a:ahLst/>
              <a:cxnLst/>
              <a:rect l="l" t="t" r="r" b="b"/>
              <a:pathLst>
                <a:path w="216353" h="360589">
                  <a:moveTo>
                    <a:pt x="36058" y="0"/>
                  </a:moveTo>
                  <a:lnTo>
                    <a:pt x="180294" y="0"/>
                  </a:lnTo>
                  <a:cubicBezTo>
                    <a:pt x="190060" y="0"/>
                    <a:pt x="198512" y="3568"/>
                    <a:pt x="205648" y="10705"/>
                  </a:cubicBezTo>
                  <a:cubicBezTo>
                    <a:pt x="212785" y="17841"/>
                    <a:pt x="216353" y="26293"/>
                    <a:pt x="216353" y="36059"/>
                  </a:cubicBezTo>
                  <a:lnTo>
                    <a:pt x="216353" y="324530"/>
                  </a:lnTo>
                  <a:cubicBezTo>
                    <a:pt x="216353" y="334296"/>
                    <a:pt x="212785" y="342748"/>
                    <a:pt x="205648" y="349884"/>
                  </a:cubicBezTo>
                  <a:cubicBezTo>
                    <a:pt x="198512" y="357021"/>
                    <a:pt x="190060" y="360589"/>
                    <a:pt x="180294" y="360589"/>
                  </a:cubicBezTo>
                  <a:lnTo>
                    <a:pt x="36058" y="360589"/>
                  </a:lnTo>
                  <a:cubicBezTo>
                    <a:pt x="26292" y="360589"/>
                    <a:pt x="17841" y="357021"/>
                    <a:pt x="10704" y="349884"/>
                  </a:cubicBezTo>
                  <a:cubicBezTo>
                    <a:pt x="3568" y="342748"/>
                    <a:pt x="0" y="334296"/>
                    <a:pt x="0" y="324530"/>
                  </a:cubicBezTo>
                  <a:lnTo>
                    <a:pt x="0" y="36059"/>
                  </a:lnTo>
                  <a:cubicBezTo>
                    <a:pt x="0" y="26293"/>
                    <a:pt x="3568" y="17841"/>
                    <a:pt x="10704" y="10705"/>
                  </a:cubicBezTo>
                  <a:cubicBezTo>
                    <a:pt x="17841" y="3568"/>
                    <a:pt x="26292" y="0"/>
                    <a:pt x="36058" y="0"/>
                  </a:cubicBezTo>
                  <a:close/>
                  <a:moveTo>
                    <a:pt x="85639" y="36059"/>
                  </a:moveTo>
                  <a:cubicBezTo>
                    <a:pt x="82635" y="36059"/>
                    <a:pt x="81132" y="37561"/>
                    <a:pt x="81132" y="40566"/>
                  </a:cubicBezTo>
                  <a:cubicBezTo>
                    <a:pt x="81132" y="43571"/>
                    <a:pt x="82635" y="45073"/>
                    <a:pt x="85639" y="45073"/>
                  </a:cubicBezTo>
                  <a:lnTo>
                    <a:pt x="130713" y="45073"/>
                  </a:lnTo>
                  <a:cubicBezTo>
                    <a:pt x="133718" y="45073"/>
                    <a:pt x="135220" y="43571"/>
                    <a:pt x="135220" y="40566"/>
                  </a:cubicBezTo>
                  <a:cubicBezTo>
                    <a:pt x="135220" y="37561"/>
                    <a:pt x="133718" y="36059"/>
                    <a:pt x="130713" y="36059"/>
                  </a:cubicBezTo>
                  <a:lnTo>
                    <a:pt x="85639" y="36059"/>
                  </a:lnTo>
                  <a:close/>
                  <a:moveTo>
                    <a:pt x="36058" y="72118"/>
                  </a:moveTo>
                  <a:cubicBezTo>
                    <a:pt x="33617" y="72118"/>
                    <a:pt x="31504" y="73010"/>
                    <a:pt x="29720" y="74794"/>
                  </a:cubicBezTo>
                  <a:cubicBezTo>
                    <a:pt x="27936" y="76578"/>
                    <a:pt x="27044" y="78691"/>
                    <a:pt x="27044" y="81132"/>
                  </a:cubicBezTo>
                  <a:lnTo>
                    <a:pt x="27044" y="279457"/>
                  </a:lnTo>
                  <a:cubicBezTo>
                    <a:pt x="27044" y="281898"/>
                    <a:pt x="27936" y="284011"/>
                    <a:pt x="29720" y="285795"/>
                  </a:cubicBezTo>
                  <a:cubicBezTo>
                    <a:pt x="31504" y="287579"/>
                    <a:pt x="33617" y="288471"/>
                    <a:pt x="36058" y="288471"/>
                  </a:cubicBezTo>
                  <a:lnTo>
                    <a:pt x="180294" y="288471"/>
                  </a:lnTo>
                  <a:cubicBezTo>
                    <a:pt x="182736" y="288471"/>
                    <a:pt x="184848" y="287579"/>
                    <a:pt x="186632" y="285795"/>
                  </a:cubicBezTo>
                  <a:cubicBezTo>
                    <a:pt x="188417" y="284011"/>
                    <a:pt x="189309" y="281898"/>
                    <a:pt x="189309" y="279457"/>
                  </a:cubicBezTo>
                  <a:lnTo>
                    <a:pt x="189309" y="81132"/>
                  </a:lnTo>
                  <a:cubicBezTo>
                    <a:pt x="189309" y="78691"/>
                    <a:pt x="188417" y="76578"/>
                    <a:pt x="186632" y="74794"/>
                  </a:cubicBezTo>
                  <a:cubicBezTo>
                    <a:pt x="184848" y="73010"/>
                    <a:pt x="182736" y="72118"/>
                    <a:pt x="180294" y="72118"/>
                  </a:cubicBezTo>
                  <a:lnTo>
                    <a:pt x="36058" y="72118"/>
                  </a:lnTo>
                  <a:close/>
                  <a:moveTo>
                    <a:pt x="108176" y="301994"/>
                  </a:moveTo>
                  <a:cubicBezTo>
                    <a:pt x="101979" y="301994"/>
                    <a:pt x="96673" y="304200"/>
                    <a:pt x="92260" y="308614"/>
                  </a:cubicBezTo>
                  <a:cubicBezTo>
                    <a:pt x="87846" y="313027"/>
                    <a:pt x="85639" y="318333"/>
                    <a:pt x="85639" y="324530"/>
                  </a:cubicBezTo>
                  <a:cubicBezTo>
                    <a:pt x="85639" y="330728"/>
                    <a:pt x="87846" y="336033"/>
                    <a:pt x="92260" y="340447"/>
                  </a:cubicBezTo>
                  <a:cubicBezTo>
                    <a:pt x="96673" y="344860"/>
                    <a:pt x="101979" y="347067"/>
                    <a:pt x="108176" y="347067"/>
                  </a:cubicBezTo>
                  <a:cubicBezTo>
                    <a:pt x="114374" y="347067"/>
                    <a:pt x="119679" y="344860"/>
                    <a:pt x="124093" y="340447"/>
                  </a:cubicBezTo>
                  <a:cubicBezTo>
                    <a:pt x="128507" y="336033"/>
                    <a:pt x="130713" y="330728"/>
                    <a:pt x="130713" y="324530"/>
                  </a:cubicBezTo>
                  <a:cubicBezTo>
                    <a:pt x="130713" y="318333"/>
                    <a:pt x="128507" y="313027"/>
                    <a:pt x="124093" y="308614"/>
                  </a:cubicBezTo>
                  <a:cubicBezTo>
                    <a:pt x="119679" y="304200"/>
                    <a:pt x="114374" y="301994"/>
                    <a:pt x="108176" y="3019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20"/>
            <p:cNvSpPr/>
            <p:nvPr/>
          </p:nvSpPr>
          <p:spPr>
            <a:xfrm>
              <a:off x="10037859" y="4019118"/>
              <a:ext cx="216316" cy="360423"/>
            </a:xfrm>
            <a:custGeom>
              <a:avLst/>
              <a:gdLst/>
              <a:ahLst/>
              <a:cxnLst/>
              <a:rect l="l" t="t" r="r" b="b"/>
              <a:pathLst>
                <a:path w="216353" h="360589">
                  <a:moveTo>
                    <a:pt x="36058" y="0"/>
                  </a:moveTo>
                  <a:lnTo>
                    <a:pt x="180294" y="0"/>
                  </a:lnTo>
                  <a:cubicBezTo>
                    <a:pt x="190060" y="0"/>
                    <a:pt x="198512" y="3568"/>
                    <a:pt x="205648" y="10705"/>
                  </a:cubicBezTo>
                  <a:cubicBezTo>
                    <a:pt x="212785" y="17841"/>
                    <a:pt x="216353" y="26293"/>
                    <a:pt x="216353" y="36059"/>
                  </a:cubicBezTo>
                  <a:lnTo>
                    <a:pt x="216353" y="324530"/>
                  </a:lnTo>
                  <a:cubicBezTo>
                    <a:pt x="216353" y="334296"/>
                    <a:pt x="212785" y="342748"/>
                    <a:pt x="205648" y="349884"/>
                  </a:cubicBezTo>
                  <a:cubicBezTo>
                    <a:pt x="198512" y="357021"/>
                    <a:pt x="190060" y="360589"/>
                    <a:pt x="180294" y="360589"/>
                  </a:cubicBezTo>
                  <a:lnTo>
                    <a:pt x="36058" y="360589"/>
                  </a:lnTo>
                  <a:cubicBezTo>
                    <a:pt x="26292" y="360589"/>
                    <a:pt x="17841" y="357021"/>
                    <a:pt x="10704" y="349884"/>
                  </a:cubicBezTo>
                  <a:cubicBezTo>
                    <a:pt x="3568" y="342748"/>
                    <a:pt x="0" y="334296"/>
                    <a:pt x="0" y="324530"/>
                  </a:cubicBezTo>
                  <a:lnTo>
                    <a:pt x="0" y="36059"/>
                  </a:lnTo>
                  <a:cubicBezTo>
                    <a:pt x="0" y="26293"/>
                    <a:pt x="3568" y="17841"/>
                    <a:pt x="10704" y="10705"/>
                  </a:cubicBezTo>
                  <a:cubicBezTo>
                    <a:pt x="17841" y="3568"/>
                    <a:pt x="26292" y="0"/>
                    <a:pt x="36058" y="0"/>
                  </a:cubicBezTo>
                  <a:close/>
                  <a:moveTo>
                    <a:pt x="85639" y="36059"/>
                  </a:moveTo>
                  <a:cubicBezTo>
                    <a:pt x="82635" y="36059"/>
                    <a:pt x="81132" y="37561"/>
                    <a:pt x="81132" y="40566"/>
                  </a:cubicBezTo>
                  <a:cubicBezTo>
                    <a:pt x="81132" y="43571"/>
                    <a:pt x="82635" y="45073"/>
                    <a:pt x="85639" y="45073"/>
                  </a:cubicBezTo>
                  <a:lnTo>
                    <a:pt x="130713" y="45073"/>
                  </a:lnTo>
                  <a:cubicBezTo>
                    <a:pt x="133718" y="45073"/>
                    <a:pt x="135220" y="43571"/>
                    <a:pt x="135220" y="40566"/>
                  </a:cubicBezTo>
                  <a:cubicBezTo>
                    <a:pt x="135220" y="37561"/>
                    <a:pt x="133718" y="36059"/>
                    <a:pt x="130713" y="36059"/>
                  </a:cubicBezTo>
                  <a:lnTo>
                    <a:pt x="85639" y="36059"/>
                  </a:lnTo>
                  <a:close/>
                  <a:moveTo>
                    <a:pt x="36058" y="72118"/>
                  </a:moveTo>
                  <a:cubicBezTo>
                    <a:pt x="33617" y="72118"/>
                    <a:pt x="31504" y="73010"/>
                    <a:pt x="29720" y="74794"/>
                  </a:cubicBezTo>
                  <a:cubicBezTo>
                    <a:pt x="27936" y="76578"/>
                    <a:pt x="27044" y="78691"/>
                    <a:pt x="27044" y="81132"/>
                  </a:cubicBezTo>
                  <a:lnTo>
                    <a:pt x="27044" y="279457"/>
                  </a:lnTo>
                  <a:cubicBezTo>
                    <a:pt x="27044" y="281898"/>
                    <a:pt x="27936" y="284011"/>
                    <a:pt x="29720" y="285795"/>
                  </a:cubicBezTo>
                  <a:cubicBezTo>
                    <a:pt x="31504" y="287579"/>
                    <a:pt x="33617" y="288471"/>
                    <a:pt x="36058" y="288471"/>
                  </a:cubicBezTo>
                  <a:lnTo>
                    <a:pt x="180294" y="288471"/>
                  </a:lnTo>
                  <a:cubicBezTo>
                    <a:pt x="182736" y="288471"/>
                    <a:pt x="184848" y="287579"/>
                    <a:pt x="186632" y="285795"/>
                  </a:cubicBezTo>
                  <a:cubicBezTo>
                    <a:pt x="188417" y="284011"/>
                    <a:pt x="189309" y="281898"/>
                    <a:pt x="189309" y="279457"/>
                  </a:cubicBezTo>
                  <a:lnTo>
                    <a:pt x="189309" y="81132"/>
                  </a:lnTo>
                  <a:cubicBezTo>
                    <a:pt x="189309" y="78691"/>
                    <a:pt x="188417" y="76578"/>
                    <a:pt x="186632" y="74794"/>
                  </a:cubicBezTo>
                  <a:cubicBezTo>
                    <a:pt x="184848" y="73010"/>
                    <a:pt x="182736" y="72118"/>
                    <a:pt x="180294" y="72118"/>
                  </a:cubicBezTo>
                  <a:lnTo>
                    <a:pt x="36058" y="72118"/>
                  </a:lnTo>
                  <a:close/>
                  <a:moveTo>
                    <a:pt x="108176" y="301994"/>
                  </a:moveTo>
                  <a:cubicBezTo>
                    <a:pt x="101979" y="301994"/>
                    <a:pt x="96673" y="304200"/>
                    <a:pt x="92260" y="308614"/>
                  </a:cubicBezTo>
                  <a:cubicBezTo>
                    <a:pt x="87846" y="313027"/>
                    <a:pt x="85639" y="318333"/>
                    <a:pt x="85639" y="324530"/>
                  </a:cubicBezTo>
                  <a:cubicBezTo>
                    <a:pt x="85639" y="330728"/>
                    <a:pt x="87846" y="336033"/>
                    <a:pt x="92260" y="340447"/>
                  </a:cubicBezTo>
                  <a:cubicBezTo>
                    <a:pt x="96673" y="344860"/>
                    <a:pt x="101979" y="347067"/>
                    <a:pt x="108176" y="347067"/>
                  </a:cubicBezTo>
                  <a:cubicBezTo>
                    <a:pt x="114374" y="347067"/>
                    <a:pt x="119679" y="344860"/>
                    <a:pt x="124093" y="340447"/>
                  </a:cubicBezTo>
                  <a:cubicBezTo>
                    <a:pt x="128507" y="336033"/>
                    <a:pt x="130713" y="330728"/>
                    <a:pt x="130713" y="324530"/>
                  </a:cubicBezTo>
                  <a:cubicBezTo>
                    <a:pt x="130713" y="318333"/>
                    <a:pt x="128507" y="313027"/>
                    <a:pt x="124093" y="308614"/>
                  </a:cubicBezTo>
                  <a:cubicBezTo>
                    <a:pt x="119679" y="304200"/>
                    <a:pt x="114374" y="301994"/>
                    <a:pt x="108176" y="301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20"/>
            <p:cNvSpPr/>
            <p:nvPr/>
          </p:nvSpPr>
          <p:spPr>
            <a:xfrm>
              <a:off x="10037859" y="4887556"/>
              <a:ext cx="216316" cy="360423"/>
            </a:xfrm>
            <a:custGeom>
              <a:avLst/>
              <a:gdLst/>
              <a:ahLst/>
              <a:cxnLst/>
              <a:rect l="l" t="t" r="r" b="b"/>
              <a:pathLst>
                <a:path w="216353" h="360589">
                  <a:moveTo>
                    <a:pt x="36058" y="0"/>
                  </a:moveTo>
                  <a:lnTo>
                    <a:pt x="180294" y="0"/>
                  </a:lnTo>
                  <a:cubicBezTo>
                    <a:pt x="190060" y="0"/>
                    <a:pt x="198512" y="3568"/>
                    <a:pt x="205648" y="10705"/>
                  </a:cubicBezTo>
                  <a:cubicBezTo>
                    <a:pt x="212785" y="17841"/>
                    <a:pt x="216353" y="26293"/>
                    <a:pt x="216353" y="36059"/>
                  </a:cubicBezTo>
                  <a:lnTo>
                    <a:pt x="216353" y="324530"/>
                  </a:lnTo>
                  <a:cubicBezTo>
                    <a:pt x="216353" y="334296"/>
                    <a:pt x="212785" y="342748"/>
                    <a:pt x="205648" y="349884"/>
                  </a:cubicBezTo>
                  <a:cubicBezTo>
                    <a:pt x="198512" y="357021"/>
                    <a:pt x="190060" y="360589"/>
                    <a:pt x="180294" y="360589"/>
                  </a:cubicBezTo>
                  <a:lnTo>
                    <a:pt x="36058" y="360589"/>
                  </a:lnTo>
                  <a:cubicBezTo>
                    <a:pt x="26292" y="360589"/>
                    <a:pt x="17841" y="357021"/>
                    <a:pt x="10704" y="349884"/>
                  </a:cubicBezTo>
                  <a:cubicBezTo>
                    <a:pt x="3568" y="342748"/>
                    <a:pt x="0" y="334296"/>
                    <a:pt x="0" y="324530"/>
                  </a:cubicBezTo>
                  <a:lnTo>
                    <a:pt x="0" y="36059"/>
                  </a:lnTo>
                  <a:cubicBezTo>
                    <a:pt x="0" y="26293"/>
                    <a:pt x="3568" y="17841"/>
                    <a:pt x="10704" y="10705"/>
                  </a:cubicBezTo>
                  <a:cubicBezTo>
                    <a:pt x="17841" y="3568"/>
                    <a:pt x="26292" y="0"/>
                    <a:pt x="36058" y="0"/>
                  </a:cubicBezTo>
                  <a:close/>
                  <a:moveTo>
                    <a:pt x="85639" y="36059"/>
                  </a:moveTo>
                  <a:cubicBezTo>
                    <a:pt x="82635" y="36059"/>
                    <a:pt x="81132" y="37561"/>
                    <a:pt x="81132" y="40566"/>
                  </a:cubicBezTo>
                  <a:cubicBezTo>
                    <a:pt x="81132" y="43571"/>
                    <a:pt x="82635" y="45073"/>
                    <a:pt x="85639" y="45073"/>
                  </a:cubicBezTo>
                  <a:lnTo>
                    <a:pt x="130713" y="45073"/>
                  </a:lnTo>
                  <a:cubicBezTo>
                    <a:pt x="133718" y="45073"/>
                    <a:pt x="135220" y="43571"/>
                    <a:pt x="135220" y="40566"/>
                  </a:cubicBezTo>
                  <a:cubicBezTo>
                    <a:pt x="135220" y="37561"/>
                    <a:pt x="133718" y="36059"/>
                    <a:pt x="130713" y="36059"/>
                  </a:cubicBezTo>
                  <a:lnTo>
                    <a:pt x="85639" y="36059"/>
                  </a:lnTo>
                  <a:close/>
                  <a:moveTo>
                    <a:pt x="36058" y="72118"/>
                  </a:moveTo>
                  <a:cubicBezTo>
                    <a:pt x="33617" y="72118"/>
                    <a:pt x="31504" y="73010"/>
                    <a:pt x="29720" y="74794"/>
                  </a:cubicBezTo>
                  <a:cubicBezTo>
                    <a:pt x="27936" y="76578"/>
                    <a:pt x="27044" y="78691"/>
                    <a:pt x="27044" y="81132"/>
                  </a:cubicBezTo>
                  <a:lnTo>
                    <a:pt x="27044" y="279457"/>
                  </a:lnTo>
                  <a:cubicBezTo>
                    <a:pt x="27044" y="281898"/>
                    <a:pt x="27936" y="284011"/>
                    <a:pt x="29720" y="285795"/>
                  </a:cubicBezTo>
                  <a:cubicBezTo>
                    <a:pt x="31504" y="287579"/>
                    <a:pt x="33617" y="288471"/>
                    <a:pt x="36058" y="288471"/>
                  </a:cubicBezTo>
                  <a:lnTo>
                    <a:pt x="180294" y="288471"/>
                  </a:lnTo>
                  <a:cubicBezTo>
                    <a:pt x="182736" y="288471"/>
                    <a:pt x="184848" y="287579"/>
                    <a:pt x="186632" y="285795"/>
                  </a:cubicBezTo>
                  <a:cubicBezTo>
                    <a:pt x="188417" y="284011"/>
                    <a:pt x="189309" y="281898"/>
                    <a:pt x="189309" y="279457"/>
                  </a:cubicBezTo>
                  <a:lnTo>
                    <a:pt x="189309" y="81132"/>
                  </a:lnTo>
                  <a:cubicBezTo>
                    <a:pt x="189309" y="78691"/>
                    <a:pt x="188417" y="76578"/>
                    <a:pt x="186632" y="74794"/>
                  </a:cubicBezTo>
                  <a:cubicBezTo>
                    <a:pt x="184848" y="73010"/>
                    <a:pt x="182736" y="72118"/>
                    <a:pt x="180294" y="72118"/>
                  </a:cubicBezTo>
                  <a:lnTo>
                    <a:pt x="36058" y="72118"/>
                  </a:lnTo>
                  <a:close/>
                  <a:moveTo>
                    <a:pt x="108176" y="301994"/>
                  </a:moveTo>
                  <a:cubicBezTo>
                    <a:pt x="101979" y="301994"/>
                    <a:pt x="96673" y="304200"/>
                    <a:pt x="92260" y="308614"/>
                  </a:cubicBezTo>
                  <a:cubicBezTo>
                    <a:pt x="87846" y="313027"/>
                    <a:pt x="85639" y="318333"/>
                    <a:pt x="85639" y="324530"/>
                  </a:cubicBezTo>
                  <a:cubicBezTo>
                    <a:pt x="85639" y="330728"/>
                    <a:pt x="87846" y="336033"/>
                    <a:pt x="92260" y="340447"/>
                  </a:cubicBezTo>
                  <a:cubicBezTo>
                    <a:pt x="96673" y="344860"/>
                    <a:pt x="101979" y="347067"/>
                    <a:pt x="108176" y="347067"/>
                  </a:cubicBezTo>
                  <a:cubicBezTo>
                    <a:pt x="114374" y="347067"/>
                    <a:pt x="119679" y="344860"/>
                    <a:pt x="124093" y="340447"/>
                  </a:cubicBezTo>
                  <a:cubicBezTo>
                    <a:pt x="128507" y="336033"/>
                    <a:pt x="130713" y="330728"/>
                    <a:pt x="130713" y="324530"/>
                  </a:cubicBezTo>
                  <a:cubicBezTo>
                    <a:pt x="130713" y="318333"/>
                    <a:pt x="128507" y="313027"/>
                    <a:pt x="124093" y="308614"/>
                  </a:cubicBezTo>
                  <a:cubicBezTo>
                    <a:pt x="119679" y="304200"/>
                    <a:pt x="114374" y="301994"/>
                    <a:pt x="108176" y="3019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320"/>
            <p:cNvSpPr/>
            <p:nvPr/>
          </p:nvSpPr>
          <p:spPr>
            <a:xfrm>
              <a:off x="10037859" y="5699435"/>
              <a:ext cx="216316" cy="360423"/>
            </a:xfrm>
            <a:custGeom>
              <a:avLst/>
              <a:gdLst/>
              <a:ahLst/>
              <a:cxnLst/>
              <a:rect l="l" t="t" r="r" b="b"/>
              <a:pathLst>
                <a:path w="216353" h="360589">
                  <a:moveTo>
                    <a:pt x="36058" y="0"/>
                  </a:moveTo>
                  <a:lnTo>
                    <a:pt x="180294" y="0"/>
                  </a:lnTo>
                  <a:cubicBezTo>
                    <a:pt x="190060" y="0"/>
                    <a:pt x="198512" y="3568"/>
                    <a:pt x="205648" y="10705"/>
                  </a:cubicBezTo>
                  <a:cubicBezTo>
                    <a:pt x="212785" y="17841"/>
                    <a:pt x="216353" y="26293"/>
                    <a:pt x="216353" y="36059"/>
                  </a:cubicBezTo>
                  <a:lnTo>
                    <a:pt x="216353" y="324530"/>
                  </a:lnTo>
                  <a:cubicBezTo>
                    <a:pt x="216353" y="334296"/>
                    <a:pt x="212785" y="342748"/>
                    <a:pt x="205648" y="349884"/>
                  </a:cubicBezTo>
                  <a:cubicBezTo>
                    <a:pt x="198512" y="357021"/>
                    <a:pt x="190060" y="360589"/>
                    <a:pt x="180294" y="360589"/>
                  </a:cubicBezTo>
                  <a:lnTo>
                    <a:pt x="36058" y="360589"/>
                  </a:lnTo>
                  <a:cubicBezTo>
                    <a:pt x="26292" y="360589"/>
                    <a:pt x="17841" y="357021"/>
                    <a:pt x="10704" y="349884"/>
                  </a:cubicBezTo>
                  <a:cubicBezTo>
                    <a:pt x="3568" y="342748"/>
                    <a:pt x="0" y="334296"/>
                    <a:pt x="0" y="324530"/>
                  </a:cubicBezTo>
                  <a:lnTo>
                    <a:pt x="0" y="36059"/>
                  </a:lnTo>
                  <a:cubicBezTo>
                    <a:pt x="0" y="26293"/>
                    <a:pt x="3568" y="17841"/>
                    <a:pt x="10704" y="10705"/>
                  </a:cubicBezTo>
                  <a:cubicBezTo>
                    <a:pt x="17841" y="3568"/>
                    <a:pt x="26292" y="0"/>
                    <a:pt x="36058" y="0"/>
                  </a:cubicBezTo>
                  <a:close/>
                  <a:moveTo>
                    <a:pt x="85639" y="36059"/>
                  </a:moveTo>
                  <a:cubicBezTo>
                    <a:pt x="82635" y="36059"/>
                    <a:pt x="81132" y="37561"/>
                    <a:pt x="81132" y="40566"/>
                  </a:cubicBezTo>
                  <a:cubicBezTo>
                    <a:pt x="81132" y="43571"/>
                    <a:pt x="82635" y="45073"/>
                    <a:pt x="85639" y="45073"/>
                  </a:cubicBezTo>
                  <a:lnTo>
                    <a:pt x="130713" y="45073"/>
                  </a:lnTo>
                  <a:cubicBezTo>
                    <a:pt x="133718" y="45073"/>
                    <a:pt x="135220" y="43571"/>
                    <a:pt x="135220" y="40566"/>
                  </a:cubicBezTo>
                  <a:cubicBezTo>
                    <a:pt x="135220" y="37561"/>
                    <a:pt x="133718" y="36059"/>
                    <a:pt x="130713" y="36059"/>
                  </a:cubicBezTo>
                  <a:lnTo>
                    <a:pt x="85639" y="36059"/>
                  </a:lnTo>
                  <a:close/>
                  <a:moveTo>
                    <a:pt x="36058" y="72118"/>
                  </a:moveTo>
                  <a:cubicBezTo>
                    <a:pt x="33617" y="72118"/>
                    <a:pt x="31504" y="73010"/>
                    <a:pt x="29720" y="74794"/>
                  </a:cubicBezTo>
                  <a:cubicBezTo>
                    <a:pt x="27936" y="76578"/>
                    <a:pt x="27044" y="78691"/>
                    <a:pt x="27044" y="81132"/>
                  </a:cubicBezTo>
                  <a:lnTo>
                    <a:pt x="27044" y="279457"/>
                  </a:lnTo>
                  <a:cubicBezTo>
                    <a:pt x="27044" y="281898"/>
                    <a:pt x="27936" y="284011"/>
                    <a:pt x="29720" y="285795"/>
                  </a:cubicBezTo>
                  <a:cubicBezTo>
                    <a:pt x="31504" y="287579"/>
                    <a:pt x="33617" y="288471"/>
                    <a:pt x="36058" y="288471"/>
                  </a:cubicBezTo>
                  <a:lnTo>
                    <a:pt x="180294" y="288471"/>
                  </a:lnTo>
                  <a:cubicBezTo>
                    <a:pt x="182736" y="288471"/>
                    <a:pt x="184848" y="287579"/>
                    <a:pt x="186632" y="285795"/>
                  </a:cubicBezTo>
                  <a:cubicBezTo>
                    <a:pt x="188417" y="284011"/>
                    <a:pt x="189309" y="281898"/>
                    <a:pt x="189309" y="279457"/>
                  </a:cubicBezTo>
                  <a:lnTo>
                    <a:pt x="189309" y="81132"/>
                  </a:lnTo>
                  <a:cubicBezTo>
                    <a:pt x="189309" y="78691"/>
                    <a:pt x="188417" y="76578"/>
                    <a:pt x="186632" y="74794"/>
                  </a:cubicBezTo>
                  <a:cubicBezTo>
                    <a:pt x="184848" y="73010"/>
                    <a:pt x="182736" y="72118"/>
                    <a:pt x="180294" y="72118"/>
                  </a:cubicBezTo>
                  <a:lnTo>
                    <a:pt x="36058" y="72118"/>
                  </a:lnTo>
                  <a:close/>
                  <a:moveTo>
                    <a:pt x="108176" y="301994"/>
                  </a:moveTo>
                  <a:cubicBezTo>
                    <a:pt x="101979" y="301994"/>
                    <a:pt x="96673" y="304200"/>
                    <a:pt x="92260" y="308614"/>
                  </a:cubicBezTo>
                  <a:cubicBezTo>
                    <a:pt x="87846" y="313027"/>
                    <a:pt x="85639" y="318333"/>
                    <a:pt x="85639" y="324530"/>
                  </a:cubicBezTo>
                  <a:cubicBezTo>
                    <a:pt x="85639" y="330728"/>
                    <a:pt x="87846" y="336033"/>
                    <a:pt x="92260" y="340447"/>
                  </a:cubicBezTo>
                  <a:cubicBezTo>
                    <a:pt x="96673" y="344860"/>
                    <a:pt x="101979" y="347067"/>
                    <a:pt x="108176" y="347067"/>
                  </a:cubicBezTo>
                  <a:cubicBezTo>
                    <a:pt x="114374" y="347067"/>
                    <a:pt x="119679" y="344860"/>
                    <a:pt x="124093" y="340447"/>
                  </a:cubicBezTo>
                  <a:cubicBezTo>
                    <a:pt x="128507" y="336033"/>
                    <a:pt x="130713" y="330728"/>
                    <a:pt x="130713" y="324530"/>
                  </a:cubicBezTo>
                  <a:cubicBezTo>
                    <a:pt x="130713" y="318333"/>
                    <a:pt x="128507" y="313027"/>
                    <a:pt x="124093" y="308614"/>
                  </a:cubicBezTo>
                  <a:cubicBezTo>
                    <a:pt x="119679" y="304200"/>
                    <a:pt x="114374" y="301994"/>
                    <a:pt x="108176" y="301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879976" y="6319972"/>
            <a:ext cx="1801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Source: IDC, Nov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5800" y="2185119"/>
            <a:ext cx="2044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/>
              <a:t>(Share in Unit Shipments)</a:t>
            </a:r>
          </a:p>
        </p:txBody>
      </p:sp>
    </p:spTree>
    <p:extLst>
      <p:ext uri="{BB962C8B-B14F-4D97-AF65-F5344CB8AC3E}">
        <p14:creationId xmlns:p14="http://schemas.microsoft.com/office/powerpoint/2010/main" val="205611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Column Chart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4689137"/>
              </p:ext>
            </p:extLst>
          </p:nvPr>
        </p:nvGraphicFramePr>
        <p:xfrm>
          <a:off x="2032000" y="1844825"/>
          <a:ext cx="8128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711624" y="1952338"/>
            <a:ext cx="936104" cy="638546"/>
            <a:chOff x="1055440" y="1628800"/>
            <a:chExt cx="936104" cy="638546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8" name="Rectangle: Rounded Corners 7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2"/>
                  </a:solidFill>
                </a:rPr>
                <a:t>80</a:t>
              </a: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79843" y="3641057"/>
            <a:ext cx="936104" cy="638546"/>
            <a:chOff x="1055440" y="1628800"/>
            <a:chExt cx="936104" cy="638546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2" name="Rectangle: Rounded Corners 11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2"/>
                  </a:solidFill>
                </a:rPr>
                <a:t>35</a:t>
              </a: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48062" y="2881388"/>
            <a:ext cx="936104" cy="638546"/>
            <a:chOff x="1055440" y="1628800"/>
            <a:chExt cx="936104" cy="638546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5" name="Rectangle: Rounded Corners 14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2"/>
                  </a:solidFill>
                </a:rPr>
                <a:t>55</a:t>
              </a:r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16280" y="4505153"/>
            <a:ext cx="936104" cy="638546"/>
            <a:chOff x="1055440" y="1628800"/>
            <a:chExt cx="936104" cy="638546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Rectangle: Rounded Corners 17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096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Column Chart with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320136" y="2241096"/>
            <a:ext cx="4189418" cy="372409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/>
              <a:t>Lorem ipsum dolor sit amet, quam id eros. Vestibulum luctus velit. Pretium ante, integer a blandit. Nullam nunc wisi, rutrum rhoncus. Libero commodo. Ut a.</a:t>
            </a:r>
          </a:p>
          <a:p>
            <a:pPr algn="just">
              <a:spcBef>
                <a:spcPts val="1200"/>
              </a:spcBef>
            </a:pPr>
            <a:r>
              <a:rPr lang="en-US"/>
              <a:t>Imperdiet in pulvinar. Tellus augue. Elit urna dignissim. Est inceptos. Ligula augue, etiam sit, et vestibulum.</a:t>
            </a:r>
          </a:p>
          <a:p>
            <a:pPr algn="just">
              <a:spcBef>
                <a:spcPts val="1200"/>
              </a:spcBef>
            </a:pPr>
            <a:r>
              <a:rPr lang="en-US"/>
              <a:t>Dolor lacus gravida. Elit placerat risus, cursus orci, eget blandit. Et maecenas, lorem mollis. Vestibulum feugiat pulvinar, tortor donec massa. Enim hendrerit proin. Rutrum consectetuer qui, wisi est, vel ante.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320136" y="1631933"/>
            <a:ext cx="4189417" cy="523220"/>
          </a:xfrm>
        </p:spPr>
        <p:txBody>
          <a:bodyPr/>
          <a:lstStyle/>
          <a:p>
            <a:r>
              <a:rPr lang="da-DK"/>
              <a:t>Lorem ipsum dolor sit amet</a:t>
            </a:r>
            <a:endParaRPr lang="en-US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139026903"/>
              </p:ext>
            </p:extLst>
          </p:nvPr>
        </p:nvGraphicFramePr>
        <p:xfrm>
          <a:off x="623888" y="1700213"/>
          <a:ext cx="5903912" cy="407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127448" y="1785154"/>
            <a:ext cx="670053" cy="598022"/>
            <a:chOff x="1055440" y="1628800"/>
            <a:chExt cx="936104" cy="6385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2" name="Rectangle: Rounded Corners 21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36278" y="3366703"/>
            <a:ext cx="670053" cy="598022"/>
            <a:chOff x="1055440" y="1628800"/>
            <a:chExt cx="936104" cy="6385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4" name="Rectangle: Rounded Corners 33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35" name="Isosceles Triangle 34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45108" y="2655244"/>
            <a:ext cx="670053" cy="598022"/>
            <a:chOff x="1055440" y="1628800"/>
            <a:chExt cx="936104" cy="6385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7" name="Rectangle: Rounded Corners 36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53939" y="4221088"/>
            <a:ext cx="670053" cy="598022"/>
            <a:chOff x="1055440" y="1628800"/>
            <a:chExt cx="936104" cy="6385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1" name="Isosceles Triangle 40"/>
            <p:cNvSpPr/>
            <p:nvPr/>
          </p:nvSpPr>
          <p:spPr>
            <a:xfrm rot="10800000">
              <a:off x="1356433" y="2051322"/>
              <a:ext cx="33411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221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Column Bar Chart - Year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8116015"/>
              </p:ext>
            </p:extLst>
          </p:nvPr>
        </p:nvGraphicFramePr>
        <p:xfrm>
          <a:off x="1343472" y="1552932"/>
          <a:ext cx="10009112" cy="439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7719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COMBO Chart - Year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01853374"/>
              </p:ext>
            </p:extLst>
          </p:nvPr>
        </p:nvGraphicFramePr>
        <p:xfrm>
          <a:off x="983432" y="1552932"/>
          <a:ext cx="10225136" cy="458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5541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 Line Chart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271464" y="2132856"/>
          <a:ext cx="9865096" cy="400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287688" y="2656076"/>
            <a:ext cx="725529" cy="563325"/>
            <a:chOff x="1055440" y="1628800"/>
            <a:chExt cx="936104" cy="638546"/>
          </a:xfrm>
          <a:solidFill>
            <a:schemeClr val="accent2"/>
          </a:solidFill>
        </p:grpSpPr>
        <p:sp>
          <p:nvSpPr>
            <p:cNvPr id="10" name="Rectangle: Rounded Corners 9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70</a:t>
              </a:r>
            </a:p>
          </p:txBody>
        </p:sp>
        <p:sp>
          <p:nvSpPr>
            <p:cNvPr id="11" name="Right Triangle 10"/>
            <p:cNvSpPr/>
            <p:nvPr/>
          </p:nvSpPr>
          <p:spPr>
            <a:xfrm rot="10800000">
              <a:off x="1847527" y="2051322"/>
              <a:ext cx="144016" cy="2160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1864" y="2060848"/>
            <a:ext cx="725529" cy="563325"/>
            <a:chOff x="1055440" y="1628800"/>
            <a:chExt cx="936104" cy="638546"/>
          </a:xfrm>
          <a:solidFill>
            <a:schemeClr val="accent3"/>
          </a:solidFill>
        </p:grpSpPr>
        <p:sp>
          <p:nvSpPr>
            <p:cNvPr id="13" name="Rectangle: Rounded Corners 12"/>
            <p:cNvSpPr/>
            <p:nvPr/>
          </p:nvSpPr>
          <p:spPr>
            <a:xfrm>
              <a:off x="1055440" y="1628800"/>
              <a:ext cx="936104" cy="4320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89</a:t>
              </a:r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847527" y="2051322"/>
              <a:ext cx="144016" cy="2160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68208" y="5229200"/>
            <a:ext cx="725529" cy="537878"/>
            <a:chOff x="7608168" y="5216491"/>
            <a:chExt cx="725529" cy="537878"/>
          </a:xfrm>
          <a:solidFill>
            <a:schemeClr val="accent1"/>
          </a:solidFill>
        </p:grpSpPr>
        <p:sp>
          <p:nvSpPr>
            <p:cNvPr id="16" name="Rectangle: Rounded Corners 15"/>
            <p:cNvSpPr/>
            <p:nvPr/>
          </p:nvSpPr>
          <p:spPr>
            <a:xfrm>
              <a:off x="7608168" y="5373216"/>
              <a:ext cx="725529" cy="381153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17</a:t>
              </a:r>
            </a:p>
          </p:txBody>
        </p:sp>
        <p:sp>
          <p:nvSpPr>
            <p:cNvPr id="17" name="Right Triangle 16"/>
            <p:cNvSpPr/>
            <p:nvPr/>
          </p:nvSpPr>
          <p:spPr>
            <a:xfrm rot="10800000" flipV="1">
              <a:off x="8222076" y="5216491"/>
              <a:ext cx="111620" cy="15672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227523" y="1150245"/>
            <a:ext cx="3598561" cy="425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50000"/>
                  </a:schemeClr>
                </a:solidFill>
              </a:rPr>
              <a:t>Lorem Ipsum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27523" y="1587920"/>
            <a:ext cx="3598561" cy="17690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lvl="0" algn="just">
              <a:spcBef>
                <a:spcPts val="1200"/>
              </a:spcBef>
            </a:pPr>
            <a:r>
              <a:rPr lang="en-US" sz="1200">
                <a:solidFill>
                  <a:schemeClr val="tx1">
                    <a:lumMod val="75000"/>
                  </a:schemeClr>
                </a:solidFill>
              </a:rPr>
              <a:t>Lorem ipsum dolor sit amet, quam id eros. Vestibulum luctus velit. Pretium ante, integer a blandit. Nullam nunc wisi, rutrum rhoncus. Libero commodo.</a:t>
            </a:r>
          </a:p>
          <a:p>
            <a:pPr lvl="0" algn="just">
              <a:spcBef>
                <a:spcPts val="1200"/>
              </a:spcBef>
            </a:pPr>
            <a:r>
              <a:rPr lang="en-US" sz="1200">
                <a:solidFill>
                  <a:schemeClr val="tx1">
                    <a:lumMod val="75000"/>
                  </a:schemeClr>
                </a:solidFill>
              </a:rPr>
              <a:t>Imperdiet in pulvinar. Tellus augue. Elit urna dignissim. Est inceptos. Ligula augue, etiam sit, et vestibulum.</a:t>
            </a:r>
          </a:p>
        </p:txBody>
      </p:sp>
    </p:spTree>
    <p:extLst>
      <p:ext uri="{BB962C8B-B14F-4D97-AF65-F5344CB8AC3E}">
        <p14:creationId xmlns:p14="http://schemas.microsoft.com/office/powerpoint/2010/main" val="2142468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Column Bar Chart - Year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95300332"/>
              </p:ext>
            </p:extLst>
          </p:nvPr>
        </p:nvGraphicFramePr>
        <p:xfrm>
          <a:off x="1199456" y="1772816"/>
          <a:ext cx="95770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>
          <a:xfrm>
            <a:off x="6587102" y="5492107"/>
            <a:ext cx="4189418" cy="1169551"/>
          </a:xfrm>
          <a:prstGeom prst="rect">
            <a:avLst/>
          </a:prstGeom>
        </p:spPr>
        <p:txBody>
          <a:bodyPr>
            <a:sp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n-US" sz="1200"/>
              <a:t>Lorem ipsum dolor sit amet, quam id eros. Vestibulum luctus velit. Pretium ante, integer a blandit. Nullam nunc wisi, rutrum rhoncus. Libero commodo. Ut a.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200"/>
              <a:t>Imperdiet in pulvinar. Tellus augue. Elit urna dignissim. Est inceptos. Ligula augue, etiam sit, et vestibulum.</a:t>
            </a: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6587102" y="5036832"/>
            <a:ext cx="4189417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>
                <a:solidFill>
                  <a:schemeClr val="tx2"/>
                </a:solidFill>
              </a:rPr>
              <a:t>Lorem ipsum dolor sit amet</a:t>
            </a:r>
            <a:endParaRPr lang="en-US" sz="1800" b="1">
              <a:solidFill>
                <a:schemeClr val="tx2"/>
              </a:solidFill>
            </a:endParaRPr>
          </a:p>
        </p:txBody>
      </p:sp>
      <p:sp>
        <p:nvSpPr>
          <p:cNvPr id="12" name="Shape 3850"/>
          <p:cNvSpPr/>
          <p:nvPr/>
        </p:nvSpPr>
        <p:spPr>
          <a:xfrm>
            <a:off x="1522703" y="5301208"/>
            <a:ext cx="957892" cy="607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75" extrusionOk="0">
                <a:moveTo>
                  <a:pt x="10800" y="21275"/>
                </a:moveTo>
                <a:cubicBezTo>
                  <a:pt x="10833" y="21275"/>
                  <a:pt x="10833" y="21275"/>
                  <a:pt x="10833" y="21275"/>
                </a:cubicBezTo>
                <a:cubicBezTo>
                  <a:pt x="21600" y="21275"/>
                  <a:pt x="21600" y="21275"/>
                  <a:pt x="21600" y="21275"/>
                </a:cubicBezTo>
                <a:cubicBezTo>
                  <a:pt x="14465" y="15257"/>
                  <a:pt x="13713" y="-325"/>
                  <a:pt x="10800" y="5"/>
                </a:cubicBezTo>
                <a:cubicBezTo>
                  <a:pt x="7920" y="-325"/>
                  <a:pt x="7167" y="15257"/>
                  <a:pt x="0" y="21275"/>
                </a:cubicBezTo>
                <a:lnTo>
                  <a:pt x="10800" y="21275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hape 3850"/>
          <p:cNvSpPr/>
          <p:nvPr/>
        </p:nvSpPr>
        <p:spPr>
          <a:xfrm>
            <a:off x="3125275" y="5301208"/>
            <a:ext cx="957892" cy="607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75" extrusionOk="0">
                <a:moveTo>
                  <a:pt x="10800" y="21275"/>
                </a:moveTo>
                <a:cubicBezTo>
                  <a:pt x="10833" y="21275"/>
                  <a:pt x="10833" y="21275"/>
                  <a:pt x="10833" y="21275"/>
                </a:cubicBezTo>
                <a:cubicBezTo>
                  <a:pt x="21600" y="21275"/>
                  <a:pt x="21600" y="21275"/>
                  <a:pt x="21600" y="21275"/>
                </a:cubicBezTo>
                <a:cubicBezTo>
                  <a:pt x="14465" y="15257"/>
                  <a:pt x="13713" y="-325"/>
                  <a:pt x="10800" y="5"/>
                </a:cubicBezTo>
                <a:cubicBezTo>
                  <a:pt x="7920" y="-325"/>
                  <a:pt x="7167" y="15257"/>
                  <a:pt x="0" y="21275"/>
                </a:cubicBezTo>
                <a:lnTo>
                  <a:pt x="10800" y="21275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hape 3850"/>
          <p:cNvSpPr/>
          <p:nvPr/>
        </p:nvSpPr>
        <p:spPr>
          <a:xfrm>
            <a:off x="4727848" y="5301208"/>
            <a:ext cx="957892" cy="607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75" extrusionOk="0">
                <a:moveTo>
                  <a:pt x="10800" y="21275"/>
                </a:moveTo>
                <a:cubicBezTo>
                  <a:pt x="10833" y="21275"/>
                  <a:pt x="10833" y="21275"/>
                  <a:pt x="10833" y="21275"/>
                </a:cubicBezTo>
                <a:cubicBezTo>
                  <a:pt x="21600" y="21275"/>
                  <a:pt x="21600" y="21275"/>
                  <a:pt x="21600" y="21275"/>
                </a:cubicBezTo>
                <a:cubicBezTo>
                  <a:pt x="14465" y="15257"/>
                  <a:pt x="13713" y="-325"/>
                  <a:pt x="10800" y="5"/>
                </a:cubicBezTo>
                <a:cubicBezTo>
                  <a:pt x="7920" y="-325"/>
                  <a:pt x="7167" y="15257"/>
                  <a:pt x="0" y="21275"/>
                </a:cubicBezTo>
                <a:lnTo>
                  <a:pt x="10800" y="21275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366571" y="5908842"/>
            <a:ext cx="12701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/>
              <a:t>Option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9144" y="5908842"/>
            <a:ext cx="12701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/>
              <a:t>Option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1716" y="5908842"/>
            <a:ext cx="12701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/>
              <a:t>Option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960" y="8469560"/>
            <a:ext cx="2343150" cy="33909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47" y="8487641"/>
            <a:ext cx="908105" cy="577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15" y="8487641"/>
            <a:ext cx="908105" cy="577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81" y="8487641"/>
            <a:ext cx="908105" cy="577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37" y="8487641"/>
            <a:ext cx="908105" cy="577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47" y="9598159"/>
            <a:ext cx="908105" cy="5775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14" y="9598159"/>
            <a:ext cx="908105" cy="577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12" y="9598159"/>
            <a:ext cx="908105" cy="5775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37" y="9598159"/>
            <a:ext cx="908105" cy="5775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29119" y="9051761"/>
            <a:ext cx="88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01.wmf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2116" y="9051761"/>
            <a:ext cx="88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02.wmf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35113" y="9051761"/>
            <a:ext cx="88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03.wmf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88109" y="9051761"/>
            <a:ext cx="88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04.wmf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97747" y="10160200"/>
            <a:ext cx="88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05.wmf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0744" y="10160200"/>
            <a:ext cx="88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06.wmf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03741" y="10160200"/>
            <a:ext cx="88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07.wmf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56737" y="10160200"/>
            <a:ext cx="88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08.wmf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7133703"/>
            <a:ext cx="178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Instructions: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7783728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1) Select the chart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36261" y="7783728"/>
            <a:ext cx="223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2) Format Data Series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91841" y="7783728"/>
            <a:ext cx="632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3) Select the .wmf file (on your computer) with the desired color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38043" y="6535528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Read instructions below </a:t>
            </a:r>
          </a:p>
        </p:txBody>
      </p:sp>
      <p:sp>
        <p:nvSpPr>
          <p:cNvPr id="38" name="Freeform 439"/>
          <p:cNvSpPr/>
          <p:nvPr/>
        </p:nvSpPr>
        <p:spPr>
          <a:xfrm>
            <a:off x="1062851" y="6551464"/>
            <a:ext cx="219452" cy="208781"/>
          </a:xfrm>
          <a:custGeom>
            <a:avLst/>
            <a:gdLst/>
            <a:ahLst/>
            <a:cxnLst/>
            <a:rect l="l" t="t" r="r" b="b"/>
            <a:pathLst>
              <a:path w="438904" h="417776">
                <a:moveTo>
                  <a:pt x="201423" y="0"/>
                </a:moveTo>
                <a:lnTo>
                  <a:pt x="237482" y="0"/>
                </a:lnTo>
                <a:cubicBezTo>
                  <a:pt x="247247" y="0"/>
                  <a:pt x="255698" y="3568"/>
                  <a:pt x="262835" y="10705"/>
                </a:cubicBezTo>
                <a:cubicBezTo>
                  <a:pt x="269972" y="17841"/>
                  <a:pt x="273540" y="26293"/>
                  <a:pt x="273540" y="36059"/>
                </a:cubicBezTo>
                <a:lnTo>
                  <a:pt x="273540" y="234383"/>
                </a:lnTo>
                <a:lnTo>
                  <a:pt x="356363" y="151560"/>
                </a:lnTo>
                <a:cubicBezTo>
                  <a:pt x="363312" y="144611"/>
                  <a:pt x="371763" y="141137"/>
                  <a:pt x="381717" y="141137"/>
                </a:cubicBezTo>
                <a:cubicBezTo>
                  <a:pt x="391483" y="141137"/>
                  <a:pt x="400029" y="144611"/>
                  <a:pt x="407353" y="151560"/>
                </a:cubicBezTo>
                <a:lnTo>
                  <a:pt x="428481" y="172688"/>
                </a:lnTo>
                <a:cubicBezTo>
                  <a:pt x="435430" y="180013"/>
                  <a:pt x="438904" y="188558"/>
                  <a:pt x="438904" y="198324"/>
                </a:cubicBezTo>
                <a:cubicBezTo>
                  <a:pt x="438904" y="208278"/>
                  <a:pt x="435430" y="216729"/>
                  <a:pt x="428481" y="223678"/>
                </a:cubicBezTo>
                <a:lnTo>
                  <a:pt x="245087" y="407353"/>
                </a:lnTo>
                <a:cubicBezTo>
                  <a:pt x="237763" y="414302"/>
                  <a:pt x="229218" y="417776"/>
                  <a:pt x="219452" y="417776"/>
                </a:cubicBezTo>
                <a:cubicBezTo>
                  <a:pt x="209498" y="417776"/>
                  <a:pt x="201047" y="414302"/>
                  <a:pt x="194098" y="407353"/>
                </a:cubicBezTo>
                <a:lnTo>
                  <a:pt x="10705" y="223678"/>
                </a:lnTo>
                <a:cubicBezTo>
                  <a:pt x="3568" y="216917"/>
                  <a:pt x="0" y="208466"/>
                  <a:pt x="0" y="198324"/>
                </a:cubicBezTo>
                <a:cubicBezTo>
                  <a:pt x="0" y="188370"/>
                  <a:pt x="3568" y="179825"/>
                  <a:pt x="10705" y="172688"/>
                </a:cubicBezTo>
                <a:lnTo>
                  <a:pt x="31551" y="151560"/>
                </a:lnTo>
                <a:cubicBezTo>
                  <a:pt x="38876" y="144611"/>
                  <a:pt x="47421" y="141137"/>
                  <a:pt x="57187" y="141137"/>
                </a:cubicBezTo>
                <a:cubicBezTo>
                  <a:pt x="67141" y="141137"/>
                  <a:pt x="75592" y="144611"/>
                  <a:pt x="82541" y="151560"/>
                </a:cubicBezTo>
                <a:lnTo>
                  <a:pt x="165364" y="234383"/>
                </a:lnTo>
                <a:lnTo>
                  <a:pt x="165364" y="36059"/>
                </a:lnTo>
                <a:cubicBezTo>
                  <a:pt x="165364" y="26293"/>
                  <a:pt x="168932" y="17841"/>
                  <a:pt x="176068" y="10705"/>
                </a:cubicBezTo>
                <a:cubicBezTo>
                  <a:pt x="183205" y="3568"/>
                  <a:pt x="191657" y="0"/>
                  <a:pt x="20142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994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Radial Chart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59502485"/>
              </p:ext>
            </p:extLst>
          </p:nvPr>
        </p:nvGraphicFramePr>
        <p:xfrm>
          <a:off x="2032000" y="1772816"/>
          <a:ext cx="8128000" cy="436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8823345" y="3032861"/>
            <a:ext cx="2592288" cy="983514"/>
            <a:chOff x="9185666" y="3032861"/>
            <a:chExt cx="2592288" cy="983514"/>
          </a:xfrm>
        </p:grpSpPr>
        <p:sp>
          <p:nvSpPr>
            <p:cNvPr id="20" name="Text Placeholder 5"/>
            <p:cNvSpPr txBox="1">
              <a:spLocks/>
            </p:cNvSpPr>
            <p:nvPr/>
          </p:nvSpPr>
          <p:spPr>
            <a:xfrm>
              <a:off x="9185666" y="3370044"/>
              <a:ext cx="2592288" cy="646331"/>
            </a:xfrm>
            <a:prstGeom prst="rect">
              <a:avLst/>
            </a:prstGeom>
          </p:spPr>
          <p:txBody>
            <a:bodyPr lIns="91440" tIns="0" rIns="0" bIns="0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1200"/>
                </a:spcBef>
                <a:buNone/>
              </a:pPr>
              <a:r>
                <a:rPr lang="en-US" sz="1400">
                  <a:latin typeface="+mn-lt"/>
                </a:rPr>
                <a:t>Lorem ipsum dolor sit amet, quam id eros. Vestibulum luctus velit. Pretium ante, integer a blandit.</a:t>
              </a:r>
            </a:p>
          </p:txBody>
        </p:sp>
        <p:sp>
          <p:nvSpPr>
            <p:cNvPr id="21" name="Text Placeholder 10"/>
            <p:cNvSpPr txBox="1">
              <a:spLocks/>
            </p:cNvSpPr>
            <p:nvPr/>
          </p:nvSpPr>
          <p:spPr>
            <a:xfrm>
              <a:off x="9185666" y="3032861"/>
              <a:ext cx="2592287" cy="246221"/>
            </a:xfrm>
            <a:prstGeom prst="rect">
              <a:avLst/>
            </a:prstGeom>
          </p:spPr>
          <p:txBody>
            <a:bodyPr lIns="91440" tIns="0" rIns="0" bIns="0" anchor="b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a-DK" sz="1600" b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Lorem ipsum dolor sit amet</a:t>
              </a:r>
              <a:endParaRPr lang="en-US" sz="1600" b="1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23345" y="4281145"/>
            <a:ext cx="2592288" cy="983514"/>
            <a:chOff x="9185666" y="4281145"/>
            <a:chExt cx="2592288" cy="983514"/>
          </a:xfrm>
        </p:grpSpPr>
        <p:sp>
          <p:nvSpPr>
            <p:cNvPr id="23" name="Text Placeholder 5"/>
            <p:cNvSpPr txBox="1">
              <a:spLocks/>
            </p:cNvSpPr>
            <p:nvPr/>
          </p:nvSpPr>
          <p:spPr>
            <a:xfrm>
              <a:off x="9185666" y="4618328"/>
              <a:ext cx="2592288" cy="646331"/>
            </a:xfrm>
            <a:prstGeom prst="rect">
              <a:avLst/>
            </a:prstGeom>
          </p:spPr>
          <p:txBody>
            <a:bodyPr lIns="91440" tIns="0" rIns="0" bIns="0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1200"/>
                </a:spcBef>
                <a:buNone/>
              </a:pPr>
              <a:r>
                <a:rPr lang="en-US" sz="1400">
                  <a:latin typeface="+mn-lt"/>
                </a:rPr>
                <a:t>Lorem ipsum dolor sit amet, quam id eros. Vestibulum luctus velit. Pretium ante, integer a blandit.</a:t>
              </a:r>
            </a:p>
          </p:txBody>
        </p:sp>
        <p:sp>
          <p:nvSpPr>
            <p:cNvPr id="24" name="Text Placeholder 10"/>
            <p:cNvSpPr txBox="1">
              <a:spLocks/>
            </p:cNvSpPr>
            <p:nvPr/>
          </p:nvSpPr>
          <p:spPr>
            <a:xfrm>
              <a:off x="9185666" y="4281145"/>
              <a:ext cx="2592287" cy="246221"/>
            </a:xfrm>
            <a:prstGeom prst="rect">
              <a:avLst/>
            </a:prstGeom>
          </p:spPr>
          <p:txBody>
            <a:bodyPr lIns="91440" tIns="0" rIns="0" bIns="0" anchor="b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a-DK" sz="1600" b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Lorem ipsum dolor sit amet</a:t>
              </a:r>
              <a:endParaRPr lang="en-US" sz="1600" b="1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6368" y="4281145"/>
            <a:ext cx="2592288" cy="983514"/>
            <a:chOff x="7320136" y="1601156"/>
            <a:chExt cx="4189418" cy="983514"/>
          </a:xfrm>
        </p:grpSpPr>
        <p:sp>
          <p:nvSpPr>
            <p:cNvPr id="32" name="Text Placeholder 5"/>
            <p:cNvSpPr txBox="1">
              <a:spLocks/>
            </p:cNvSpPr>
            <p:nvPr/>
          </p:nvSpPr>
          <p:spPr>
            <a:xfrm>
              <a:off x="7320136" y="1938339"/>
              <a:ext cx="4189418" cy="646331"/>
            </a:xfrm>
            <a:prstGeom prst="rect">
              <a:avLst/>
            </a:prstGeom>
          </p:spPr>
          <p:txBody>
            <a:bodyPr lIns="0" tIns="0" rIns="91440" bIns="0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1200"/>
                </a:spcBef>
                <a:buNone/>
              </a:pPr>
              <a:r>
                <a:rPr lang="en-US" sz="1400">
                  <a:latin typeface="+mn-lt"/>
                </a:rPr>
                <a:t>Lorem ipsum dolor sit amet, quam id eros. Vestibulum luctus velit. Pretium ante, integer a blandit.</a:t>
              </a:r>
            </a:p>
          </p:txBody>
        </p:sp>
        <p:sp>
          <p:nvSpPr>
            <p:cNvPr id="33" name="Text Placeholder 10"/>
            <p:cNvSpPr txBox="1">
              <a:spLocks/>
            </p:cNvSpPr>
            <p:nvPr/>
          </p:nvSpPr>
          <p:spPr>
            <a:xfrm>
              <a:off x="7320136" y="1601156"/>
              <a:ext cx="4189416" cy="246221"/>
            </a:xfrm>
            <a:prstGeom prst="rect">
              <a:avLst/>
            </a:prstGeom>
          </p:spPr>
          <p:txBody>
            <a:bodyPr lIns="0" tIns="0" rIns="91440" bIns="0" anchor="b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a-DK" sz="1600" b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Lorem ipsum dolor sit amet</a:t>
              </a:r>
              <a:endParaRPr lang="en-US" sz="1600" b="1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6368" y="3032861"/>
            <a:ext cx="2592288" cy="983514"/>
            <a:chOff x="7320136" y="1601156"/>
            <a:chExt cx="4189418" cy="983514"/>
          </a:xfrm>
        </p:grpSpPr>
        <p:sp>
          <p:nvSpPr>
            <p:cNvPr id="35" name="Text Placeholder 5"/>
            <p:cNvSpPr txBox="1">
              <a:spLocks/>
            </p:cNvSpPr>
            <p:nvPr/>
          </p:nvSpPr>
          <p:spPr>
            <a:xfrm>
              <a:off x="7320136" y="1938339"/>
              <a:ext cx="4189418" cy="646331"/>
            </a:xfrm>
            <a:prstGeom prst="rect">
              <a:avLst/>
            </a:prstGeom>
          </p:spPr>
          <p:txBody>
            <a:bodyPr lIns="0" tIns="0" rIns="91440" bIns="0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1200"/>
                </a:spcBef>
                <a:buNone/>
              </a:pPr>
              <a:r>
                <a:rPr lang="en-US" sz="1400">
                  <a:latin typeface="+mn-lt"/>
                </a:rPr>
                <a:t>Lorem ipsum dolor sit amet, quam id eros. Vestibulum luctus velit. Pretium ante, integer a blandit.</a:t>
              </a:r>
            </a:p>
          </p:txBody>
        </p:sp>
        <p:sp>
          <p:nvSpPr>
            <p:cNvPr id="36" name="Text Placeholder 10"/>
            <p:cNvSpPr txBox="1">
              <a:spLocks/>
            </p:cNvSpPr>
            <p:nvPr/>
          </p:nvSpPr>
          <p:spPr>
            <a:xfrm>
              <a:off x="7320136" y="1601156"/>
              <a:ext cx="4189416" cy="246221"/>
            </a:xfrm>
            <a:prstGeom prst="rect">
              <a:avLst/>
            </a:prstGeom>
          </p:spPr>
          <p:txBody>
            <a:bodyPr lIns="0" tIns="0" rIns="91440" bIns="0" anchor="b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a-DK" sz="1600" b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Lorem ipsum dolor sit amet</a:t>
              </a:r>
              <a:endParaRPr lang="en-US" sz="1600" b="1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895290" y="1784577"/>
            <a:ext cx="2592288" cy="983514"/>
            <a:chOff x="7818590" y="1784577"/>
            <a:chExt cx="2592288" cy="983514"/>
          </a:xfrm>
        </p:grpSpPr>
        <p:sp>
          <p:nvSpPr>
            <p:cNvPr id="16" name="Text Placeholder 5"/>
            <p:cNvSpPr txBox="1">
              <a:spLocks/>
            </p:cNvSpPr>
            <p:nvPr/>
          </p:nvSpPr>
          <p:spPr>
            <a:xfrm>
              <a:off x="7818590" y="2121760"/>
              <a:ext cx="2592288" cy="646331"/>
            </a:xfrm>
            <a:prstGeom prst="rect">
              <a:avLst/>
            </a:prstGeom>
          </p:spPr>
          <p:txBody>
            <a:bodyPr lIns="91440" tIns="0" rIns="0" bIns="0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1200"/>
                </a:spcBef>
                <a:buNone/>
              </a:pPr>
              <a:r>
                <a:rPr lang="en-US" sz="1400">
                  <a:latin typeface="+mn-lt"/>
                </a:rPr>
                <a:t>Lorem ipsum dolor sit amet, quam id eros. Vestibulum luctus velit. Pretium ante, integer a blandit.</a:t>
              </a:r>
            </a:p>
          </p:txBody>
        </p:sp>
        <p:sp>
          <p:nvSpPr>
            <p:cNvPr id="17" name="Text Placeholder 10"/>
            <p:cNvSpPr txBox="1">
              <a:spLocks/>
            </p:cNvSpPr>
            <p:nvPr/>
          </p:nvSpPr>
          <p:spPr>
            <a:xfrm>
              <a:off x="7818590" y="1784577"/>
              <a:ext cx="2592287" cy="246221"/>
            </a:xfrm>
            <a:prstGeom prst="rect">
              <a:avLst/>
            </a:prstGeom>
          </p:spPr>
          <p:txBody>
            <a:bodyPr lIns="91440" tIns="0" rIns="0" bIns="0" anchor="b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a-DK" sz="1600" b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Lorem ipsum dolor sit amet</a:t>
              </a:r>
              <a:endParaRPr lang="en-US" sz="1600" b="1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972900" y="5529430"/>
            <a:ext cx="2592288" cy="983514"/>
            <a:chOff x="7896200" y="5529430"/>
            <a:chExt cx="2592288" cy="983514"/>
          </a:xfrm>
        </p:grpSpPr>
        <p:sp>
          <p:nvSpPr>
            <p:cNvPr id="26" name="Text Placeholder 5"/>
            <p:cNvSpPr txBox="1">
              <a:spLocks/>
            </p:cNvSpPr>
            <p:nvPr/>
          </p:nvSpPr>
          <p:spPr>
            <a:xfrm>
              <a:off x="7896200" y="5866613"/>
              <a:ext cx="2592288" cy="646331"/>
            </a:xfrm>
            <a:prstGeom prst="rect">
              <a:avLst/>
            </a:prstGeom>
          </p:spPr>
          <p:txBody>
            <a:bodyPr lIns="91440" tIns="0" rIns="0" bIns="0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1200"/>
                </a:spcBef>
                <a:buNone/>
              </a:pPr>
              <a:r>
                <a:rPr lang="en-US" sz="1400">
                  <a:latin typeface="+mn-lt"/>
                </a:rPr>
                <a:t>Lorem ipsum dolor sit amet, quam id eros. Vestibulum luctus velit. Pretium ante, integer a blandit.</a:t>
              </a:r>
            </a:p>
          </p:txBody>
        </p:sp>
        <p:sp>
          <p:nvSpPr>
            <p:cNvPr id="27" name="Text Placeholder 10"/>
            <p:cNvSpPr txBox="1">
              <a:spLocks/>
            </p:cNvSpPr>
            <p:nvPr/>
          </p:nvSpPr>
          <p:spPr>
            <a:xfrm>
              <a:off x="7896200" y="5529430"/>
              <a:ext cx="2592287" cy="246221"/>
            </a:xfrm>
            <a:prstGeom prst="rect">
              <a:avLst/>
            </a:prstGeom>
          </p:spPr>
          <p:txBody>
            <a:bodyPr lIns="91440" tIns="0" rIns="0" bIns="0" anchor="b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a-DK" sz="1600" b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Lorem ipsum dolor sit amet</a:t>
              </a:r>
              <a:endParaRPr lang="en-US" sz="1600" b="1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26813" y="1784577"/>
            <a:ext cx="2592288" cy="983514"/>
            <a:chOff x="7320136" y="1601156"/>
            <a:chExt cx="4189418" cy="983514"/>
          </a:xfrm>
        </p:grpSpPr>
        <p:sp>
          <p:nvSpPr>
            <p:cNvPr id="38" name="Text Placeholder 5"/>
            <p:cNvSpPr txBox="1">
              <a:spLocks/>
            </p:cNvSpPr>
            <p:nvPr/>
          </p:nvSpPr>
          <p:spPr>
            <a:xfrm>
              <a:off x="7320136" y="1938339"/>
              <a:ext cx="4189418" cy="646331"/>
            </a:xfrm>
            <a:prstGeom prst="rect">
              <a:avLst/>
            </a:prstGeom>
          </p:spPr>
          <p:txBody>
            <a:bodyPr lIns="0" tIns="0" rIns="91440" bIns="0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1200"/>
                </a:spcBef>
                <a:buNone/>
              </a:pPr>
              <a:r>
                <a:rPr lang="en-US" sz="1400">
                  <a:latin typeface="+mn-lt"/>
                </a:rPr>
                <a:t>Lorem ipsum dolor sit amet, quam id eros. Vestibulum luctus velit. Pretium ante, integer a blandit.</a:t>
              </a:r>
            </a:p>
          </p:txBody>
        </p:sp>
        <p:sp>
          <p:nvSpPr>
            <p:cNvPr id="39" name="Text Placeholder 10"/>
            <p:cNvSpPr txBox="1">
              <a:spLocks/>
            </p:cNvSpPr>
            <p:nvPr/>
          </p:nvSpPr>
          <p:spPr>
            <a:xfrm>
              <a:off x="7320136" y="1601156"/>
              <a:ext cx="4189416" cy="246221"/>
            </a:xfrm>
            <a:prstGeom prst="rect">
              <a:avLst/>
            </a:prstGeom>
          </p:spPr>
          <p:txBody>
            <a:bodyPr lIns="0" tIns="0" rIns="91440" bIns="0" anchor="b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a-DK" sz="1600" b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Lorem ipsum dolor sit amet</a:t>
              </a:r>
              <a:endParaRPr lang="en-US" sz="1600" b="1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26813" y="5529430"/>
            <a:ext cx="2592288" cy="983514"/>
            <a:chOff x="7320136" y="1601156"/>
            <a:chExt cx="4189418" cy="983514"/>
          </a:xfrm>
        </p:grpSpPr>
        <p:sp>
          <p:nvSpPr>
            <p:cNvPr id="42" name="Text Placeholder 5"/>
            <p:cNvSpPr txBox="1">
              <a:spLocks/>
            </p:cNvSpPr>
            <p:nvPr/>
          </p:nvSpPr>
          <p:spPr>
            <a:xfrm>
              <a:off x="7320136" y="1938339"/>
              <a:ext cx="4189418" cy="646331"/>
            </a:xfrm>
            <a:prstGeom prst="rect">
              <a:avLst/>
            </a:prstGeom>
          </p:spPr>
          <p:txBody>
            <a:bodyPr lIns="0" tIns="0" rIns="91440" bIns="0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1200"/>
                </a:spcBef>
                <a:buNone/>
              </a:pPr>
              <a:r>
                <a:rPr lang="en-US" sz="1400">
                  <a:latin typeface="+mn-lt"/>
                </a:rPr>
                <a:t>Lorem ipsum dolor sit amet, quam id eros. Vestibulum luctus velit. Pretium ante, integer a blandit.</a:t>
              </a:r>
            </a:p>
          </p:txBody>
        </p:sp>
        <p:sp>
          <p:nvSpPr>
            <p:cNvPr id="43" name="Text Placeholder 10"/>
            <p:cNvSpPr txBox="1">
              <a:spLocks/>
            </p:cNvSpPr>
            <p:nvPr/>
          </p:nvSpPr>
          <p:spPr>
            <a:xfrm>
              <a:off x="7320136" y="1601156"/>
              <a:ext cx="4189416" cy="246221"/>
            </a:xfrm>
            <a:prstGeom prst="rect">
              <a:avLst/>
            </a:prstGeom>
          </p:spPr>
          <p:txBody>
            <a:bodyPr lIns="0" tIns="0" rIns="91440" bIns="0" anchor="b">
              <a:spAutoFit/>
            </a:bodyPr>
            <a:lstStyle>
              <a:lvl1pPr marL="342882" indent="-342882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13" indent="-285737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294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120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298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474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da-DK" sz="1600" b="1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Lorem ipsum dolor sit amet</a:t>
              </a:r>
              <a:endParaRPr lang="en-US" sz="1600" b="1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52" name="Connector: Elbow 51"/>
          <p:cNvCxnSpPr>
            <a:cxnSpLocks/>
            <a:stCxn id="39" idx="3"/>
          </p:cNvCxnSpPr>
          <p:nvPr/>
        </p:nvCxnSpPr>
        <p:spPr>
          <a:xfrm>
            <a:off x="4219100" y="1907688"/>
            <a:ext cx="1496816" cy="820935"/>
          </a:xfrm>
          <a:prstGeom prst="bentConnector2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/>
          <p:cNvCxnSpPr>
            <a:cxnSpLocks/>
          </p:cNvCxnSpPr>
          <p:nvPr/>
        </p:nvCxnSpPr>
        <p:spPr>
          <a:xfrm rot="10800000" flipV="1">
            <a:off x="6564053" y="1921306"/>
            <a:ext cx="1331237" cy="154845"/>
          </a:xfrm>
          <a:prstGeom prst="bentConnector2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/>
          <p:cNvCxnSpPr>
            <a:cxnSpLocks/>
            <a:stCxn id="21" idx="1"/>
          </p:cNvCxnSpPr>
          <p:nvPr/>
        </p:nvCxnSpPr>
        <p:spPr>
          <a:xfrm rot="10800000" flipV="1">
            <a:off x="7032105" y="3155972"/>
            <a:ext cx="1791241" cy="381040"/>
          </a:xfrm>
          <a:prstGeom prst="bentConnector3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/>
          <p:cNvCxnSpPr>
            <a:cxnSpLocks/>
            <a:stCxn id="24" idx="1"/>
          </p:cNvCxnSpPr>
          <p:nvPr/>
        </p:nvCxnSpPr>
        <p:spPr>
          <a:xfrm rot="10800000">
            <a:off x="8256241" y="4257092"/>
            <a:ext cx="567105" cy="147164"/>
          </a:xfrm>
          <a:prstGeom prst="bentConnector3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/>
          <p:cNvCxnSpPr>
            <a:cxnSpLocks/>
          </p:cNvCxnSpPr>
          <p:nvPr/>
        </p:nvCxnSpPr>
        <p:spPr>
          <a:xfrm rot="10800000">
            <a:off x="6744072" y="5068565"/>
            <a:ext cx="1151218" cy="600644"/>
          </a:xfrm>
          <a:prstGeom prst="bentConnector2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/>
          <p:cNvCxnSpPr>
            <a:cxnSpLocks/>
          </p:cNvCxnSpPr>
          <p:nvPr/>
        </p:nvCxnSpPr>
        <p:spPr>
          <a:xfrm flipV="1">
            <a:off x="4219100" y="4941168"/>
            <a:ext cx="1624872" cy="720080"/>
          </a:xfrm>
          <a:prstGeom prst="bentConnector2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/>
          <p:cNvCxnSpPr>
            <a:cxnSpLocks/>
            <a:stCxn id="33" idx="3"/>
          </p:cNvCxnSpPr>
          <p:nvPr/>
        </p:nvCxnSpPr>
        <p:spPr>
          <a:xfrm>
            <a:off x="3368655" y="4404256"/>
            <a:ext cx="1071161" cy="356892"/>
          </a:xfrm>
          <a:prstGeom prst="bentConnector3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/>
          <p:cNvCxnSpPr>
            <a:cxnSpLocks/>
          </p:cNvCxnSpPr>
          <p:nvPr/>
        </p:nvCxnSpPr>
        <p:spPr>
          <a:xfrm flipV="1">
            <a:off x="3368655" y="3032956"/>
            <a:ext cx="711121" cy="131723"/>
          </a:xfrm>
          <a:prstGeom prst="bentConnector3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08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Stacked Column Chart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83228" y="1988840"/>
            <a:ext cx="1141128" cy="3957305"/>
            <a:chOff x="3935760" y="1988840"/>
            <a:chExt cx="1141128" cy="3957305"/>
          </a:xfrm>
        </p:grpSpPr>
        <p:sp>
          <p:nvSpPr>
            <p:cNvPr id="8" name="Shape 2931"/>
            <p:cNvSpPr/>
            <p:nvPr/>
          </p:nvSpPr>
          <p:spPr>
            <a:xfrm>
              <a:off x="3935760" y="1988840"/>
              <a:ext cx="1141128" cy="395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1" y="0"/>
                  </a:moveTo>
                  <a:lnTo>
                    <a:pt x="20939" y="0"/>
                  </a:lnTo>
                  <a:cubicBezTo>
                    <a:pt x="21304" y="0"/>
                    <a:pt x="21600" y="85"/>
                    <a:pt x="21600" y="190"/>
                  </a:cubicBezTo>
                  <a:lnTo>
                    <a:pt x="21600" y="952"/>
                  </a:lnTo>
                  <a:cubicBezTo>
                    <a:pt x="21600" y="1058"/>
                    <a:pt x="21304" y="1143"/>
                    <a:pt x="20939" y="1143"/>
                  </a:cubicBezTo>
                  <a:lnTo>
                    <a:pt x="19222" y="1143"/>
                  </a:lnTo>
                  <a:lnTo>
                    <a:pt x="19222" y="19057"/>
                  </a:lnTo>
                  <a:cubicBezTo>
                    <a:pt x="19222" y="20462"/>
                    <a:pt x="15451" y="21600"/>
                    <a:pt x="10800" y="21600"/>
                  </a:cubicBezTo>
                  <a:cubicBezTo>
                    <a:pt x="6149" y="21600"/>
                    <a:pt x="2378" y="20462"/>
                    <a:pt x="2378" y="19057"/>
                  </a:cubicBezTo>
                  <a:lnTo>
                    <a:pt x="2378" y="1143"/>
                  </a:lnTo>
                  <a:lnTo>
                    <a:pt x="661" y="1143"/>
                  </a:lnTo>
                  <a:cubicBezTo>
                    <a:pt x="296" y="1143"/>
                    <a:pt x="0" y="1058"/>
                    <a:pt x="0" y="952"/>
                  </a:cubicBezTo>
                  <a:lnTo>
                    <a:pt x="0" y="190"/>
                  </a:lnTo>
                  <a:cubicBezTo>
                    <a:pt x="0" y="85"/>
                    <a:pt x="296" y="0"/>
                    <a:pt x="661" y="0"/>
                  </a:cubicBezTo>
                  <a:close/>
                </a:path>
              </a:pathLst>
            </a:custGeom>
            <a:ln w="28575">
              <a:solidFill>
                <a:schemeClr val="tx1">
                  <a:lumMod val="75000"/>
                </a:schemeClr>
              </a:solidFill>
              <a:miter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Flowchart: Delay 8"/>
            <p:cNvSpPr/>
            <p:nvPr/>
          </p:nvSpPr>
          <p:spPr>
            <a:xfrm rot="5400000">
              <a:off x="4176788" y="5157192"/>
              <a:ext cx="659072" cy="659072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47560508"/>
              </p:ext>
            </p:extLst>
          </p:nvPr>
        </p:nvGraphicFramePr>
        <p:xfrm>
          <a:off x="1187680" y="2076153"/>
          <a:ext cx="8128000" cy="344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53710" y="1988840"/>
            <a:ext cx="1141128" cy="3957305"/>
            <a:chOff x="3935760" y="1988840"/>
            <a:chExt cx="1141128" cy="3957305"/>
          </a:xfrm>
        </p:grpSpPr>
        <p:sp>
          <p:nvSpPr>
            <p:cNvPr id="15" name="Shape 2931"/>
            <p:cNvSpPr/>
            <p:nvPr/>
          </p:nvSpPr>
          <p:spPr>
            <a:xfrm>
              <a:off x="3935760" y="1988840"/>
              <a:ext cx="1141128" cy="395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1" y="0"/>
                  </a:moveTo>
                  <a:lnTo>
                    <a:pt x="20939" y="0"/>
                  </a:lnTo>
                  <a:cubicBezTo>
                    <a:pt x="21304" y="0"/>
                    <a:pt x="21600" y="85"/>
                    <a:pt x="21600" y="190"/>
                  </a:cubicBezTo>
                  <a:lnTo>
                    <a:pt x="21600" y="952"/>
                  </a:lnTo>
                  <a:cubicBezTo>
                    <a:pt x="21600" y="1058"/>
                    <a:pt x="21304" y="1143"/>
                    <a:pt x="20939" y="1143"/>
                  </a:cubicBezTo>
                  <a:lnTo>
                    <a:pt x="19222" y="1143"/>
                  </a:lnTo>
                  <a:lnTo>
                    <a:pt x="19222" y="19057"/>
                  </a:lnTo>
                  <a:cubicBezTo>
                    <a:pt x="19222" y="20462"/>
                    <a:pt x="15451" y="21600"/>
                    <a:pt x="10800" y="21600"/>
                  </a:cubicBezTo>
                  <a:cubicBezTo>
                    <a:pt x="6149" y="21600"/>
                    <a:pt x="2378" y="20462"/>
                    <a:pt x="2378" y="19057"/>
                  </a:cubicBezTo>
                  <a:lnTo>
                    <a:pt x="2378" y="1143"/>
                  </a:lnTo>
                  <a:lnTo>
                    <a:pt x="661" y="1143"/>
                  </a:lnTo>
                  <a:cubicBezTo>
                    <a:pt x="296" y="1143"/>
                    <a:pt x="0" y="1058"/>
                    <a:pt x="0" y="952"/>
                  </a:cubicBezTo>
                  <a:lnTo>
                    <a:pt x="0" y="190"/>
                  </a:lnTo>
                  <a:cubicBezTo>
                    <a:pt x="0" y="85"/>
                    <a:pt x="296" y="0"/>
                    <a:pt x="661" y="0"/>
                  </a:cubicBezTo>
                  <a:close/>
                </a:path>
              </a:pathLst>
            </a:custGeom>
            <a:ln w="28575">
              <a:solidFill>
                <a:schemeClr val="tx1">
                  <a:lumMod val="75000"/>
                </a:schemeClr>
              </a:solidFill>
              <a:miter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Flowchart: Delay 15"/>
            <p:cNvSpPr/>
            <p:nvPr/>
          </p:nvSpPr>
          <p:spPr>
            <a:xfrm rot="5400000">
              <a:off x="4176788" y="5157192"/>
              <a:ext cx="659072" cy="659072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24192" y="1988840"/>
            <a:ext cx="1141128" cy="3957305"/>
            <a:chOff x="3935760" y="1988840"/>
            <a:chExt cx="1141128" cy="3957305"/>
          </a:xfrm>
        </p:grpSpPr>
        <p:sp>
          <p:nvSpPr>
            <p:cNvPr id="18" name="Shape 2931"/>
            <p:cNvSpPr/>
            <p:nvPr/>
          </p:nvSpPr>
          <p:spPr>
            <a:xfrm>
              <a:off x="3935760" y="1988840"/>
              <a:ext cx="1141128" cy="395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1" y="0"/>
                  </a:moveTo>
                  <a:lnTo>
                    <a:pt x="20939" y="0"/>
                  </a:lnTo>
                  <a:cubicBezTo>
                    <a:pt x="21304" y="0"/>
                    <a:pt x="21600" y="85"/>
                    <a:pt x="21600" y="190"/>
                  </a:cubicBezTo>
                  <a:lnTo>
                    <a:pt x="21600" y="952"/>
                  </a:lnTo>
                  <a:cubicBezTo>
                    <a:pt x="21600" y="1058"/>
                    <a:pt x="21304" y="1143"/>
                    <a:pt x="20939" y="1143"/>
                  </a:cubicBezTo>
                  <a:lnTo>
                    <a:pt x="19222" y="1143"/>
                  </a:lnTo>
                  <a:lnTo>
                    <a:pt x="19222" y="19057"/>
                  </a:lnTo>
                  <a:cubicBezTo>
                    <a:pt x="19222" y="20462"/>
                    <a:pt x="15451" y="21600"/>
                    <a:pt x="10800" y="21600"/>
                  </a:cubicBezTo>
                  <a:cubicBezTo>
                    <a:pt x="6149" y="21600"/>
                    <a:pt x="2378" y="20462"/>
                    <a:pt x="2378" y="19057"/>
                  </a:cubicBezTo>
                  <a:lnTo>
                    <a:pt x="2378" y="1143"/>
                  </a:lnTo>
                  <a:lnTo>
                    <a:pt x="661" y="1143"/>
                  </a:lnTo>
                  <a:cubicBezTo>
                    <a:pt x="296" y="1143"/>
                    <a:pt x="0" y="1058"/>
                    <a:pt x="0" y="952"/>
                  </a:cubicBezTo>
                  <a:lnTo>
                    <a:pt x="0" y="190"/>
                  </a:lnTo>
                  <a:cubicBezTo>
                    <a:pt x="0" y="85"/>
                    <a:pt x="296" y="0"/>
                    <a:pt x="661" y="0"/>
                  </a:cubicBezTo>
                  <a:close/>
                </a:path>
              </a:pathLst>
            </a:custGeom>
            <a:ln w="28575">
              <a:solidFill>
                <a:schemeClr val="tx1">
                  <a:lumMod val="75000"/>
                </a:schemeClr>
              </a:solidFill>
              <a:miter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Flowchart: Delay 18"/>
            <p:cNvSpPr/>
            <p:nvPr/>
          </p:nvSpPr>
          <p:spPr>
            <a:xfrm rot="5400000">
              <a:off x="4176788" y="5157192"/>
              <a:ext cx="659072" cy="659072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12746" y="1988840"/>
            <a:ext cx="1141128" cy="3957305"/>
            <a:chOff x="3935760" y="1988840"/>
            <a:chExt cx="1141128" cy="3957305"/>
          </a:xfrm>
        </p:grpSpPr>
        <p:sp>
          <p:nvSpPr>
            <p:cNvPr id="21" name="Shape 2931"/>
            <p:cNvSpPr/>
            <p:nvPr/>
          </p:nvSpPr>
          <p:spPr>
            <a:xfrm>
              <a:off x="3935760" y="1988840"/>
              <a:ext cx="1141128" cy="395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1" y="0"/>
                  </a:moveTo>
                  <a:lnTo>
                    <a:pt x="20939" y="0"/>
                  </a:lnTo>
                  <a:cubicBezTo>
                    <a:pt x="21304" y="0"/>
                    <a:pt x="21600" y="85"/>
                    <a:pt x="21600" y="190"/>
                  </a:cubicBezTo>
                  <a:lnTo>
                    <a:pt x="21600" y="952"/>
                  </a:lnTo>
                  <a:cubicBezTo>
                    <a:pt x="21600" y="1058"/>
                    <a:pt x="21304" y="1143"/>
                    <a:pt x="20939" y="1143"/>
                  </a:cubicBezTo>
                  <a:lnTo>
                    <a:pt x="19222" y="1143"/>
                  </a:lnTo>
                  <a:lnTo>
                    <a:pt x="19222" y="19057"/>
                  </a:lnTo>
                  <a:cubicBezTo>
                    <a:pt x="19222" y="20462"/>
                    <a:pt x="15451" y="21600"/>
                    <a:pt x="10800" y="21600"/>
                  </a:cubicBezTo>
                  <a:cubicBezTo>
                    <a:pt x="6149" y="21600"/>
                    <a:pt x="2378" y="20462"/>
                    <a:pt x="2378" y="19057"/>
                  </a:cubicBezTo>
                  <a:lnTo>
                    <a:pt x="2378" y="1143"/>
                  </a:lnTo>
                  <a:lnTo>
                    <a:pt x="661" y="1143"/>
                  </a:lnTo>
                  <a:cubicBezTo>
                    <a:pt x="296" y="1143"/>
                    <a:pt x="0" y="1058"/>
                    <a:pt x="0" y="952"/>
                  </a:cubicBezTo>
                  <a:lnTo>
                    <a:pt x="0" y="190"/>
                  </a:lnTo>
                  <a:cubicBezTo>
                    <a:pt x="0" y="85"/>
                    <a:pt x="296" y="0"/>
                    <a:pt x="661" y="0"/>
                  </a:cubicBezTo>
                  <a:close/>
                </a:path>
              </a:pathLst>
            </a:custGeom>
            <a:ln w="28575">
              <a:solidFill>
                <a:schemeClr val="tx1">
                  <a:lumMod val="75000"/>
                </a:schemeClr>
              </a:solidFill>
              <a:miter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Flowchart: Delay 21"/>
            <p:cNvSpPr/>
            <p:nvPr/>
          </p:nvSpPr>
          <p:spPr>
            <a:xfrm rot="5400000">
              <a:off x="4176788" y="5157192"/>
              <a:ext cx="659072" cy="659072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42264" y="1988840"/>
            <a:ext cx="1141128" cy="3957305"/>
            <a:chOff x="3935760" y="1988840"/>
            <a:chExt cx="1141128" cy="3957305"/>
          </a:xfrm>
        </p:grpSpPr>
        <p:sp>
          <p:nvSpPr>
            <p:cNvPr id="24" name="Shape 2931"/>
            <p:cNvSpPr/>
            <p:nvPr/>
          </p:nvSpPr>
          <p:spPr>
            <a:xfrm>
              <a:off x="3935760" y="1988840"/>
              <a:ext cx="1141128" cy="395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1" y="0"/>
                  </a:moveTo>
                  <a:lnTo>
                    <a:pt x="20939" y="0"/>
                  </a:lnTo>
                  <a:cubicBezTo>
                    <a:pt x="21304" y="0"/>
                    <a:pt x="21600" y="85"/>
                    <a:pt x="21600" y="190"/>
                  </a:cubicBezTo>
                  <a:lnTo>
                    <a:pt x="21600" y="952"/>
                  </a:lnTo>
                  <a:cubicBezTo>
                    <a:pt x="21600" y="1058"/>
                    <a:pt x="21304" y="1143"/>
                    <a:pt x="20939" y="1143"/>
                  </a:cubicBezTo>
                  <a:lnTo>
                    <a:pt x="19222" y="1143"/>
                  </a:lnTo>
                  <a:lnTo>
                    <a:pt x="19222" y="19057"/>
                  </a:lnTo>
                  <a:cubicBezTo>
                    <a:pt x="19222" y="20462"/>
                    <a:pt x="15451" y="21600"/>
                    <a:pt x="10800" y="21600"/>
                  </a:cubicBezTo>
                  <a:cubicBezTo>
                    <a:pt x="6149" y="21600"/>
                    <a:pt x="2378" y="20462"/>
                    <a:pt x="2378" y="19057"/>
                  </a:cubicBezTo>
                  <a:lnTo>
                    <a:pt x="2378" y="1143"/>
                  </a:lnTo>
                  <a:lnTo>
                    <a:pt x="661" y="1143"/>
                  </a:lnTo>
                  <a:cubicBezTo>
                    <a:pt x="296" y="1143"/>
                    <a:pt x="0" y="1058"/>
                    <a:pt x="0" y="952"/>
                  </a:cubicBezTo>
                  <a:lnTo>
                    <a:pt x="0" y="190"/>
                  </a:lnTo>
                  <a:cubicBezTo>
                    <a:pt x="0" y="85"/>
                    <a:pt x="296" y="0"/>
                    <a:pt x="661" y="0"/>
                  </a:cubicBezTo>
                  <a:close/>
                </a:path>
              </a:pathLst>
            </a:custGeom>
            <a:ln w="28575">
              <a:solidFill>
                <a:schemeClr val="tx1">
                  <a:lumMod val="75000"/>
                </a:schemeClr>
              </a:solidFill>
              <a:miter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Flowchart: Delay 24"/>
            <p:cNvSpPr/>
            <p:nvPr/>
          </p:nvSpPr>
          <p:spPr>
            <a:xfrm rot="5400000">
              <a:off x="4176788" y="5157192"/>
              <a:ext cx="659072" cy="659072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ardrop 25"/>
          <p:cNvSpPr/>
          <p:nvPr/>
        </p:nvSpPr>
        <p:spPr>
          <a:xfrm rot="18900000">
            <a:off x="9565013" y="5259927"/>
            <a:ext cx="360040" cy="360040"/>
          </a:xfrm>
          <a:prstGeom prst="teardrop">
            <a:avLst>
              <a:gd name="adj" fmla="val 1598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8900000">
            <a:off x="9565013" y="4352896"/>
            <a:ext cx="360040" cy="360040"/>
          </a:xfrm>
          <a:prstGeom prst="teardrop">
            <a:avLst>
              <a:gd name="adj" fmla="val 1598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18900000">
            <a:off x="9565013" y="3445866"/>
            <a:ext cx="360040" cy="360040"/>
          </a:xfrm>
          <a:prstGeom prst="teardrop">
            <a:avLst>
              <a:gd name="adj" fmla="val 1598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18900000">
            <a:off x="9565013" y="2538836"/>
            <a:ext cx="360040" cy="360040"/>
          </a:xfrm>
          <a:prstGeom prst="teardrop">
            <a:avLst>
              <a:gd name="adj" fmla="val 1598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143330" y="253419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Option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43330" y="344122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Option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43330" y="434825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Option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43330" y="5255281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Option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5542" y="6196153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Lorem ipsum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46024" y="6196153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Lorem ipsum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16506" y="6196153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Lorem ipsum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86988" y="6196153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Lorem ipsum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57470" y="6196153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136731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Column</a:t>
            </a:r>
            <a:r>
              <a:rPr lang="en-US"/>
              <a:t>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59493" y="1691767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Column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59496" y="195841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9496" y="222505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947957" y="1338271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Clustered Column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117302" y="1338271"/>
            <a:ext cx="1861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100% Stacked Column </a:t>
            </a:r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1951023550"/>
              </p:ext>
            </p:extLst>
          </p:nvPr>
        </p:nvGraphicFramePr>
        <p:xfrm>
          <a:off x="3647728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2550265770"/>
              </p:ext>
            </p:extLst>
          </p:nvPr>
        </p:nvGraphicFramePr>
        <p:xfrm>
          <a:off x="8979745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798076" y="2979016"/>
            <a:ext cx="1842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Clustered Column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967422" y="2979016"/>
            <a:ext cx="2160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100% Stacked Column </a:t>
            </a:r>
          </a:p>
        </p:txBody>
      </p:sp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637338635"/>
              </p:ext>
            </p:extLst>
          </p:nvPr>
        </p:nvGraphicFramePr>
        <p:xfrm>
          <a:off x="3647728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548065886"/>
              </p:ext>
            </p:extLst>
          </p:nvPr>
        </p:nvGraphicFramePr>
        <p:xfrm>
          <a:off x="8976316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0" name="Straight Connector 39"/>
          <p:cNvCxnSpPr>
            <a:cxnSpLocks/>
          </p:cNvCxnSpPr>
          <p:nvPr/>
        </p:nvCxnSpPr>
        <p:spPr>
          <a:xfrm>
            <a:off x="2931096" y="1691767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 rot="5400000">
            <a:off x="2911352" y="1711509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74113" y="1338271"/>
            <a:ext cx="1415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Stacked Column </a:t>
            </a: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152075012"/>
              </p:ext>
            </p:extLst>
          </p:nvPr>
        </p:nvGraphicFramePr>
        <p:xfrm>
          <a:off x="6312023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524232" y="2979016"/>
            <a:ext cx="1715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Stacked Column </a:t>
            </a: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500500767"/>
              </p:ext>
            </p:extLst>
          </p:nvPr>
        </p:nvGraphicFramePr>
        <p:xfrm>
          <a:off x="6312023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832682" y="4638414"/>
            <a:ext cx="1098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Column </a:t>
            </a:r>
          </a:p>
        </p:txBody>
      </p:sp>
      <p:graphicFrame>
        <p:nvGraphicFramePr>
          <p:cNvPr id="67" name="Chart 66"/>
          <p:cNvGraphicFramePr/>
          <p:nvPr>
            <p:extLst>
              <p:ext uri="{D42A27DB-BD31-4B8C-83A1-F6EECF244321}">
                <p14:modId xmlns:p14="http://schemas.microsoft.com/office/powerpoint/2010/main" val="3543168167"/>
              </p:ext>
            </p:extLst>
          </p:nvPr>
        </p:nvGraphicFramePr>
        <p:xfrm>
          <a:off x="6312023" y="4949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869340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Stacked Column Chart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31504" y="2076152"/>
            <a:ext cx="1728192" cy="3823902"/>
            <a:chOff x="2387588" y="1916832"/>
            <a:chExt cx="1728192" cy="4194531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321247851"/>
                </p:ext>
              </p:extLst>
            </p:nvPr>
          </p:nvGraphicFramePr>
          <p:xfrm>
            <a:off x="2387588" y="1916832"/>
            <a:ext cx="1728192" cy="41945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Shape 3510"/>
            <p:cNvSpPr/>
            <p:nvPr/>
          </p:nvSpPr>
          <p:spPr>
            <a:xfrm>
              <a:off x="2495600" y="1993012"/>
              <a:ext cx="1512168" cy="40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47" y="19333"/>
                  </a:moveTo>
                  <a:cubicBezTo>
                    <a:pt x="14545" y="19333"/>
                    <a:pt x="14301" y="19443"/>
                    <a:pt x="14301" y="19578"/>
                  </a:cubicBezTo>
                  <a:lnTo>
                    <a:pt x="14301" y="20556"/>
                  </a:lnTo>
                  <a:cubicBezTo>
                    <a:pt x="14301" y="20691"/>
                    <a:pt x="14545" y="20800"/>
                    <a:pt x="14847" y="20800"/>
                  </a:cubicBezTo>
                  <a:lnTo>
                    <a:pt x="18670" y="20800"/>
                  </a:lnTo>
                  <a:cubicBezTo>
                    <a:pt x="18972" y="20800"/>
                    <a:pt x="19217" y="20691"/>
                    <a:pt x="19217" y="20556"/>
                  </a:cubicBezTo>
                  <a:lnTo>
                    <a:pt x="19217" y="19578"/>
                  </a:lnTo>
                  <a:cubicBezTo>
                    <a:pt x="19217" y="19443"/>
                    <a:pt x="18972" y="19333"/>
                    <a:pt x="18670" y="19333"/>
                  </a:cubicBezTo>
                  <a:close/>
                  <a:moveTo>
                    <a:pt x="8739" y="19333"/>
                  </a:moveTo>
                  <a:cubicBezTo>
                    <a:pt x="8438" y="19333"/>
                    <a:pt x="8193" y="19443"/>
                    <a:pt x="8193" y="19578"/>
                  </a:cubicBezTo>
                  <a:lnTo>
                    <a:pt x="8193" y="20556"/>
                  </a:lnTo>
                  <a:cubicBezTo>
                    <a:pt x="8193" y="20691"/>
                    <a:pt x="8438" y="20800"/>
                    <a:pt x="8739" y="20800"/>
                  </a:cubicBezTo>
                  <a:lnTo>
                    <a:pt x="12563" y="20800"/>
                  </a:lnTo>
                  <a:cubicBezTo>
                    <a:pt x="12864" y="20800"/>
                    <a:pt x="13109" y="20691"/>
                    <a:pt x="13109" y="20556"/>
                  </a:cubicBezTo>
                  <a:lnTo>
                    <a:pt x="13109" y="19578"/>
                  </a:lnTo>
                  <a:cubicBezTo>
                    <a:pt x="13109" y="19443"/>
                    <a:pt x="12864" y="19333"/>
                    <a:pt x="12563" y="19333"/>
                  </a:cubicBezTo>
                  <a:close/>
                  <a:moveTo>
                    <a:pt x="2632" y="19333"/>
                  </a:moveTo>
                  <a:cubicBezTo>
                    <a:pt x="2330" y="19333"/>
                    <a:pt x="2086" y="19443"/>
                    <a:pt x="2086" y="19578"/>
                  </a:cubicBezTo>
                  <a:lnTo>
                    <a:pt x="2086" y="20556"/>
                  </a:lnTo>
                  <a:cubicBezTo>
                    <a:pt x="2086" y="20691"/>
                    <a:pt x="2330" y="20800"/>
                    <a:pt x="2632" y="20800"/>
                  </a:cubicBezTo>
                  <a:lnTo>
                    <a:pt x="6455" y="20800"/>
                  </a:lnTo>
                  <a:cubicBezTo>
                    <a:pt x="6757" y="20800"/>
                    <a:pt x="7001" y="20691"/>
                    <a:pt x="7001" y="20556"/>
                  </a:cubicBezTo>
                  <a:lnTo>
                    <a:pt x="7001" y="19578"/>
                  </a:lnTo>
                  <a:cubicBezTo>
                    <a:pt x="7001" y="19443"/>
                    <a:pt x="6757" y="19333"/>
                    <a:pt x="6455" y="19333"/>
                  </a:cubicBezTo>
                  <a:close/>
                  <a:moveTo>
                    <a:pt x="14847" y="17267"/>
                  </a:moveTo>
                  <a:cubicBezTo>
                    <a:pt x="14545" y="17267"/>
                    <a:pt x="14301" y="17376"/>
                    <a:pt x="14301" y="17511"/>
                  </a:cubicBezTo>
                  <a:lnTo>
                    <a:pt x="14301" y="18489"/>
                  </a:lnTo>
                  <a:cubicBezTo>
                    <a:pt x="14301" y="18624"/>
                    <a:pt x="14545" y="18733"/>
                    <a:pt x="14847" y="18733"/>
                  </a:cubicBezTo>
                  <a:lnTo>
                    <a:pt x="18670" y="18733"/>
                  </a:lnTo>
                  <a:cubicBezTo>
                    <a:pt x="18972" y="18733"/>
                    <a:pt x="19217" y="18624"/>
                    <a:pt x="19217" y="18489"/>
                  </a:cubicBezTo>
                  <a:lnTo>
                    <a:pt x="19217" y="17511"/>
                  </a:lnTo>
                  <a:cubicBezTo>
                    <a:pt x="19217" y="17376"/>
                    <a:pt x="18972" y="17267"/>
                    <a:pt x="18670" y="17267"/>
                  </a:cubicBezTo>
                  <a:close/>
                  <a:moveTo>
                    <a:pt x="8739" y="17267"/>
                  </a:moveTo>
                  <a:cubicBezTo>
                    <a:pt x="8438" y="17267"/>
                    <a:pt x="8193" y="17376"/>
                    <a:pt x="8193" y="17511"/>
                  </a:cubicBezTo>
                  <a:lnTo>
                    <a:pt x="8193" y="18489"/>
                  </a:lnTo>
                  <a:cubicBezTo>
                    <a:pt x="8193" y="18624"/>
                    <a:pt x="8438" y="18733"/>
                    <a:pt x="8739" y="18733"/>
                  </a:cubicBezTo>
                  <a:lnTo>
                    <a:pt x="12563" y="18733"/>
                  </a:lnTo>
                  <a:cubicBezTo>
                    <a:pt x="12864" y="18733"/>
                    <a:pt x="13109" y="18624"/>
                    <a:pt x="13109" y="18489"/>
                  </a:cubicBezTo>
                  <a:lnTo>
                    <a:pt x="13109" y="17511"/>
                  </a:lnTo>
                  <a:cubicBezTo>
                    <a:pt x="13109" y="17376"/>
                    <a:pt x="12864" y="17267"/>
                    <a:pt x="12563" y="17267"/>
                  </a:cubicBezTo>
                  <a:close/>
                  <a:moveTo>
                    <a:pt x="2632" y="17267"/>
                  </a:moveTo>
                  <a:cubicBezTo>
                    <a:pt x="2330" y="17267"/>
                    <a:pt x="2086" y="17376"/>
                    <a:pt x="2086" y="17511"/>
                  </a:cubicBezTo>
                  <a:lnTo>
                    <a:pt x="2086" y="18489"/>
                  </a:lnTo>
                  <a:cubicBezTo>
                    <a:pt x="2086" y="18624"/>
                    <a:pt x="2330" y="18733"/>
                    <a:pt x="2632" y="18733"/>
                  </a:cubicBezTo>
                  <a:lnTo>
                    <a:pt x="6455" y="18733"/>
                  </a:lnTo>
                  <a:cubicBezTo>
                    <a:pt x="6757" y="18733"/>
                    <a:pt x="7001" y="18624"/>
                    <a:pt x="7001" y="18489"/>
                  </a:cubicBezTo>
                  <a:lnTo>
                    <a:pt x="7001" y="17511"/>
                  </a:lnTo>
                  <a:cubicBezTo>
                    <a:pt x="7001" y="17376"/>
                    <a:pt x="6757" y="17267"/>
                    <a:pt x="6455" y="17267"/>
                  </a:cubicBezTo>
                  <a:close/>
                  <a:moveTo>
                    <a:pt x="14847" y="15200"/>
                  </a:moveTo>
                  <a:cubicBezTo>
                    <a:pt x="14545" y="15200"/>
                    <a:pt x="14301" y="15309"/>
                    <a:pt x="14301" y="15444"/>
                  </a:cubicBezTo>
                  <a:lnTo>
                    <a:pt x="14301" y="16422"/>
                  </a:lnTo>
                  <a:cubicBezTo>
                    <a:pt x="14301" y="16557"/>
                    <a:pt x="14545" y="16667"/>
                    <a:pt x="14847" y="16667"/>
                  </a:cubicBezTo>
                  <a:lnTo>
                    <a:pt x="18670" y="16667"/>
                  </a:lnTo>
                  <a:cubicBezTo>
                    <a:pt x="18972" y="16667"/>
                    <a:pt x="19217" y="16557"/>
                    <a:pt x="19217" y="16422"/>
                  </a:cubicBezTo>
                  <a:lnTo>
                    <a:pt x="19217" y="15444"/>
                  </a:lnTo>
                  <a:cubicBezTo>
                    <a:pt x="19217" y="15309"/>
                    <a:pt x="18972" y="15200"/>
                    <a:pt x="18670" y="15200"/>
                  </a:cubicBezTo>
                  <a:close/>
                  <a:moveTo>
                    <a:pt x="8739" y="15200"/>
                  </a:moveTo>
                  <a:cubicBezTo>
                    <a:pt x="8438" y="15200"/>
                    <a:pt x="8193" y="15309"/>
                    <a:pt x="8193" y="15444"/>
                  </a:cubicBezTo>
                  <a:lnTo>
                    <a:pt x="8193" y="16422"/>
                  </a:lnTo>
                  <a:cubicBezTo>
                    <a:pt x="8193" y="16557"/>
                    <a:pt x="8438" y="16667"/>
                    <a:pt x="8739" y="16667"/>
                  </a:cubicBezTo>
                  <a:lnTo>
                    <a:pt x="12563" y="16667"/>
                  </a:lnTo>
                  <a:cubicBezTo>
                    <a:pt x="12864" y="16667"/>
                    <a:pt x="13109" y="16557"/>
                    <a:pt x="13109" y="16422"/>
                  </a:cubicBezTo>
                  <a:lnTo>
                    <a:pt x="13109" y="15444"/>
                  </a:lnTo>
                  <a:cubicBezTo>
                    <a:pt x="13109" y="15309"/>
                    <a:pt x="12864" y="15200"/>
                    <a:pt x="12563" y="15200"/>
                  </a:cubicBezTo>
                  <a:close/>
                  <a:moveTo>
                    <a:pt x="2632" y="15200"/>
                  </a:moveTo>
                  <a:cubicBezTo>
                    <a:pt x="2330" y="15200"/>
                    <a:pt x="2086" y="15309"/>
                    <a:pt x="2086" y="15444"/>
                  </a:cubicBezTo>
                  <a:lnTo>
                    <a:pt x="2086" y="16422"/>
                  </a:lnTo>
                  <a:cubicBezTo>
                    <a:pt x="2086" y="16557"/>
                    <a:pt x="2330" y="16667"/>
                    <a:pt x="2632" y="16667"/>
                  </a:cubicBezTo>
                  <a:lnTo>
                    <a:pt x="6455" y="16667"/>
                  </a:lnTo>
                  <a:cubicBezTo>
                    <a:pt x="6757" y="16667"/>
                    <a:pt x="7001" y="16557"/>
                    <a:pt x="7001" y="16422"/>
                  </a:cubicBezTo>
                  <a:lnTo>
                    <a:pt x="7001" y="15444"/>
                  </a:lnTo>
                  <a:cubicBezTo>
                    <a:pt x="7001" y="15309"/>
                    <a:pt x="6757" y="15200"/>
                    <a:pt x="6455" y="15200"/>
                  </a:cubicBezTo>
                  <a:close/>
                  <a:moveTo>
                    <a:pt x="14847" y="13133"/>
                  </a:moveTo>
                  <a:cubicBezTo>
                    <a:pt x="14545" y="13133"/>
                    <a:pt x="14301" y="13243"/>
                    <a:pt x="14301" y="13378"/>
                  </a:cubicBezTo>
                  <a:lnTo>
                    <a:pt x="14301" y="14356"/>
                  </a:lnTo>
                  <a:cubicBezTo>
                    <a:pt x="14301" y="14491"/>
                    <a:pt x="14545" y="14600"/>
                    <a:pt x="14847" y="14600"/>
                  </a:cubicBezTo>
                  <a:lnTo>
                    <a:pt x="18670" y="14600"/>
                  </a:lnTo>
                  <a:cubicBezTo>
                    <a:pt x="18972" y="14600"/>
                    <a:pt x="19217" y="14491"/>
                    <a:pt x="19217" y="14356"/>
                  </a:cubicBezTo>
                  <a:lnTo>
                    <a:pt x="19217" y="13378"/>
                  </a:lnTo>
                  <a:cubicBezTo>
                    <a:pt x="19217" y="13243"/>
                    <a:pt x="18972" y="13133"/>
                    <a:pt x="18670" y="13133"/>
                  </a:cubicBezTo>
                  <a:close/>
                  <a:moveTo>
                    <a:pt x="8739" y="13133"/>
                  </a:moveTo>
                  <a:cubicBezTo>
                    <a:pt x="8438" y="13133"/>
                    <a:pt x="8193" y="13243"/>
                    <a:pt x="8193" y="13378"/>
                  </a:cubicBezTo>
                  <a:lnTo>
                    <a:pt x="8193" y="14356"/>
                  </a:lnTo>
                  <a:cubicBezTo>
                    <a:pt x="8193" y="14491"/>
                    <a:pt x="8438" y="14600"/>
                    <a:pt x="8739" y="14600"/>
                  </a:cubicBezTo>
                  <a:lnTo>
                    <a:pt x="12563" y="14600"/>
                  </a:lnTo>
                  <a:cubicBezTo>
                    <a:pt x="12864" y="14600"/>
                    <a:pt x="13109" y="14491"/>
                    <a:pt x="13109" y="14356"/>
                  </a:cubicBezTo>
                  <a:lnTo>
                    <a:pt x="13109" y="13378"/>
                  </a:lnTo>
                  <a:cubicBezTo>
                    <a:pt x="13109" y="13243"/>
                    <a:pt x="12864" y="13133"/>
                    <a:pt x="12563" y="13133"/>
                  </a:cubicBezTo>
                  <a:close/>
                  <a:moveTo>
                    <a:pt x="2632" y="13133"/>
                  </a:moveTo>
                  <a:cubicBezTo>
                    <a:pt x="2330" y="13133"/>
                    <a:pt x="2086" y="13243"/>
                    <a:pt x="2086" y="13378"/>
                  </a:cubicBezTo>
                  <a:lnTo>
                    <a:pt x="2086" y="14356"/>
                  </a:lnTo>
                  <a:cubicBezTo>
                    <a:pt x="2086" y="14491"/>
                    <a:pt x="2330" y="14600"/>
                    <a:pt x="2632" y="14600"/>
                  </a:cubicBezTo>
                  <a:lnTo>
                    <a:pt x="6455" y="14600"/>
                  </a:lnTo>
                  <a:cubicBezTo>
                    <a:pt x="6757" y="14600"/>
                    <a:pt x="7001" y="14491"/>
                    <a:pt x="7001" y="14356"/>
                  </a:cubicBezTo>
                  <a:lnTo>
                    <a:pt x="7001" y="13378"/>
                  </a:lnTo>
                  <a:cubicBezTo>
                    <a:pt x="7001" y="13243"/>
                    <a:pt x="6757" y="13133"/>
                    <a:pt x="6455" y="13133"/>
                  </a:cubicBezTo>
                  <a:close/>
                  <a:moveTo>
                    <a:pt x="14847" y="11067"/>
                  </a:moveTo>
                  <a:cubicBezTo>
                    <a:pt x="14545" y="11067"/>
                    <a:pt x="14301" y="11176"/>
                    <a:pt x="14301" y="11311"/>
                  </a:cubicBezTo>
                  <a:lnTo>
                    <a:pt x="14301" y="12289"/>
                  </a:lnTo>
                  <a:cubicBezTo>
                    <a:pt x="14301" y="12424"/>
                    <a:pt x="14545" y="12533"/>
                    <a:pt x="14847" y="12533"/>
                  </a:cubicBezTo>
                  <a:lnTo>
                    <a:pt x="18670" y="12533"/>
                  </a:lnTo>
                  <a:cubicBezTo>
                    <a:pt x="18972" y="12533"/>
                    <a:pt x="19217" y="12424"/>
                    <a:pt x="19217" y="12289"/>
                  </a:cubicBezTo>
                  <a:lnTo>
                    <a:pt x="19217" y="11311"/>
                  </a:lnTo>
                  <a:cubicBezTo>
                    <a:pt x="19217" y="11176"/>
                    <a:pt x="18972" y="11067"/>
                    <a:pt x="18670" y="11067"/>
                  </a:cubicBezTo>
                  <a:close/>
                  <a:moveTo>
                    <a:pt x="8739" y="11067"/>
                  </a:moveTo>
                  <a:cubicBezTo>
                    <a:pt x="8438" y="11067"/>
                    <a:pt x="8193" y="11176"/>
                    <a:pt x="8193" y="11311"/>
                  </a:cubicBezTo>
                  <a:lnTo>
                    <a:pt x="8193" y="12289"/>
                  </a:lnTo>
                  <a:cubicBezTo>
                    <a:pt x="8193" y="12424"/>
                    <a:pt x="8438" y="12533"/>
                    <a:pt x="8739" y="12533"/>
                  </a:cubicBezTo>
                  <a:lnTo>
                    <a:pt x="12563" y="12533"/>
                  </a:lnTo>
                  <a:cubicBezTo>
                    <a:pt x="12864" y="12533"/>
                    <a:pt x="13109" y="12424"/>
                    <a:pt x="13109" y="12289"/>
                  </a:cubicBezTo>
                  <a:lnTo>
                    <a:pt x="13109" y="11311"/>
                  </a:lnTo>
                  <a:cubicBezTo>
                    <a:pt x="13109" y="11176"/>
                    <a:pt x="12864" y="11067"/>
                    <a:pt x="12563" y="11067"/>
                  </a:cubicBezTo>
                  <a:close/>
                  <a:moveTo>
                    <a:pt x="2632" y="11067"/>
                  </a:moveTo>
                  <a:cubicBezTo>
                    <a:pt x="2330" y="11067"/>
                    <a:pt x="2086" y="11176"/>
                    <a:pt x="2086" y="11311"/>
                  </a:cubicBezTo>
                  <a:lnTo>
                    <a:pt x="2086" y="12289"/>
                  </a:lnTo>
                  <a:cubicBezTo>
                    <a:pt x="2086" y="12424"/>
                    <a:pt x="2330" y="12533"/>
                    <a:pt x="2632" y="12533"/>
                  </a:cubicBezTo>
                  <a:lnTo>
                    <a:pt x="6455" y="12533"/>
                  </a:lnTo>
                  <a:cubicBezTo>
                    <a:pt x="6757" y="12533"/>
                    <a:pt x="7001" y="12424"/>
                    <a:pt x="7001" y="12289"/>
                  </a:cubicBezTo>
                  <a:lnTo>
                    <a:pt x="7001" y="11311"/>
                  </a:lnTo>
                  <a:cubicBezTo>
                    <a:pt x="7001" y="11176"/>
                    <a:pt x="6757" y="11067"/>
                    <a:pt x="6455" y="11067"/>
                  </a:cubicBezTo>
                  <a:close/>
                  <a:moveTo>
                    <a:pt x="14847" y="9000"/>
                  </a:moveTo>
                  <a:cubicBezTo>
                    <a:pt x="14545" y="9000"/>
                    <a:pt x="14301" y="9109"/>
                    <a:pt x="14301" y="9244"/>
                  </a:cubicBezTo>
                  <a:lnTo>
                    <a:pt x="14301" y="10222"/>
                  </a:lnTo>
                  <a:cubicBezTo>
                    <a:pt x="14301" y="10357"/>
                    <a:pt x="14545" y="10467"/>
                    <a:pt x="14847" y="10467"/>
                  </a:cubicBezTo>
                  <a:lnTo>
                    <a:pt x="18670" y="10467"/>
                  </a:lnTo>
                  <a:cubicBezTo>
                    <a:pt x="18972" y="10467"/>
                    <a:pt x="19217" y="10357"/>
                    <a:pt x="19217" y="10222"/>
                  </a:cubicBezTo>
                  <a:lnTo>
                    <a:pt x="19217" y="9244"/>
                  </a:lnTo>
                  <a:cubicBezTo>
                    <a:pt x="19217" y="9109"/>
                    <a:pt x="18972" y="9000"/>
                    <a:pt x="18670" y="9000"/>
                  </a:cubicBezTo>
                  <a:close/>
                  <a:moveTo>
                    <a:pt x="8739" y="9000"/>
                  </a:moveTo>
                  <a:cubicBezTo>
                    <a:pt x="8438" y="9000"/>
                    <a:pt x="8193" y="9109"/>
                    <a:pt x="8193" y="9244"/>
                  </a:cubicBezTo>
                  <a:lnTo>
                    <a:pt x="8193" y="10222"/>
                  </a:lnTo>
                  <a:cubicBezTo>
                    <a:pt x="8193" y="10357"/>
                    <a:pt x="8438" y="10467"/>
                    <a:pt x="8739" y="10467"/>
                  </a:cubicBezTo>
                  <a:lnTo>
                    <a:pt x="12563" y="10467"/>
                  </a:lnTo>
                  <a:cubicBezTo>
                    <a:pt x="12864" y="10467"/>
                    <a:pt x="13109" y="10357"/>
                    <a:pt x="13109" y="10222"/>
                  </a:cubicBezTo>
                  <a:lnTo>
                    <a:pt x="13109" y="9244"/>
                  </a:lnTo>
                  <a:cubicBezTo>
                    <a:pt x="13109" y="9109"/>
                    <a:pt x="12864" y="9000"/>
                    <a:pt x="12563" y="9000"/>
                  </a:cubicBezTo>
                  <a:close/>
                  <a:moveTo>
                    <a:pt x="2632" y="9000"/>
                  </a:moveTo>
                  <a:cubicBezTo>
                    <a:pt x="2330" y="9000"/>
                    <a:pt x="2086" y="9109"/>
                    <a:pt x="2086" y="9244"/>
                  </a:cubicBezTo>
                  <a:lnTo>
                    <a:pt x="2086" y="10222"/>
                  </a:lnTo>
                  <a:cubicBezTo>
                    <a:pt x="2086" y="10357"/>
                    <a:pt x="2330" y="10467"/>
                    <a:pt x="2632" y="10467"/>
                  </a:cubicBezTo>
                  <a:lnTo>
                    <a:pt x="6455" y="10467"/>
                  </a:lnTo>
                  <a:cubicBezTo>
                    <a:pt x="6757" y="10467"/>
                    <a:pt x="7001" y="10357"/>
                    <a:pt x="7001" y="10222"/>
                  </a:cubicBezTo>
                  <a:lnTo>
                    <a:pt x="7001" y="9244"/>
                  </a:lnTo>
                  <a:cubicBezTo>
                    <a:pt x="7001" y="9109"/>
                    <a:pt x="6757" y="9000"/>
                    <a:pt x="6455" y="9000"/>
                  </a:cubicBezTo>
                  <a:close/>
                  <a:moveTo>
                    <a:pt x="14847" y="6933"/>
                  </a:moveTo>
                  <a:cubicBezTo>
                    <a:pt x="14545" y="6933"/>
                    <a:pt x="14301" y="7043"/>
                    <a:pt x="14301" y="7178"/>
                  </a:cubicBezTo>
                  <a:lnTo>
                    <a:pt x="14301" y="8156"/>
                  </a:lnTo>
                  <a:cubicBezTo>
                    <a:pt x="14301" y="8291"/>
                    <a:pt x="14545" y="8400"/>
                    <a:pt x="14847" y="8400"/>
                  </a:cubicBezTo>
                  <a:lnTo>
                    <a:pt x="18670" y="8400"/>
                  </a:lnTo>
                  <a:cubicBezTo>
                    <a:pt x="18972" y="8400"/>
                    <a:pt x="19217" y="8291"/>
                    <a:pt x="19217" y="8156"/>
                  </a:cubicBezTo>
                  <a:lnTo>
                    <a:pt x="19217" y="7178"/>
                  </a:lnTo>
                  <a:cubicBezTo>
                    <a:pt x="19217" y="7043"/>
                    <a:pt x="18972" y="6933"/>
                    <a:pt x="18670" y="6933"/>
                  </a:cubicBezTo>
                  <a:close/>
                  <a:moveTo>
                    <a:pt x="8739" y="6933"/>
                  </a:moveTo>
                  <a:cubicBezTo>
                    <a:pt x="8438" y="6933"/>
                    <a:pt x="8193" y="7043"/>
                    <a:pt x="8193" y="7178"/>
                  </a:cubicBezTo>
                  <a:lnTo>
                    <a:pt x="8193" y="8156"/>
                  </a:lnTo>
                  <a:cubicBezTo>
                    <a:pt x="8193" y="8291"/>
                    <a:pt x="8438" y="8400"/>
                    <a:pt x="8739" y="8400"/>
                  </a:cubicBezTo>
                  <a:lnTo>
                    <a:pt x="12563" y="8400"/>
                  </a:lnTo>
                  <a:cubicBezTo>
                    <a:pt x="12864" y="8400"/>
                    <a:pt x="13109" y="8291"/>
                    <a:pt x="13109" y="8156"/>
                  </a:cubicBezTo>
                  <a:lnTo>
                    <a:pt x="13109" y="7178"/>
                  </a:lnTo>
                  <a:cubicBezTo>
                    <a:pt x="13109" y="7043"/>
                    <a:pt x="12864" y="6933"/>
                    <a:pt x="12563" y="6933"/>
                  </a:cubicBezTo>
                  <a:close/>
                  <a:moveTo>
                    <a:pt x="2632" y="6933"/>
                  </a:moveTo>
                  <a:cubicBezTo>
                    <a:pt x="2330" y="6933"/>
                    <a:pt x="2086" y="7043"/>
                    <a:pt x="2086" y="7178"/>
                  </a:cubicBezTo>
                  <a:lnTo>
                    <a:pt x="2086" y="8156"/>
                  </a:lnTo>
                  <a:cubicBezTo>
                    <a:pt x="2086" y="8291"/>
                    <a:pt x="2330" y="8400"/>
                    <a:pt x="2632" y="8400"/>
                  </a:cubicBezTo>
                  <a:lnTo>
                    <a:pt x="6455" y="8400"/>
                  </a:lnTo>
                  <a:cubicBezTo>
                    <a:pt x="6757" y="8400"/>
                    <a:pt x="7001" y="8291"/>
                    <a:pt x="7001" y="8156"/>
                  </a:cubicBezTo>
                  <a:lnTo>
                    <a:pt x="7001" y="7178"/>
                  </a:lnTo>
                  <a:cubicBezTo>
                    <a:pt x="7001" y="7043"/>
                    <a:pt x="6757" y="6933"/>
                    <a:pt x="6455" y="6933"/>
                  </a:cubicBezTo>
                  <a:close/>
                  <a:moveTo>
                    <a:pt x="14847" y="4867"/>
                  </a:moveTo>
                  <a:cubicBezTo>
                    <a:pt x="14545" y="4867"/>
                    <a:pt x="14301" y="4976"/>
                    <a:pt x="14301" y="5111"/>
                  </a:cubicBezTo>
                  <a:lnTo>
                    <a:pt x="14301" y="6089"/>
                  </a:lnTo>
                  <a:cubicBezTo>
                    <a:pt x="14301" y="6224"/>
                    <a:pt x="14545" y="6333"/>
                    <a:pt x="14847" y="6333"/>
                  </a:cubicBezTo>
                  <a:lnTo>
                    <a:pt x="18670" y="6333"/>
                  </a:lnTo>
                  <a:cubicBezTo>
                    <a:pt x="18972" y="6333"/>
                    <a:pt x="19217" y="6224"/>
                    <a:pt x="19217" y="6089"/>
                  </a:cubicBezTo>
                  <a:lnTo>
                    <a:pt x="19217" y="5111"/>
                  </a:lnTo>
                  <a:cubicBezTo>
                    <a:pt x="19217" y="4976"/>
                    <a:pt x="18972" y="4867"/>
                    <a:pt x="18670" y="4867"/>
                  </a:cubicBezTo>
                  <a:close/>
                  <a:moveTo>
                    <a:pt x="8739" y="4867"/>
                  </a:moveTo>
                  <a:cubicBezTo>
                    <a:pt x="8438" y="4867"/>
                    <a:pt x="8193" y="4976"/>
                    <a:pt x="8193" y="5111"/>
                  </a:cubicBezTo>
                  <a:lnTo>
                    <a:pt x="8193" y="6089"/>
                  </a:lnTo>
                  <a:cubicBezTo>
                    <a:pt x="8193" y="6224"/>
                    <a:pt x="8438" y="6333"/>
                    <a:pt x="8739" y="6333"/>
                  </a:cubicBezTo>
                  <a:lnTo>
                    <a:pt x="12563" y="6333"/>
                  </a:lnTo>
                  <a:cubicBezTo>
                    <a:pt x="12864" y="6333"/>
                    <a:pt x="13109" y="6224"/>
                    <a:pt x="13109" y="6089"/>
                  </a:cubicBezTo>
                  <a:lnTo>
                    <a:pt x="13109" y="5111"/>
                  </a:lnTo>
                  <a:cubicBezTo>
                    <a:pt x="13109" y="4976"/>
                    <a:pt x="12864" y="4867"/>
                    <a:pt x="12563" y="4867"/>
                  </a:cubicBezTo>
                  <a:close/>
                  <a:moveTo>
                    <a:pt x="2632" y="4867"/>
                  </a:moveTo>
                  <a:cubicBezTo>
                    <a:pt x="2330" y="4867"/>
                    <a:pt x="2086" y="4976"/>
                    <a:pt x="2086" y="5111"/>
                  </a:cubicBezTo>
                  <a:lnTo>
                    <a:pt x="2086" y="6089"/>
                  </a:lnTo>
                  <a:cubicBezTo>
                    <a:pt x="2086" y="6224"/>
                    <a:pt x="2330" y="6333"/>
                    <a:pt x="2632" y="6333"/>
                  </a:cubicBezTo>
                  <a:lnTo>
                    <a:pt x="6455" y="6333"/>
                  </a:lnTo>
                  <a:cubicBezTo>
                    <a:pt x="6757" y="6333"/>
                    <a:pt x="7001" y="6224"/>
                    <a:pt x="7001" y="6089"/>
                  </a:cubicBezTo>
                  <a:lnTo>
                    <a:pt x="7001" y="5111"/>
                  </a:lnTo>
                  <a:cubicBezTo>
                    <a:pt x="7001" y="4976"/>
                    <a:pt x="6757" y="4867"/>
                    <a:pt x="6455" y="4867"/>
                  </a:cubicBezTo>
                  <a:close/>
                  <a:moveTo>
                    <a:pt x="14847" y="2800"/>
                  </a:moveTo>
                  <a:cubicBezTo>
                    <a:pt x="14545" y="2800"/>
                    <a:pt x="14301" y="2909"/>
                    <a:pt x="14301" y="3044"/>
                  </a:cubicBezTo>
                  <a:lnTo>
                    <a:pt x="14301" y="4022"/>
                  </a:lnTo>
                  <a:cubicBezTo>
                    <a:pt x="14301" y="4157"/>
                    <a:pt x="14545" y="4267"/>
                    <a:pt x="14847" y="4267"/>
                  </a:cubicBezTo>
                  <a:lnTo>
                    <a:pt x="18670" y="4267"/>
                  </a:lnTo>
                  <a:cubicBezTo>
                    <a:pt x="18972" y="4267"/>
                    <a:pt x="19217" y="4157"/>
                    <a:pt x="19217" y="4022"/>
                  </a:cubicBezTo>
                  <a:lnTo>
                    <a:pt x="19217" y="3044"/>
                  </a:lnTo>
                  <a:cubicBezTo>
                    <a:pt x="19217" y="2909"/>
                    <a:pt x="18972" y="2800"/>
                    <a:pt x="18670" y="2800"/>
                  </a:cubicBezTo>
                  <a:close/>
                  <a:moveTo>
                    <a:pt x="8739" y="2800"/>
                  </a:moveTo>
                  <a:cubicBezTo>
                    <a:pt x="8438" y="2800"/>
                    <a:pt x="8193" y="2909"/>
                    <a:pt x="8193" y="3044"/>
                  </a:cubicBezTo>
                  <a:lnTo>
                    <a:pt x="8193" y="4022"/>
                  </a:lnTo>
                  <a:cubicBezTo>
                    <a:pt x="8193" y="4157"/>
                    <a:pt x="8438" y="4267"/>
                    <a:pt x="8739" y="4267"/>
                  </a:cubicBezTo>
                  <a:lnTo>
                    <a:pt x="12563" y="4267"/>
                  </a:lnTo>
                  <a:cubicBezTo>
                    <a:pt x="12864" y="4267"/>
                    <a:pt x="13109" y="4157"/>
                    <a:pt x="13109" y="4022"/>
                  </a:cubicBezTo>
                  <a:lnTo>
                    <a:pt x="13109" y="3044"/>
                  </a:lnTo>
                  <a:cubicBezTo>
                    <a:pt x="13109" y="2909"/>
                    <a:pt x="12864" y="2800"/>
                    <a:pt x="12563" y="2800"/>
                  </a:cubicBezTo>
                  <a:close/>
                  <a:moveTo>
                    <a:pt x="2632" y="2800"/>
                  </a:moveTo>
                  <a:cubicBezTo>
                    <a:pt x="2330" y="2800"/>
                    <a:pt x="2086" y="2909"/>
                    <a:pt x="2086" y="3044"/>
                  </a:cubicBezTo>
                  <a:lnTo>
                    <a:pt x="2086" y="4022"/>
                  </a:lnTo>
                  <a:cubicBezTo>
                    <a:pt x="2086" y="4157"/>
                    <a:pt x="2330" y="4267"/>
                    <a:pt x="2632" y="4267"/>
                  </a:cubicBezTo>
                  <a:lnTo>
                    <a:pt x="6455" y="4267"/>
                  </a:lnTo>
                  <a:cubicBezTo>
                    <a:pt x="6757" y="4267"/>
                    <a:pt x="7001" y="4157"/>
                    <a:pt x="7001" y="4022"/>
                  </a:cubicBezTo>
                  <a:lnTo>
                    <a:pt x="7001" y="3044"/>
                  </a:lnTo>
                  <a:cubicBezTo>
                    <a:pt x="7001" y="2909"/>
                    <a:pt x="6757" y="2800"/>
                    <a:pt x="6455" y="2800"/>
                  </a:cubicBezTo>
                  <a:close/>
                  <a:moveTo>
                    <a:pt x="14847" y="733"/>
                  </a:moveTo>
                  <a:cubicBezTo>
                    <a:pt x="14545" y="733"/>
                    <a:pt x="14301" y="843"/>
                    <a:pt x="14301" y="978"/>
                  </a:cubicBezTo>
                  <a:lnTo>
                    <a:pt x="14301" y="1956"/>
                  </a:lnTo>
                  <a:cubicBezTo>
                    <a:pt x="14301" y="2091"/>
                    <a:pt x="14545" y="2200"/>
                    <a:pt x="14847" y="2200"/>
                  </a:cubicBezTo>
                  <a:lnTo>
                    <a:pt x="18670" y="2200"/>
                  </a:lnTo>
                  <a:cubicBezTo>
                    <a:pt x="18972" y="2200"/>
                    <a:pt x="19217" y="2091"/>
                    <a:pt x="19217" y="1956"/>
                  </a:cubicBezTo>
                  <a:lnTo>
                    <a:pt x="19217" y="978"/>
                  </a:lnTo>
                  <a:cubicBezTo>
                    <a:pt x="19217" y="843"/>
                    <a:pt x="18972" y="733"/>
                    <a:pt x="18670" y="733"/>
                  </a:cubicBezTo>
                  <a:close/>
                  <a:moveTo>
                    <a:pt x="8739" y="733"/>
                  </a:moveTo>
                  <a:cubicBezTo>
                    <a:pt x="8438" y="733"/>
                    <a:pt x="8193" y="843"/>
                    <a:pt x="8193" y="978"/>
                  </a:cubicBezTo>
                  <a:lnTo>
                    <a:pt x="8193" y="1956"/>
                  </a:lnTo>
                  <a:cubicBezTo>
                    <a:pt x="8193" y="2091"/>
                    <a:pt x="8438" y="2200"/>
                    <a:pt x="8739" y="2200"/>
                  </a:cubicBezTo>
                  <a:lnTo>
                    <a:pt x="12563" y="2200"/>
                  </a:lnTo>
                  <a:cubicBezTo>
                    <a:pt x="12864" y="2200"/>
                    <a:pt x="13109" y="2091"/>
                    <a:pt x="13109" y="1956"/>
                  </a:cubicBezTo>
                  <a:lnTo>
                    <a:pt x="13109" y="978"/>
                  </a:lnTo>
                  <a:cubicBezTo>
                    <a:pt x="13109" y="843"/>
                    <a:pt x="12864" y="733"/>
                    <a:pt x="12563" y="733"/>
                  </a:cubicBezTo>
                  <a:close/>
                  <a:moveTo>
                    <a:pt x="2632" y="733"/>
                  </a:moveTo>
                  <a:cubicBezTo>
                    <a:pt x="2330" y="733"/>
                    <a:pt x="2086" y="843"/>
                    <a:pt x="2086" y="978"/>
                  </a:cubicBezTo>
                  <a:lnTo>
                    <a:pt x="2086" y="1956"/>
                  </a:lnTo>
                  <a:cubicBezTo>
                    <a:pt x="2086" y="2091"/>
                    <a:pt x="2330" y="2200"/>
                    <a:pt x="2632" y="2200"/>
                  </a:cubicBezTo>
                  <a:lnTo>
                    <a:pt x="6455" y="2200"/>
                  </a:lnTo>
                  <a:cubicBezTo>
                    <a:pt x="6757" y="2200"/>
                    <a:pt x="7001" y="2091"/>
                    <a:pt x="7001" y="1956"/>
                  </a:cubicBezTo>
                  <a:lnTo>
                    <a:pt x="7001" y="978"/>
                  </a:lnTo>
                  <a:cubicBezTo>
                    <a:pt x="7001" y="843"/>
                    <a:pt x="6757" y="733"/>
                    <a:pt x="6455" y="733"/>
                  </a:cubicBez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67708" y="2076152"/>
            <a:ext cx="1728192" cy="3823902"/>
            <a:chOff x="2387588" y="1916832"/>
            <a:chExt cx="1728192" cy="4194531"/>
          </a:xfrm>
        </p:grpSpPr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1979136680"/>
                </p:ext>
              </p:extLst>
            </p:nvPr>
          </p:nvGraphicFramePr>
          <p:xfrm>
            <a:off x="2387588" y="1916832"/>
            <a:ext cx="1728192" cy="41945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Shape 3510"/>
            <p:cNvSpPr/>
            <p:nvPr/>
          </p:nvSpPr>
          <p:spPr>
            <a:xfrm>
              <a:off x="2495600" y="1993012"/>
              <a:ext cx="1512168" cy="40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47" y="19333"/>
                  </a:moveTo>
                  <a:cubicBezTo>
                    <a:pt x="14545" y="19333"/>
                    <a:pt x="14301" y="19443"/>
                    <a:pt x="14301" y="19578"/>
                  </a:cubicBezTo>
                  <a:lnTo>
                    <a:pt x="14301" y="20556"/>
                  </a:lnTo>
                  <a:cubicBezTo>
                    <a:pt x="14301" y="20691"/>
                    <a:pt x="14545" y="20800"/>
                    <a:pt x="14847" y="20800"/>
                  </a:cubicBezTo>
                  <a:lnTo>
                    <a:pt x="18670" y="20800"/>
                  </a:lnTo>
                  <a:cubicBezTo>
                    <a:pt x="18972" y="20800"/>
                    <a:pt x="19217" y="20691"/>
                    <a:pt x="19217" y="20556"/>
                  </a:cubicBezTo>
                  <a:lnTo>
                    <a:pt x="19217" y="19578"/>
                  </a:lnTo>
                  <a:cubicBezTo>
                    <a:pt x="19217" y="19443"/>
                    <a:pt x="18972" y="19333"/>
                    <a:pt x="18670" y="19333"/>
                  </a:cubicBezTo>
                  <a:close/>
                  <a:moveTo>
                    <a:pt x="8739" y="19333"/>
                  </a:moveTo>
                  <a:cubicBezTo>
                    <a:pt x="8438" y="19333"/>
                    <a:pt x="8193" y="19443"/>
                    <a:pt x="8193" y="19578"/>
                  </a:cubicBezTo>
                  <a:lnTo>
                    <a:pt x="8193" y="20556"/>
                  </a:lnTo>
                  <a:cubicBezTo>
                    <a:pt x="8193" y="20691"/>
                    <a:pt x="8438" y="20800"/>
                    <a:pt x="8739" y="20800"/>
                  </a:cubicBezTo>
                  <a:lnTo>
                    <a:pt x="12563" y="20800"/>
                  </a:lnTo>
                  <a:cubicBezTo>
                    <a:pt x="12864" y="20800"/>
                    <a:pt x="13109" y="20691"/>
                    <a:pt x="13109" y="20556"/>
                  </a:cubicBezTo>
                  <a:lnTo>
                    <a:pt x="13109" y="19578"/>
                  </a:lnTo>
                  <a:cubicBezTo>
                    <a:pt x="13109" y="19443"/>
                    <a:pt x="12864" y="19333"/>
                    <a:pt x="12563" y="19333"/>
                  </a:cubicBezTo>
                  <a:close/>
                  <a:moveTo>
                    <a:pt x="2632" y="19333"/>
                  </a:moveTo>
                  <a:cubicBezTo>
                    <a:pt x="2330" y="19333"/>
                    <a:pt x="2086" y="19443"/>
                    <a:pt x="2086" y="19578"/>
                  </a:cubicBezTo>
                  <a:lnTo>
                    <a:pt x="2086" y="20556"/>
                  </a:lnTo>
                  <a:cubicBezTo>
                    <a:pt x="2086" y="20691"/>
                    <a:pt x="2330" y="20800"/>
                    <a:pt x="2632" y="20800"/>
                  </a:cubicBezTo>
                  <a:lnTo>
                    <a:pt x="6455" y="20800"/>
                  </a:lnTo>
                  <a:cubicBezTo>
                    <a:pt x="6757" y="20800"/>
                    <a:pt x="7001" y="20691"/>
                    <a:pt x="7001" y="20556"/>
                  </a:cubicBezTo>
                  <a:lnTo>
                    <a:pt x="7001" y="19578"/>
                  </a:lnTo>
                  <a:cubicBezTo>
                    <a:pt x="7001" y="19443"/>
                    <a:pt x="6757" y="19333"/>
                    <a:pt x="6455" y="19333"/>
                  </a:cubicBezTo>
                  <a:close/>
                  <a:moveTo>
                    <a:pt x="14847" y="17267"/>
                  </a:moveTo>
                  <a:cubicBezTo>
                    <a:pt x="14545" y="17267"/>
                    <a:pt x="14301" y="17376"/>
                    <a:pt x="14301" y="17511"/>
                  </a:cubicBezTo>
                  <a:lnTo>
                    <a:pt x="14301" y="18489"/>
                  </a:lnTo>
                  <a:cubicBezTo>
                    <a:pt x="14301" y="18624"/>
                    <a:pt x="14545" y="18733"/>
                    <a:pt x="14847" y="18733"/>
                  </a:cubicBezTo>
                  <a:lnTo>
                    <a:pt x="18670" y="18733"/>
                  </a:lnTo>
                  <a:cubicBezTo>
                    <a:pt x="18972" y="18733"/>
                    <a:pt x="19217" y="18624"/>
                    <a:pt x="19217" y="18489"/>
                  </a:cubicBezTo>
                  <a:lnTo>
                    <a:pt x="19217" y="17511"/>
                  </a:lnTo>
                  <a:cubicBezTo>
                    <a:pt x="19217" y="17376"/>
                    <a:pt x="18972" y="17267"/>
                    <a:pt x="18670" y="17267"/>
                  </a:cubicBezTo>
                  <a:close/>
                  <a:moveTo>
                    <a:pt x="8739" y="17267"/>
                  </a:moveTo>
                  <a:cubicBezTo>
                    <a:pt x="8438" y="17267"/>
                    <a:pt x="8193" y="17376"/>
                    <a:pt x="8193" y="17511"/>
                  </a:cubicBezTo>
                  <a:lnTo>
                    <a:pt x="8193" y="18489"/>
                  </a:lnTo>
                  <a:cubicBezTo>
                    <a:pt x="8193" y="18624"/>
                    <a:pt x="8438" y="18733"/>
                    <a:pt x="8739" y="18733"/>
                  </a:cubicBezTo>
                  <a:lnTo>
                    <a:pt x="12563" y="18733"/>
                  </a:lnTo>
                  <a:cubicBezTo>
                    <a:pt x="12864" y="18733"/>
                    <a:pt x="13109" y="18624"/>
                    <a:pt x="13109" y="18489"/>
                  </a:cubicBezTo>
                  <a:lnTo>
                    <a:pt x="13109" y="17511"/>
                  </a:lnTo>
                  <a:cubicBezTo>
                    <a:pt x="13109" y="17376"/>
                    <a:pt x="12864" y="17267"/>
                    <a:pt x="12563" y="17267"/>
                  </a:cubicBezTo>
                  <a:close/>
                  <a:moveTo>
                    <a:pt x="2632" y="17267"/>
                  </a:moveTo>
                  <a:cubicBezTo>
                    <a:pt x="2330" y="17267"/>
                    <a:pt x="2086" y="17376"/>
                    <a:pt x="2086" y="17511"/>
                  </a:cubicBezTo>
                  <a:lnTo>
                    <a:pt x="2086" y="18489"/>
                  </a:lnTo>
                  <a:cubicBezTo>
                    <a:pt x="2086" y="18624"/>
                    <a:pt x="2330" y="18733"/>
                    <a:pt x="2632" y="18733"/>
                  </a:cubicBezTo>
                  <a:lnTo>
                    <a:pt x="6455" y="18733"/>
                  </a:lnTo>
                  <a:cubicBezTo>
                    <a:pt x="6757" y="18733"/>
                    <a:pt x="7001" y="18624"/>
                    <a:pt x="7001" y="18489"/>
                  </a:cubicBezTo>
                  <a:lnTo>
                    <a:pt x="7001" y="17511"/>
                  </a:lnTo>
                  <a:cubicBezTo>
                    <a:pt x="7001" y="17376"/>
                    <a:pt x="6757" y="17267"/>
                    <a:pt x="6455" y="17267"/>
                  </a:cubicBezTo>
                  <a:close/>
                  <a:moveTo>
                    <a:pt x="14847" y="15200"/>
                  </a:moveTo>
                  <a:cubicBezTo>
                    <a:pt x="14545" y="15200"/>
                    <a:pt x="14301" y="15309"/>
                    <a:pt x="14301" y="15444"/>
                  </a:cubicBezTo>
                  <a:lnTo>
                    <a:pt x="14301" y="16422"/>
                  </a:lnTo>
                  <a:cubicBezTo>
                    <a:pt x="14301" y="16557"/>
                    <a:pt x="14545" y="16667"/>
                    <a:pt x="14847" y="16667"/>
                  </a:cubicBezTo>
                  <a:lnTo>
                    <a:pt x="18670" y="16667"/>
                  </a:lnTo>
                  <a:cubicBezTo>
                    <a:pt x="18972" y="16667"/>
                    <a:pt x="19217" y="16557"/>
                    <a:pt x="19217" y="16422"/>
                  </a:cubicBezTo>
                  <a:lnTo>
                    <a:pt x="19217" y="15444"/>
                  </a:lnTo>
                  <a:cubicBezTo>
                    <a:pt x="19217" y="15309"/>
                    <a:pt x="18972" y="15200"/>
                    <a:pt x="18670" y="15200"/>
                  </a:cubicBezTo>
                  <a:close/>
                  <a:moveTo>
                    <a:pt x="8739" y="15200"/>
                  </a:moveTo>
                  <a:cubicBezTo>
                    <a:pt x="8438" y="15200"/>
                    <a:pt x="8193" y="15309"/>
                    <a:pt x="8193" y="15444"/>
                  </a:cubicBezTo>
                  <a:lnTo>
                    <a:pt x="8193" y="16422"/>
                  </a:lnTo>
                  <a:cubicBezTo>
                    <a:pt x="8193" y="16557"/>
                    <a:pt x="8438" y="16667"/>
                    <a:pt x="8739" y="16667"/>
                  </a:cubicBezTo>
                  <a:lnTo>
                    <a:pt x="12563" y="16667"/>
                  </a:lnTo>
                  <a:cubicBezTo>
                    <a:pt x="12864" y="16667"/>
                    <a:pt x="13109" y="16557"/>
                    <a:pt x="13109" y="16422"/>
                  </a:cubicBezTo>
                  <a:lnTo>
                    <a:pt x="13109" y="15444"/>
                  </a:lnTo>
                  <a:cubicBezTo>
                    <a:pt x="13109" y="15309"/>
                    <a:pt x="12864" y="15200"/>
                    <a:pt x="12563" y="15200"/>
                  </a:cubicBezTo>
                  <a:close/>
                  <a:moveTo>
                    <a:pt x="2632" y="15200"/>
                  </a:moveTo>
                  <a:cubicBezTo>
                    <a:pt x="2330" y="15200"/>
                    <a:pt x="2086" y="15309"/>
                    <a:pt x="2086" y="15444"/>
                  </a:cubicBezTo>
                  <a:lnTo>
                    <a:pt x="2086" y="16422"/>
                  </a:lnTo>
                  <a:cubicBezTo>
                    <a:pt x="2086" y="16557"/>
                    <a:pt x="2330" y="16667"/>
                    <a:pt x="2632" y="16667"/>
                  </a:cubicBezTo>
                  <a:lnTo>
                    <a:pt x="6455" y="16667"/>
                  </a:lnTo>
                  <a:cubicBezTo>
                    <a:pt x="6757" y="16667"/>
                    <a:pt x="7001" y="16557"/>
                    <a:pt x="7001" y="16422"/>
                  </a:cubicBezTo>
                  <a:lnTo>
                    <a:pt x="7001" y="15444"/>
                  </a:lnTo>
                  <a:cubicBezTo>
                    <a:pt x="7001" y="15309"/>
                    <a:pt x="6757" y="15200"/>
                    <a:pt x="6455" y="15200"/>
                  </a:cubicBezTo>
                  <a:close/>
                  <a:moveTo>
                    <a:pt x="14847" y="13133"/>
                  </a:moveTo>
                  <a:cubicBezTo>
                    <a:pt x="14545" y="13133"/>
                    <a:pt x="14301" y="13243"/>
                    <a:pt x="14301" y="13378"/>
                  </a:cubicBezTo>
                  <a:lnTo>
                    <a:pt x="14301" y="14356"/>
                  </a:lnTo>
                  <a:cubicBezTo>
                    <a:pt x="14301" y="14491"/>
                    <a:pt x="14545" y="14600"/>
                    <a:pt x="14847" y="14600"/>
                  </a:cubicBezTo>
                  <a:lnTo>
                    <a:pt x="18670" y="14600"/>
                  </a:lnTo>
                  <a:cubicBezTo>
                    <a:pt x="18972" y="14600"/>
                    <a:pt x="19217" y="14491"/>
                    <a:pt x="19217" y="14356"/>
                  </a:cubicBezTo>
                  <a:lnTo>
                    <a:pt x="19217" y="13378"/>
                  </a:lnTo>
                  <a:cubicBezTo>
                    <a:pt x="19217" y="13243"/>
                    <a:pt x="18972" y="13133"/>
                    <a:pt x="18670" y="13133"/>
                  </a:cubicBezTo>
                  <a:close/>
                  <a:moveTo>
                    <a:pt x="8739" y="13133"/>
                  </a:moveTo>
                  <a:cubicBezTo>
                    <a:pt x="8438" y="13133"/>
                    <a:pt x="8193" y="13243"/>
                    <a:pt x="8193" y="13378"/>
                  </a:cubicBezTo>
                  <a:lnTo>
                    <a:pt x="8193" y="14356"/>
                  </a:lnTo>
                  <a:cubicBezTo>
                    <a:pt x="8193" y="14491"/>
                    <a:pt x="8438" y="14600"/>
                    <a:pt x="8739" y="14600"/>
                  </a:cubicBezTo>
                  <a:lnTo>
                    <a:pt x="12563" y="14600"/>
                  </a:lnTo>
                  <a:cubicBezTo>
                    <a:pt x="12864" y="14600"/>
                    <a:pt x="13109" y="14491"/>
                    <a:pt x="13109" y="14356"/>
                  </a:cubicBezTo>
                  <a:lnTo>
                    <a:pt x="13109" y="13378"/>
                  </a:lnTo>
                  <a:cubicBezTo>
                    <a:pt x="13109" y="13243"/>
                    <a:pt x="12864" y="13133"/>
                    <a:pt x="12563" y="13133"/>
                  </a:cubicBezTo>
                  <a:close/>
                  <a:moveTo>
                    <a:pt x="2632" y="13133"/>
                  </a:moveTo>
                  <a:cubicBezTo>
                    <a:pt x="2330" y="13133"/>
                    <a:pt x="2086" y="13243"/>
                    <a:pt x="2086" y="13378"/>
                  </a:cubicBezTo>
                  <a:lnTo>
                    <a:pt x="2086" y="14356"/>
                  </a:lnTo>
                  <a:cubicBezTo>
                    <a:pt x="2086" y="14491"/>
                    <a:pt x="2330" y="14600"/>
                    <a:pt x="2632" y="14600"/>
                  </a:cubicBezTo>
                  <a:lnTo>
                    <a:pt x="6455" y="14600"/>
                  </a:lnTo>
                  <a:cubicBezTo>
                    <a:pt x="6757" y="14600"/>
                    <a:pt x="7001" y="14491"/>
                    <a:pt x="7001" y="14356"/>
                  </a:cubicBezTo>
                  <a:lnTo>
                    <a:pt x="7001" y="13378"/>
                  </a:lnTo>
                  <a:cubicBezTo>
                    <a:pt x="7001" y="13243"/>
                    <a:pt x="6757" y="13133"/>
                    <a:pt x="6455" y="13133"/>
                  </a:cubicBezTo>
                  <a:close/>
                  <a:moveTo>
                    <a:pt x="14847" y="11067"/>
                  </a:moveTo>
                  <a:cubicBezTo>
                    <a:pt x="14545" y="11067"/>
                    <a:pt x="14301" y="11176"/>
                    <a:pt x="14301" y="11311"/>
                  </a:cubicBezTo>
                  <a:lnTo>
                    <a:pt x="14301" y="12289"/>
                  </a:lnTo>
                  <a:cubicBezTo>
                    <a:pt x="14301" y="12424"/>
                    <a:pt x="14545" y="12533"/>
                    <a:pt x="14847" y="12533"/>
                  </a:cubicBezTo>
                  <a:lnTo>
                    <a:pt x="18670" y="12533"/>
                  </a:lnTo>
                  <a:cubicBezTo>
                    <a:pt x="18972" y="12533"/>
                    <a:pt x="19217" y="12424"/>
                    <a:pt x="19217" y="12289"/>
                  </a:cubicBezTo>
                  <a:lnTo>
                    <a:pt x="19217" y="11311"/>
                  </a:lnTo>
                  <a:cubicBezTo>
                    <a:pt x="19217" y="11176"/>
                    <a:pt x="18972" y="11067"/>
                    <a:pt x="18670" y="11067"/>
                  </a:cubicBezTo>
                  <a:close/>
                  <a:moveTo>
                    <a:pt x="8739" y="11067"/>
                  </a:moveTo>
                  <a:cubicBezTo>
                    <a:pt x="8438" y="11067"/>
                    <a:pt x="8193" y="11176"/>
                    <a:pt x="8193" y="11311"/>
                  </a:cubicBezTo>
                  <a:lnTo>
                    <a:pt x="8193" y="12289"/>
                  </a:lnTo>
                  <a:cubicBezTo>
                    <a:pt x="8193" y="12424"/>
                    <a:pt x="8438" y="12533"/>
                    <a:pt x="8739" y="12533"/>
                  </a:cubicBezTo>
                  <a:lnTo>
                    <a:pt x="12563" y="12533"/>
                  </a:lnTo>
                  <a:cubicBezTo>
                    <a:pt x="12864" y="12533"/>
                    <a:pt x="13109" y="12424"/>
                    <a:pt x="13109" y="12289"/>
                  </a:cubicBezTo>
                  <a:lnTo>
                    <a:pt x="13109" y="11311"/>
                  </a:lnTo>
                  <a:cubicBezTo>
                    <a:pt x="13109" y="11176"/>
                    <a:pt x="12864" y="11067"/>
                    <a:pt x="12563" y="11067"/>
                  </a:cubicBezTo>
                  <a:close/>
                  <a:moveTo>
                    <a:pt x="2632" y="11067"/>
                  </a:moveTo>
                  <a:cubicBezTo>
                    <a:pt x="2330" y="11067"/>
                    <a:pt x="2086" y="11176"/>
                    <a:pt x="2086" y="11311"/>
                  </a:cubicBezTo>
                  <a:lnTo>
                    <a:pt x="2086" y="12289"/>
                  </a:lnTo>
                  <a:cubicBezTo>
                    <a:pt x="2086" y="12424"/>
                    <a:pt x="2330" y="12533"/>
                    <a:pt x="2632" y="12533"/>
                  </a:cubicBezTo>
                  <a:lnTo>
                    <a:pt x="6455" y="12533"/>
                  </a:lnTo>
                  <a:cubicBezTo>
                    <a:pt x="6757" y="12533"/>
                    <a:pt x="7001" y="12424"/>
                    <a:pt x="7001" y="12289"/>
                  </a:cubicBezTo>
                  <a:lnTo>
                    <a:pt x="7001" y="11311"/>
                  </a:lnTo>
                  <a:cubicBezTo>
                    <a:pt x="7001" y="11176"/>
                    <a:pt x="6757" y="11067"/>
                    <a:pt x="6455" y="11067"/>
                  </a:cubicBezTo>
                  <a:close/>
                  <a:moveTo>
                    <a:pt x="14847" y="9000"/>
                  </a:moveTo>
                  <a:cubicBezTo>
                    <a:pt x="14545" y="9000"/>
                    <a:pt x="14301" y="9109"/>
                    <a:pt x="14301" y="9244"/>
                  </a:cubicBezTo>
                  <a:lnTo>
                    <a:pt x="14301" y="10222"/>
                  </a:lnTo>
                  <a:cubicBezTo>
                    <a:pt x="14301" y="10357"/>
                    <a:pt x="14545" y="10467"/>
                    <a:pt x="14847" y="10467"/>
                  </a:cubicBezTo>
                  <a:lnTo>
                    <a:pt x="18670" y="10467"/>
                  </a:lnTo>
                  <a:cubicBezTo>
                    <a:pt x="18972" y="10467"/>
                    <a:pt x="19217" y="10357"/>
                    <a:pt x="19217" y="10222"/>
                  </a:cubicBezTo>
                  <a:lnTo>
                    <a:pt x="19217" y="9244"/>
                  </a:lnTo>
                  <a:cubicBezTo>
                    <a:pt x="19217" y="9109"/>
                    <a:pt x="18972" y="9000"/>
                    <a:pt x="18670" y="9000"/>
                  </a:cubicBezTo>
                  <a:close/>
                  <a:moveTo>
                    <a:pt x="8739" y="9000"/>
                  </a:moveTo>
                  <a:cubicBezTo>
                    <a:pt x="8438" y="9000"/>
                    <a:pt x="8193" y="9109"/>
                    <a:pt x="8193" y="9244"/>
                  </a:cubicBezTo>
                  <a:lnTo>
                    <a:pt x="8193" y="10222"/>
                  </a:lnTo>
                  <a:cubicBezTo>
                    <a:pt x="8193" y="10357"/>
                    <a:pt x="8438" y="10467"/>
                    <a:pt x="8739" y="10467"/>
                  </a:cubicBezTo>
                  <a:lnTo>
                    <a:pt x="12563" y="10467"/>
                  </a:lnTo>
                  <a:cubicBezTo>
                    <a:pt x="12864" y="10467"/>
                    <a:pt x="13109" y="10357"/>
                    <a:pt x="13109" y="10222"/>
                  </a:cubicBezTo>
                  <a:lnTo>
                    <a:pt x="13109" y="9244"/>
                  </a:lnTo>
                  <a:cubicBezTo>
                    <a:pt x="13109" y="9109"/>
                    <a:pt x="12864" y="9000"/>
                    <a:pt x="12563" y="9000"/>
                  </a:cubicBezTo>
                  <a:close/>
                  <a:moveTo>
                    <a:pt x="2632" y="9000"/>
                  </a:moveTo>
                  <a:cubicBezTo>
                    <a:pt x="2330" y="9000"/>
                    <a:pt x="2086" y="9109"/>
                    <a:pt x="2086" y="9244"/>
                  </a:cubicBezTo>
                  <a:lnTo>
                    <a:pt x="2086" y="10222"/>
                  </a:lnTo>
                  <a:cubicBezTo>
                    <a:pt x="2086" y="10357"/>
                    <a:pt x="2330" y="10467"/>
                    <a:pt x="2632" y="10467"/>
                  </a:cubicBezTo>
                  <a:lnTo>
                    <a:pt x="6455" y="10467"/>
                  </a:lnTo>
                  <a:cubicBezTo>
                    <a:pt x="6757" y="10467"/>
                    <a:pt x="7001" y="10357"/>
                    <a:pt x="7001" y="10222"/>
                  </a:cubicBezTo>
                  <a:lnTo>
                    <a:pt x="7001" y="9244"/>
                  </a:lnTo>
                  <a:cubicBezTo>
                    <a:pt x="7001" y="9109"/>
                    <a:pt x="6757" y="9000"/>
                    <a:pt x="6455" y="9000"/>
                  </a:cubicBezTo>
                  <a:close/>
                  <a:moveTo>
                    <a:pt x="14847" y="6933"/>
                  </a:moveTo>
                  <a:cubicBezTo>
                    <a:pt x="14545" y="6933"/>
                    <a:pt x="14301" y="7043"/>
                    <a:pt x="14301" y="7178"/>
                  </a:cubicBezTo>
                  <a:lnTo>
                    <a:pt x="14301" y="8156"/>
                  </a:lnTo>
                  <a:cubicBezTo>
                    <a:pt x="14301" y="8291"/>
                    <a:pt x="14545" y="8400"/>
                    <a:pt x="14847" y="8400"/>
                  </a:cubicBezTo>
                  <a:lnTo>
                    <a:pt x="18670" y="8400"/>
                  </a:lnTo>
                  <a:cubicBezTo>
                    <a:pt x="18972" y="8400"/>
                    <a:pt x="19217" y="8291"/>
                    <a:pt x="19217" y="8156"/>
                  </a:cubicBezTo>
                  <a:lnTo>
                    <a:pt x="19217" y="7178"/>
                  </a:lnTo>
                  <a:cubicBezTo>
                    <a:pt x="19217" y="7043"/>
                    <a:pt x="18972" y="6933"/>
                    <a:pt x="18670" y="6933"/>
                  </a:cubicBezTo>
                  <a:close/>
                  <a:moveTo>
                    <a:pt x="8739" y="6933"/>
                  </a:moveTo>
                  <a:cubicBezTo>
                    <a:pt x="8438" y="6933"/>
                    <a:pt x="8193" y="7043"/>
                    <a:pt x="8193" y="7178"/>
                  </a:cubicBezTo>
                  <a:lnTo>
                    <a:pt x="8193" y="8156"/>
                  </a:lnTo>
                  <a:cubicBezTo>
                    <a:pt x="8193" y="8291"/>
                    <a:pt x="8438" y="8400"/>
                    <a:pt x="8739" y="8400"/>
                  </a:cubicBezTo>
                  <a:lnTo>
                    <a:pt x="12563" y="8400"/>
                  </a:lnTo>
                  <a:cubicBezTo>
                    <a:pt x="12864" y="8400"/>
                    <a:pt x="13109" y="8291"/>
                    <a:pt x="13109" y="8156"/>
                  </a:cubicBezTo>
                  <a:lnTo>
                    <a:pt x="13109" y="7178"/>
                  </a:lnTo>
                  <a:cubicBezTo>
                    <a:pt x="13109" y="7043"/>
                    <a:pt x="12864" y="6933"/>
                    <a:pt x="12563" y="6933"/>
                  </a:cubicBezTo>
                  <a:close/>
                  <a:moveTo>
                    <a:pt x="2632" y="6933"/>
                  </a:moveTo>
                  <a:cubicBezTo>
                    <a:pt x="2330" y="6933"/>
                    <a:pt x="2086" y="7043"/>
                    <a:pt x="2086" y="7178"/>
                  </a:cubicBezTo>
                  <a:lnTo>
                    <a:pt x="2086" y="8156"/>
                  </a:lnTo>
                  <a:cubicBezTo>
                    <a:pt x="2086" y="8291"/>
                    <a:pt x="2330" y="8400"/>
                    <a:pt x="2632" y="8400"/>
                  </a:cubicBezTo>
                  <a:lnTo>
                    <a:pt x="6455" y="8400"/>
                  </a:lnTo>
                  <a:cubicBezTo>
                    <a:pt x="6757" y="8400"/>
                    <a:pt x="7001" y="8291"/>
                    <a:pt x="7001" y="8156"/>
                  </a:cubicBezTo>
                  <a:lnTo>
                    <a:pt x="7001" y="7178"/>
                  </a:lnTo>
                  <a:cubicBezTo>
                    <a:pt x="7001" y="7043"/>
                    <a:pt x="6757" y="6933"/>
                    <a:pt x="6455" y="6933"/>
                  </a:cubicBezTo>
                  <a:close/>
                  <a:moveTo>
                    <a:pt x="14847" y="4867"/>
                  </a:moveTo>
                  <a:cubicBezTo>
                    <a:pt x="14545" y="4867"/>
                    <a:pt x="14301" y="4976"/>
                    <a:pt x="14301" y="5111"/>
                  </a:cubicBezTo>
                  <a:lnTo>
                    <a:pt x="14301" y="6089"/>
                  </a:lnTo>
                  <a:cubicBezTo>
                    <a:pt x="14301" y="6224"/>
                    <a:pt x="14545" y="6333"/>
                    <a:pt x="14847" y="6333"/>
                  </a:cubicBezTo>
                  <a:lnTo>
                    <a:pt x="18670" y="6333"/>
                  </a:lnTo>
                  <a:cubicBezTo>
                    <a:pt x="18972" y="6333"/>
                    <a:pt x="19217" y="6224"/>
                    <a:pt x="19217" y="6089"/>
                  </a:cubicBezTo>
                  <a:lnTo>
                    <a:pt x="19217" y="5111"/>
                  </a:lnTo>
                  <a:cubicBezTo>
                    <a:pt x="19217" y="4976"/>
                    <a:pt x="18972" y="4867"/>
                    <a:pt x="18670" y="4867"/>
                  </a:cubicBezTo>
                  <a:close/>
                  <a:moveTo>
                    <a:pt x="8739" y="4867"/>
                  </a:moveTo>
                  <a:cubicBezTo>
                    <a:pt x="8438" y="4867"/>
                    <a:pt x="8193" y="4976"/>
                    <a:pt x="8193" y="5111"/>
                  </a:cubicBezTo>
                  <a:lnTo>
                    <a:pt x="8193" y="6089"/>
                  </a:lnTo>
                  <a:cubicBezTo>
                    <a:pt x="8193" y="6224"/>
                    <a:pt x="8438" y="6333"/>
                    <a:pt x="8739" y="6333"/>
                  </a:cubicBezTo>
                  <a:lnTo>
                    <a:pt x="12563" y="6333"/>
                  </a:lnTo>
                  <a:cubicBezTo>
                    <a:pt x="12864" y="6333"/>
                    <a:pt x="13109" y="6224"/>
                    <a:pt x="13109" y="6089"/>
                  </a:cubicBezTo>
                  <a:lnTo>
                    <a:pt x="13109" y="5111"/>
                  </a:lnTo>
                  <a:cubicBezTo>
                    <a:pt x="13109" y="4976"/>
                    <a:pt x="12864" y="4867"/>
                    <a:pt x="12563" y="4867"/>
                  </a:cubicBezTo>
                  <a:close/>
                  <a:moveTo>
                    <a:pt x="2632" y="4867"/>
                  </a:moveTo>
                  <a:cubicBezTo>
                    <a:pt x="2330" y="4867"/>
                    <a:pt x="2086" y="4976"/>
                    <a:pt x="2086" y="5111"/>
                  </a:cubicBezTo>
                  <a:lnTo>
                    <a:pt x="2086" y="6089"/>
                  </a:lnTo>
                  <a:cubicBezTo>
                    <a:pt x="2086" y="6224"/>
                    <a:pt x="2330" y="6333"/>
                    <a:pt x="2632" y="6333"/>
                  </a:cubicBezTo>
                  <a:lnTo>
                    <a:pt x="6455" y="6333"/>
                  </a:lnTo>
                  <a:cubicBezTo>
                    <a:pt x="6757" y="6333"/>
                    <a:pt x="7001" y="6224"/>
                    <a:pt x="7001" y="6089"/>
                  </a:cubicBezTo>
                  <a:lnTo>
                    <a:pt x="7001" y="5111"/>
                  </a:lnTo>
                  <a:cubicBezTo>
                    <a:pt x="7001" y="4976"/>
                    <a:pt x="6757" y="4867"/>
                    <a:pt x="6455" y="4867"/>
                  </a:cubicBezTo>
                  <a:close/>
                  <a:moveTo>
                    <a:pt x="14847" y="2800"/>
                  </a:moveTo>
                  <a:cubicBezTo>
                    <a:pt x="14545" y="2800"/>
                    <a:pt x="14301" y="2909"/>
                    <a:pt x="14301" y="3044"/>
                  </a:cubicBezTo>
                  <a:lnTo>
                    <a:pt x="14301" y="4022"/>
                  </a:lnTo>
                  <a:cubicBezTo>
                    <a:pt x="14301" y="4157"/>
                    <a:pt x="14545" y="4267"/>
                    <a:pt x="14847" y="4267"/>
                  </a:cubicBezTo>
                  <a:lnTo>
                    <a:pt x="18670" y="4267"/>
                  </a:lnTo>
                  <a:cubicBezTo>
                    <a:pt x="18972" y="4267"/>
                    <a:pt x="19217" y="4157"/>
                    <a:pt x="19217" y="4022"/>
                  </a:cubicBezTo>
                  <a:lnTo>
                    <a:pt x="19217" y="3044"/>
                  </a:lnTo>
                  <a:cubicBezTo>
                    <a:pt x="19217" y="2909"/>
                    <a:pt x="18972" y="2800"/>
                    <a:pt x="18670" y="2800"/>
                  </a:cubicBezTo>
                  <a:close/>
                  <a:moveTo>
                    <a:pt x="8739" y="2800"/>
                  </a:moveTo>
                  <a:cubicBezTo>
                    <a:pt x="8438" y="2800"/>
                    <a:pt x="8193" y="2909"/>
                    <a:pt x="8193" y="3044"/>
                  </a:cubicBezTo>
                  <a:lnTo>
                    <a:pt x="8193" y="4022"/>
                  </a:lnTo>
                  <a:cubicBezTo>
                    <a:pt x="8193" y="4157"/>
                    <a:pt x="8438" y="4267"/>
                    <a:pt x="8739" y="4267"/>
                  </a:cubicBezTo>
                  <a:lnTo>
                    <a:pt x="12563" y="4267"/>
                  </a:lnTo>
                  <a:cubicBezTo>
                    <a:pt x="12864" y="4267"/>
                    <a:pt x="13109" y="4157"/>
                    <a:pt x="13109" y="4022"/>
                  </a:cubicBezTo>
                  <a:lnTo>
                    <a:pt x="13109" y="3044"/>
                  </a:lnTo>
                  <a:cubicBezTo>
                    <a:pt x="13109" y="2909"/>
                    <a:pt x="12864" y="2800"/>
                    <a:pt x="12563" y="2800"/>
                  </a:cubicBezTo>
                  <a:close/>
                  <a:moveTo>
                    <a:pt x="2632" y="2800"/>
                  </a:moveTo>
                  <a:cubicBezTo>
                    <a:pt x="2330" y="2800"/>
                    <a:pt x="2086" y="2909"/>
                    <a:pt x="2086" y="3044"/>
                  </a:cubicBezTo>
                  <a:lnTo>
                    <a:pt x="2086" y="4022"/>
                  </a:lnTo>
                  <a:cubicBezTo>
                    <a:pt x="2086" y="4157"/>
                    <a:pt x="2330" y="4267"/>
                    <a:pt x="2632" y="4267"/>
                  </a:cubicBezTo>
                  <a:lnTo>
                    <a:pt x="6455" y="4267"/>
                  </a:lnTo>
                  <a:cubicBezTo>
                    <a:pt x="6757" y="4267"/>
                    <a:pt x="7001" y="4157"/>
                    <a:pt x="7001" y="4022"/>
                  </a:cubicBezTo>
                  <a:lnTo>
                    <a:pt x="7001" y="3044"/>
                  </a:lnTo>
                  <a:cubicBezTo>
                    <a:pt x="7001" y="2909"/>
                    <a:pt x="6757" y="2800"/>
                    <a:pt x="6455" y="2800"/>
                  </a:cubicBezTo>
                  <a:close/>
                  <a:moveTo>
                    <a:pt x="14847" y="733"/>
                  </a:moveTo>
                  <a:cubicBezTo>
                    <a:pt x="14545" y="733"/>
                    <a:pt x="14301" y="843"/>
                    <a:pt x="14301" y="978"/>
                  </a:cubicBezTo>
                  <a:lnTo>
                    <a:pt x="14301" y="1956"/>
                  </a:lnTo>
                  <a:cubicBezTo>
                    <a:pt x="14301" y="2091"/>
                    <a:pt x="14545" y="2200"/>
                    <a:pt x="14847" y="2200"/>
                  </a:cubicBezTo>
                  <a:lnTo>
                    <a:pt x="18670" y="2200"/>
                  </a:lnTo>
                  <a:cubicBezTo>
                    <a:pt x="18972" y="2200"/>
                    <a:pt x="19217" y="2091"/>
                    <a:pt x="19217" y="1956"/>
                  </a:cubicBezTo>
                  <a:lnTo>
                    <a:pt x="19217" y="978"/>
                  </a:lnTo>
                  <a:cubicBezTo>
                    <a:pt x="19217" y="843"/>
                    <a:pt x="18972" y="733"/>
                    <a:pt x="18670" y="733"/>
                  </a:cubicBezTo>
                  <a:close/>
                  <a:moveTo>
                    <a:pt x="8739" y="733"/>
                  </a:moveTo>
                  <a:cubicBezTo>
                    <a:pt x="8438" y="733"/>
                    <a:pt x="8193" y="843"/>
                    <a:pt x="8193" y="978"/>
                  </a:cubicBezTo>
                  <a:lnTo>
                    <a:pt x="8193" y="1956"/>
                  </a:lnTo>
                  <a:cubicBezTo>
                    <a:pt x="8193" y="2091"/>
                    <a:pt x="8438" y="2200"/>
                    <a:pt x="8739" y="2200"/>
                  </a:cubicBezTo>
                  <a:lnTo>
                    <a:pt x="12563" y="2200"/>
                  </a:lnTo>
                  <a:cubicBezTo>
                    <a:pt x="12864" y="2200"/>
                    <a:pt x="13109" y="2091"/>
                    <a:pt x="13109" y="1956"/>
                  </a:cubicBezTo>
                  <a:lnTo>
                    <a:pt x="13109" y="978"/>
                  </a:lnTo>
                  <a:cubicBezTo>
                    <a:pt x="13109" y="843"/>
                    <a:pt x="12864" y="733"/>
                    <a:pt x="12563" y="733"/>
                  </a:cubicBezTo>
                  <a:close/>
                  <a:moveTo>
                    <a:pt x="2632" y="733"/>
                  </a:moveTo>
                  <a:cubicBezTo>
                    <a:pt x="2330" y="733"/>
                    <a:pt x="2086" y="843"/>
                    <a:pt x="2086" y="978"/>
                  </a:cubicBezTo>
                  <a:lnTo>
                    <a:pt x="2086" y="1956"/>
                  </a:lnTo>
                  <a:cubicBezTo>
                    <a:pt x="2086" y="2091"/>
                    <a:pt x="2330" y="2200"/>
                    <a:pt x="2632" y="2200"/>
                  </a:cubicBezTo>
                  <a:lnTo>
                    <a:pt x="6455" y="2200"/>
                  </a:lnTo>
                  <a:cubicBezTo>
                    <a:pt x="6757" y="2200"/>
                    <a:pt x="7001" y="2091"/>
                    <a:pt x="7001" y="1956"/>
                  </a:cubicBezTo>
                  <a:lnTo>
                    <a:pt x="7001" y="978"/>
                  </a:lnTo>
                  <a:cubicBezTo>
                    <a:pt x="7001" y="843"/>
                    <a:pt x="6757" y="733"/>
                    <a:pt x="6455" y="733"/>
                  </a:cubicBez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03912" y="2076152"/>
            <a:ext cx="1728192" cy="3823902"/>
            <a:chOff x="2387588" y="1916832"/>
            <a:chExt cx="1728192" cy="4194531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1705385959"/>
                </p:ext>
              </p:extLst>
            </p:nvPr>
          </p:nvGraphicFramePr>
          <p:xfrm>
            <a:off x="2387588" y="1916832"/>
            <a:ext cx="1728192" cy="41945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Shape 3510"/>
            <p:cNvSpPr/>
            <p:nvPr/>
          </p:nvSpPr>
          <p:spPr>
            <a:xfrm>
              <a:off x="2495600" y="1993012"/>
              <a:ext cx="1512168" cy="40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47" y="19333"/>
                  </a:moveTo>
                  <a:cubicBezTo>
                    <a:pt x="14545" y="19333"/>
                    <a:pt x="14301" y="19443"/>
                    <a:pt x="14301" y="19578"/>
                  </a:cubicBezTo>
                  <a:lnTo>
                    <a:pt x="14301" y="20556"/>
                  </a:lnTo>
                  <a:cubicBezTo>
                    <a:pt x="14301" y="20691"/>
                    <a:pt x="14545" y="20800"/>
                    <a:pt x="14847" y="20800"/>
                  </a:cubicBezTo>
                  <a:lnTo>
                    <a:pt x="18670" y="20800"/>
                  </a:lnTo>
                  <a:cubicBezTo>
                    <a:pt x="18972" y="20800"/>
                    <a:pt x="19217" y="20691"/>
                    <a:pt x="19217" y="20556"/>
                  </a:cubicBezTo>
                  <a:lnTo>
                    <a:pt x="19217" y="19578"/>
                  </a:lnTo>
                  <a:cubicBezTo>
                    <a:pt x="19217" y="19443"/>
                    <a:pt x="18972" y="19333"/>
                    <a:pt x="18670" y="19333"/>
                  </a:cubicBezTo>
                  <a:close/>
                  <a:moveTo>
                    <a:pt x="8739" y="19333"/>
                  </a:moveTo>
                  <a:cubicBezTo>
                    <a:pt x="8438" y="19333"/>
                    <a:pt x="8193" y="19443"/>
                    <a:pt x="8193" y="19578"/>
                  </a:cubicBezTo>
                  <a:lnTo>
                    <a:pt x="8193" y="20556"/>
                  </a:lnTo>
                  <a:cubicBezTo>
                    <a:pt x="8193" y="20691"/>
                    <a:pt x="8438" y="20800"/>
                    <a:pt x="8739" y="20800"/>
                  </a:cubicBezTo>
                  <a:lnTo>
                    <a:pt x="12563" y="20800"/>
                  </a:lnTo>
                  <a:cubicBezTo>
                    <a:pt x="12864" y="20800"/>
                    <a:pt x="13109" y="20691"/>
                    <a:pt x="13109" y="20556"/>
                  </a:cubicBezTo>
                  <a:lnTo>
                    <a:pt x="13109" y="19578"/>
                  </a:lnTo>
                  <a:cubicBezTo>
                    <a:pt x="13109" y="19443"/>
                    <a:pt x="12864" y="19333"/>
                    <a:pt x="12563" y="19333"/>
                  </a:cubicBezTo>
                  <a:close/>
                  <a:moveTo>
                    <a:pt x="2632" y="19333"/>
                  </a:moveTo>
                  <a:cubicBezTo>
                    <a:pt x="2330" y="19333"/>
                    <a:pt x="2086" y="19443"/>
                    <a:pt x="2086" y="19578"/>
                  </a:cubicBezTo>
                  <a:lnTo>
                    <a:pt x="2086" y="20556"/>
                  </a:lnTo>
                  <a:cubicBezTo>
                    <a:pt x="2086" y="20691"/>
                    <a:pt x="2330" y="20800"/>
                    <a:pt x="2632" y="20800"/>
                  </a:cubicBezTo>
                  <a:lnTo>
                    <a:pt x="6455" y="20800"/>
                  </a:lnTo>
                  <a:cubicBezTo>
                    <a:pt x="6757" y="20800"/>
                    <a:pt x="7001" y="20691"/>
                    <a:pt x="7001" y="20556"/>
                  </a:cubicBezTo>
                  <a:lnTo>
                    <a:pt x="7001" y="19578"/>
                  </a:lnTo>
                  <a:cubicBezTo>
                    <a:pt x="7001" y="19443"/>
                    <a:pt x="6757" y="19333"/>
                    <a:pt x="6455" y="19333"/>
                  </a:cubicBezTo>
                  <a:close/>
                  <a:moveTo>
                    <a:pt x="14847" y="17267"/>
                  </a:moveTo>
                  <a:cubicBezTo>
                    <a:pt x="14545" y="17267"/>
                    <a:pt x="14301" y="17376"/>
                    <a:pt x="14301" y="17511"/>
                  </a:cubicBezTo>
                  <a:lnTo>
                    <a:pt x="14301" y="18489"/>
                  </a:lnTo>
                  <a:cubicBezTo>
                    <a:pt x="14301" y="18624"/>
                    <a:pt x="14545" y="18733"/>
                    <a:pt x="14847" y="18733"/>
                  </a:cubicBezTo>
                  <a:lnTo>
                    <a:pt x="18670" y="18733"/>
                  </a:lnTo>
                  <a:cubicBezTo>
                    <a:pt x="18972" y="18733"/>
                    <a:pt x="19217" y="18624"/>
                    <a:pt x="19217" y="18489"/>
                  </a:cubicBezTo>
                  <a:lnTo>
                    <a:pt x="19217" y="17511"/>
                  </a:lnTo>
                  <a:cubicBezTo>
                    <a:pt x="19217" y="17376"/>
                    <a:pt x="18972" y="17267"/>
                    <a:pt x="18670" y="17267"/>
                  </a:cubicBezTo>
                  <a:close/>
                  <a:moveTo>
                    <a:pt x="8739" y="17267"/>
                  </a:moveTo>
                  <a:cubicBezTo>
                    <a:pt x="8438" y="17267"/>
                    <a:pt x="8193" y="17376"/>
                    <a:pt x="8193" y="17511"/>
                  </a:cubicBezTo>
                  <a:lnTo>
                    <a:pt x="8193" y="18489"/>
                  </a:lnTo>
                  <a:cubicBezTo>
                    <a:pt x="8193" y="18624"/>
                    <a:pt x="8438" y="18733"/>
                    <a:pt x="8739" y="18733"/>
                  </a:cubicBezTo>
                  <a:lnTo>
                    <a:pt x="12563" y="18733"/>
                  </a:lnTo>
                  <a:cubicBezTo>
                    <a:pt x="12864" y="18733"/>
                    <a:pt x="13109" y="18624"/>
                    <a:pt x="13109" y="18489"/>
                  </a:cubicBezTo>
                  <a:lnTo>
                    <a:pt x="13109" y="17511"/>
                  </a:lnTo>
                  <a:cubicBezTo>
                    <a:pt x="13109" y="17376"/>
                    <a:pt x="12864" y="17267"/>
                    <a:pt x="12563" y="17267"/>
                  </a:cubicBezTo>
                  <a:close/>
                  <a:moveTo>
                    <a:pt x="2632" y="17267"/>
                  </a:moveTo>
                  <a:cubicBezTo>
                    <a:pt x="2330" y="17267"/>
                    <a:pt x="2086" y="17376"/>
                    <a:pt x="2086" y="17511"/>
                  </a:cubicBezTo>
                  <a:lnTo>
                    <a:pt x="2086" y="18489"/>
                  </a:lnTo>
                  <a:cubicBezTo>
                    <a:pt x="2086" y="18624"/>
                    <a:pt x="2330" y="18733"/>
                    <a:pt x="2632" y="18733"/>
                  </a:cubicBezTo>
                  <a:lnTo>
                    <a:pt x="6455" y="18733"/>
                  </a:lnTo>
                  <a:cubicBezTo>
                    <a:pt x="6757" y="18733"/>
                    <a:pt x="7001" y="18624"/>
                    <a:pt x="7001" y="18489"/>
                  </a:cubicBezTo>
                  <a:lnTo>
                    <a:pt x="7001" y="17511"/>
                  </a:lnTo>
                  <a:cubicBezTo>
                    <a:pt x="7001" y="17376"/>
                    <a:pt x="6757" y="17267"/>
                    <a:pt x="6455" y="17267"/>
                  </a:cubicBezTo>
                  <a:close/>
                  <a:moveTo>
                    <a:pt x="14847" y="15200"/>
                  </a:moveTo>
                  <a:cubicBezTo>
                    <a:pt x="14545" y="15200"/>
                    <a:pt x="14301" y="15309"/>
                    <a:pt x="14301" y="15444"/>
                  </a:cubicBezTo>
                  <a:lnTo>
                    <a:pt x="14301" y="16422"/>
                  </a:lnTo>
                  <a:cubicBezTo>
                    <a:pt x="14301" y="16557"/>
                    <a:pt x="14545" y="16667"/>
                    <a:pt x="14847" y="16667"/>
                  </a:cubicBezTo>
                  <a:lnTo>
                    <a:pt x="18670" y="16667"/>
                  </a:lnTo>
                  <a:cubicBezTo>
                    <a:pt x="18972" y="16667"/>
                    <a:pt x="19217" y="16557"/>
                    <a:pt x="19217" y="16422"/>
                  </a:cubicBezTo>
                  <a:lnTo>
                    <a:pt x="19217" y="15444"/>
                  </a:lnTo>
                  <a:cubicBezTo>
                    <a:pt x="19217" y="15309"/>
                    <a:pt x="18972" y="15200"/>
                    <a:pt x="18670" y="15200"/>
                  </a:cubicBezTo>
                  <a:close/>
                  <a:moveTo>
                    <a:pt x="8739" y="15200"/>
                  </a:moveTo>
                  <a:cubicBezTo>
                    <a:pt x="8438" y="15200"/>
                    <a:pt x="8193" y="15309"/>
                    <a:pt x="8193" y="15444"/>
                  </a:cubicBezTo>
                  <a:lnTo>
                    <a:pt x="8193" y="16422"/>
                  </a:lnTo>
                  <a:cubicBezTo>
                    <a:pt x="8193" y="16557"/>
                    <a:pt x="8438" y="16667"/>
                    <a:pt x="8739" y="16667"/>
                  </a:cubicBezTo>
                  <a:lnTo>
                    <a:pt x="12563" y="16667"/>
                  </a:lnTo>
                  <a:cubicBezTo>
                    <a:pt x="12864" y="16667"/>
                    <a:pt x="13109" y="16557"/>
                    <a:pt x="13109" y="16422"/>
                  </a:cubicBezTo>
                  <a:lnTo>
                    <a:pt x="13109" y="15444"/>
                  </a:lnTo>
                  <a:cubicBezTo>
                    <a:pt x="13109" y="15309"/>
                    <a:pt x="12864" y="15200"/>
                    <a:pt x="12563" y="15200"/>
                  </a:cubicBezTo>
                  <a:close/>
                  <a:moveTo>
                    <a:pt x="2632" y="15200"/>
                  </a:moveTo>
                  <a:cubicBezTo>
                    <a:pt x="2330" y="15200"/>
                    <a:pt x="2086" y="15309"/>
                    <a:pt x="2086" y="15444"/>
                  </a:cubicBezTo>
                  <a:lnTo>
                    <a:pt x="2086" y="16422"/>
                  </a:lnTo>
                  <a:cubicBezTo>
                    <a:pt x="2086" y="16557"/>
                    <a:pt x="2330" y="16667"/>
                    <a:pt x="2632" y="16667"/>
                  </a:cubicBezTo>
                  <a:lnTo>
                    <a:pt x="6455" y="16667"/>
                  </a:lnTo>
                  <a:cubicBezTo>
                    <a:pt x="6757" y="16667"/>
                    <a:pt x="7001" y="16557"/>
                    <a:pt x="7001" y="16422"/>
                  </a:cubicBezTo>
                  <a:lnTo>
                    <a:pt x="7001" y="15444"/>
                  </a:lnTo>
                  <a:cubicBezTo>
                    <a:pt x="7001" y="15309"/>
                    <a:pt x="6757" y="15200"/>
                    <a:pt x="6455" y="15200"/>
                  </a:cubicBezTo>
                  <a:close/>
                  <a:moveTo>
                    <a:pt x="14847" y="13133"/>
                  </a:moveTo>
                  <a:cubicBezTo>
                    <a:pt x="14545" y="13133"/>
                    <a:pt x="14301" y="13243"/>
                    <a:pt x="14301" y="13378"/>
                  </a:cubicBezTo>
                  <a:lnTo>
                    <a:pt x="14301" y="14356"/>
                  </a:lnTo>
                  <a:cubicBezTo>
                    <a:pt x="14301" y="14491"/>
                    <a:pt x="14545" y="14600"/>
                    <a:pt x="14847" y="14600"/>
                  </a:cubicBezTo>
                  <a:lnTo>
                    <a:pt x="18670" y="14600"/>
                  </a:lnTo>
                  <a:cubicBezTo>
                    <a:pt x="18972" y="14600"/>
                    <a:pt x="19217" y="14491"/>
                    <a:pt x="19217" y="14356"/>
                  </a:cubicBezTo>
                  <a:lnTo>
                    <a:pt x="19217" y="13378"/>
                  </a:lnTo>
                  <a:cubicBezTo>
                    <a:pt x="19217" y="13243"/>
                    <a:pt x="18972" y="13133"/>
                    <a:pt x="18670" y="13133"/>
                  </a:cubicBezTo>
                  <a:close/>
                  <a:moveTo>
                    <a:pt x="8739" y="13133"/>
                  </a:moveTo>
                  <a:cubicBezTo>
                    <a:pt x="8438" y="13133"/>
                    <a:pt x="8193" y="13243"/>
                    <a:pt x="8193" y="13378"/>
                  </a:cubicBezTo>
                  <a:lnTo>
                    <a:pt x="8193" y="14356"/>
                  </a:lnTo>
                  <a:cubicBezTo>
                    <a:pt x="8193" y="14491"/>
                    <a:pt x="8438" y="14600"/>
                    <a:pt x="8739" y="14600"/>
                  </a:cubicBezTo>
                  <a:lnTo>
                    <a:pt x="12563" y="14600"/>
                  </a:lnTo>
                  <a:cubicBezTo>
                    <a:pt x="12864" y="14600"/>
                    <a:pt x="13109" y="14491"/>
                    <a:pt x="13109" y="14356"/>
                  </a:cubicBezTo>
                  <a:lnTo>
                    <a:pt x="13109" y="13378"/>
                  </a:lnTo>
                  <a:cubicBezTo>
                    <a:pt x="13109" y="13243"/>
                    <a:pt x="12864" y="13133"/>
                    <a:pt x="12563" y="13133"/>
                  </a:cubicBezTo>
                  <a:close/>
                  <a:moveTo>
                    <a:pt x="2632" y="13133"/>
                  </a:moveTo>
                  <a:cubicBezTo>
                    <a:pt x="2330" y="13133"/>
                    <a:pt x="2086" y="13243"/>
                    <a:pt x="2086" y="13378"/>
                  </a:cubicBezTo>
                  <a:lnTo>
                    <a:pt x="2086" y="14356"/>
                  </a:lnTo>
                  <a:cubicBezTo>
                    <a:pt x="2086" y="14491"/>
                    <a:pt x="2330" y="14600"/>
                    <a:pt x="2632" y="14600"/>
                  </a:cubicBezTo>
                  <a:lnTo>
                    <a:pt x="6455" y="14600"/>
                  </a:lnTo>
                  <a:cubicBezTo>
                    <a:pt x="6757" y="14600"/>
                    <a:pt x="7001" y="14491"/>
                    <a:pt x="7001" y="14356"/>
                  </a:cubicBezTo>
                  <a:lnTo>
                    <a:pt x="7001" y="13378"/>
                  </a:lnTo>
                  <a:cubicBezTo>
                    <a:pt x="7001" y="13243"/>
                    <a:pt x="6757" y="13133"/>
                    <a:pt x="6455" y="13133"/>
                  </a:cubicBezTo>
                  <a:close/>
                  <a:moveTo>
                    <a:pt x="14847" y="11067"/>
                  </a:moveTo>
                  <a:cubicBezTo>
                    <a:pt x="14545" y="11067"/>
                    <a:pt x="14301" y="11176"/>
                    <a:pt x="14301" y="11311"/>
                  </a:cubicBezTo>
                  <a:lnTo>
                    <a:pt x="14301" y="12289"/>
                  </a:lnTo>
                  <a:cubicBezTo>
                    <a:pt x="14301" y="12424"/>
                    <a:pt x="14545" y="12533"/>
                    <a:pt x="14847" y="12533"/>
                  </a:cubicBezTo>
                  <a:lnTo>
                    <a:pt x="18670" y="12533"/>
                  </a:lnTo>
                  <a:cubicBezTo>
                    <a:pt x="18972" y="12533"/>
                    <a:pt x="19217" y="12424"/>
                    <a:pt x="19217" y="12289"/>
                  </a:cubicBezTo>
                  <a:lnTo>
                    <a:pt x="19217" y="11311"/>
                  </a:lnTo>
                  <a:cubicBezTo>
                    <a:pt x="19217" y="11176"/>
                    <a:pt x="18972" y="11067"/>
                    <a:pt x="18670" y="11067"/>
                  </a:cubicBezTo>
                  <a:close/>
                  <a:moveTo>
                    <a:pt x="8739" y="11067"/>
                  </a:moveTo>
                  <a:cubicBezTo>
                    <a:pt x="8438" y="11067"/>
                    <a:pt x="8193" y="11176"/>
                    <a:pt x="8193" y="11311"/>
                  </a:cubicBezTo>
                  <a:lnTo>
                    <a:pt x="8193" y="12289"/>
                  </a:lnTo>
                  <a:cubicBezTo>
                    <a:pt x="8193" y="12424"/>
                    <a:pt x="8438" y="12533"/>
                    <a:pt x="8739" y="12533"/>
                  </a:cubicBezTo>
                  <a:lnTo>
                    <a:pt x="12563" y="12533"/>
                  </a:lnTo>
                  <a:cubicBezTo>
                    <a:pt x="12864" y="12533"/>
                    <a:pt x="13109" y="12424"/>
                    <a:pt x="13109" y="12289"/>
                  </a:cubicBezTo>
                  <a:lnTo>
                    <a:pt x="13109" y="11311"/>
                  </a:lnTo>
                  <a:cubicBezTo>
                    <a:pt x="13109" y="11176"/>
                    <a:pt x="12864" y="11067"/>
                    <a:pt x="12563" y="11067"/>
                  </a:cubicBezTo>
                  <a:close/>
                  <a:moveTo>
                    <a:pt x="2632" y="11067"/>
                  </a:moveTo>
                  <a:cubicBezTo>
                    <a:pt x="2330" y="11067"/>
                    <a:pt x="2086" y="11176"/>
                    <a:pt x="2086" y="11311"/>
                  </a:cubicBezTo>
                  <a:lnTo>
                    <a:pt x="2086" y="12289"/>
                  </a:lnTo>
                  <a:cubicBezTo>
                    <a:pt x="2086" y="12424"/>
                    <a:pt x="2330" y="12533"/>
                    <a:pt x="2632" y="12533"/>
                  </a:cubicBezTo>
                  <a:lnTo>
                    <a:pt x="6455" y="12533"/>
                  </a:lnTo>
                  <a:cubicBezTo>
                    <a:pt x="6757" y="12533"/>
                    <a:pt x="7001" y="12424"/>
                    <a:pt x="7001" y="12289"/>
                  </a:cubicBezTo>
                  <a:lnTo>
                    <a:pt x="7001" y="11311"/>
                  </a:lnTo>
                  <a:cubicBezTo>
                    <a:pt x="7001" y="11176"/>
                    <a:pt x="6757" y="11067"/>
                    <a:pt x="6455" y="11067"/>
                  </a:cubicBezTo>
                  <a:close/>
                  <a:moveTo>
                    <a:pt x="14847" y="9000"/>
                  </a:moveTo>
                  <a:cubicBezTo>
                    <a:pt x="14545" y="9000"/>
                    <a:pt x="14301" y="9109"/>
                    <a:pt x="14301" y="9244"/>
                  </a:cubicBezTo>
                  <a:lnTo>
                    <a:pt x="14301" y="10222"/>
                  </a:lnTo>
                  <a:cubicBezTo>
                    <a:pt x="14301" y="10357"/>
                    <a:pt x="14545" y="10467"/>
                    <a:pt x="14847" y="10467"/>
                  </a:cubicBezTo>
                  <a:lnTo>
                    <a:pt x="18670" y="10467"/>
                  </a:lnTo>
                  <a:cubicBezTo>
                    <a:pt x="18972" y="10467"/>
                    <a:pt x="19217" y="10357"/>
                    <a:pt x="19217" y="10222"/>
                  </a:cubicBezTo>
                  <a:lnTo>
                    <a:pt x="19217" y="9244"/>
                  </a:lnTo>
                  <a:cubicBezTo>
                    <a:pt x="19217" y="9109"/>
                    <a:pt x="18972" y="9000"/>
                    <a:pt x="18670" y="9000"/>
                  </a:cubicBezTo>
                  <a:close/>
                  <a:moveTo>
                    <a:pt x="8739" y="9000"/>
                  </a:moveTo>
                  <a:cubicBezTo>
                    <a:pt x="8438" y="9000"/>
                    <a:pt x="8193" y="9109"/>
                    <a:pt x="8193" y="9244"/>
                  </a:cubicBezTo>
                  <a:lnTo>
                    <a:pt x="8193" y="10222"/>
                  </a:lnTo>
                  <a:cubicBezTo>
                    <a:pt x="8193" y="10357"/>
                    <a:pt x="8438" y="10467"/>
                    <a:pt x="8739" y="10467"/>
                  </a:cubicBezTo>
                  <a:lnTo>
                    <a:pt x="12563" y="10467"/>
                  </a:lnTo>
                  <a:cubicBezTo>
                    <a:pt x="12864" y="10467"/>
                    <a:pt x="13109" y="10357"/>
                    <a:pt x="13109" y="10222"/>
                  </a:cubicBezTo>
                  <a:lnTo>
                    <a:pt x="13109" y="9244"/>
                  </a:lnTo>
                  <a:cubicBezTo>
                    <a:pt x="13109" y="9109"/>
                    <a:pt x="12864" y="9000"/>
                    <a:pt x="12563" y="9000"/>
                  </a:cubicBezTo>
                  <a:close/>
                  <a:moveTo>
                    <a:pt x="2632" y="9000"/>
                  </a:moveTo>
                  <a:cubicBezTo>
                    <a:pt x="2330" y="9000"/>
                    <a:pt x="2086" y="9109"/>
                    <a:pt x="2086" y="9244"/>
                  </a:cubicBezTo>
                  <a:lnTo>
                    <a:pt x="2086" y="10222"/>
                  </a:lnTo>
                  <a:cubicBezTo>
                    <a:pt x="2086" y="10357"/>
                    <a:pt x="2330" y="10467"/>
                    <a:pt x="2632" y="10467"/>
                  </a:cubicBezTo>
                  <a:lnTo>
                    <a:pt x="6455" y="10467"/>
                  </a:lnTo>
                  <a:cubicBezTo>
                    <a:pt x="6757" y="10467"/>
                    <a:pt x="7001" y="10357"/>
                    <a:pt x="7001" y="10222"/>
                  </a:cubicBezTo>
                  <a:lnTo>
                    <a:pt x="7001" y="9244"/>
                  </a:lnTo>
                  <a:cubicBezTo>
                    <a:pt x="7001" y="9109"/>
                    <a:pt x="6757" y="9000"/>
                    <a:pt x="6455" y="9000"/>
                  </a:cubicBezTo>
                  <a:close/>
                  <a:moveTo>
                    <a:pt x="14847" y="6933"/>
                  </a:moveTo>
                  <a:cubicBezTo>
                    <a:pt x="14545" y="6933"/>
                    <a:pt x="14301" y="7043"/>
                    <a:pt x="14301" y="7178"/>
                  </a:cubicBezTo>
                  <a:lnTo>
                    <a:pt x="14301" y="8156"/>
                  </a:lnTo>
                  <a:cubicBezTo>
                    <a:pt x="14301" y="8291"/>
                    <a:pt x="14545" y="8400"/>
                    <a:pt x="14847" y="8400"/>
                  </a:cubicBezTo>
                  <a:lnTo>
                    <a:pt x="18670" y="8400"/>
                  </a:lnTo>
                  <a:cubicBezTo>
                    <a:pt x="18972" y="8400"/>
                    <a:pt x="19217" y="8291"/>
                    <a:pt x="19217" y="8156"/>
                  </a:cubicBezTo>
                  <a:lnTo>
                    <a:pt x="19217" y="7178"/>
                  </a:lnTo>
                  <a:cubicBezTo>
                    <a:pt x="19217" y="7043"/>
                    <a:pt x="18972" y="6933"/>
                    <a:pt x="18670" y="6933"/>
                  </a:cubicBezTo>
                  <a:close/>
                  <a:moveTo>
                    <a:pt x="8739" y="6933"/>
                  </a:moveTo>
                  <a:cubicBezTo>
                    <a:pt x="8438" y="6933"/>
                    <a:pt x="8193" y="7043"/>
                    <a:pt x="8193" y="7178"/>
                  </a:cubicBezTo>
                  <a:lnTo>
                    <a:pt x="8193" y="8156"/>
                  </a:lnTo>
                  <a:cubicBezTo>
                    <a:pt x="8193" y="8291"/>
                    <a:pt x="8438" y="8400"/>
                    <a:pt x="8739" y="8400"/>
                  </a:cubicBezTo>
                  <a:lnTo>
                    <a:pt x="12563" y="8400"/>
                  </a:lnTo>
                  <a:cubicBezTo>
                    <a:pt x="12864" y="8400"/>
                    <a:pt x="13109" y="8291"/>
                    <a:pt x="13109" y="8156"/>
                  </a:cubicBezTo>
                  <a:lnTo>
                    <a:pt x="13109" y="7178"/>
                  </a:lnTo>
                  <a:cubicBezTo>
                    <a:pt x="13109" y="7043"/>
                    <a:pt x="12864" y="6933"/>
                    <a:pt x="12563" y="6933"/>
                  </a:cubicBezTo>
                  <a:close/>
                  <a:moveTo>
                    <a:pt x="2632" y="6933"/>
                  </a:moveTo>
                  <a:cubicBezTo>
                    <a:pt x="2330" y="6933"/>
                    <a:pt x="2086" y="7043"/>
                    <a:pt x="2086" y="7178"/>
                  </a:cubicBezTo>
                  <a:lnTo>
                    <a:pt x="2086" y="8156"/>
                  </a:lnTo>
                  <a:cubicBezTo>
                    <a:pt x="2086" y="8291"/>
                    <a:pt x="2330" y="8400"/>
                    <a:pt x="2632" y="8400"/>
                  </a:cubicBezTo>
                  <a:lnTo>
                    <a:pt x="6455" y="8400"/>
                  </a:lnTo>
                  <a:cubicBezTo>
                    <a:pt x="6757" y="8400"/>
                    <a:pt x="7001" y="8291"/>
                    <a:pt x="7001" y="8156"/>
                  </a:cubicBezTo>
                  <a:lnTo>
                    <a:pt x="7001" y="7178"/>
                  </a:lnTo>
                  <a:cubicBezTo>
                    <a:pt x="7001" y="7043"/>
                    <a:pt x="6757" y="6933"/>
                    <a:pt x="6455" y="6933"/>
                  </a:cubicBezTo>
                  <a:close/>
                  <a:moveTo>
                    <a:pt x="14847" y="4867"/>
                  </a:moveTo>
                  <a:cubicBezTo>
                    <a:pt x="14545" y="4867"/>
                    <a:pt x="14301" y="4976"/>
                    <a:pt x="14301" y="5111"/>
                  </a:cubicBezTo>
                  <a:lnTo>
                    <a:pt x="14301" y="6089"/>
                  </a:lnTo>
                  <a:cubicBezTo>
                    <a:pt x="14301" y="6224"/>
                    <a:pt x="14545" y="6333"/>
                    <a:pt x="14847" y="6333"/>
                  </a:cubicBezTo>
                  <a:lnTo>
                    <a:pt x="18670" y="6333"/>
                  </a:lnTo>
                  <a:cubicBezTo>
                    <a:pt x="18972" y="6333"/>
                    <a:pt x="19217" y="6224"/>
                    <a:pt x="19217" y="6089"/>
                  </a:cubicBezTo>
                  <a:lnTo>
                    <a:pt x="19217" y="5111"/>
                  </a:lnTo>
                  <a:cubicBezTo>
                    <a:pt x="19217" y="4976"/>
                    <a:pt x="18972" y="4867"/>
                    <a:pt x="18670" y="4867"/>
                  </a:cubicBezTo>
                  <a:close/>
                  <a:moveTo>
                    <a:pt x="8739" y="4867"/>
                  </a:moveTo>
                  <a:cubicBezTo>
                    <a:pt x="8438" y="4867"/>
                    <a:pt x="8193" y="4976"/>
                    <a:pt x="8193" y="5111"/>
                  </a:cubicBezTo>
                  <a:lnTo>
                    <a:pt x="8193" y="6089"/>
                  </a:lnTo>
                  <a:cubicBezTo>
                    <a:pt x="8193" y="6224"/>
                    <a:pt x="8438" y="6333"/>
                    <a:pt x="8739" y="6333"/>
                  </a:cubicBezTo>
                  <a:lnTo>
                    <a:pt x="12563" y="6333"/>
                  </a:lnTo>
                  <a:cubicBezTo>
                    <a:pt x="12864" y="6333"/>
                    <a:pt x="13109" y="6224"/>
                    <a:pt x="13109" y="6089"/>
                  </a:cubicBezTo>
                  <a:lnTo>
                    <a:pt x="13109" y="5111"/>
                  </a:lnTo>
                  <a:cubicBezTo>
                    <a:pt x="13109" y="4976"/>
                    <a:pt x="12864" y="4867"/>
                    <a:pt x="12563" y="4867"/>
                  </a:cubicBezTo>
                  <a:close/>
                  <a:moveTo>
                    <a:pt x="2632" y="4867"/>
                  </a:moveTo>
                  <a:cubicBezTo>
                    <a:pt x="2330" y="4867"/>
                    <a:pt x="2086" y="4976"/>
                    <a:pt x="2086" y="5111"/>
                  </a:cubicBezTo>
                  <a:lnTo>
                    <a:pt x="2086" y="6089"/>
                  </a:lnTo>
                  <a:cubicBezTo>
                    <a:pt x="2086" y="6224"/>
                    <a:pt x="2330" y="6333"/>
                    <a:pt x="2632" y="6333"/>
                  </a:cubicBezTo>
                  <a:lnTo>
                    <a:pt x="6455" y="6333"/>
                  </a:lnTo>
                  <a:cubicBezTo>
                    <a:pt x="6757" y="6333"/>
                    <a:pt x="7001" y="6224"/>
                    <a:pt x="7001" y="6089"/>
                  </a:cubicBezTo>
                  <a:lnTo>
                    <a:pt x="7001" y="5111"/>
                  </a:lnTo>
                  <a:cubicBezTo>
                    <a:pt x="7001" y="4976"/>
                    <a:pt x="6757" y="4867"/>
                    <a:pt x="6455" y="4867"/>
                  </a:cubicBezTo>
                  <a:close/>
                  <a:moveTo>
                    <a:pt x="14847" y="2800"/>
                  </a:moveTo>
                  <a:cubicBezTo>
                    <a:pt x="14545" y="2800"/>
                    <a:pt x="14301" y="2909"/>
                    <a:pt x="14301" y="3044"/>
                  </a:cubicBezTo>
                  <a:lnTo>
                    <a:pt x="14301" y="4022"/>
                  </a:lnTo>
                  <a:cubicBezTo>
                    <a:pt x="14301" y="4157"/>
                    <a:pt x="14545" y="4267"/>
                    <a:pt x="14847" y="4267"/>
                  </a:cubicBezTo>
                  <a:lnTo>
                    <a:pt x="18670" y="4267"/>
                  </a:lnTo>
                  <a:cubicBezTo>
                    <a:pt x="18972" y="4267"/>
                    <a:pt x="19217" y="4157"/>
                    <a:pt x="19217" y="4022"/>
                  </a:cubicBezTo>
                  <a:lnTo>
                    <a:pt x="19217" y="3044"/>
                  </a:lnTo>
                  <a:cubicBezTo>
                    <a:pt x="19217" y="2909"/>
                    <a:pt x="18972" y="2800"/>
                    <a:pt x="18670" y="2800"/>
                  </a:cubicBezTo>
                  <a:close/>
                  <a:moveTo>
                    <a:pt x="8739" y="2800"/>
                  </a:moveTo>
                  <a:cubicBezTo>
                    <a:pt x="8438" y="2800"/>
                    <a:pt x="8193" y="2909"/>
                    <a:pt x="8193" y="3044"/>
                  </a:cubicBezTo>
                  <a:lnTo>
                    <a:pt x="8193" y="4022"/>
                  </a:lnTo>
                  <a:cubicBezTo>
                    <a:pt x="8193" y="4157"/>
                    <a:pt x="8438" y="4267"/>
                    <a:pt x="8739" y="4267"/>
                  </a:cubicBezTo>
                  <a:lnTo>
                    <a:pt x="12563" y="4267"/>
                  </a:lnTo>
                  <a:cubicBezTo>
                    <a:pt x="12864" y="4267"/>
                    <a:pt x="13109" y="4157"/>
                    <a:pt x="13109" y="4022"/>
                  </a:cubicBezTo>
                  <a:lnTo>
                    <a:pt x="13109" y="3044"/>
                  </a:lnTo>
                  <a:cubicBezTo>
                    <a:pt x="13109" y="2909"/>
                    <a:pt x="12864" y="2800"/>
                    <a:pt x="12563" y="2800"/>
                  </a:cubicBezTo>
                  <a:close/>
                  <a:moveTo>
                    <a:pt x="2632" y="2800"/>
                  </a:moveTo>
                  <a:cubicBezTo>
                    <a:pt x="2330" y="2800"/>
                    <a:pt x="2086" y="2909"/>
                    <a:pt x="2086" y="3044"/>
                  </a:cubicBezTo>
                  <a:lnTo>
                    <a:pt x="2086" y="4022"/>
                  </a:lnTo>
                  <a:cubicBezTo>
                    <a:pt x="2086" y="4157"/>
                    <a:pt x="2330" y="4267"/>
                    <a:pt x="2632" y="4267"/>
                  </a:cubicBezTo>
                  <a:lnTo>
                    <a:pt x="6455" y="4267"/>
                  </a:lnTo>
                  <a:cubicBezTo>
                    <a:pt x="6757" y="4267"/>
                    <a:pt x="7001" y="4157"/>
                    <a:pt x="7001" y="4022"/>
                  </a:cubicBezTo>
                  <a:lnTo>
                    <a:pt x="7001" y="3044"/>
                  </a:lnTo>
                  <a:cubicBezTo>
                    <a:pt x="7001" y="2909"/>
                    <a:pt x="6757" y="2800"/>
                    <a:pt x="6455" y="2800"/>
                  </a:cubicBezTo>
                  <a:close/>
                  <a:moveTo>
                    <a:pt x="14847" y="733"/>
                  </a:moveTo>
                  <a:cubicBezTo>
                    <a:pt x="14545" y="733"/>
                    <a:pt x="14301" y="843"/>
                    <a:pt x="14301" y="978"/>
                  </a:cubicBezTo>
                  <a:lnTo>
                    <a:pt x="14301" y="1956"/>
                  </a:lnTo>
                  <a:cubicBezTo>
                    <a:pt x="14301" y="2091"/>
                    <a:pt x="14545" y="2200"/>
                    <a:pt x="14847" y="2200"/>
                  </a:cubicBezTo>
                  <a:lnTo>
                    <a:pt x="18670" y="2200"/>
                  </a:lnTo>
                  <a:cubicBezTo>
                    <a:pt x="18972" y="2200"/>
                    <a:pt x="19217" y="2091"/>
                    <a:pt x="19217" y="1956"/>
                  </a:cubicBezTo>
                  <a:lnTo>
                    <a:pt x="19217" y="978"/>
                  </a:lnTo>
                  <a:cubicBezTo>
                    <a:pt x="19217" y="843"/>
                    <a:pt x="18972" y="733"/>
                    <a:pt x="18670" y="733"/>
                  </a:cubicBezTo>
                  <a:close/>
                  <a:moveTo>
                    <a:pt x="8739" y="733"/>
                  </a:moveTo>
                  <a:cubicBezTo>
                    <a:pt x="8438" y="733"/>
                    <a:pt x="8193" y="843"/>
                    <a:pt x="8193" y="978"/>
                  </a:cubicBezTo>
                  <a:lnTo>
                    <a:pt x="8193" y="1956"/>
                  </a:lnTo>
                  <a:cubicBezTo>
                    <a:pt x="8193" y="2091"/>
                    <a:pt x="8438" y="2200"/>
                    <a:pt x="8739" y="2200"/>
                  </a:cubicBezTo>
                  <a:lnTo>
                    <a:pt x="12563" y="2200"/>
                  </a:lnTo>
                  <a:cubicBezTo>
                    <a:pt x="12864" y="2200"/>
                    <a:pt x="13109" y="2091"/>
                    <a:pt x="13109" y="1956"/>
                  </a:cubicBezTo>
                  <a:lnTo>
                    <a:pt x="13109" y="978"/>
                  </a:lnTo>
                  <a:cubicBezTo>
                    <a:pt x="13109" y="843"/>
                    <a:pt x="12864" y="733"/>
                    <a:pt x="12563" y="733"/>
                  </a:cubicBezTo>
                  <a:close/>
                  <a:moveTo>
                    <a:pt x="2632" y="733"/>
                  </a:moveTo>
                  <a:cubicBezTo>
                    <a:pt x="2330" y="733"/>
                    <a:pt x="2086" y="843"/>
                    <a:pt x="2086" y="978"/>
                  </a:cubicBezTo>
                  <a:lnTo>
                    <a:pt x="2086" y="1956"/>
                  </a:lnTo>
                  <a:cubicBezTo>
                    <a:pt x="2086" y="2091"/>
                    <a:pt x="2330" y="2200"/>
                    <a:pt x="2632" y="2200"/>
                  </a:cubicBezTo>
                  <a:lnTo>
                    <a:pt x="6455" y="2200"/>
                  </a:lnTo>
                  <a:cubicBezTo>
                    <a:pt x="6757" y="2200"/>
                    <a:pt x="7001" y="2091"/>
                    <a:pt x="7001" y="1956"/>
                  </a:cubicBezTo>
                  <a:lnTo>
                    <a:pt x="7001" y="978"/>
                  </a:lnTo>
                  <a:cubicBezTo>
                    <a:pt x="7001" y="843"/>
                    <a:pt x="6757" y="733"/>
                    <a:pt x="6455" y="733"/>
                  </a:cubicBez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2" name="Text Placeholder 5"/>
          <p:cNvSpPr txBox="1">
            <a:spLocks/>
          </p:cNvSpPr>
          <p:nvPr/>
        </p:nvSpPr>
        <p:spPr>
          <a:xfrm>
            <a:off x="7824192" y="2245321"/>
            <a:ext cx="3757370" cy="3847207"/>
          </a:xfrm>
          <a:prstGeom prst="rect">
            <a:avLst/>
          </a:prstGeom>
        </p:spPr>
        <p:txBody>
          <a:bodyPr>
            <a:sp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n-US" sz="1600"/>
              <a:t>Lorem ipsum dolor sit amet, quam id eros. Vestibulum luctus velit. Pretium ante, integer a blandit. Nullam nunc wisi, rutrum rhoncus. Libero commodo. Ut a.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600"/>
              <a:t>Imperdiet in pulvinar. Tellus augue. Elit urna dignissim. Est inceptos. Ligula augue, etiam sit, et vestibulum.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600"/>
              <a:t>Dolor lacus gravida. Elit placerat risus, cursus orci, eget blandit. Et maecenas, lorem mollis. Vestibulum feugiat pulvinar, tortor donec massa. Enim hendrerit proin. Rutrum consectetuer qui, wisi est, vel ante.</a:t>
            </a:r>
          </a:p>
        </p:txBody>
      </p:sp>
      <p:sp>
        <p:nvSpPr>
          <p:cNvPr id="23" name="Text Placeholder 10"/>
          <p:cNvSpPr txBox="1">
            <a:spLocks/>
          </p:cNvSpPr>
          <p:nvPr/>
        </p:nvSpPr>
        <p:spPr>
          <a:xfrm>
            <a:off x="7824192" y="1759268"/>
            <a:ext cx="3757369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="1">
                <a:solidFill>
                  <a:schemeClr val="tx2"/>
                </a:solidFill>
              </a:rPr>
              <a:t>Lorem ipsum dolor sit amet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04119" y="1598990"/>
            <a:ext cx="9829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/>
              <a:t>80%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0323" y="1598990"/>
            <a:ext cx="9829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/>
              <a:t>65%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76527" y="1598990"/>
            <a:ext cx="9829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/>
              <a:t>35%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58314" y="5907862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Lorem ipsum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2789" y="5907862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Lorem ipsum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30722" y="5907862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1369411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/ Female Bar Chart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32615756"/>
              </p:ext>
            </p:extLst>
          </p:nvPr>
        </p:nvGraphicFramePr>
        <p:xfrm>
          <a:off x="1222718" y="1731389"/>
          <a:ext cx="5903912" cy="225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320136" y="2241096"/>
            <a:ext cx="4189418" cy="1200329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20136" y="1631933"/>
            <a:ext cx="4189417" cy="523220"/>
          </a:xfrm>
        </p:spPr>
        <p:txBody>
          <a:bodyPr/>
          <a:lstStyle/>
          <a:p>
            <a:r>
              <a:rPr lang="da-DK"/>
              <a:t>Lorem ipsum dolor sit amet</a:t>
            </a:r>
            <a:endParaRPr lang="en-US"/>
          </a:p>
        </p:txBody>
      </p:sp>
      <p:sp>
        <p:nvSpPr>
          <p:cNvPr id="13" name="Freeform: Shape 12"/>
          <p:cNvSpPr/>
          <p:nvPr/>
        </p:nvSpPr>
        <p:spPr>
          <a:xfrm>
            <a:off x="1294478" y="1864236"/>
            <a:ext cx="5760389" cy="1019876"/>
          </a:xfrm>
          <a:custGeom>
            <a:avLst/>
            <a:gdLst>
              <a:gd name="connsiteX0" fmla="*/ 6275751 w 6917820"/>
              <a:gd name="connsiteY0" fmla="*/ 385310 h 1224798"/>
              <a:gd name="connsiteX1" fmla="*/ 6198519 w 6917820"/>
              <a:gd name="connsiteY1" fmla="*/ 417101 h 1224798"/>
              <a:gd name="connsiteX2" fmla="*/ 6166717 w 6917820"/>
              <a:gd name="connsiteY2" fmla="*/ 494312 h 1224798"/>
              <a:gd name="connsiteX3" fmla="*/ 6166717 w 6917820"/>
              <a:gd name="connsiteY3" fmla="*/ 730487 h 1224798"/>
              <a:gd name="connsiteX4" fmla="*/ 6182618 w 6917820"/>
              <a:gd name="connsiteY4" fmla="*/ 769092 h 1224798"/>
              <a:gd name="connsiteX5" fmla="*/ 6221234 w 6917820"/>
              <a:gd name="connsiteY5" fmla="*/ 784988 h 1224798"/>
              <a:gd name="connsiteX6" fmla="*/ 6259850 w 6917820"/>
              <a:gd name="connsiteY6" fmla="*/ 769092 h 1224798"/>
              <a:gd name="connsiteX7" fmla="*/ 6275751 w 6917820"/>
              <a:gd name="connsiteY7" fmla="*/ 730487 h 1224798"/>
              <a:gd name="connsiteX8" fmla="*/ 6275751 w 6917820"/>
              <a:gd name="connsiteY8" fmla="*/ 530648 h 1224798"/>
              <a:gd name="connsiteX9" fmla="*/ 6312097 w 6917820"/>
              <a:gd name="connsiteY9" fmla="*/ 530648 h 1224798"/>
              <a:gd name="connsiteX10" fmla="*/ 6312097 w 6917820"/>
              <a:gd name="connsiteY10" fmla="*/ 1048413 h 1224798"/>
              <a:gd name="connsiteX11" fmla="*/ 6330836 w 6917820"/>
              <a:gd name="connsiteY11" fmla="*/ 1093263 h 1224798"/>
              <a:gd name="connsiteX12" fmla="*/ 6375699 w 6917820"/>
              <a:gd name="connsiteY12" fmla="*/ 1111997 h 1224798"/>
              <a:gd name="connsiteX13" fmla="*/ 6420562 w 6917820"/>
              <a:gd name="connsiteY13" fmla="*/ 1093263 h 1224798"/>
              <a:gd name="connsiteX14" fmla="*/ 6439302 w 6917820"/>
              <a:gd name="connsiteY14" fmla="*/ 1048413 h 1224798"/>
              <a:gd name="connsiteX15" fmla="*/ 6439302 w 6917820"/>
              <a:gd name="connsiteY15" fmla="*/ 784988 h 1224798"/>
              <a:gd name="connsiteX16" fmla="*/ 6475647 w 6917820"/>
              <a:gd name="connsiteY16" fmla="*/ 784988 h 1224798"/>
              <a:gd name="connsiteX17" fmla="*/ 6475647 w 6917820"/>
              <a:gd name="connsiteY17" fmla="*/ 1048413 h 1224798"/>
              <a:gd name="connsiteX18" fmla="*/ 6494387 w 6917820"/>
              <a:gd name="connsiteY18" fmla="*/ 1093263 h 1224798"/>
              <a:gd name="connsiteX19" fmla="*/ 6539252 w 6917820"/>
              <a:gd name="connsiteY19" fmla="*/ 1111997 h 1224798"/>
              <a:gd name="connsiteX20" fmla="*/ 6584115 w 6917820"/>
              <a:gd name="connsiteY20" fmla="*/ 1093263 h 1224798"/>
              <a:gd name="connsiteX21" fmla="*/ 6602854 w 6917820"/>
              <a:gd name="connsiteY21" fmla="*/ 1048413 h 1224798"/>
              <a:gd name="connsiteX22" fmla="*/ 6602854 w 6917820"/>
              <a:gd name="connsiteY22" fmla="*/ 530648 h 1224798"/>
              <a:gd name="connsiteX23" fmla="*/ 6639198 w 6917820"/>
              <a:gd name="connsiteY23" fmla="*/ 530648 h 1224798"/>
              <a:gd name="connsiteX24" fmla="*/ 6639198 w 6917820"/>
              <a:gd name="connsiteY24" fmla="*/ 730487 h 1224798"/>
              <a:gd name="connsiteX25" fmla="*/ 6655099 w 6917820"/>
              <a:gd name="connsiteY25" fmla="*/ 769092 h 1224798"/>
              <a:gd name="connsiteX26" fmla="*/ 6693717 w 6917820"/>
              <a:gd name="connsiteY26" fmla="*/ 784988 h 1224798"/>
              <a:gd name="connsiteX27" fmla="*/ 6732333 w 6917820"/>
              <a:gd name="connsiteY27" fmla="*/ 769092 h 1224798"/>
              <a:gd name="connsiteX28" fmla="*/ 6748234 w 6917820"/>
              <a:gd name="connsiteY28" fmla="*/ 730487 h 1224798"/>
              <a:gd name="connsiteX29" fmla="*/ 6748234 w 6917820"/>
              <a:gd name="connsiteY29" fmla="*/ 494312 h 1224798"/>
              <a:gd name="connsiteX30" fmla="*/ 6716434 w 6917820"/>
              <a:gd name="connsiteY30" fmla="*/ 417101 h 1224798"/>
              <a:gd name="connsiteX31" fmla="*/ 6639198 w 6917820"/>
              <a:gd name="connsiteY31" fmla="*/ 385310 h 1224798"/>
              <a:gd name="connsiteX32" fmla="*/ 5609405 w 6917820"/>
              <a:gd name="connsiteY32" fmla="*/ 385310 h 1224798"/>
              <a:gd name="connsiteX33" fmla="*/ 5532173 w 6917820"/>
              <a:gd name="connsiteY33" fmla="*/ 417101 h 1224798"/>
              <a:gd name="connsiteX34" fmla="*/ 5500371 w 6917820"/>
              <a:gd name="connsiteY34" fmla="*/ 494312 h 1224798"/>
              <a:gd name="connsiteX35" fmla="*/ 5500371 w 6917820"/>
              <a:gd name="connsiteY35" fmla="*/ 730487 h 1224798"/>
              <a:gd name="connsiteX36" fmla="*/ 5516272 w 6917820"/>
              <a:gd name="connsiteY36" fmla="*/ 769092 h 1224798"/>
              <a:gd name="connsiteX37" fmla="*/ 5554888 w 6917820"/>
              <a:gd name="connsiteY37" fmla="*/ 784988 h 1224798"/>
              <a:gd name="connsiteX38" fmla="*/ 5593504 w 6917820"/>
              <a:gd name="connsiteY38" fmla="*/ 769092 h 1224798"/>
              <a:gd name="connsiteX39" fmla="*/ 5609405 w 6917820"/>
              <a:gd name="connsiteY39" fmla="*/ 730487 h 1224798"/>
              <a:gd name="connsiteX40" fmla="*/ 5609405 w 6917820"/>
              <a:gd name="connsiteY40" fmla="*/ 530648 h 1224798"/>
              <a:gd name="connsiteX41" fmla="*/ 5645751 w 6917820"/>
              <a:gd name="connsiteY41" fmla="*/ 530648 h 1224798"/>
              <a:gd name="connsiteX42" fmla="*/ 5645751 w 6917820"/>
              <a:gd name="connsiteY42" fmla="*/ 1048413 h 1224798"/>
              <a:gd name="connsiteX43" fmla="*/ 5664490 w 6917820"/>
              <a:gd name="connsiteY43" fmla="*/ 1093263 h 1224798"/>
              <a:gd name="connsiteX44" fmla="*/ 5709353 w 6917820"/>
              <a:gd name="connsiteY44" fmla="*/ 1111997 h 1224798"/>
              <a:gd name="connsiteX45" fmla="*/ 5754216 w 6917820"/>
              <a:gd name="connsiteY45" fmla="*/ 1093263 h 1224798"/>
              <a:gd name="connsiteX46" fmla="*/ 5772956 w 6917820"/>
              <a:gd name="connsiteY46" fmla="*/ 1048413 h 1224798"/>
              <a:gd name="connsiteX47" fmla="*/ 5772956 w 6917820"/>
              <a:gd name="connsiteY47" fmla="*/ 784988 h 1224798"/>
              <a:gd name="connsiteX48" fmla="*/ 5809301 w 6917820"/>
              <a:gd name="connsiteY48" fmla="*/ 784988 h 1224798"/>
              <a:gd name="connsiteX49" fmla="*/ 5809301 w 6917820"/>
              <a:gd name="connsiteY49" fmla="*/ 1048413 h 1224798"/>
              <a:gd name="connsiteX50" fmla="*/ 5828041 w 6917820"/>
              <a:gd name="connsiteY50" fmla="*/ 1093263 h 1224798"/>
              <a:gd name="connsiteX51" fmla="*/ 5872906 w 6917820"/>
              <a:gd name="connsiteY51" fmla="*/ 1111997 h 1224798"/>
              <a:gd name="connsiteX52" fmla="*/ 5917769 w 6917820"/>
              <a:gd name="connsiteY52" fmla="*/ 1093263 h 1224798"/>
              <a:gd name="connsiteX53" fmla="*/ 5936508 w 6917820"/>
              <a:gd name="connsiteY53" fmla="*/ 1048413 h 1224798"/>
              <a:gd name="connsiteX54" fmla="*/ 5936508 w 6917820"/>
              <a:gd name="connsiteY54" fmla="*/ 530648 h 1224798"/>
              <a:gd name="connsiteX55" fmla="*/ 5972852 w 6917820"/>
              <a:gd name="connsiteY55" fmla="*/ 530648 h 1224798"/>
              <a:gd name="connsiteX56" fmla="*/ 5972852 w 6917820"/>
              <a:gd name="connsiteY56" fmla="*/ 730487 h 1224798"/>
              <a:gd name="connsiteX57" fmla="*/ 5988753 w 6917820"/>
              <a:gd name="connsiteY57" fmla="*/ 769092 h 1224798"/>
              <a:gd name="connsiteX58" fmla="*/ 6027371 w 6917820"/>
              <a:gd name="connsiteY58" fmla="*/ 784988 h 1224798"/>
              <a:gd name="connsiteX59" fmla="*/ 6065987 w 6917820"/>
              <a:gd name="connsiteY59" fmla="*/ 769092 h 1224798"/>
              <a:gd name="connsiteX60" fmla="*/ 6081888 w 6917820"/>
              <a:gd name="connsiteY60" fmla="*/ 730487 h 1224798"/>
              <a:gd name="connsiteX61" fmla="*/ 6081888 w 6917820"/>
              <a:gd name="connsiteY61" fmla="*/ 494312 h 1224798"/>
              <a:gd name="connsiteX62" fmla="*/ 6050088 w 6917820"/>
              <a:gd name="connsiteY62" fmla="*/ 417101 h 1224798"/>
              <a:gd name="connsiteX63" fmla="*/ 5972852 w 6917820"/>
              <a:gd name="connsiteY63" fmla="*/ 385310 h 1224798"/>
              <a:gd name="connsiteX64" fmla="*/ 4943057 w 6917820"/>
              <a:gd name="connsiteY64" fmla="*/ 385310 h 1224798"/>
              <a:gd name="connsiteX65" fmla="*/ 4865825 w 6917820"/>
              <a:gd name="connsiteY65" fmla="*/ 417101 h 1224798"/>
              <a:gd name="connsiteX66" fmla="*/ 4834023 w 6917820"/>
              <a:gd name="connsiteY66" fmla="*/ 494312 h 1224798"/>
              <a:gd name="connsiteX67" fmla="*/ 4834023 w 6917820"/>
              <a:gd name="connsiteY67" fmla="*/ 730487 h 1224798"/>
              <a:gd name="connsiteX68" fmla="*/ 4849924 w 6917820"/>
              <a:gd name="connsiteY68" fmla="*/ 769092 h 1224798"/>
              <a:gd name="connsiteX69" fmla="*/ 4888540 w 6917820"/>
              <a:gd name="connsiteY69" fmla="*/ 784988 h 1224798"/>
              <a:gd name="connsiteX70" fmla="*/ 4927156 w 6917820"/>
              <a:gd name="connsiteY70" fmla="*/ 769092 h 1224798"/>
              <a:gd name="connsiteX71" fmla="*/ 4943057 w 6917820"/>
              <a:gd name="connsiteY71" fmla="*/ 730487 h 1224798"/>
              <a:gd name="connsiteX72" fmla="*/ 4943057 w 6917820"/>
              <a:gd name="connsiteY72" fmla="*/ 530648 h 1224798"/>
              <a:gd name="connsiteX73" fmla="*/ 4979403 w 6917820"/>
              <a:gd name="connsiteY73" fmla="*/ 530648 h 1224798"/>
              <a:gd name="connsiteX74" fmla="*/ 4979403 w 6917820"/>
              <a:gd name="connsiteY74" fmla="*/ 1048413 h 1224798"/>
              <a:gd name="connsiteX75" fmla="*/ 4998142 w 6917820"/>
              <a:gd name="connsiteY75" fmla="*/ 1093263 h 1224798"/>
              <a:gd name="connsiteX76" fmla="*/ 5043005 w 6917820"/>
              <a:gd name="connsiteY76" fmla="*/ 1111997 h 1224798"/>
              <a:gd name="connsiteX77" fmla="*/ 5087868 w 6917820"/>
              <a:gd name="connsiteY77" fmla="*/ 1093263 h 1224798"/>
              <a:gd name="connsiteX78" fmla="*/ 5106608 w 6917820"/>
              <a:gd name="connsiteY78" fmla="*/ 1048413 h 1224798"/>
              <a:gd name="connsiteX79" fmla="*/ 5106608 w 6917820"/>
              <a:gd name="connsiteY79" fmla="*/ 784988 h 1224798"/>
              <a:gd name="connsiteX80" fmla="*/ 5142954 w 6917820"/>
              <a:gd name="connsiteY80" fmla="*/ 784988 h 1224798"/>
              <a:gd name="connsiteX81" fmla="*/ 5142954 w 6917820"/>
              <a:gd name="connsiteY81" fmla="*/ 1048413 h 1224798"/>
              <a:gd name="connsiteX82" fmla="*/ 5161693 w 6917820"/>
              <a:gd name="connsiteY82" fmla="*/ 1093263 h 1224798"/>
              <a:gd name="connsiteX83" fmla="*/ 5206558 w 6917820"/>
              <a:gd name="connsiteY83" fmla="*/ 1111997 h 1224798"/>
              <a:gd name="connsiteX84" fmla="*/ 5251421 w 6917820"/>
              <a:gd name="connsiteY84" fmla="*/ 1093263 h 1224798"/>
              <a:gd name="connsiteX85" fmla="*/ 5270160 w 6917820"/>
              <a:gd name="connsiteY85" fmla="*/ 1048413 h 1224798"/>
              <a:gd name="connsiteX86" fmla="*/ 5270160 w 6917820"/>
              <a:gd name="connsiteY86" fmla="*/ 530648 h 1224798"/>
              <a:gd name="connsiteX87" fmla="*/ 5306504 w 6917820"/>
              <a:gd name="connsiteY87" fmla="*/ 530648 h 1224798"/>
              <a:gd name="connsiteX88" fmla="*/ 5306504 w 6917820"/>
              <a:gd name="connsiteY88" fmla="*/ 730487 h 1224798"/>
              <a:gd name="connsiteX89" fmla="*/ 5322405 w 6917820"/>
              <a:gd name="connsiteY89" fmla="*/ 769092 h 1224798"/>
              <a:gd name="connsiteX90" fmla="*/ 5361023 w 6917820"/>
              <a:gd name="connsiteY90" fmla="*/ 784988 h 1224798"/>
              <a:gd name="connsiteX91" fmla="*/ 5399639 w 6917820"/>
              <a:gd name="connsiteY91" fmla="*/ 769092 h 1224798"/>
              <a:gd name="connsiteX92" fmla="*/ 5415540 w 6917820"/>
              <a:gd name="connsiteY92" fmla="*/ 730487 h 1224798"/>
              <a:gd name="connsiteX93" fmla="*/ 5415540 w 6917820"/>
              <a:gd name="connsiteY93" fmla="*/ 494312 h 1224798"/>
              <a:gd name="connsiteX94" fmla="*/ 5383740 w 6917820"/>
              <a:gd name="connsiteY94" fmla="*/ 417101 h 1224798"/>
              <a:gd name="connsiteX95" fmla="*/ 5306504 w 6917820"/>
              <a:gd name="connsiteY95" fmla="*/ 385310 h 1224798"/>
              <a:gd name="connsiteX96" fmla="*/ 4276709 w 6917820"/>
              <a:gd name="connsiteY96" fmla="*/ 385310 h 1224798"/>
              <a:gd name="connsiteX97" fmla="*/ 4199477 w 6917820"/>
              <a:gd name="connsiteY97" fmla="*/ 417101 h 1224798"/>
              <a:gd name="connsiteX98" fmla="*/ 4167675 w 6917820"/>
              <a:gd name="connsiteY98" fmla="*/ 494312 h 1224798"/>
              <a:gd name="connsiteX99" fmla="*/ 4167675 w 6917820"/>
              <a:gd name="connsiteY99" fmla="*/ 730487 h 1224798"/>
              <a:gd name="connsiteX100" fmla="*/ 4183576 w 6917820"/>
              <a:gd name="connsiteY100" fmla="*/ 769092 h 1224798"/>
              <a:gd name="connsiteX101" fmla="*/ 4222192 w 6917820"/>
              <a:gd name="connsiteY101" fmla="*/ 784988 h 1224798"/>
              <a:gd name="connsiteX102" fmla="*/ 4260808 w 6917820"/>
              <a:gd name="connsiteY102" fmla="*/ 769092 h 1224798"/>
              <a:gd name="connsiteX103" fmla="*/ 4276709 w 6917820"/>
              <a:gd name="connsiteY103" fmla="*/ 730487 h 1224798"/>
              <a:gd name="connsiteX104" fmla="*/ 4276709 w 6917820"/>
              <a:gd name="connsiteY104" fmla="*/ 530648 h 1224798"/>
              <a:gd name="connsiteX105" fmla="*/ 4313055 w 6917820"/>
              <a:gd name="connsiteY105" fmla="*/ 530648 h 1224798"/>
              <a:gd name="connsiteX106" fmla="*/ 4313055 w 6917820"/>
              <a:gd name="connsiteY106" fmla="*/ 1048413 h 1224798"/>
              <a:gd name="connsiteX107" fmla="*/ 4331794 w 6917820"/>
              <a:gd name="connsiteY107" fmla="*/ 1093263 h 1224798"/>
              <a:gd name="connsiteX108" fmla="*/ 4376657 w 6917820"/>
              <a:gd name="connsiteY108" fmla="*/ 1111997 h 1224798"/>
              <a:gd name="connsiteX109" fmla="*/ 4421520 w 6917820"/>
              <a:gd name="connsiteY109" fmla="*/ 1093263 h 1224798"/>
              <a:gd name="connsiteX110" fmla="*/ 4440260 w 6917820"/>
              <a:gd name="connsiteY110" fmla="*/ 1048413 h 1224798"/>
              <a:gd name="connsiteX111" fmla="*/ 4440260 w 6917820"/>
              <a:gd name="connsiteY111" fmla="*/ 784988 h 1224798"/>
              <a:gd name="connsiteX112" fmla="*/ 4476606 w 6917820"/>
              <a:gd name="connsiteY112" fmla="*/ 784988 h 1224798"/>
              <a:gd name="connsiteX113" fmla="*/ 4476606 w 6917820"/>
              <a:gd name="connsiteY113" fmla="*/ 1048413 h 1224798"/>
              <a:gd name="connsiteX114" fmla="*/ 4495345 w 6917820"/>
              <a:gd name="connsiteY114" fmla="*/ 1093263 h 1224798"/>
              <a:gd name="connsiteX115" fmla="*/ 4540210 w 6917820"/>
              <a:gd name="connsiteY115" fmla="*/ 1111997 h 1224798"/>
              <a:gd name="connsiteX116" fmla="*/ 4585073 w 6917820"/>
              <a:gd name="connsiteY116" fmla="*/ 1093263 h 1224798"/>
              <a:gd name="connsiteX117" fmla="*/ 4603812 w 6917820"/>
              <a:gd name="connsiteY117" fmla="*/ 1048413 h 1224798"/>
              <a:gd name="connsiteX118" fmla="*/ 4603812 w 6917820"/>
              <a:gd name="connsiteY118" fmla="*/ 530648 h 1224798"/>
              <a:gd name="connsiteX119" fmla="*/ 4640156 w 6917820"/>
              <a:gd name="connsiteY119" fmla="*/ 530648 h 1224798"/>
              <a:gd name="connsiteX120" fmla="*/ 4640156 w 6917820"/>
              <a:gd name="connsiteY120" fmla="*/ 730487 h 1224798"/>
              <a:gd name="connsiteX121" fmla="*/ 4656058 w 6917820"/>
              <a:gd name="connsiteY121" fmla="*/ 769092 h 1224798"/>
              <a:gd name="connsiteX122" fmla="*/ 4694675 w 6917820"/>
              <a:gd name="connsiteY122" fmla="*/ 784988 h 1224798"/>
              <a:gd name="connsiteX123" fmla="*/ 4733291 w 6917820"/>
              <a:gd name="connsiteY123" fmla="*/ 769092 h 1224798"/>
              <a:gd name="connsiteX124" fmla="*/ 4749192 w 6917820"/>
              <a:gd name="connsiteY124" fmla="*/ 730487 h 1224798"/>
              <a:gd name="connsiteX125" fmla="*/ 4749192 w 6917820"/>
              <a:gd name="connsiteY125" fmla="*/ 494312 h 1224798"/>
              <a:gd name="connsiteX126" fmla="*/ 4717392 w 6917820"/>
              <a:gd name="connsiteY126" fmla="*/ 417101 h 1224798"/>
              <a:gd name="connsiteX127" fmla="*/ 4640156 w 6917820"/>
              <a:gd name="connsiteY127" fmla="*/ 385310 h 1224798"/>
              <a:gd name="connsiteX128" fmla="*/ 3610361 w 6917820"/>
              <a:gd name="connsiteY128" fmla="*/ 385310 h 1224798"/>
              <a:gd name="connsiteX129" fmla="*/ 3533129 w 6917820"/>
              <a:gd name="connsiteY129" fmla="*/ 417101 h 1224798"/>
              <a:gd name="connsiteX130" fmla="*/ 3501327 w 6917820"/>
              <a:gd name="connsiteY130" fmla="*/ 494312 h 1224798"/>
              <a:gd name="connsiteX131" fmla="*/ 3501327 w 6917820"/>
              <a:gd name="connsiteY131" fmla="*/ 730487 h 1224798"/>
              <a:gd name="connsiteX132" fmla="*/ 3517228 w 6917820"/>
              <a:gd name="connsiteY132" fmla="*/ 769092 h 1224798"/>
              <a:gd name="connsiteX133" fmla="*/ 3555844 w 6917820"/>
              <a:gd name="connsiteY133" fmla="*/ 784988 h 1224798"/>
              <a:gd name="connsiteX134" fmla="*/ 3594460 w 6917820"/>
              <a:gd name="connsiteY134" fmla="*/ 769092 h 1224798"/>
              <a:gd name="connsiteX135" fmla="*/ 3610361 w 6917820"/>
              <a:gd name="connsiteY135" fmla="*/ 730487 h 1224798"/>
              <a:gd name="connsiteX136" fmla="*/ 3610361 w 6917820"/>
              <a:gd name="connsiteY136" fmla="*/ 530648 h 1224798"/>
              <a:gd name="connsiteX137" fmla="*/ 3646707 w 6917820"/>
              <a:gd name="connsiteY137" fmla="*/ 530648 h 1224798"/>
              <a:gd name="connsiteX138" fmla="*/ 3646707 w 6917820"/>
              <a:gd name="connsiteY138" fmla="*/ 1048413 h 1224798"/>
              <a:gd name="connsiteX139" fmla="*/ 3665446 w 6917820"/>
              <a:gd name="connsiteY139" fmla="*/ 1093263 h 1224798"/>
              <a:gd name="connsiteX140" fmla="*/ 3710309 w 6917820"/>
              <a:gd name="connsiteY140" fmla="*/ 1111997 h 1224798"/>
              <a:gd name="connsiteX141" fmla="*/ 3755172 w 6917820"/>
              <a:gd name="connsiteY141" fmla="*/ 1093263 h 1224798"/>
              <a:gd name="connsiteX142" fmla="*/ 3773912 w 6917820"/>
              <a:gd name="connsiteY142" fmla="*/ 1048413 h 1224798"/>
              <a:gd name="connsiteX143" fmla="*/ 3773912 w 6917820"/>
              <a:gd name="connsiteY143" fmla="*/ 784988 h 1224798"/>
              <a:gd name="connsiteX144" fmla="*/ 3810258 w 6917820"/>
              <a:gd name="connsiteY144" fmla="*/ 784988 h 1224798"/>
              <a:gd name="connsiteX145" fmla="*/ 3810258 w 6917820"/>
              <a:gd name="connsiteY145" fmla="*/ 1048413 h 1224798"/>
              <a:gd name="connsiteX146" fmla="*/ 3828997 w 6917820"/>
              <a:gd name="connsiteY146" fmla="*/ 1093263 h 1224798"/>
              <a:gd name="connsiteX147" fmla="*/ 3873862 w 6917820"/>
              <a:gd name="connsiteY147" fmla="*/ 1111997 h 1224798"/>
              <a:gd name="connsiteX148" fmla="*/ 3918725 w 6917820"/>
              <a:gd name="connsiteY148" fmla="*/ 1093263 h 1224798"/>
              <a:gd name="connsiteX149" fmla="*/ 3937464 w 6917820"/>
              <a:gd name="connsiteY149" fmla="*/ 1048413 h 1224798"/>
              <a:gd name="connsiteX150" fmla="*/ 3937464 w 6917820"/>
              <a:gd name="connsiteY150" fmla="*/ 530648 h 1224798"/>
              <a:gd name="connsiteX151" fmla="*/ 3973808 w 6917820"/>
              <a:gd name="connsiteY151" fmla="*/ 530648 h 1224798"/>
              <a:gd name="connsiteX152" fmla="*/ 3973808 w 6917820"/>
              <a:gd name="connsiteY152" fmla="*/ 730487 h 1224798"/>
              <a:gd name="connsiteX153" fmla="*/ 3989710 w 6917820"/>
              <a:gd name="connsiteY153" fmla="*/ 769092 h 1224798"/>
              <a:gd name="connsiteX154" fmla="*/ 4028327 w 6917820"/>
              <a:gd name="connsiteY154" fmla="*/ 784988 h 1224798"/>
              <a:gd name="connsiteX155" fmla="*/ 4066943 w 6917820"/>
              <a:gd name="connsiteY155" fmla="*/ 769092 h 1224798"/>
              <a:gd name="connsiteX156" fmla="*/ 4082844 w 6917820"/>
              <a:gd name="connsiteY156" fmla="*/ 730487 h 1224798"/>
              <a:gd name="connsiteX157" fmla="*/ 4082844 w 6917820"/>
              <a:gd name="connsiteY157" fmla="*/ 494312 h 1224798"/>
              <a:gd name="connsiteX158" fmla="*/ 4051044 w 6917820"/>
              <a:gd name="connsiteY158" fmla="*/ 417101 h 1224798"/>
              <a:gd name="connsiteX159" fmla="*/ 3973808 w 6917820"/>
              <a:gd name="connsiteY159" fmla="*/ 385310 h 1224798"/>
              <a:gd name="connsiteX160" fmla="*/ 2944013 w 6917820"/>
              <a:gd name="connsiteY160" fmla="*/ 385310 h 1224798"/>
              <a:gd name="connsiteX161" fmla="*/ 2866781 w 6917820"/>
              <a:gd name="connsiteY161" fmla="*/ 417101 h 1224798"/>
              <a:gd name="connsiteX162" fmla="*/ 2834979 w 6917820"/>
              <a:gd name="connsiteY162" fmla="*/ 494312 h 1224798"/>
              <a:gd name="connsiteX163" fmla="*/ 2834979 w 6917820"/>
              <a:gd name="connsiteY163" fmla="*/ 730487 h 1224798"/>
              <a:gd name="connsiteX164" fmla="*/ 2850880 w 6917820"/>
              <a:gd name="connsiteY164" fmla="*/ 769092 h 1224798"/>
              <a:gd name="connsiteX165" fmla="*/ 2889496 w 6917820"/>
              <a:gd name="connsiteY165" fmla="*/ 784988 h 1224798"/>
              <a:gd name="connsiteX166" fmla="*/ 2928112 w 6917820"/>
              <a:gd name="connsiteY166" fmla="*/ 769092 h 1224798"/>
              <a:gd name="connsiteX167" fmla="*/ 2944013 w 6917820"/>
              <a:gd name="connsiteY167" fmla="*/ 730487 h 1224798"/>
              <a:gd name="connsiteX168" fmla="*/ 2944013 w 6917820"/>
              <a:gd name="connsiteY168" fmla="*/ 530648 h 1224798"/>
              <a:gd name="connsiteX169" fmla="*/ 2980359 w 6917820"/>
              <a:gd name="connsiteY169" fmla="*/ 530648 h 1224798"/>
              <a:gd name="connsiteX170" fmla="*/ 2980359 w 6917820"/>
              <a:gd name="connsiteY170" fmla="*/ 1048413 h 1224798"/>
              <a:gd name="connsiteX171" fmla="*/ 2999098 w 6917820"/>
              <a:gd name="connsiteY171" fmla="*/ 1093263 h 1224798"/>
              <a:gd name="connsiteX172" fmla="*/ 3043961 w 6917820"/>
              <a:gd name="connsiteY172" fmla="*/ 1111997 h 1224798"/>
              <a:gd name="connsiteX173" fmla="*/ 3088824 w 6917820"/>
              <a:gd name="connsiteY173" fmla="*/ 1093263 h 1224798"/>
              <a:gd name="connsiteX174" fmla="*/ 3107564 w 6917820"/>
              <a:gd name="connsiteY174" fmla="*/ 1048413 h 1224798"/>
              <a:gd name="connsiteX175" fmla="*/ 3107564 w 6917820"/>
              <a:gd name="connsiteY175" fmla="*/ 784988 h 1224798"/>
              <a:gd name="connsiteX176" fmla="*/ 3143910 w 6917820"/>
              <a:gd name="connsiteY176" fmla="*/ 784988 h 1224798"/>
              <a:gd name="connsiteX177" fmla="*/ 3143910 w 6917820"/>
              <a:gd name="connsiteY177" fmla="*/ 1048413 h 1224798"/>
              <a:gd name="connsiteX178" fmla="*/ 3162649 w 6917820"/>
              <a:gd name="connsiteY178" fmla="*/ 1093263 h 1224798"/>
              <a:gd name="connsiteX179" fmla="*/ 3207514 w 6917820"/>
              <a:gd name="connsiteY179" fmla="*/ 1111997 h 1224798"/>
              <a:gd name="connsiteX180" fmla="*/ 3252377 w 6917820"/>
              <a:gd name="connsiteY180" fmla="*/ 1093263 h 1224798"/>
              <a:gd name="connsiteX181" fmla="*/ 3271116 w 6917820"/>
              <a:gd name="connsiteY181" fmla="*/ 1048413 h 1224798"/>
              <a:gd name="connsiteX182" fmla="*/ 3271116 w 6917820"/>
              <a:gd name="connsiteY182" fmla="*/ 530648 h 1224798"/>
              <a:gd name="connsiteX183" fmla="*/ 3307460 w 6917820"/>
              <a:gd name="connsiteY183" fmla="*/ 530648 h 1224798"/>
              <a:gd name="connsiteX184" fmla="*/ 3307460 w 6917820"/>
              <a:gd name="connsiteY184" fmla="*/ 730487 h 1224798"/>
              <a:gd name="connsiteX185" fmla="*/ 3323362 w 6917820"/>
              <a:gd name="connsiteY185" fmla="*/ 769092 h 1224798"/>
              <a:gd name="connsiteX186" fmla="*/ 3361979 w 6917820"/>
              <a:gd name="connsiteY186" fmla="*/ 784988 h 1224798"/>
              <a:gd name="connsiteX187" fmla="*/ 3400595 w 6917820"/>
              <a:gd name="connsiteY187" fmla="*/ 769092 h 1224798"/>
              <a:gd name="connsiteX188" fmla="*/ 3416496 w 6917820"/>
              <a:gd name="connsiteY188" fmla="*/ 730487 h 1224798"/>
              <a:gd name="connsiteX189" fmla="*/ 3416496 w 6917820"/>
              <a:gd name="connsiteY189" fmla="*/ 494312 h 1224798"/>
              <a:gd name="connsiteX190" fmla="*/ 3384696 w 6917820"/>
              <a:gd name="connsiteY190" fmla="*/ 417101 h 1224798"/>
              <a:gd name="connsiteX191" fmla="*/ 3307460 w 6917820"/>
              <a:gd name="connsiteY191" fmla="*/ 385310 h 1224798"/>
              <a:gd name="connsiteX192" fmla="*/ 2277665 w 6917820"/>
              <a:gd name="connsiteY192" fmla="*/ 385310 h 1224798"/>
              <a:gd name="connsiteX193" fmla="*/ 2200433 w 6917820"/>
              <a:gd name="connsiteY193" fmla="*/ 417101 h 1224798"/>
              <a:gd name="connsiteX194" fmla="*/ 2168631 w 6917820"/>
              <a:gd name="connsiteY194" fmla="*/ 494312 h 1224798"/>
              <a:gd name="connsiteX195" fmla="*/ 2168631 w 6917820"/>
              <a:gd name="connsiteY195" fmla="*/ 730487 h 1224798"/>
              <a:gd name="connsiteX196" fmla="*/ 2184532 w 6917820"/>
              <a:gd name="connsiteY196" fmla="*/ 769092 h 1224798"/>
              <a:gd name="connsiteX197" fmla="*/ 2223148 w 6917820"/>
              <a:gd name="connsiteY197" fmla="*/ 784988 h 1224798"/>
              <a:gd name="connsiteX198" fmla="*/ 2261764 w 6917820"/>
              <a:gd name="connsiteY198" fmla="*/ 769092 h 1224798"/>
              <a:gd name="connsiteX199" fmla="*/ 2277665 w 6917820"/>
              <a:gd name="connsiteY199" fmla="*/ 730487 h 1224798"/>
              <a:gd name="connsiteX200" fmla="*/ 2277665 w 6917820"/>
              <a:gd name="connsiteY200" fmla="*/ 530648 h 1224798"/>
              <a:gd name="connsiteX201" fmla="*/ 2314011 w 6917820"/>
              <a:gd name="connsiteY201" fmla="*/ 530648 h 1224798"/>
              <a:gd name="connsiteX202" fmla="*/ 2314011 w 6917820"/>
              <a:gd name="connsiteY202" fmla="*/ 1048413 h 1224798"/>
              <a:gd name="connsiteX203" fmla="*/ 2332750 w 6917820"/>
              <a:gd name="connsiteY203" fmla="*/ 1093263 h 1224798"/>
              <a:gd name="connsiteX204" fmla="*/ 2377613 w 6917820"/>
              <a:gd name="connsiteY204" fmla="*/ 1111997 h 1224798"/>
              <a:gd name="connsiteX205" fmla="*/ 2422476 w 6917820"/>
              <a:gd name="connsiteY205" fmla="*/ 1093263 h 1224798"/>
              <a:gd name="connsiteX206" fmla="*/ 2441216 w 6917820"/>
              <a:gd name="connsiteY206" fmla="*/ 1048413 h 1224798"/>
              <a:gd name="connsiteX207" fmla="*/ 2441216 w 6917820"/>
              <a:gd name="connsiteY207" fmla="*/ 784988 h 1224798"/>
              <a:gd name="connsiteX208" fmla="*/ 2477562 w 6917820"/>
              <a:gd name="connsiteY208" fmla="*/ 784988 h 1224798"/>
              <a:gd name="connsiteX209" fmla="*/ 2477562 w 6917820"/>
              <a:gd name="connsiteY209" fmla="*/ 1048413 h 1224798"/>
              <a:gd name="connsiteX210" fmla="*/ 2496301 w 6917820"/>
              <a:gd name="connsiteY210" fmla="*/ 1093263 h 1224798"/>
              <a:gd name="connsiteX211" fmla="*/ 2541166 w 6917820"/>
              <a:gd name="connsiteY211" fmla="*/ 1111997 h 1224798"/>
              <a:gd name="connsiteX212" fmla="*/ 2586029 w 6917820"/>
              <a:gd name="connsiteY212" fmla="*/ 1093263 h 1224798"/>
              <a:gd name="connsiteX213" fmla="*/ 2604768 w 6917820"/>
              <a:gd name="connsiteY213" fmla="*/ 1048413 h 1224798"/>
              <a:gd name="connsiteX214" fmla="*/ 2604768 w 6917820"/>
              <a:gd name="connsiteY214" fmla="*/ 530648 h 1224798"/>
              <a:gd name="connsiteX215" fmla="*/ 2641112 w 6917820"/>
              <a:gd name="connsiteY215" fmla="*/ 530648 h 1224798"/>
              <a:gd name="connsiteX216" fmla="*/ 2641112 w 6917820"/>
              <a:gd name="connsiteY216" fmla="*/ 730487 h 1224798"/>
              <a:gd name="connsiteX217" fmla="*/ 2657014 w 6917820"/>
              <a:gd name="connsiteY217" fmla="*/ 769092 h 1224798"/>
              <a:gd name="connsiteX218" fmla="*/ 2695631 w 6917820"/>
              <a:gd name="connsiteY218" fmla="*/ 784988 h 1224798"/>
              <a:gd name="connsiteX219" fmla="*/ 2734247 w 6917820"/>
              <a:gd name="connsiteY219" fmla="*/ 769092 h 1224798"/>
              <a:gd name="connsiteX220" fmla="*/ 2750148 w 6917820"/>
              <a:gd name="connsiteY220" fmla="*/ 730487 h 1224798"/>
              <a:gd name="connsiteX221" fmla="*/ 2750148 w 6917820"/>
              <a:gd name="connsiteY221" fmla="*/ 494312 h 1224798"/>
              <a:gd name="connsiteX222" fmla="*/ 2718348 w 6917820"/>
              <a:gd name="connsiteY222" fmla="*/ 417101 h 1224798"/>
              <a:gd name="connsiteX223" fmla="*/ 2641112 w 6917820"/>
              <a:gd name="connsiteY223" fmla="*/ 385310 h 1224798"/>
              <a:gd name="connsiteX224" fmla="*/ 1611317 w 6917820"/>
              <a:gd name="connsiteY224" fmla="*/ 385310 h 1224798"/>
              <a:gd name="connsiteX225" fmla="*/ 1534085 w 6917820"/>
              <a:gd name="connsiteY225" fmla="*/ 417101 h 1224798"/>
              <a:gd name="connsiteX226" fmla="*/ 1502283 w 6917820"/>
              <a:gd name="connsiteY226" fmla="*/ 494312 h 1224798"/>
              <a:gd name="connsiteX227" fmla="*/ 1502283 w 6917820"/>
              <a:gd name="connsiteY227" fmla="*/ 730487 h 1224798"/>
              <a:gd name="connsiteX228" fmla="*/ 1518184 w 6917820"/>
              <a:gd name="connsiteY228" fmla="*/ 769092 h 1224798"/>
              <a:gd name="connsiteX229" fmla="*/ 1556800 w 6917820"/>
              <a:gd name="connsiteY229" fmla="*/ 784988 h 1224798"/>
              <a:gd name="connsiteX230" fmla="*/ 1595416 w 6917820"/>
              <a:gd name="connsiteY230" fmla="*/ 769092 h 1224798"/>
              <a:gd name="connsiteX231" fmla="*/ 1611317 w 6917820"/>
              <a:gd name="connsiteY231" fmla="*/ 730487 h 1224798"/>
              <a:gd name="connsiteX232" fmla="*/ 1611317 w 6917820"/>
              <a:gd name="connsiteY232" fmla="*/ 530648 h 1224798"/>
              <a:gd name="connsiteX233" fmla="*/ 1647663 w 6917820"/>
              <a:gd name="connsiteY233" fmla="*/ 530648 h 1224798"/>
              <a:gd name="connsiteX234" fmla="*/ 1647663 w 6917820"/>
              <a:gd name="connsiteY234" fmla="*/ 1048413 h 1224798"/>
              <a:gd name="connsiteX235" fmla="*/ 1666402 w 6917820"/>
              <a:gd name="connsiteY235" fmla="*/ 1093263 h 1224798"/>
              <a:gd name="connsiteX236" fmla="*/ 1711265 w 6917820"/>
              <a:gd name="connsiteY236" fmla="*/ 1111997 h 1224798"/>
              <a:gd name="connsiteX237" fmla="*/ 1756128 w 6917820"/>
              <a:gd name="connsiteY237" fmla="*/ 1093263 h 1224798"/>
              <a:gd name="connsiteX238" fmla="*/ 1774868 w 6917820"/>
              <a:gd name="connsiteY238" fmla="*/ 1048413 h 1224798"/>
              <a:gd name="connsiteX239" fmla="*/ 1774868 w 6917820"/>
              <a:gd name="connsiteY239" fmla="*/ 784988 h 1224798"/>
              <a:gd name="connsiteX240" fmla="*/ 1811214 w 6917820"/>
              <a:gd name="connsiteY240" fmla="*/ 784988 h 1224798"/>
              <a:gd name="connsiteX241" fmla="*/ 1811214 w 6917820"/>
              <a:gd name="connsiteY241" fmla="*/ 1048413 h 1224798"/>
              <a:gd name="connsiteX242" fmla="*/ 1829953 w 6917820"/>
              <a:gd name="connsiteY242" fmla="*/ 1093263 h 1224798"/>
              <a:gd name="connsiteX243" fmla="*/ 1874818 w 6917820"/>
              <a:gd name="connsiteY243" fmla="*/ 1111997 h 1224798"/>
              <a:gd name="connsiteX244" fmla="*/ 1919681 w 6917820"/>
              <a:gd name="connsiteY244" fmla="*/ 1093263 h 1224798"/>
              <a:gd name="connsiteX245" fmla="*/ 1938420 w 6917820"/>
              <a:gd name="connsiteY245" fmla="*/ 1048413 h 1224798"/>
              <a:gd name="connsiteX246" fmla="*/ 1938420 w 6917820"/>
              <a:gd name="connsiteY246" fmla="*/ 530648 h 1224798"/>
              <a:gd name="connsiteX247" fmla="*/ 1974764 w 6917820"/>
              <a:gd name="connsiteY247" fmla="*/ 530648 h 1224798"/>
              <a:gd name="connsiteX248" fmla="*/ 1974764 w 6917820"/>
              <a:gd name="connsiteY248" fmla="*/ 730487 h 1224798"/>
              <a:gd name="connsiteX249" fmla="*/ 1990666 w 6917820"/>
              <a:gd name="connsiteY249" fmla="*/ 769092 h 1224798"/>
              <a:gd name="connsiteX250" fmla="*/ 2029283 w 6917820"/>
              <a:gd name="connsiteY250" fmla="*/ 784988 h 1224798"/>
              <a:gd name="connsiteX251" fmla="*/ 2067899 w 6917820"/>
              <a:gd name="connsiteY251" fmla="*/ 769092 h 1224798"/>
              <a:gd name="connsiteX252" fmla="*/ 2083800 w 6917820"/>
              <a:gd name="connsiteY252" fmla="*/ 730487 h 1224798"/>
              <a:gd name="connsiteX253" fmla="*/ 2083800 w 6917820"/>
              <a:gd name="connsiteY253" fmla="*/ 494312 h 1224798"/>
              <a:gd name="connsiteX254" fmla="*/ 2052000 w 6917820"/>
              <a:gd name="connsiteY254" fmla="*/ 417101 h 1224798"/>
              <a:gd name="connsiteX255" fmla="*/ 1974764 w 6917820"/>
              <a:gd name="connsiteY255" fmla="*/ 385310 h 1224798"/>
              <a:gd name="connsiteX256" fmla="*/ 944969 w 6917820"/>
              <a:gd name="connsiteY256" fmla="*/ 385310 h 1224798"/>
              <a:gd name="connsiteX257" fmla="*/ 867737 w 6917820"/>
              <a:gd name="connsiteY257" fmla="*/ 417101 h 1224798"/>
              <a:gd name="connsiteX258" fmla="*/ 835935 w 6917820"/>
              <a:gd name="connsiteY258" fmla="*/ 494312 h 1224798"/>
              <a:gd name="connsiteX259" fmla="*/ 835935 w 6917820"/>
              <a:gd name="connsiteY259" fmla="*/ 730487 h 1224798"/>
              <a:gd name="connsiteX260" fmla="*/ 851836 w 6917820"/>
              <a:gd name="connsiteY260" fmla="*/ 769092 h 1224798"/>
              <a:gd name="connsiteX261" fmla="*/ 890452 w 6917820"/>
              <a:gd name="connsiteY261" fmla="*/ 784988 h 1224798"/>
              <a:gd name="connsiteX262" fmla="*/ 929068 w 6917820"/>
              <a:gd name="connsiteY262" fmla="*/ 769092 h 1224798"/>
              <a:gd name="connsiteX263" fmla="*/ 944969 w 6917820"/>
              <a:gd name="connsiteY263" fmla="*/ 730487 h 1224798"/>
              <a:gd name="connsiteX264" fmla="*/ 944969 w 6917820"/>
              <a:gd name="connsiteY264" fmla="*/ 530648 h 1224798"/>
              <a:gd name="connsiteX265" fmla="*/ 981315 w 6917820"/>
              <a:gd name="connsiteY265" fmla="*/ 530648 h 1224798"/>
              <a:gd name="connsiteX266" fmla="*/ 981315 w 6917820"/>
              <a:gd name="connsiteY266" fmla="*/ 1048413 h 1224798"/>
              <a:gd name="connsiteX267" fmla="*/ 1000054 w 6917820"/>
              <a:gd name="connsiteY267" fmla="*/ 1093263 h 1224798"/>
              <a:gd name="connsiteX268" fmla="*/ 1044917 w 6917820"/>
              <a:gd name="connsiteY268" fmla="*/ 1111997 h 1224798"/>
              <a:gd name="connsiteX269" fmla="*/ 1089780 w 6917820"/>
              <a:gd name="connsiteY269" fmla="*/ 1093263 h 1224798"/>
              <a:gd name="connsiteX270" fmla="*/ 1108520 w 6917820"/>
              <a:gd name="connsiteY270" fmla="*/ 1048413 h 1224798"/>
              <a:gd name="connsiteX271" fmla="*/ 1108520 w 6917820"/>
              <a:gd name="connsiteY271" fmla="*/ 784988 h 1224798"/>
              <a:gd name="connsiteX272" fmla="*/ 1144866 w 6917820"/>
              <a:gd name="connsiteY272" fmla="*/ 784988 h 1224798"/>
              <a:gd name="connsiteX273" fmla="*/ 1144866 w 6917820"/>
              <a:gd name="connsiteY273" fmla="*/ 1048413 h 1224798"/>
              <a:gd name="connsiteX274" fmla="*/ 1163605 w 6917820"/>
              <a:gd name="connsiteY274" fmla="*/ 1093263 h 1224798"/>
              <a:gd name="connsiteX275" fmla="*/ 1208470 w 6917820"/>
              <a:gd name="connsiteY275" fmla="*/ 1111997 h 1224798"/>
              <a:gd name="connsiteX276" fmla="*/ 1253333 w 6917820"/>
              <a:gd name="connsiteY276" fmla="*/ 1093263 h 1224798"/>
              <a:gd name="connsiteX277" fmla="*/ 1272072 w 6917820"/>
              <a:gd name="connsiteY277" fmla="*/ 1048413 h 1224798"/>
              <a:gd name="connsiteX278" fmla="*/ 1272072 w 6917820"/>
              <a:gd name="connsiteY278" fmla="*/ 530648 h 1224798"/>
              <a:gd name="connsiteX279" fmla="*/ 1308416 w 6917820"/>
              <a:gd name="connsiteY279" fmla="*/ 530648 h 1224798"/>
              <a:gd name="connsiteX280" fmla="*/ 1308416 w 6917820"/>
              <a:gd name="connsiteY280" fmla="*/ 730487 h 1224798"/>
              <a:gd name="connsiteX281" fmla="*/ 1324318 w 6917820"/>
              <a:gd name="connsiteY281" fmla="*/ 769092 h 1224798"/>
              <a:gd name="connsiteX282" fmla="*/ 1362935 w 6917820"/>
              <a:gd name="connsiteY282" fmla="*/ 784988 h 1224798"/>
              <a:gd name="connsiteX283" fmla="*/ 1401551 w 6917820"/>
              <a:gd name="connsiteY283" fmla="*/ 769092 h 1224798"/>
              <a:gd name="connsiteX284" fmla="*/ 1417452 w 6917820"/>
              <a:gd name="connsiteY284" fmla="*/ 730487 h 1224798"/>
              <a:gd name="connsiteX285" fmla="*/ 1417452 w 6917820"/>
              <a:gd name="connsiteY285" fmla="*/ 494312 h 1224798"/>
              <a:gd name="connsiteX286" fmla="*/ 1385652 w 6917820"/>
              <a:gd name="connsiteY286" fmla="*/ 417101 h 1224798"/>
              <a:gd name="connsiteX287" fmla="*/ 1308416 w 6917820"/>
              <a:gd name="connsiteY287" fmla="*/ 385310 h 1224798"/>
              <a:gd name="connsiteX288" fmla="*/ 278621 w 6917820"/>
              <a:gd name="connsiteY288" fmla="*/ 385310 h 1224798"/>
              <a:gd name="connsiteX289" fmla="*/ 201389 w 6917820"/>
              <a:gd name="connsiteY289" fmla="*/ 417101 h 1224798"/>
              <a:gd name="connsiteX290" fmla="*/ 169587 w 6917820"/>
              <a:gd name="connsiteY290" fmla="*/ 494312 h 1224798"/>
              <a:gd name="connsiteX291" fmla="*/ 169587 w 6917820"/>
              <a:gd name="connsiteY291" fmla="*/ 730487 h 1224798"/>
              <a:gd name="connsiteX292" fmla="*/ 185488 w 6917820"/>
              <a:gd name="connsiteY292" fmla="*/ 769092 h 1224798"/>
              <a:gd name="connsiteX293" fmla="*/ 224104 w 6917820"/>
              <a:gd name="connsiteY293" fmla="*/ 784988 h 1224798"/>
              <a:gd name="connsiteX294" fmla="*/ 262720 w 6917820"/>
              <a:gd name="connsiteY294" fmla="*/ 769092 h 1224798"/>
              <a:gd name="connsiteX295" fmla="*/ 278621 w 6917820"/>
              <a:gd name="connsiteY295" fmla="*/ 730487 h 1224798"/>
              <a:gd name="connsiteX296" fmla="*/ 278621 w 6917820"/>
              <a:gd name="connsiteY296" fmla="*/ 530648 h 1224798"/>
              <a:gd name="connsiteX297" fmla="*/ 314967 w 6917820"/>
              <a:gd name="connsiteY297" fmla="*/ 530648 h 1224798"/>
              <a:gd name="connsiteX298" fmla="*/ 314967 w 6917820"/>
              <a:gd name="connsiteY298" fmla="*/ 1048413 h 1224798"/>
              <a:gd name="connsiteX299" fmla="*/ 333707 w 6917820"/>
              <a:gd name="connsiteY299" fmla="*/ 1093263 h 1224798"/>
              <a:gd name="connsiteX300" fmla="*/ 378570 w 6917820"/>
              <a:gd name="connsiteY300" fmla="*/ 1111997 h 1224798"/>
              <a:gd name="connsiteX301" fmla="*/ 423432 w 6917820"/>
              <a:gd name="connsiteY301" fmla="*/ 1093263 h 1224798"/>
              <a:gd name="connsiteX302" fmla="*/ 442172 w 6917820"/>
              <a:gd name="connsiteY302" fmla="*/ 1048413 h 1224798"/>
              <a:gd name="connsiteX303" fmla="*/ 442172 w 6917820"/>
              <a:gd name="connsiteY303" fmla="*/ 784988 h 1224798"/>
              <a:gd name="connsiteX304" fmla="*/ 478518 w 6917820"/>
              <a:gd name="connsiteY304" fmla="*/ 784988 h 1224798"/>
              <a:gd name="connsiteX305" fmla="*/ 478518 w 6917820"/>
              <a:gd name="connsiteY305" fmla="*/ 1048413 h 1224798"/>
              <a:gd name="connsiteX306" fmla="*/ 497257 w 6917820"/>
              <a:gd name="connsiteY306" fmla="*/ 1093263 h 1224798"/>
              <a:gd name="connsiteX307" fmla="*/ 542122 w 6917820"/>
              <a:gd name="connsiteY307" fmla="*/ 1111997 h 1224798"/>
              <a:gd name="connsiteX308" fmla="*/ 586985 w 6917820"/>
              <a:gd name="connsiteY308" fmla="*/ 1093263 h 1224798"/>
              <a:gd name="connsiteX309" fmla="*/ 605725 w 6917820"/>
              <a:gd name="connsiteY309" fmla="*/ 1048413 h 1224798"/>
              <a:gd name="connsiteX310" fmla="*/ 605725 w 6917820"/>
              <a:gd name="connsiteY310" fmla="*/ 530648 h 1224798"/>
              <a:gd name="connsiteX311" fmla="*/ 642068 w 6917820"/>
              <a:gd name="connsiteY311" fmla="*/ 530648 h 1224798"/>
              <a:gd name="connsiteX312" fmla="*/ 642068 w 6917820"/>
              <a:gd name="connsiteY312" fmla="*/ 730487 h 1224798"/>
              <a:gd name="connsiteX313" fmla="*/ 657969 w 6917820"/>
              <a:gd name="connsiteY313" fmla="*/ 769092 h 1224798"/>
              <a:gd name="connsiteX314" fmla="*/ 696587 w 6917820"/>
              <a:gd name="connsiteY314" fmla="*/ 784988 h 1224798"/>
              <a:gd name="connsiteX315" fmla="*/ 735203 w 6917820"/>
              <a:gd name="connsiteY315" fmla="*/ 769092 h 1224798"/>
              <a:gd name="connsiteX316" fmla="*/ 751104 w 6917820"/>
              <a:gd name="connsiteY316" fmla="*/ 730487 h 1224798"/>
              <a:gd name="connsiteX317" fmla="*/ 751104 w 6917820"/>
              <a:gd name="connsiteY317" fmla="*/ 494312 h 1224798"/>
              <a:gd name="connsiteX318" fmla="*/ 719304 w 6917820"/>
              <a:gd name="connsiteY318" fmla="*/ 417101 h 1224798"/>
              <a:gd name="connsiteX319" fmla="*/ 642068 w 6917820"/>
              <a:gd name="connsiteY319" fmla="*/ 385310 h 1224798"/>
              <a:gd name="connsiteX320" fmla="*/ 6457474 w 6917820"/>
              <a:gd name="connsiteY320" fmla="*/ 112802 h 1224798"/>
              <a:gd name="connsiteX321" fmla="*/ 6367464 w 6917820"/>
              <a:gd name="connsiteY321" fmla="*/ 149988 h 1224798"/>
              <a:gd name="connsiteX322" fmla="*/ 6330268 w 6917820"/>
              <a:gd name="connsiteY322" fmla="*/ 239972 h 1224798"/>
              <a:gd name="connsiteX323" fmla="*/ 6367464 w 6917820"/>
              <a:gd name="connsiteY323" fmla="*/ 329956 h 1224798"/>
              <a:gd name="connsiteX324" fmla="*/ 6457474 w 6917820"/>
              <a:gd name="connsiteY324" fmla="*/ 367142 h 1224798"/>
              <a:gd name="connsiteX325" fmla="*/ 6547485 w 6917820"/>
              <a:gd name="connsiteY325" fmla="*/ 329956 h 1224798"/>
              <a:gd name="connsiteX326" fmla="*/ 6584681 w 6917820"/>
              <a:gd name="connsiteY326" fmla="*/ 239972 h 1224798"/>
              <a:gd name="connsiteX327" fmla="*/ 6547485 w 6917820"/>
              <a:gd name="connsiteY327" fmla="*/ 149988 h 1224798"/>
              <a:gd name="connsiteX328" fmla="*/ 6457474 w 6917820"/>
              <a:gd name="connsiteY328" fmla="*/ 112802 h 1224798"/>
              <a:gd name="connsiteX329" fmla="*/ 5791128 w 6917820"/>
              <a:gd name="connsiteY329" fmla="*/ 112802 h 1224798"/>
              <a:gd name="connsiteX330" fmla="*/ 5701118 w 6917820"/>
              <a:gd name="connsiteY330" fmla="*/ 149988 h 1224798"/>
              <a:gd name="connsiteX331" fmla="*/ 5663922 w 6917820"/>
              <a:gd name="connsiteY331" fmla="*/ 239972 h 1224798"/>
              <a:gd name="connsiteX332" fmla="*/ 5701118 w 6917820"/>
              <a:gd name="connsiteY332" fmla="*/ 329956 h 1224798"/>
              <a:gd name="connsiteX333" fmla="*/ 5791128 w 6917820"/>
              <a:gd name="connsiteY333" fmla="*/ 367142 h 1224798"/>
              <a:gd name="connsiteX334" fmla="*/ 5881139 w 6917820"/>
              <a:gd name="connsiteY334" fmla="*/ 329956 h 1224798"/>
              <a:gd name="connsiteX335" fmla="*/ 5918335 w 6917820"/>
              <a:gd name="connsiteY335" fmla="*/ 239972 h 1224798"/>
              <a:gd name="connsiteX336" fmla="*/ 5881139 w 6917820"/>
              <a:gd name="connsiteY336" fmla="*/ 149988 h 1224798"/>
              <a:gd name="connsiteX337" fmla="*/ 5791128 w 6917820"/>
              <a:gd name="connsiteY337" fmla="*/ 112802 h 1224798"/>
              <a:gd name="connsiteX338" fmla="*/ 5124781 w 6917820"/>
              <a:gd name="connsiteY338" fmla="*/ 112802 h 1224798"/>
              <a:gd name="connsiteX339" fmla="*/ 5034771 w 6917820"/>
              <a:gd name="connsiteY339" fmla="*/ 149988 h 1224798"/>
              <a:gd name="connsiteX340" fmla="*/ 4997574 w 6917820"/>
              <a:gd name="connsiteY340" fmla="*/ 239972 h 1224798"/>
              <a:gd name="connsiteX341" fmla="*/ 5034771 w 6917820"/>
              <a:gd name="connsiteY341" fmla="*/ 329956 h 1224798"/>
              <a:gd name="connsiteX342" fmla="*/ 5124781 w 6917820"/>
              <a:gd name="connsiteY342" fmla="*/ 367142 h 1224798"/>
              <a:gd name="connsiteX343" fmla="*/ 5214791 w 6917820"/>
              <a:gd name="connsiteY343" fmla="*/ 329956 h 1224798"/>
              <a:gd name="connsiteX344" fmla="*/ 5251988 w 6917820"/>
              <a:gd name="connsiteY344" fmla="*/ 239972 h 1224798"/>
              <a:gd name="connsiteX345" fmla="*/ 5214791 w 6917820"/>
              <a:gd name="connsiteY345" fmla="*/ 149988 h 1224798"/>
              <a:gd name="connsiteX346" fmla="*/ 5124781 w 6917820"/>
              <a:gd name="connsiteY346" fmla="*/ 112802 h 1224798"/>
              <a:gd name="connsiteX347" fmla="*/ 4458433 w 6917820"/>
              <a:gd name="connsiteY347" fmla="*/ 112802 h 1224798"/>
              <a:gd name="connsiteX348" fmla="*/ 4368423 w 6917820"/>
              <a:gd name="connsiteY348" fmla="*/ 149988 h 1224798"/>
              <a:gd name="connsiteX349" fmla="*/ 4331226 w 6917820"/>
              <a:gd name="connsiteY349" fmla="*/ 239972 h 1224798"/>
              <a:gd name="connsiteX350" fmla="*/ 4368423 w 6917820"/>
              <a:gd name="connsiteY350" fmla="*/ 329956 h 1224798"/>
              <a:gd name="connsiteX351" fmla="*/ 4458433 w 6917820"/>
              <a:gd name="connsiteY351" fmla="*/ 367142 h 1224798"/>
              <a:gd name="connsiteX352" fmla="*/ 4548443 w 6917820"/>
              <a:gd name="connsiteY352" fmla="*/ 329956 h 1224798"/>
              <a:gd name="connsiteX353" fmla="*/ 4585640 w 6917820"/>
              <a:gd name="connsiteY353" fmla="*/ 239972 h 1224798"/>
              <a:gd name="connsiteX354" fmla="*/ 4548443 w 6917820"/>
              <a:gd name="connsiteY354" fmla="*/ 149988 h 1224798"/>
              <a:gd name="connsiteX355" fmla="*/ 4458433 w 6917820"/>
              <a:gd name="connsiteY355" fmla="*/ 112802 h 1224798"/>
              <a:gd name="connsiteX356" fmla="*/ 3792085 w 6917820"/>
              <a:gd name="connsiteY356" fmla="*/ 112802 h 1224798"/>
              <a:gd name="connsiteX357" fmla="*/ 3702075 w 6917820"/>
              <a:gd name="connsiteY357" fmla="*/ 149988 h 1224798"/>
              <a:gd name="connsiteX358" fmla="*/ 3664878 w 6917820"/>
              <a:gd name="connsiteY358" fmla="*/ 239972 h 1224798"/>
              <a:gd name="connsiteX359" fmla="*/ 3702075 w 6917820"/>
              <a:gd name="connsiteY359" fmla="*/ 329956 h 1224798"/>
              <a:gd name="connsiteX360" fmla="*/ 3792085 w 6917820"/>
              <a:gd name="connsiteY360" fmla="*/ 367142 h 1224798"/>
              <a:gd name="connsiteX361" fmla="*/ 3882095 w 6917820"/>
              <a:gd name="connsiteY361" fmla="*/ 329956 h 1224798"/>
              <a:gd name="connsiteX362" fmla="*/ 3919292 w 6917820"/>
              <a:gd name="connsiteY362" fmla="*/ 239972 h 1224798"/>
              <a:gd name="connsiteX363" fmla="*/ 3882095 w 6917820"/>
              <a:gd name="connsiteY363" fmla="*/ 149988 h 1224798"/>
              <a:gd name="connsiteX364" fmla="*/ 3792085 w 6917820"/>
              <a:gd name="connsiteY364" fmla="*/ 112802 h 1224798"/>
              <a:gd name="connsiteX365" fmla="*/ 3125737 w 6917820"/>
              <a:gd name="connsiteY365" fmla="*/ 112802 h 1224798"/>
              <a:gd name="connsiteX366" fmla="*/ 3035727 w 6917820"/>
              <a:gd name="connsiteY366" fmla="*/ 149988 h 1224798"/>
              <a:gd name="connsiteX367" fmla="*/ 2998530 w 6917820"/>
              <a:gd name="connsiteY367" fmla="*/ 239972 h 1224798"/>
              <a:gd name="connsiteX368" fmla="*/ 3035727 w 6917820"/>
              <a:gd name="connsiteY368" fmla="*/ 329956 h 1224798"/>
              <a:gd name="connsiteX369" fmla="*/ 3125737 w 6917820"/>
              <a:gd name="connsiteY369" fmla="*/ 367142 h 1224798"/>
              <a:gd name="connsiteX370" fmla="*/ 3215747 w 6917820"/>
              <a:gd name="connsiteY370" fmla="*/ 329956 h 1224798"/>
              <a:gd name="connsiteX371" fmla="*/ 3252944 w 6917820"/>
              <a:gd name="connsiteY371" fmla="*/ 239972 h 1224798"/>
              <a:gd name="connsiteX372" fmla="*/ 3215747 w 6917820"/>
              <a:gd name="connsiteY372" fmla="*/ 149988 h 1224798"/>
              <a:gd name="connsiteX373" fmla="*/ 3125737 w 6917820"/>
              <a:gd name="connsiteY373" fmla="*/ 112802 h 1224798"/>
              <a:gd name="connsiteX374" fmla="*/ 2459389 w 6917820"/>
              <a:gd name="connsiteY374" fmla="*/ 112802 h 1224798"/>
              <a:gd name="connsiteX375" fmla="*/ 2369379 w 6917820"/>
              <a:gd name="connsiteY375" fmla="*/ 149988 h 1224798"/>
              <a:gd name="connsiteX376" fmla="*/ 2332182 w 6917820"/>
              <a:gd name="connsiteY376" fmla="*/ 239972 h 1224798"/>
              <a:gd name="connsiteX377" fmla="*/ 2369379 w 6917820"/>
              <a:gd name="connsiteY377" fmla="*/ 329956 h 1224798"/>
              <a:gd name="connsiteX378" fmla="*/ 2459389 w 6917820"/>
              <a:gd name="connsiteY378" fmla="*/ 367142 h 1224798"/>
              <a:gd name="connsiteX379" fmla="*/ 2549399 w 6917820"/>
              <a:gd name="connsiteY379" fmla="*/ 329956 h 1224798"/>
              <a:gd name="connsiteX380" fmla="*/ 2586596 w 6917820"/>
              <a:gd name="connsiteY380" fmla="*/ 239972 h 1224798"/>
              <a:gd name="connsiteX381" fmla="*/ 2549399 w 6917820"/>
              <a:gd name="connsiteY381" fmla="*/ 149988 h 1224798"/>
              <a:gd name="connsiteX382" fmla="*/ 2459389 w 6917820"/>
              <a:gd name="connsiteY382" fmla="*/ 112802 h 1224798"/>
              <a:gd name="connsiteX383" fmla="*/ 1793041 w 6917820"/>
              <a:gd name="connsiteY383" fmla="*/ 112802 h 1224798"/>
              <a:gd name="connsiteX384" fmla="*/ 1703031 w 6917820"/>
              <a:gd name="connsiteY384" fmla="*/ 149988 h 1224798"/>
              <a:gd name="connsiteX385" fmla="*/ 1665834 w 6917820"/>
              <a:gd name="connsiteY385" fmla="*/ 239972 h 1224798"/>
              <a:gd name="connsiteX386" fmla="*/ 1703031 w 6917820"/>
              <a:gd name="connsiteY386" fmla="*/ 329956 h 1224798"/>
              <a:gd name="connsiteX387" fmla="*/ 1793041 w 6917820"/>
              <a:gd name="connsiteY387" fmla="*/ 367142 h 1224798"/>
              <a:gd name="connsiteX388" fmla="*/ 1883051 w 6917820"/>
              <a:gd name="connsiteY388" fmla="*/ 329956 h 1224798"/>
              <a:gd name="connsiteX389" fmla="*/ 1920248 w 6917820"/>
              <a:gd name="connsiteY389" fmla="*/ 239972 h 1224798"/>
              <a:gd name="connsiteX390" fmla="*/ 1883051 w 6917820"/>
              <a:gd name="connsiteY390" fmla="*/ 149988 h 1224798"/>
              <a:gd name="connsiteX391" fmla="*/ 1793041 w 6917820"/>
              <a:gd name="connsiteY391" fmla="*/ 112802 h 1224798"/>
              <a:gd name="connsiteX392" fmla="*/ 1126693 w 6917820"/>
              <a:gd name="connsiteY392" fmla="*/ 112802 h 1224798"/>
              <a:gd name="connsiteX393" fmla="*/ 1036683 w 6917820"/>
              <a:gd name="connsiteY393" fmla="*/ 149988 h 1224798"/>
              <a:gd name="connsiteX394" fmla="*/ 999486 w 6917820"/>
              <a:gd name="connsiteY394" fmla="*/ 239972 h 1224798"/>
              <a:gd name="connsiteX395" fmla="*/ 1036683 w 6917820"/>
              <a:gd name="connsiteY395" fmla="*/ 329956 h 1224798"/>
              <a:gd name="connsiteX396" fmla="*/ 1126693 w 6917820"/>
              <a:gd name="connsiteY396" fmla="*/ 367142 h 1224798"/>
              <a:gd name="connsiteX397" fmla="*/ 1216703 w 6917820"/>
              <a:gd name="connsiteY397" fmla="*/ 329956 h 1224798"/>
              <a:gd name="connsiteX398" fmla="*/ 1253900 w 6917820"/>
              <a:gd name="connsiteY398" fmla="*/ 239972 h 1224798"/>
              <a:gd name="connsiteX399" fmla="*/ 1216703 w 6917820"/>
              <a:gd name="connsiteY399" fmla="*/ 149988 h 1224798"/>
              <a:gd name="connsiteX400" fmla="*/ 1126693 w 6917820"/>
              <a:gd name="connsiteY400" fmla="*/ 112802 h 1224798"/>
              <a:gd name="connsiteX401" fmla="*/ 460345 w 6917820"/>
              <a:gd name="connsiteY401" fmla="*/ 112802 h 1224798"/>
              <a:gd name="connsiteX402" fmla="*/ 370334 w 6917820"/>
              <a:gd name="connsiteY402" fmla="*/ 149988 h 1224798"/>
              <a:gd name="connsiteX403" fmla="*/ 333138 w 6917820"/>
              <a:gd name="connsiteY403" fmla="*/ 239972 h 1224798"/>
              <a:gd name="connsiteX404" fmla="*/ 370334 w 6917820"/>
              <a:gd name="connsiteY404" fmla="*/ 329956 h 1224798"/>
              <a:gd name="connsiteX405" fmla="*/ 460345 w 6917820"/>
              <a:gd name="connsiteY405" fmla="*/ 367142 h 1224798"/>
              <a:gd name="connsiteX406" fmla="*/ 550355 w 6917820"/>
              <a:gd name="connsiteY406" fmla="*/ 329956 h 1224798"/>
              <a:gd name="connsiteX407" fmla="*/ 587552 w 6917820"/>
              <a:gd name="connsiteY407" fmla="*/ 239972 h 1224798"/>
              <a:gd name="connsiteX408" fmla="*/ 550355 w 6917820"/>
              <a:gd name="connsiteY408" fmla="*/ 149988 h 1224798"/>
              <a:gd name="connsiteX409" fmla="*/ 460345 w 6917820"/>
              <a:gd name="connsiteY409" fmla="*/ 112802 h 1224798"/>
              <a:gd name="connsiteX410" fmla="*/ 0 w 6917820"/>
              <a:gd name="connsiteY410" fmla="*/ 0 h 1224798"/>
              <a:gd name="connsiteX411" fmla="*/ 6917820 w 6917820"/>
              <a:gd name="connsiteY411" fmla="*/ 0 h 1224798"/>
              <a:gd name="connsiteX412" fmla="*/ 6917820 w 6917820"/>
              <a:gd name="connsiteY412" fmla="*/ 1224798 h 1224798"/>
              <a:gd name="connsiteX413" fmla="*/ 0 w 6917820"/>
              <a:gd name="connsiteY413" fmla="*/ 1224798 h 122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</a:cxnLst>
            <a:rect l="l" t="t" r="r" b="b"/>
            <a:pathLst>
              <a:path w="6917820" h="1224798">
                <a:moveTo>
                  <a:pt x="6275751" y="385310"/>
                </a:moveTo>
                <a:cubicBezTo>
                  <a:pt x="6245465" y="385310"/>
                  <a:pt x="6219720" y="395906"/>
                  <a:pt x="6198519" y="417101"/>
                </a:cubicBezTo>
                <a:cubicBezTo>
                  <a:pt x="6177316" y="438298"/>
                  <a:pt x="6166717" y="464035"/>
                  <a:pt x="6166717" y="494312"/>
                </a:cubicBezTo>
                <a:lnTo>
                  <a:pt x="6166717" y="730487"/>
                </a:lnTo>
                <a:cubicBezTo>
                  <a:pt x="6166717" y="745626"/>
                  <a:pt x="6172019" y="758493"/>
                  <a:pt x="6182618" y="769092"/>
                </a:cubicBezTo>
                <a:cubicBezTo>
                  <a:pt x="6193217" y="779688"/>
                  <a:pt x="6206091" y="784988"/>
                  <a:pt x="6221234" y="784988"/>
                </a:cubicBezTo>
                <a:cubicBezTo>
                  <a:pt x="6236377" y="784988"/>
                  <a:pt x="6249250" y="779688"/>
                  <a:pt x="6259850" y="769092"/>
                </a:cubicBezTo>
                <a:cubicBezTo>
                  <a:pt x="6270451" y="758493"/>
                  <a:pt x="6275751" y="745626"/>
                  <a:pt x="6275751" y="730487"/>
                </a:cubicBezTo>
                <a:lnTo>
                  <a:pt x="6275751" y="530648"/>
                </a:lnTo>
                <a:lnTo>
                  <a:pt x="6312097" y="530648"/>
                </a:lnTo>
                <a:lnTo>
                  <a:pt x="6312097" y="1048413"/>
                </a:lnTo>
                <a:cubicBezTo>
                  <a:pt x="6312097" y="1065823"/>
                  <a:pt x="6318342" y="1080772"/>
                  <a:pt x="6330836" y="1093263"/>
                </a:cubicBezTo>
                <a:cubicBezTo>
                  <a:pt x="6343330" y="1105752"/>
                  <a:pt x="6358284" y="1111997"/>
                  <a:pt x="6375699" y="1111997"/>
                </a:cubicBezTo>
                <a:cubicBezTo>
                  <a:pt x="6393114" y="1111997"/>
                  <a:pt x="6408068" y="1105752"/>
                  <a:pt x="6420562" y="1093263"/>
                </a:cubicBezTo>
                <a:cubicBezTo>
                  <a:pt x="6433056" y="1080772"/>
                  <a:pt x="6439302" y="1065823"/>
                  <a:pt x="6439302" y="1048413"/>
                </a:cubicBezTo>
                <a:lnTo>
                  <a:pt x="6439302" y="784988"/>
                </a:lnTo>
                <a:lnTo>
                  <a:pt x="6475647" y="784988"/>
                </a:lnTo>
                <a:lnTo>
                  <a:pt x="6475647" y="1048413"/>
                </a:lnTo>
                <a:cubicBezTo>
                  <a:pt x="6475647" y="1065823"/>
                  <a:pt x="6481895" y="1080772"/>
                  <a:pt x="6494387" y="1093263"/>
                </a:cubicBezTo>
                <a:cubicBezTo>
                  <a:pt x="6506881" y="1105752"/>
                  <a:pt x="6521837" y="1111997"/>
                  <a:pt x="6539252" y="1111997"/>
                </a:cubicBezTo>
                <a:cubicBezTo>
                  <a:pt x="6556667" y="1111997"/>
                  <a:pt x="6571621" y="1105752"/>
                  <a:pt x="6584115" y="1093263"/>
                </a:cubicBezTo>
                <a:cubicBezTo>
                  <a:pt x="6596607" y="1080772"/>
                  <a:pt x="6602854" y="1065823"/>
                  <a:pt x="6602854" y="1048413"/>
                </a:cubicBezTo>
                <a:lnTo>
                  <a:pt x="6602854" y="530648"/>
                </a:lnTo>
                <a:lnTo>
                  <a:pt x="6639198" y="530648"/>
                </a:lnTo>
                <a:lnTo>
                  <a:pt x="6639198" y="730487"/>
                </a:lnTo>
                <a:cubicBezTo>
                  <a:pt x="6639198" y="745626"/>
                  <a:pt x="6644500" y="758493"/>
                  <a:pt x="6655099" y="769092"/>
                </a:cubicBezTo>
                <a:cubicBezTo>
                  <a:pt x="6665703" y="779688"/>
                  <a:pt x="6678572" y="784988"/>
                  <a:pt x="6693717" y="784988"/>
                </a:cubicBezTo>
                <a:cubicBezTo>
                  <a:pt x="6708860" y="784988"/>
                  <a:pt x="6721734" y="779688"/>
                  <a:pt x="6732333" y="769092"/>
                </a:cubicBezTo>
                <a:cubicBezTo>
                  <a:pt x="6742934" y="758493"/>
                  <a:pt x="6748234" y="745626"/>
                  <a:pt x="6748234" y="730487"/>
                </a:cubicBezTo>
                <a:lnTo>
                  <a:pt x="6748234" y="494312"/>
                </a:lnTo>
                <a:cubicBezTo>
                  <a:pt x="6748234" y="464035"/>
                  <a:pt x="6737633" y="438298"/>
                  <a:pt x="6716434" y="417101"/>
                </a:cubicBezTo>
                <a:cubicBezTo>
                  <a:pt x="6695231" y="395906"/>
                  <a:pt x="6669486" y="385310"/>
                  <a:pt x="6639198" y="385310"/>
                </a:cubicBezTo>
                <a:close/>
                <a:moveTo>
                  <a:pt x="5609405" y="385310"/>
                </a:moveTo>
                <a:cubicBezTo>
                  <a:pt x="5579119" y="385310"/>
                  <a:pt x="5553374" y="395906"/>
                  <a:pt x="5532173" y="417101"/>
                </a:cubicBezTo>
                <a:cubicBezTo>
                  <a:pt x="5510970" y="438298"/>
                  <a:pt x="5500371" y="464035"/>
                  <a:pt x="5500371" y="494312"/>
                </a:cubicBezTo>
                <a:lnTo>
                  <a:pt x="5500371" y="730487"/>
                </a:lnTo>
                <a:cubicBezTo>
                  <a:pt x="5500371" y="745626"/>
                  <a:pt x="5505673" y="758493"/>
                  <a:pt x="5516272" y="769092"/>
                </a:cubicBezTo>
                <a:cubicBezTo>
                  <a:pt x="5526871" y="779688"/>
                  <a:pt x="5539745" y="784988"/>
                  <a:pt x="5554888" y="784988"/>
                </a:cubicBezTo>
                <a:cubicBezTo>
                  <a:pt x="5570031" y="784988"/>
                  <a:pt x="5582904" y="779688"/>
                  <a:pt x="5593504" y="769092"/>
                </a:cubicBezTo>
                <a:cubicBezTo>
                  <a:pt x="5604105" y="758493"/>
                  <a:pt x="5609405" y="745626"/>
                  <a:pt x="5609405" y="730487"/>
                </a:cubicBezTo>
                <a:lnTo>
                  <a:pt x="5609405" y="530648"/>
                </a:lnTo>
                <a:lnTo>
                  <a:pt x="5645751" y="530648"/>
                </a:lnTo>
                <a:lnTo>
                  <a:pt x="5645751" y="1048413"/>
                </a:lnTo>
                <a:cubicBezTo>
                  <a:pt x="5645751" y="1065823"/>
                  <a:pt x="5651996" y="1080772"/>
                  <a:pt x="5664490" y="1093263"/>
                </a:cubicBezTo>
                <a:cubicBezTo>
                  <a:pt x="5676984" y="1105752"/>
                  <a:pt x="5691938" y="1111997"/>
                  <a:pt x="5709353" y="1111997"/>
                </a:cubicBezTo>
                <a:cubicBezTo>
                  <a:pt x="5726768" y="1111997"/>
                  <a:pt x="5741722" y="1105752"/>
                  <a:pt x="5754216" y="1093263"/>
                </a:cubicBezTo>
                <a:cubicBezTo>
                  <a:pt x="5766710" y="1080772"/>
                  <a:pt x="5772956" y="1065823"/>
                  <a:pt x="5772956" y="1048413"/>
                </a:cubicBezTo>
                <a:lnTo>
                  <a:pt x="5772956" y="784988"/>
                </a:lnTo>
                <a:lnTo>
                  <a:pt x="5809301" y="784988"/>
                </a:lnTo>
                <a:lnTo>
                  <a:pt x="5809301" y="1048413"/>
                </a:lnTo>
                <a:cubicBezTo>
                  <a:pt x="5809301" y="1065823"/>
                  <a:pt x="5815549" y="1080772"/>
                  <a:pt x="5828041" y="1093263"/>
                </a:cubicBezTo>
                <a:cubicBezTo>
                  <a:pt x="5840535" y="1105752"/>
                  <a:pt x="5855491" y="1111997"/>
                  <a:pt x="5872906" y="1111997"/>
                </a:cubicBezTo>
                <a:cubicBezTo>
                  <a:pt x="5890321" y="1111997"/>
                  <a:pt x="5905275" y="1105752"/>
                  <a:pt x="5917769" y="1093263"/>
                </a:cubicBezTo>
                <a:cubicBezTo>
                  <a:pt x="5930261" y="1080772"/>
                  <a:pt x="5936508" y="1065823"/>
                  <a:pt x="5936508" y="1048413"/>
                </a:cubicBezTo>
                <a:lnTo>
                  <a:pt x="5936508" y="530648"/>
                </a:lnTo>
                <a:lnTo>
                  <a:pt x="5972852" y="530648"/>
                </a:lnTo>
                <a:lnTo>
                  <a:pt x="5972852" y="730487"/>
                </a:lnTo>
                <a:cubicBezTo>
                  <a:pt x="5972852" y="745626"/>
                  <a:pt x="5978154" y="758493"/>
                  <a:pt x="5988753" y="769092"/>
                </a:cubicBezTo>
                <a:cubicBezTo>
                  <a:pt x="5999357" y="779688"/>
                  <a:pt x="6012226" y="784988"/>
                  <a:pt x="6027371" y="784988"/>
                </a:cubicBezTo>
                <a:cubicBezTo>
                  <a:pt x="6042514" y="784988"/>
                  <a:pt x="6055388" y="779688"/>
                  <a:pt x="6065987" y="769092"/>
                </a:cubicBezTo>
                <a:cubicBezTo>
                  <a:pt x="6076588" y="758493"/>
                  <a:pt x="6081888" y="745626"/>
                  <a:pt x="6081888" y="730487"/>
                </a:cubicBezTo>
                <a:lnTo>
                  <a:pt x="6081888" y="494312"/>
                </a:lnTo>
                <a:cubicBezTo>
                  <a:pt x="6081888" y="464035"/>
                  <a:pt x="6071287" y="438298"/>
                  <a:pt x="6050088" y="417101"/>
                </a:cubicBezTo>
                <a:cubicBezTo>
                  <a:pt x="6028885" y="395906"/>
                  <a:pt x="6003140" y="385310"/>
                  <a:pt x="5972852" y="385310"/>
                </a:cubicBezTo>
                <a:close/>
                <a:moveTo>
                  <a:pt x="4943057" y="385310"/>
                </a:moveTo>
                <a:cubicBezTo>
                  <a:pt x="4912771" y="385310"/>
                  <a:pt x="4887026" y="395906"/>
                  <a:pt x="4865825" y="417101"/>
                </a:cubicBezTo>
                <a:cubicBezTo>
                  <a:pt x="4844623" y="438298"/>
                  <a:pt x="4834023" y="464035"/>
                  <a:pt x="4834023" y="494312"/>
                </a:cubicBezTo>
                <a:lnTo>
                  <a:pt x="4834023" y="730487"/>
                </a:lnTo>
                <a:cubicBezTo>
                  <a:pt x="4834023" y="745626"/>
                  <a:pt x="4839325" y="758493"/>
                  <a:pt x="4849924" y="769092"/>
                </a:cubicBezTo>
                <a:cubicBezTo>
                  <a:pt x="4860524" y="779688"/>
                  <a:pt x="4873397" y="784988"/>
                  <a:pt x="4888540" y="784988"/>
                </a:cubicBezTo>
                <a:cubicBezTo>
                  <a:pt x="4903683" y="784988"/>
                  <a:pt x="4916557" y="779688"/>
                  <a:pt x="4927156" y="769092"/>
                </a:cubicBezTo>
                <a:cubicBezTo>
                  <a:pt x="4937757" y="758493"/>
                  <a:pt x="4943057" y="745626"/>
                  <a:pt x="4943057" y="730487"/>
                </a:cubicBezTo>
                <a:lnTo>
                  <a:pt x="4943057" y="530648"/>
                </a:lnTo>
                <a:lnTo>
                  <a:pt x="4979403" y="530648"/>
                </a:lnTo>
                <a:lnTo>
                  <a:pt x="4979403" y="1048413"/>
                </a:lnTo>
                <a:cubicBezTo>
                  <a:pt x="4979403" y="1065823"/>
                  <a:pt x="4985648" y="1080772"/>
                  <a:pt x="4998142" y="1093263"/>
                </a:cubicBezTo>
                <a:cubicBezTo>
                  <a:pt x="5010637" y="1105752"/>
                  <a:pt x="5025590" y="1111997"/>
                  <a:pt x="5043005" y="1111997"/>
                </a:cubicBezTo>
                <a:cubicBezTo>
                  <a:pt x="5060420" y="1111997"/>
                  <a:pt x="5075374" y="1105752"/>
                  <a:pt x="5087868" y="1093263"/>
                </a:cubicBezTo>
                <a:cubicBezTo>
                  <a:pt x="5100363" y="1080772"/>
                  <a:pt x="5106608" y="1065823"/>
                  <a:pt x="5106608" y="1048413"/>
                </a:cubicBezTo>
                <a:lnTo>
                  <a:pt x="5106608" y="784988"/>
                </a:lnTo>
                <a:lnTo>
                  <a:pt x="5142954" y="784988"/>
                </a:lnTo>
                <a:lnTo>
                  <a:pt x="5142954" y="1048413"/>
                </a:lnTo>
                <a:cubicBezTo>
                  <a:pt x="5142954" y="1065823"/>
                  <a:pt x="5149201" y="1080772"/>
                  <a:pt x="5161693" y="1093263"/>
                </a:cubicBezTo>
                <a:cubicBezTo>
                  <a:pt x="5174187" y="1105752"/>
                  <a:pt x="5189143" y="1111997"/>
                  <a:pt x="5206558" y="1111997"/>
                </a:cubicBezTo>
                <a:cubicBezTo>
                  <a:pt x="5223973" y="1111997"/>
                  <a:pt x="5238927" y="1105752"/>
                  <a:pt x="5251421" y="1093263"/>
                </a:cubicBezTo>
                <a:cubicBezTo>
                  <a:pt x="5263913" y="1080772"/>
                  <a:pt x="5270160" y="1065823"/>
                  <a:pt x="5270160" y="1048413"/>
                </a:cubicBezTo>
                <a:lnTo>
                  <a:pt x="5270160" y="530648"/>
                </a:lnTo>
                <a:lnTo>
                  <a:pt x="5306504" y="530648"/>
                </a:lnTo>
                <a:lnTo>
                  <a:pt x="5306504" y="730487"/>
                </a:lnTo>
                <a:cubicBezTo>
                  <a:pt x="5306504" y="745626"/>
                  <a:pt x="5311806" y="758493"/>
                  <a:pt x="5322405" y="769092"/>
                </a:cubicBezTo>
                <a:cubicBezTo>
                  <a:pt x="5333009" y="779688"/>
                  <a:pt x="5345878" y="784988"/>
                  <a:pt x="5361023" y="784988"/>
                </a:cubicBezTo>
                <a:cubicBezTo>
                  <a:pt x="5376166" y="784988"/>
                  <a:pt x="5389040" y="779688"/>
                  <a:pt x="5399639" y="769092"/>
                </a:cubicBezTo>
                <a:cubicBezTo>
                  <a:pt x="5410240" y="758493"/>
                  <a:pt x="5415540" y="745626"/>
                  <a:pt x="5415540" y="730487"/>
                </a:cubicBezTo>
                <a:lnTo>
                  <a:pt x="5415540" y="494312"/>
                </a:lnTo>
                <a:cubicBezTo>
                  <a:pt x="5415540" y="464035"/>
                  <a:pt x="5404939" y="438298"/>
                  <a:pt x="5383740" y="417101"/>
                </a:cubicBezTo>
                <a:cubicBezTo>
                  <a:pt x="5362537" y="395906"/>
                  <a:pt x="5336792" y="385310"/>
                  <a:pt x="5306504" y="385310"/>
                </a:cubicBezTo>
                <a:close/>
                <a:moveTo>
                  <a:pt x="4276709" y="385310"/>
                </a:moveTo>
                <a:cubicBezTo>
                  <a:pt x="4246423" y="385310"/>
                  <a:pt x="4220678" y="395906"/>
                  <a:pt x="4199477" y="417101"/>
                </a:cubicBezTo>
                <a:cubicBezTo>
                  <a:pt x="4178275" y="438298"/>
                  <a:pt x="4167675" y="464035"/>
                  <a:pt x="4167675" y="494312"/>
                </a:cubicBezTo>
                <a:lnTo>
                  <a:pt x="4167675" y="730487"/>
                </a:lnTo>
                <a:cubicBezTo>
                  <a:pt x="4167675" y="745626"/>
                  <a:pt x="4172977" y="758493"/>
                  <a:pt x="4183576" y="769092"/>
                </a:cubicBezTo>
                <a:cubicBezTo>
                  <a:pt x="4194176" y="779688"/>
                  <a:pt x="4207049" y="784988"/>
                  <a:pt x="4222192" y="784988"/>
                </a:cubicBezTo>
                <a:cubicBezTo>
                  <a:pt x="4237335" y="784988"/>
                  <a:pt x="4250209" y="779688"/>
                  <a:pt x="4260808" y="769092"/>
                </a:cubicBezTo>
                <a:cubicBezTo>
                  <a:pt x="4271409" y="758493"/>
                  <a:pt x="4276709" y="745626"/>
                  <a:pt x="4276709" y="730487"/>
                </a:cubicBezTo>
                <a:lnTo>
                  <a:pt x="4276709" y="530648"/>
                </a:lnTo>
                <a:lnTo>
                  <a:pt x="4313055" y="530648"/>
                </a:lnTo>
                <a:lnTo>
                  <a:pt x="4313055" y="1048413"/>
                </a:lnTo>
                <a:cubicBezTo>
                  <a:pt x="4313055" y="1065823"/>
                  <a:pt x="4319300" y="1080772"/>
                  <a:pt x="4331794" y="1093263"/>
                </a:cubicBezTo>
                <a:cubicBezTo>
                  <a:pt x="4344289" y="1105752"/>
                  <a:pt x="4359242" y="1111997"/>
                  <a:pt x="4376657" y="1111997"/>
                </a:cubicBezTo>
                <a:cubicBezTo>
                  <a:pt x="4394072" y="1111997"/>
                  <a:pt x="4409026" y="1105752"/>
                  <a:pt x="4421520" y="1093263"/>
                </a:cubicBezTo>
                <a:cubicBezTo>
                  <a:pt x="4434015" y="1080772"/>
                  <a:pt x="4440260" y="1065823"/>
                  <a:pt x="4440260" y="1048413"/>
                </a:cubicBezTo>
                <a:lnTo>
                  <a:pt x="4440260" y="784988"/>
                </a:lnTo>
                <a:lnTo>
                  <a:pt x="4476606" y="784988"/>
                </a:lnTo>
                <a:lnTo>
                  <a:pt x="4476606" y="1048413"/>
                </a:lnTo>
                <a:cubicBezTo>
                  <a:pt x="4476606" y="1065823"/>
                  <a:pt x="4482853" y="1080772"/>
                  <a:pt x="4495345" y="1093263"/>
                </a:cubicBezTo>
                <a:cubicBezTo>
                  <a:pt x="4507839" y="1105752"/>
                  <a:pt x="4522795" y="1111997"/>
                  <a:pt x="4540210" y="1111997"/>
                </a:cubicBezTo>
                <a:cubicBezTo>
                  <a:pt x="4557625" y="1111997"/>
                  <a:pt x="4572579" y="1105752"/>
                  <a:pt x="4585073" y="1093263"/>
                </a:cubicBezTo>
                <a:cubicBezTo>
                  <a:pt x="4597565" y="1080772"/>
                  <a:pt x="4603812" y="1065823"/>
                  <a:pt x="4603812" y="1048413"/>
                </a:cubicBezTo>
                <a:lnTo>
                  <a:pt x="4603812" y="530648"/>
                </a:lnTo>
                <a:lnTo>
                  <a:pt x="4640156" y="530648"/>
                </a:lnTo>
                <a:lnTo>
                  <a:pt x="4640156" y="730487"/>
                </a:lnTo>
                <a:cubicBezTo>
                  <a:pt x="4640156" y="745626"/>
                  <a:pt x="4645458" y="758493"/>
                  <a:pt x="4656058" y="769092"/>
                </a:cubicBezTo>
                <a:cubicBezTo>
                  <a:pt x="4666661" y="779688"/>
                  <a:pt x="4679530" y="784988"/>
                  <a:pt x="4694675" y="784988"/>
                </a:cubicBezTo>
                <a:cubicBezTo>
                  <a:pt x="4709818" y="784988"/>
                  <a:pt x="4722692" y="779688"/>
                  <a:pt x="4733291" y="769092"/>
                </a:cubicBezTo>
                <a:cubicBezTo>
                  <a:pt x="4743893" y="758493"/>
                  <a:pt x="4749192" y="745626"/>
                  <a:pt x="4749192" y="730487"/>
                </a:cubicBezTo>
                <a:lnTo>
                  <a:pt x="4749192" y="494312"/>
                </a:lnTo>
                <a:cubicBezTo>
                  <a:pt x="4749192" y="464035"/>
                  <a:pt x="4738591" y="438298"/>
                  <a:pt x="4717392" y="417101"/>
                </a:cubicBezTo>
                <a:cubicBezTo>
                  <a:pt x="4696189" y="395906"/>
                  <a:pt x="4670445" y="385310"/>
                  <a:pt x="4640156" y="385310"/>
                </a:cubicBezTo>
                <a:close/>
                <a:moveTo>
                  <a:pt x="3610361" y="385310"/>
                </a:moveTo>
                <a:cubicBezTo>
                  <a:pt x="3580075" y="385310"/>
                  <a:pt x="3554330" y="395906"/>
                  <a:pt x="3533129" y="417101"/>
                </a:cubicBezTo>
                <a:cubicBezTo>
                  <a:pt x="3511927" y="438298"/>
                  <a:pt x="3501327" y="464035"/>
                  <a:pt x="3501327" y="494312"/>
                </a:cubicBezTo>
                <a:lnTo>
                  <a:pt x="3501327" y="730487"/>
                </a:lnTo>
                <a:cubicBezTo>
                  <a:pt x="3501327" y="745626"/>
                  <a:pt x="3506629" y="758493"/>
                  <a:pt x="3517228" y="769092"/>
                </a:cubicBezTo>
                <a:cubicBezTo>
                  <a:pt x="3527828" y="779688"/>
                  <a:pt x="3540701" y="784988"/>
                  <a:pt x="3555844" y="784988"/>
                </a:cubicBezTo>
                <a:cubicBezTo>
                  <a:pt x="3570987" y="784988"/>
                  <a:pt x="3583861" y="779688"/>
                  <a:pt x="3594460" y="769092"/>
                </a:cubicBezTo>
                <a:cubicBezTo>
                  <a:pt x="3605061" y="758493"/>
                  <a:pt x="3610361" y="745626"/>
                  <a:pt x="3610361" y="730487"/>
                </a:cubicBezTo>
                <a:lnTo>
                  <a:pt x="3610361" y="530648"/>
                </a:lnTo>
                <a:lnTo>
                  <a:pt x="3646707" y="530648"/>
                </a:lnTo>
                <a:lnTo>
                  <a:pt x="3646707" y="1048413"/>
                </a:lnTo>
                <a:cubicBezTo>
                  <a:pt x="3646707" y="1065823"/>
                  <a:pt x="3652952" y="1080772"/>
                  <a:pt x="3665446" y="1093263"/>
                </a:cubicBezTo>
                <a:cubicBezTo>
                  <a:pt x="3677941" y="1105752"/>
                  <a:pt x="3692894" y="1111997"/>
                  <a:pt x="3710309" y="1111997"/>
                </a:cubicBezTo>
                <a:cubicBezTo>
                  <a:pt x="3727724" y="1111997"/>
                  <a:pt x="3742678" y="1105752"/>
                  <a:pt x="3755172" y="1093263"/>
                </a:cubicBezTo>
                <a:cubicBezTo>
                  <a:pt x="3767667" y="1080772"/>
                  <a:pt x="3773912" y="1065823"/>
                  <a:pt x="3773912" y="1048413"/>
                </a:cubicBezTo>
                <a:lnTo>
                  <a:pt x="3773912" y="784988"/>
                </a:lnTo>
                <a:lnTo>
                  <a:pt x="3810258" y="784988"/>
                </a:lnTo>
                <a:lnTo>
                  <a:pt x="3810258" y="1048413"/>
                </a:lnTo>
                <a:cubicBezTo>
                  <a:pt x="3810258" y="1065823"/>
                  <a:pt x="3816505" y="1080772"/>
                  <a:pt x="3828997" y="1093263"/>
                </a:cubicBezTo>
                <a:cubicBezTo>
                  <a:pt x="3841491" y="1105752"/>
                  <a:pt x="3856447" y="1111997"/>
                  <a:pt x="3873862" y="1111997"/>
                </a:cubicBezTo>
                <a:cubicBezTo>
                  <a:pt x="3891277" y="1111997"/>
                  <a:pt x="3906231" y="1105752"/>
                  <a:pt x="3918725" y="1093263"/>
                </a:cubicBezTo>
                <a:cubicBezTo>
                  <a:pt x="3931217" y="1080772"/>
                  <a:pt x="3937464" y="1065823"/>
                  <a:pt x="3937464" y="1048413"/>
                </a:cubicBezTo>
                <a:lnTo>
                  <a:pt x="3937464" y="530648"/>
                </a:lnTo>
                <a:lnTo>
                  <a:pt x="3973808" y="530648"/>
                </a:lnTo>
                <a:lnTo>
                  <a:pt x="3973808" y="730487"/>
                </a:lnTo>
                <a:cubicBezTo>
                  <a:pt x="3973808" y="745626"/>
                  <a:pt x="3979110" y="758493"/>
                  <a:pt x="3989710" y="769092"/>
                </a:cubicBezTo>
                <a:cubicBezTo>
                  <a:pt x="4000313" y="779688"/>
                  <a:pt x="4013182" y="784988"/>
                  <a:pt x="4028327" y="784988"/>
                </a:cubicBezTo>
                <a:cubicBezTo>
                  <a:pt x="4043470" y="784988"/>
                  <a:pt x="4056344" y="779688"/>
                  <a:pt x="4066943" y="769092"/>
                </a:cubicBezTo>
                <a:cubicBezTo>
                  <a:pt x="4077545" y="758493"/>
                  <a:pt x="4082844" y="745626"/>
                  <a:pt x="4082844" y="730487"/>
                </a:cubicBezTo>
                <a:lnTo>
                  <a:pt x="4082844" y="494312"/>
                </a:lnTo>
                <a:cubicBezTo>
                  <a:pt x="4082844" y="464035"/>
                  <a:pt x="4072243" y="438298"/>
                  <a:pt x="4051044" y="417101"/>
                </a:cubicBezTo>
                <a:cubicBezTo>
                  <a:pt x="4029841" y="395906"/>
                  <a:pt x="4004097" y="385310"/>
                  <a:pt x="3973808" y="385310"/>
                </a:cubicBezTo>
                <a:close/>
                <a:moveTo>
                  <a:pt x="2944013" y="385310"/>
                </a:moveTo>
                <a:cubicBezTo>
                  <a:pt x="2913727" y="385310"/>
                  <a:pt x="2887982" y="395906"/>
                  <a:pt x="2866781" y="417101"/>
                </a:cubicBezTo>
                <a:cubicBezTo>
                  <a:pt x="2845579" y="438298"/>
                  <a:pt x="2834979" y="464035"/>
                  <a:pt x="2834979" y="494312"/>
                </a:cubicBezTo>
                <a:lnTo>
                  <a:pt x="2834979" y="730487"/>
                </a:lnTo>
                <a:cubicBezTo>
                  <a:pt x="2834979" y="745626"/>
                  <a:pt x="2840281" y="758493"/>
                  <a:pt x="2850880" y="769092"/>
                </a:cubicBezTo>
                <a:cubicBezTo>
                  <a:pt x="2861480" y="779688"/>
                  <a:pt x="2874353" y="784988"/>
                  <a:pt x="2889496" y="784988"/>
                </a:cubicBezTo>
                <a:cubicBezTo>
                  <a:pt x="2904639" y="784988"/>
                  <a:pt x="2917513" y="779688"/>
                  <a:pt x="2928112" y="769092"/>
                </a:cubicBezTo>
                <a:cubicBezTo>
                  <a:pt x="2938713" y="758493"/>
                  <a:pt x="2944013" y="745626"/>
                  <a:pt x="2944013" y="730487"/>
                </a:cubicBezTo>
                <a:lnTo>
                  <a:pt x="2944013" y="530648"/>
                </a:lnTo>
                <a:lnTo>
                  <a:pt x="2980359" y="530648"/>
                </a:lnTo>
                <a:lnTo>
                  <a:pt x="2980359" y="1048413"/>
                </a:lnTo>
                <a:cubicBezTo>
                  <a:pt x="2980359" y="1065823"/>
                  <a:pt x="2986604" y="1080772"/>
                  <a:pt x="2999098" y="1093263"/>
                </a:cubicBezTo>
                <a:cubicBezTo>
                  <a:pt x="3011593" y="1105752"/>
                  <a:pt x="3026546" y="1111997"/>
                  <a:pt x="3043961" y="1111997"/>
                </a:cubicBezTo>
                <a:cubicBezTo>
                  <a:pt x="3061376" y="1111997"/>
                  <a:pt x="3076330" y="1105752"/>
                  <a:pt x="3088824" y="1093263"/>
                </a:cubicBezTo>
                <a:cubicBezTo>
                  <a:pt x="3101319" y="1080772"/>
                  <a:pt x="3107564" y="1065823"/>
                  <a:pt x="3107564" y="1048413"/>
                </a:cubicBezTo>
                <a:lnTo>
                  <a:pt x="3107564" y="784988"/>
                </a:lnTo>
                <a:lnTo>
                  <a:pt x="3143910" y="784988"/>
                </a:lnTo>
                <a:lnTo>
                  <a:pt x="3143910" y="1048413"/>
                </a:lnTo>
                <a:cubicBezTo>
                  <a:pt x="3143910" y="1065823"/>
                  <a:pt x="3150157" y="1080772"/>
                  <a:pt x="3162649" y="1093263"/>
                </a:cubicBezTo>
                <a:cubicBezTo>
                  <a:pt x="3175143" y="1105752"/>
                  <a:pt x="3190099" y="1111997"/>
                  <a:pt x="3207514" y="1111997"/>
                </a:cubicBezTo>
                <a:cubicBezTo>
                  <a:pt x="3224929" y="1111997"/>
                  <a:pt x="3239883" y="1105752"/>
                  <a:pt x="3252377" y="1093263"/>
                </a:cubicBezTo>
                <a:cubicBezTo>
                  <a:pt x="3264869" y="1080772"/>
                  <a:pt x="3271116" y="1065823"/>
                  <a:pt x="3271116" y="1048413"/>
                </a:cubicBezTo>
                <a:lnTo>
                  <a:pt x="3271116" y="530648"/>
                </a:lnTo>
                <a:lnTo>
                  <a:pt x="3307460" y="530648"/>
                </a:lnTo>
                <a:lnTo>
                  <a:pt x="3307460" y="730487"/>
                </a:lnTo>
                <a:cubicBezTo>
                  <a:pt x="3307460" y="745626"/>
                  <a:pt x="3312762" y="758493"/>
                  <a:pt x="3323362" y="769092"/>
                </a:cubicBezTo>
                <a:cubicBezTo>
                  <a:pt x="3333965" y="779688"/>
                  <a:pt x="3346834" y="784988"/>
                  <a:pt x="3361979" y="784988"/>
                </a:cubicBezTo>
                <a:cubicBezTo>
                  <a:pt x="3377122" y="784988"/>
                  <a:pt x="3389996" y="779688"/>
                  <a:pt x="3400595" y="769092"/>
                </a:cubicBezTo>
                <a:cubicBezTo>
                  <a:pt x="3411197" y="758493"/>
                  <a:pt x="3416496" y="745626"/>
                  <a:pt x="3416496" y="730487"/>
                </a:cubicBezTo>
                <a:lnTo>
                  <a:pt x="3416496" y="494312"/>
                </a:lnTo>
                <a:cubicBezTo>
                  <a:pt x="3416496" y="464035"/>
                  <a:pt x="3405895" y="438298"/>
                  <a:pt x="3384696" y="417101"/>
                </a:cubicBezTo>
                <a:cubicBezTo>
                  <a:pt x="3363493" y="395906"/>
                  <a:pt x="3337749" y="385310"/>
                  <a:pt x="3307460" y="385310"/>
                </a:cubicBezTo>
                <a:close/>
                <a:moveTo>
                  <a:pt x="2277665" y="385310"/>
                </a:moveTo>
                <a:cubicBezTo>
                  <a:pt x="2247379" y="385310"/>
                  <a:pt x="2221634" y="395906"/>
                  <a:pt x="2200433" y="417101"/>
                </a:cubicBezTo>
                <a:cubicBezTo>
                  <a:pt x="2179231" y="438298"/>
                  <a:pt x="2168631" y="464035"/>
                  <a:pt x="2168631" y="494312"/>
                </a:cubicBezTo>
                <a:lnTo>
                  <a:pt x="2168631" y="730487"/>
                </a:lnTo>
                <a:cubicBezTo>
                  <a:pt x="2168631" y="745626"/>
                  <a:pt x="2173933" y="758493"/>
                  <a:pt x="2184532" y="769092"/>
                </a:cubicBezTo>
                <a:cubicBezTo>
                  <a:pt x="2195132" y="779688"/>
                  <a:pt x="2208005" y="784988"/>
                  <a:pt x="2223148" y="784988"/>
                </a:cubicBezTo>
                <a:cubicBezTo>
                  <a:pt x="2238291" y="784988"/>
                  <a:pt x="2251165" y="779688"/>
                  <a:pt x="2261764" y="769092"/>
                </a:cubicBezTo>
                <a:cubicBezTo>
                  <a:pt x="2272365" y="758493"/>
                  <a:pt x="2277665" y="745626"/>
                  <a:pt x="2277665" y="730487"/>
                </a:cubicBezTo>
                <a:lnTo>
                  <a:pt x="2277665" y="530648"/>
                </a:lnTo>
                <a:lnTo>
                  <a:pt x="2314011" y="530648"/>
                </a:lnTo>
                <a:lnTo>
                  <a:pt x="2314011" y="1048413"/>
                </a:lnTo>
                <a:cubicBezTo>
                  <a:pt x="2314011" y="1065823"/>
                  <a:pt x="2320256" y="1080772"/>
                  <a:pt x="2332750" y="1093263"/>
                </a:cubicBezTo>
                <a:cubicBezTo>
                  <a:pt x="2345245" y="1105752"/>
                  <a:pt x="2360198" y="1111997"/>
                  <a:pt x="2377613" y="1111997"/>
                </a:cubicBezTo>
                <a:cubicBezTo>
                  <a:pt x="2395028" y="1111997"/>
                  <a:pt x="2409982" y="1105752"/>
                  <a:pt x="2422476" y="1093263"/>
                </a:cubicBezTo>
                <a:cubicBezTo>
                  <a:pt x="2434971" y="1080772"/>
                  <a:pt x="2441216" y="1065823"/>
                  <a:pt x="2441216" y="1048413"/>
                </a:cubicBezTo>
                <a:lnTo>
                  <a:pt x="2441216" y="784988"/>
                </a:lnTo>
                <a:lnTo>
                  <a:pt x="2477562" y="784988"/>
                </a:lnTo>
                <a:lnTo>
                  <a:pt x="2477562" y="1048413"/>
                </a:lnTo>
                <a:cubicBezTo>
                  <a:pt x="2477562" y="1065823"/>
                  <a:pt x="2483809" y="1080772"/>
                  <a:pt x="2496301" y="1093263"/>
                </a:cubicBezTo>
                <a:cubicBezTo>
                  <a:pt x="2508795" y="1105752"/>
                  <a:pt x="2523751" y="1111997"/>
                  <a:pt x="2541166" y="1111997"/>
                </a:cubicBezTo>
                <a:cubicBezTo>
                  <a:pt x="2558581" y="1111997"/>
                  <a:pt x="2573535" y="1105752"/>
                  <a:pt x="2586029" y="1093263"/>
                </a:cubicBezTo>
                <a:cubicBezTo>
                  <a:pt x="2598521" y="1080772"/>
                  <a:pt x="2604768" y="1065823"/>
                  <a:pt x="2604768" y="1048413"/>
                </a:cubicBezTo>
                <a:lnTo>
                  <a:pt x="2604768" y="530648"/>
                </a:lnTo>
                <a:lnTo>
                  <a:pt x="2641112" y="530648"/>
                </a:lnTo>
                <a:lnTo>
                  <a:pt x="2641112" y="730487"/>
                </a:lnTo>
                <a:cubicBezTo>
                  <a:pt x="2641112" y="745626"/>
                  <a:pt x="2646414" y="758493"/>
                  <a:pt x="2657014" y="769092"/>
                </a:cubicBezTo>
                <a:cubicBezTo>
                  <a:pt x="2667617" y="779688"/>
                  <a:pt x="2680486" y="784988"/>
                  <a:pt x="2695631" y="784988"/>
                </a:cubicBezTo>
                <a:cubicBezTo>
                  <a:pt x="2710774" y="784988"/>
                  <a:pt x="2723648" y="779688"/>
                  <a:pt x="2734247" y="769092"/>
                </a:cubicBezTo>
                <a:cubicBezTo>
                  <a:pt x="2744849" y="758493"/>
                  <a:pt x="2750148" y="745626"/>
                  <a:pt x="2750148" y="730487"/>
                </a:cubicBezTo>
                <a:lnTo>
                  <a:pt x="2750148" y="494312"/>
                </a:lnTo>
                <a:cubicBezTo>
                  <a:pt x="2750148" y="464035"/>
                  <a:pt x="2739547" y="438298"/>
                  <a:pt x="2718348" y="417101"/>
                </a:cubicBezTo>
                <a:cubicBezTo>
                  <a:pt x="2697145" y="395906"/>
                  <a:pt x="2671401" y="385310"/>
                  <a:pt x="2641112" y="385310"/>
                </a:cubicBezTo>
                <a:close/>
                <a:moveTo>
                  <a:pt x="1611317" y="385310"/>
                </a:moveTo>
                <a:cubicBezTo>
                  <a:pt x="1581031" y="385310"/>
                  <a:pt x="1555286" y="395906"/>
                  <a:pt x="1534085" y="417101"/>
                </a:cubicBezTo>
                <a:cubicBezTo>
                  <a:pt x="1512883" y="438298"/>
                  <a:pt x="1502283" y="464035"/>
                  <a:pt x="1502283" y="494312"/>
                </a:cubicBezTo>
                <a:lnTo>
                  <a:pt x="1502283" y="730487"/>
                </a:lnTo>
                <a:cubicBezTo>
                  <a:pt x="1502283" y="745626"/>
                  <a:pt x="1507585" y="758493"/>
                  <a:pt x="1518184" y="769092"/>
                </a:cubicBezTo>
                <a:cubicBezTo>
                  <a:pt x="1528784" y="779688"/>
                  <a:pt x="1541657" y="784988"/>
                  <a:pt x="1556800" y="784988"/>
                </a:cubicBezTo>
                <a:cubicBezTo>
                  <a:pt x="1571943" y="784988"/>
                  <a:pt x="1584817" y="779688"/>
                  <a:pt x="1595416" y="769092"/>
                </a:cubicBezTo>
                <a:cubicBezTo>
                  <a:pt x="1606017" y="758493"/>
                  <a:pt x="1611317" y="745626"/>
                  <a:pt x="1611317" y="730487"/>
                </a:cubicBezTo>
                <a:lnTo>
                  <a:pt x="1611317" y="530648"/>
                </a:lnTo>
                <a:lnTo>
                  <a:pt x="1647663" y="530648"/>
                </a:lnTo>
                <a:lnTo>
                  <a:pt x="1647663" y="1048413"/>
                </a:lnTo>
                <a:cubicBezTo>
                  <a:pt x="1647663" y="1065823"/>
                  <a:pt x="1653908" y="1080772"/>
                  <a:pt x="1666402" y="1093263"/>
                </a:cubicBezTo>
                <a:cubicBezTo>
                  <a:pt x="1678897" y="1105752"/>
                  <a:pt x="1693850" y="1111997"/>
                  <a:pt x="1711265" y="1111997"/>
                </a:cubicBezTo>
                <a:cubicBezTo>
                  <a:pt x="1728680" y="1111997"/>
                  <a:pt x="1743634" y="1105752"/>
                  <a:pt x="1756128" y="1093263"/>
                </a:cubicBezTo>
                <a:cubicBezTo>
                  <a:pt x="1768623" y="1080772"/>
                  <a:pt x="1774868" y="1065823"/>
                  <a:pt x="1774868" y="1048413"/>
                </a:cubicBezTo>
                <a:lnTo>
                  <a:pt x="1774868" y="784988"/>
                </a:lnTo>
                <a:lnTo>
                  <a:pt x="1811214" y="784988"/>
                </a:lnTo>
                <a:lnTo>
                  <a:pt x="1811214" y="1048413"/>
                </a:lnTo>
                <a:cubicBezTo>
                  <a:pt x="1811214" y="1065823"/>
                  <a:pt x="1817461" y="1080772"/>
                  <a:pt x="1829953" y="1093263"/>
                </a:cubicBezTo>
                <a:cubicBezTo>
                  <a:pt x="1842447" y="1105752"/>
                  <a:pt x="1857403" y="1111997"/>
                  <a:pt x="1874818" y="1111997"/>
                </a:cubicBezTo>
                <a:cubicBezTo>
                  <a:pt x="1892233" y="1111997"/>
                  <a:pt x="1907187" y="1105752"/>
                  <a:pt x="1919681" y="1093263"/>
                </a:cubicBezTo>
                <a:cubicBezTo>
                  <a:pt x="1932173" y="1080772"/>
                  <a:pt x="1938420" y="1065823"/>
                  <a:pt x="1938420" y="1048413"/>
                </a:cubicBezTo>
                <a:lnTo>
                  <a:pt x="1938420" y="530648"/>
                </a:lnTo>
                <a:lnTo>
                  <a:pt x="1974764" y="530648"/>
                </a:lnTo>
                <a:lnTo>
                  <a:pt x="1974764" y="730487"/>
                </a:lnTo>
                <a:cubicBezTo>
                  <a:pt x="1974764" y="745626"/>
                  <a:pt x="1980066" y="758493"/>
                  <a:pt x="1990666" y="769092"/>
                </a:cubicBezTo>
                <a:cubicBezTo>
                  <a:pt x="2001269" y="779688"/>
                  <a:pt x="2014138" y="784988"/>
                  <a:pt x="2029283" y="784988"/>
                </a:cubicBezTo>
                <a:cubicBezTo>
                  <a:pt x="2044426" y="784988"/>
                  <a:pt x="2057300" y="779688"/>
                  <a:pt x="2067899" y="769092"/>
                </a:cubicBezTo>
                <a:cubicBezTo>
                  <a:pt x="2078501" y="758493"/>
                  <a:pt x="2083800" y="745626"/>
                  <a:pt x="2083800" y="730487"/>
                </a:cubicBezTo>
                <a:lnTo>
                  <a:pt x="2083800" y="494312"/>
                </a:lnTo>
                <a:cubicBezTo>
                  <a:pt x="2083800" y="464035"/>
                  <a:pt x="2073199" y="438298"/>
                  <a:pt x="2052000" y="417101"/>
                </a:cubicBezTo>
                <a:cubicBezTo>
                  <a:pt x="2030797" y="395906"/>
                  <a:pt x="2005053" y="385310"/>
                  <a:pt x="1974764" y="385310"/>
                </a:cubicBezTo>
                <a:close/>
                <a:moveTo>
                  <a:pt x="944969" y="385310"/>
                </a:moveTo>
                <a:cubicBezTo>
                  <a:pt x="914683" y="385310"/>
                  <a:pt x="888938" y="395906"/>
                  <a:pt x="867737" y="417101"/>
                </a:cubicBezTo>
                <a:cubicBezTo>
                  <a:pt x="846535" y="438298"/>
                  <a:pt x="835935" y="464035"/>
                  <a:pt x="835935" y="494312"/>
                </a:cubicBezTo>
                <a:lnTo>
                  <a:pt x="835935" y="730487"/>
                </a:lnTo>
                <a:cubicBezTo>
                  <a:pt x="835935" y="745626"/>
                  <a:pt x="841237" y="758493"/>
                  <a:pt x="851836" y="769092"/>
                </a:cubicBezTo>
                <a:cubicBezTo>
                  <a:pt x="862436" y="779688"/>
                  <a:pt x="875309" y="784988"/>
                  <a:pt x="890452" y="784988"/>
                </a:cubicBezTo>
                <a:cubicBezTo>
                  <a:pt x="905595" y="784988"/>
                  <a:pt x="918468" y="779688"/>
                  <a:pt x="929068" y="769092"/>
                </a:cubicBezTo>
                <a:cubicBezTo>
                  <a:pt x="939669" y="758493"/>
                  <a:pt x="944969" y="745626"/>
                  <a:pt x="944969" y="730487"/>
                </a:cubicBezTo>
                <a:lnTo>
                  <a:pt x="944969" y="530648"/>
                </a:lnTo>
                <a:lnTo>
                  <a:pt x="981315" y="530648"/>
                </a:lnTo>
                <a:lnTo>
                  <a:pt x="981315" y="1048413"/>
                </a:lnTo>
                <a:cubicBezTo>
                  <a:pt x="981315" y="1065823"/>
                  <a:pt x="987560" y="1080772"/>
                  <a:pt x="1000054" y="1093263"/>
                </a:cubicBezTo>
                <a:cubicBezTo>
                  <a:pt x="1012549" y="1105752"/>
                  <a:pt x="1027502" y="1111997"/>
                  <a:pt x="1044917" y="1111997"/>
                </a:cubicBezTo>
                <a:cubicBezTo>
                  <a:pt x="1062332" y="1111997"/>
                  <a:pt x="1077286" y="1105752"/>
                  <a:pt x="1089780" y="1093263"/>
                </a:cubicBezTo>
                <a:cubicBezTo>
                  <a:pt x="1102275" y="1080772"/>
                  <a:pt x="1108520" y="1065823"/>
                  <a:pt x="1108520" y="1048413"/>
                </a:cubicBezTo>
                <a:lnTo>
                  <a:pt x="1108520" y="784988"/>
                </a:lnTo>
                <a:lnTo>
                  <a:pt x="1144866" y="784988"/>
                </a:lnTo>
                <a:lnTo>
                  <a:pt x="1144866" y="1048413"/>
                </a:lnTo>
                <a:cubicBezTo>
                  <a:pt x="1144866" y="1065823"/>
                  <a:pt x="1151113" y="1080772"/>
                  <a:pt x="1163605" y="1093263"/>
                </a:cubicBezTo>
                <a:cubicBezTo>
                  <a:pt x="1176099" y="1105752"/>
                  <a:pt x="1191055" y="1111997"/>
                  <a:pt x="1208470" y="1111997"/>
                </a:cubicBezTo>
                <a:cubicBezTo>
                  <a:pt x="1225885" y="1111997"/>
                  <a:pt x="1240839" y="1105752"/>
                  <a:pt x="1253333" y="1093263"/>
                </a:cubicBezTo>
                <a:cubicBezTo>
                  <a:pt x="1265825" y="1080772"/>
                  <a:pt x="1272072" y="1065823"/>
                  <a:pt x="1272072" y="1048413"/>
                </a:cubicBezTo>
                <a:lnTo>
                  <a:pt x="1272072" y="530648"/>
                </a:lnTo>
                <a:lnTo>
                  <a:pt x="1308416" y="530648"/>
                </a:lnTo>
                <a:lnTo>
                  <a:pt x="1308416" y="730487"/>
                </a:lnTo>
                <a:cubicBezTo>
                  <a:pt x="1308416" y="745626"/>
                  <a:pt x="1313718" y="758493"/>
                  <a:pt x="1324318" y="769092"/>
                </a:cubicBezTo>
                <a:cubicBezTo>
                  <a:pt x="1334921" y="779688"/>
                  <a:pt x="1347790" y="784988"/>
                  <a:pt x="1362935" y="784988"/>
                </a:cubicBezTo>
                <a:cubicBezTo>
                  <a:pt x="1378078" y="784988"/>
                  <a:pt x="1390952" y="779688"/>
                  <a:pt x="1401551" y="769092"/>
                </a:cubicBezTo>
                <a:cubicBezTo>
                  <a:pt x="1412153" y="758493"/>
                  <a:pt x="1417452" y="745626"/>
                  <a:pt x="1417452" y="730487"/>
                </a:cubicBezTo>
                <a:lnTo>
                  <a:pt x="1417452" y="494312"/>
                </a:lnTo>
                <a:cubicBezTo>
                  <a:pt x="1417452" y="464035"/>
                  <a:pt x="1406851" y="438298"/>
                  <a:pt x="1385652" y="417101"/>
                </a:cubicBezTo>
                <a:cubicBezTo>
                  <a:pt x="1364449" y="395906"/>
                  <a:pt x="1338705" y="385310"/>
                  <a:pt x="1308416" y="385310"/>
                </a:cubicBezTo>
                <a:close/>
                <a:moveTo>
                  <a:pt x="278621" y="385310"/>
                </a:moveTo>
                <a:cubicBezTo>
                  <a:pt x="248335" y="385310"/>
                  <a:pt x="222590" y="395906"/>
                  <a:pt x="201389" y="417101"/>
                </a:cubicBezTo>
                <a:cubicBezTo>
                  <a:pt x="180187" y="438298"/>
                  <a:pt x="169587" y="464035"/>
                  <a:pt x="169587" y="494312"/>
                </a:cubicBezTo>
                <a:lnTo>
                  <a:pt x="169587" y="730487"/>
                </a:lnTo>
                <a:cubicBezTo>
                  <a:pt x="169587" y="745626"/>
                  <a:pt x="174889" y="758493"/>
                  <a:pt x="185488" y="769092"/>
                </a:cubicBezTo>
                <a:cubicBezTo>
                  <a:pt x="196088" y="779688"/>
                  <a:pt x="208961" y="784988"/>
                  <a:pt x="224104" y="784988"/>
                </a:cubicBezTo>
                <a:cubicBezTo>
                  <a:pt x="239247" y="784988"/>
                  <a:pt x="252121" y="779688"/>
                  <a:pt x="262720" y="769092"/>
                </a:cubicBezTo>
                <a:cubicBezTo>
                  <a:pt x="273321" y="758493"/>
                  <a:pt x="278621" y="745626"/>
                  <a:pt x="278621" y="730487"/>
                </a:cubicBezTo>
                <a:lnTo>
                  <a:pt x="278621" y="530648"/>
                </a:lnTo>
                <a:lnTo>
                  <a:pt x="314967" y="530648"/>
                </a:lnTo>
                <a:lnTo>
                  <a:pt x="314967" y="1048413"/>
                </a:lnTo>
                <a:cubicBezTo>
                  <a:pt x="314967" y="1065823"/>
                  <a:pt x="321212" y="1080772"/>
                  <a:pt x="333707" y="1093263"/>
                </a:cubicBezTo>
                <a:cubicBezTo>
                  <a:pt x="346201" y="1105752"/>
                  <a:pt x="361154" y="1111997"/>
                  <a:pt x="378570" y="1111997"/>
                </a:cubicBezTo>
                <a:cubicBezTo>
                  <a:pt x="395984" y="1111997"/>
                  <a:pt x="410938" y="1105752"/>
                  <a:pt x="423432" y="1093263"/>
                </a:cubicBezTo>
                <a:cubicBezTo>
                  <a:pt x="435927" y="1080772"/>
                  <a:pt x="442172" y="1065823"/>
                  <a:pt x="442172" y="1048413"/>
                </a:cubicBezTo>
                <a:lnTo>
                  <a:pt x="442172" y="784988"/>
                </a:lnTo>
                <a:lnTo>
                  <a:pt x="478518" y="784988"/>
                </a:lnTo>
                <a:lnTo>
                  <a:pt x="478518" y="1048413"/>
                </a:lnTo>
                <a:cubicBezTo>
                  <a:pt x="478518" y="1065823"/>
                  <a:pt x="484765" y="1080772"/>
                  <a:pt x="497257" y="1093263"/>
                </a:cubicBezTo>
                <a:cubicBezTo>
                  <a:pt x="509751" y="1105752"/>
                  <a:pt x="524707" y="1111997"/>
                  <a:pt x="542122" y="1111997"/>
                </a:cubicBezTo>
                <a:cubicBezTo>
                  <a:pt x="559537" y="1111997"/>
                  <a:pt x="574491" y="1105752"/>
                  <a:pt x="586985" y="1093263"/>
                </a:cubicBezTo>
                <a:cubicBezTo>
                  <a:pt x="599477" y="1080772"/>
                  <a:pt x="605725" y="1065823"/>
                  <a:pt x="605725" y="1048413"/>
                </a:cubicBezTo>
                <a:lnTo>
                  <a:pt x="605725" y="530648"/>
                </a:lnTo>
                <a:lnTo>
                  <a:pt x="642068" y="530648"/>
                </a:lnTo>
                <a:lnTo>
                  <a:pt x="642068" y="730487"/>
                </a:lnTo>
                <a:cubicBezTo>
                  <a:pt x="642068" y="745626"/>
                  <a:pt x="647370" y="758493"/>
                  <a:pt x="657969" y="769092"/>
                </a:cubicBezTo>
                <a:cubicBezTo>
                  <a:pt x="668573" y="779688"/>
                  <a:pt x="681442" y="784988"/>
                  <a:pt x="696587" y="784988"/>
                </a:cubicBezTo>
                <a:cubicBezTo>
                  <a:pt x="711730" y="784988"/>
                  <a:pt x="724604" y="779688"/>
                  <a:pt x="735203" y="769092"/>
                </a:cubicBezTo>
                <a:cubicBezTo>
                  <a:pt x="745804" y="758493"/>
                  <a:pt x="751104" y="745626"/>
                  <a:pt x="751104" y="730487"/>
                </a:cubicBezTo>
                <a:lnTo>
                  <a:pt x="751104" y="494312"/>
                </a:lnTo>
                <a:cubicBezTo>
                  <a:pt x="751104" y="464035"/>
                  <a:pt x="740503" y="438298"/>
                  <a:pt x="719304" y="417101"/>
                </a:cubicBezTo>
                <a:cubicBezTo>
                  <a:pt x="698101" y="395906"/>
                  <a:pt x="672357" y="385310"/>
                  <a:pt x="642068" y="385310"/>
                </a:cubicBezTo>
                <a:close/>
                <a:moveTo>
                  <a:pt x="6457474" y="112802"/>
                </a:moveTo>
                <a:cubicBezTo>
                  <a:pt x="6422268" y="112802"/>
                  <a:pt x="6392263" y="125196"/>
                  <a:pt x="6367464" y="149988"/>
                </a:cubicBezTo>
                <a:cubicBezTo>
                  <a:pt x="6342667" y="174778"/>
                  <a:pt x="6330268" y="204773"/>
                  <a:pt x="6330268" y="239972"/>
                </a:cubicBezTo>
                <a:cubicBezTo>
                  <a:pt x="6330268" y="275171"/>
                  <a:pt x="6342667" y="305166"/>
                  <a:pt x="6367464" y="329956"/>
                </a:cubicBezTo>
                <a:cubicBezTo>
                  <a:pt x="6392263" y="354746"/>
                  <a:pt x="6422268" y="367142"/>
                  <a:pt x="6457474" y="367142"/>
                </a:cubicBezTo>
                <a:cubicBezTo>
                  <a:pt x="6492686" y="367142"/>
                  <a:pt x="6522688" y="354746"/>
                  <a:pt x="6547485" y="329956"/>
                </a:cubicBezTo>
                <a:cubicBezTo>
                  <a:pt x="6572284" y="305166"/>
                  <a:pt x="6584681" y="275171"/>
                  <a:pt x="6584681" y="239972"/>
                </a:cubicBezTo>
                <a:cubicBezTo>
                  <a:pt x="6584681" y="204773"/>
                  <a:pt x="6572284" y="174778"/>
                  <a:pt x="6547485" y="149988"/>
                </a:cubicBezTo>
                <a:cubicBezTo>
                  <a:pt x="6522688" y="125196"/>
                  <a:pt x="6492686" y="112802"/>
                  <a:pt x="6457474" y="112802"/>
                </a:cubicBezTo>
                <a:close/>
                <a:moveTo>
                  <a:pt x="5791128" y="112802"/>
                </a:moveTo>
                <a:cubicBezTo>
                  <a:pt x="5755922" y="112802"/>
                  <a:pt x="5725917" y="125196"/>
                  <a:pt x="5701118" y="149988"/>
                </a:cubicBezTo>
                <a:cubicBezTo>
                  <a:pt x="5676321" y="174778"/>
                  <a:pt x="5663922" y="204773"/>
                  <a:pt x="5663922" y="239972"/>
                </a:cubicBezTo>
                <a:cubicBezTo>
                  <a:pt x="5663922" y="275171"/>
                  <a:pt x="5676321" y="305166"/>
                  <a:pt x="5701118" y="329956"/>
                </a:cubicBezTo>
                <a:cubicBezTo>
                  <a:pt x="5725917" y="354746"/>
                  <a:pt x="5755922" y="367142"/>
                  <a:pt x="5791128" y="367142"/>
                </a:cubicBezTo>
                <a:cubicBezTo>
                  <a:pt x="5826340" y="367142"/>
                  <a:pt x="5856342" y="354746"/>
                  <a:pt x="5881139" y="329956"/>
                </a:cubicBezTo>
                <a:cubicBezTo>
                  <a:pt x="5905938" y="305166"/>
                  <a:pt x="5918335" y="275171"/>
                  <a:pt x="5918335" y="239972"/>
                </a:cubicBezTo>
                <a:cubicBezTo>
                  <a:pt x="5918335" y="204773"/>
                  <a:pt x="5905938" y="174778"/>
                  <a:pt x="5881139" y="149988"/>
                </a:cubicBezTo>
                <a:cubicBezTo>
                  <a:pt x="5856342" y="125196"/>
                  <a:pt x="5826340" y="112802"/>
                  <a:pt x="5791128" y="112802"/>
                </a:cubicBezTo>
                <a:close/>
                <a:moveTo>
                  <a:pt x="5124781" y="112802"/>
                </a:moveTo>
                <a:cubicBezTo>
                  <a:pt x="5089574" y="112802"/>
                  <a:pt x="5059570" y="125196"/>
                  <a:pt x="5034771" y="149988"/>
                </a:cubicBezTo>
                <a:cubicBezTo>
                  <a:pt x="5009974" y="174778"/>
                  <a:pt x="4997574" y="204773"/>
                  <a:pt x="4997574" y="239972"/>
                </a:cubicBezTo>
                <a:cubicBezTo>
                  <a:pt x="4997574" y="275171"/>
                  <a:pt x="5009974" y="305166"/>
                  <a:pt x="5034771" y="329956"/>
                </a:cubicBezTo>
                <a:cubicBezTo>
                  <a:pt x="5059570" y="354746"/>
                  <a:pt x="5089574" y="367142"/>
                  <a:pt x="5124781" y="367142"/>
                </a:cubicBezTo>
                <a:cubicBezTo>
                  <a:pt x="5159992" y="367142"/>
                  <a:pt x="5189994" y="354746"/>
                  <a:pt x="5214791" y="329956"/>
                </a:cubicBezTo>
                <a:cubicBezTo>
                  <a:pt x="5239590" y="305166"/>
                  <a:pt x="5251988" y="275171"/>
                  <a:pt x="5251988" y="239972"/>
                </a:cubicBezTo>
                <a:cubicBezTo>
                  <a:pt x="5251988" y="204773"/>
                  <a:pt x="5239590" y="174778"/>
                  <a:pt x="5214791" y="149988"/>
                </a:cubicBezTo>
                <a:cubicBezTo>
                  <a:pt x="5189994" y="125196"/>
                  <a:pt x="5159992" y="112802"/>
                  <a:pt x="5124781" y="112802"/>
                </a:cubicBezTo>
                <a:close/>
                <a:moveTo>
                  <a:pt x="4458433" y="112802"/>
                </a:moveTo>
                <a:cubicBezTo>
                  <a:pt x="4423226" y="112802"/>
                  <a:pt x="4393222" y="125196"/>
                  <a:pt x="4368423" y="149988"/>
                </a:cubicBezTo>
                <a:cubicBezTo>
                  <a:pt x="4343626" y="174778"/>
                  <a:pt x="4331226" y="204773"/>
                  <a:pt x="4331226" y="239972"/>
                </a:cubicBezTo>
                <a:cubicBezTo>
                  <a:pt x="4331226" y="275171"/>
                  <a:pt x="4343626" y="305166"/>
                  <a:pt x="4368423" y="329956"/>
                </a:cubicBezTo>
                <a:cubicBezTo>
                  <a:pt x="4393222" y="354746"/>
                  <a:pt x="4423226" y="367142"/>
                  <a:pt x="4458433" y="367142"/>
                </a:cubicBezTo>
                <a:cubicBezTo>
                  <a:pt x="4493644" y="367142"/>
                  <a:pt x="4523646" y="354746"/>
                  <a:pt x="4548443" y="329956"/>
                </a:cubicBezTo>
                <a:cubicBezTo>
                  <a:pt x="4573242" y="305166"/>
                  <a:pt x="4585640" y="275171"/>
                  <a:pt x="4585640" y="239972"/>
                </a:cubicBezTo>
                <a:cubicBezTo>
                  <a:pt x="4585640" y="204773"/>
                  <a:pt x="4573242" y="174778"/>
                  <a:pt x="4548443" y="149988"/>
                </a:cubicBezTo>
                <a:cubicBezTo>
                  <a:pt x="4523646" y="125196"/>
                  <a:pt x="4493644" y="112802"/>
                  <a:pt x="4458433" y="112802"/>
                </a:cubicBezTo>
                <a:close/>
                <a:moveTo>
                  <a:pt x="3792085" y="112802"/>
                </a:moveTo>
                <a:cubicBezTo>
                  <a:pt x="3756878" y="112802"/>
                  <a:pt x="3726874" y="125196"/>
                  <a:pt x="3702075" y="149988"/>
                </a:cubicBezTo>
                <a:cubicBezTo>
                  <a:pt x="3677278" y="174778"/>
                  <a:pt x="3664878" y="204773"/>
                  <a:pt x="3664878" y="239972"/>
                </a:cubicBezTo>
                <a:cubicBezTo>
                  <a:pt x="3664878" y="275171"/>
                  <a:pt x="3677278" y="305166"/>
                  <a:pt x="3702075" y="329956"/>
                </a:cubicBezTo>
                <a:cubicBezTo>
                  <a:pt x="3726874" y="354746"/>
                  <a:pt x="3756878" y="367142"/>
                  <a:pt x="3792085" y="367142"/>
                </a:cubicBezTo>
                <a:cubicBezTo>
                  <a:pt x="3827296" y="367142"/>
                  <a:pt x="3857298" y="354746"/>
                  <a:pt x="3882095" y="329956"/>
                </a:cubicBezTo>
                <a:cubicBezTo>
                  <a:pt x="3906894" y="305166"/>
                  <a:pt x="3919292" y="275171"/>
                  <a:pt x="3919292" y="239972"/>
                </a:cubicBezTo>
                <a:cubicBezTo>
                  <a:pt x="3919292" y="204773"/>
                  <a:pt x="3906894" y="174778"/>
                  <a:pt x="3882095" y="149988"/>
                </a:cubicBezTo>
                <a:cubicBezTo>
                  <a:pt x="3857298" y="125196"/>
                  <a:pt x="3827296" y="112802"/>
                  <a:pt x="3792085" y="112802"/>
                </a:cubicBezTo>
                <a:close/>
                <a:moveTo>
                  <a:pt x="3125737" y="112802"/>
                </a:moveTo>
                <a:cubicBezTo>
                  <a:pt x="3090530" y="112802"/>
                  <a:pt x="3060526" y="125196"/>
                  <a:pt x="3035727" y="149988"/>
                </a:cubicBezTo>
                <a:cubicBezTo>
                  <a:pt x="3010930" y="174778"/>
                  <a:pt x="2998530" y="204773"/>
                  <a:pt x="2998530" y="239972"/>
                </a:cubicBezTo>
                <a:cubicBezTo>
                  <a:pt x="2998530" y="275171"/>
                  <a:pt x="3010930" y="305166"/>
                  <a:pt x="3035727" y="329956"/>
                </a:cubicBezTo>
                <a:cubicBezTo>
                  <a:pt x="3060526" y="354746"/>
                  <a:pt x="3090530" y="367142"/>
                  <a:pt x="3125737" y="367142"/>
                </a:cubicBezTo>
                <a:cubicBezTo>
                  <a:pt x="3160948" y="367142"/>
                  <a:pt x="3190950" y="354746"/>
                  <a:pt x="3215747" y="329956"/>
                </a:cubicBezTo>
                <a:cubicBezTo>
                  <a:pt x="3240546" y="305166"/>
                  <a:pt x="3252944" y="275171"/>
                  <a:pt x="3252944" y="239972"/>
                </a:cubicBezTo>
                <a:cubicBezTo>
                  <a:pt x="3252944" y="204773"/>
                  <a:pt x="3240546" y="174778"/>
                  <a:pt x="3215747" y="149988"/>
                </a:cubicBezTo>
                <a:cubicBezTo>
                  <a:pt x="3190950" y="125196"/>
                  <a:pt x="3160948" y="112802"/>
                  <a:pt x="3125737" y="112802"/>
                </a:cubicBezTo>
                <a:close/>
                <a:moveTo>
                  <a:pt x="2459389" y="112802"/>
                </a:moveTo>
                <a:cubicBezTo>
                  <a:pt x="2424182" y="112802"/>
                  <a:pt x="2394178" y="125196"/>
                  <a:pt x="2369379" y="149988"/>
                </a:cubicBezTo>
                <a:cubicBezTo>
                  <a:pt x="2344582" y="174778"/>
                  <a:pt x="2332182" y="204773"/>
                  <a:pt x="2332182" y="239972"/>
                </a:cubicBezTo>
                <a:cubicBezTo>
                  <a:pt x="2332182" y="275171"/>
                  <a:pt x="2344582" y="305166"/>
                  <a:pt x="2369379" y="329956"/>
                </a:cubicBezTo>
                <a:cubicBezTo>
                  <a:pt x="2394178" y="354746"/>
                  <a:pt x="2424182" y="367142"/>
                  <a:pt x="2459389" y="367142"/>
                </a:cubicBezTo>
                <a:cubicBezTo>
                  <a:pt x="2494600" y="367142"/>
                  <a:pt x="2524602" y="354746"/>
                  <a:pt x="2549399" y="329956"/>
                </a:cubicBezTo>
                <a:cubicBezTo>
                  <a:pt x="2574198" y="305166"/>
                  <a:pt x="2586596" y="275171"/>
                  <a:pt x="2586596" y="239972"/>
                </a:cubicBezTo>
                <a:cubicBezTo>
                  <a:pt x="2586596" y="204773"/>
                  <a:pt x="2574198" y="174778"/>
                  <a:pt x="2549399" y="149988"/>
                </a:cubicBezTo>
                <a:cubicBezTo>
                  <a:pt x="2524602" y="125196"/>
                  <a:pt x="2494600" y="112802"/>
                  <a:pt x="2459389" y="112802"/>
                </a:cubicBezTo>
                <a:close/>
                <a:moveTo>
                  <a:pt x="1793041" y="112802"/>
                </a:moveTo>
                <a:cubicBezTo>
                  <a:pt x="1757834" y="112802"/>
                  <a:pt x="1727830" y="125196"/>
                  <a:pt x="1703031" y="149988"/>
                </a:cubicBezTo>
                <a:cubicBezTo>
                  <a:pt x="1678234" y="174778"/>
                  <a:pt x="1665834" y="204773"/>
                  <a:pt x="1665834" y="239972"/>
                </a:cubicBezTo>
                <a:cubicBezTo>
                  <a:pt x="1665834" y="275171"/>
                  <a:pt x="1678234" y="305166"/>
                  <a:pt x="1703031" y="329956"/>
                </a:cubicBezTo>
                <a:cubicBezTo>
                  <a:pt x="1727830" y="354746"/>
                  <a:pt x="1757834" y="367142"/>
                  <a:pt x="1793041" y="367142"/>
                </a:cubicBezTo>
                <a:cubicBezTo>
                  <a:pt x="1828252" y="367142"/>
                  <a:pt x="1858254" y="354746"/>
                  <a:pt x="1883051" y="329956"/>
                </a:cubicBezTo>
                <a:cubicBezTo>
                  <a:pt x="1907850" y="305166"/>
                  <a:pt x="1920248" y="275171"/>
                  <a:pt x="1920248" y="239972"/>
                </a:cubicBezTo>
                <a:cubicBezTo>
                  <a:pt x="1920248" y="204773"/>
                  <a:pt x="1907850" y="174778"/>
                  <a:pt x="1883051" y="149988"/>
                </a:cubicBezTo>
                <a:cubicBezTo>
                  <a:pt x="1858254" y="125196"/>
                  <a:pt x="1828252" y="112802"/>
                  <a:pt x="1793041" y="112802"/>
                </a:cubicBezTo>
                <a:close/>
                <a:moveTo>
                  <a:pt x="1126693" y="112802"/>
                </a:moveTo>
                <a:cubicBezTo>
                  <a:pt x="1091486" y="112802"/>
                  <a:pt x="1061482" y="125196"/>
                  <a:pt x="1036683" y="149988"/>
                </a:cubicBezTo>
                <a:cubicBezTo>
                  <a:pt x="1011885" y="174778"/>
                  <a:pt x="999486" y="204773"/>
                  <a:pt x="999486" y="239972"/>
                </a:cubicBezTo>
                <a:cubicBezTo>
                  <a:pt x="999486" y="275171"/>
                  <a:pt x="1011885" y="305166"/>
                  <a:pt x="1036683" y="329956"/>
                </a:cubicBezTo>
                <a:cubicBezTo>
                  <a:pt x="1061482" y="354746"/>
                  <a:pt x="1091486" y="367142"/>
                  <a:pt x="1126693" y="367142"/>
                </a:cubicBezTo>
                <a:cubicBezTo>
                  <a:pt x="1161904" y="367142"/>
                  <a:pt x="1191906" y="354746"/>
                  <a:pt x="1216703" y="329956"/>
                </a:cubicBezTo>
                <a:cubicBezTo>
                  <a:pt x="1241502" y="305166"/>
                  <a:pt x="1253900" y="275171"/>
                  <a:pt x="1253900" y="239972"/>
                </a:cubicBezTo>
                <a:cubicBezTo>
                  <a:pt x="1253900" y="204773"/>
                  <a:pt x="1241502" y="174778"/>
                  <a:pt x="1216703" y="149988"/>
                </a:cubicBezTo>
                <a:cubicBezTo>
                  <a:pt x="1191906" y="125196"/>
                  <a:pt x="1161904" y="112802"/>
                  <a:pt x="1126693" y="112802"/>
                </a:cubicBezTo>
                <a:close/>
                <a:moveTo>
                  <a:pt x="460345" y="112802"/>
                </a:moveTo>
                <a:cubicBezTo>
                  <a:pt x="425138" y="112802"/>
                  <a:pt x="395134" y="125196"/>
                  <a:pt x="370334" y="149988"/>
                </a:cubicBezTo>
                <a:cubicBezTo>
                  <a:pt x="345538" y="174778"/>
                  <a:pt x="333138" y="204773"/>
                  <a:pt x="333138" y="239972"/>
                </a:cubicBezTo>
                <a:cubicBezTo>
                  <a:pt x="333138" y="275171"/>
                  <a:pt x="345538" y="305166"/>
                  <a:pt x="370334" y="329956"/>
                </a:cubicBezTo>
                <a:cubicBezTo>
                  <a:pt x="395134" y="354746"/>
                  <a:pt x="425138" y="367142"/>
                  <a:pt x="460345" y="367142"/>
                </a:cubicBezTo>
                <a:cubicBezTo>
                  <a:pt x="495556" y="367142"/>
                  <a:pt x="525558" y="354746"/>
                  <a:pt x="550355" y="329956"/>
                </a:cubicBezTo>
                <a:cubicBezTo>
                  <a:pt x="575154" y="305166"/>
                  <a:pt x="587552" y="275171"/>
                  <a:pt x="587552" y="239972"/>
                </a:cubicBezTo>
                <a:cubicBezTo>
                  <a:pt x="587552" y="204773"/>
                  <a:pt x="575154" y="174778"/>
                  <a:pt x="550355" y="149988"/>
                </a:cubicBezTo>
                <a:cubicBezTo>
                  <a:pt x="525558" y="125196"/>
                  <a:pt x="495556" y="112802"/>
                  <a:pt x="460345" y="112802"/>
                </a:cubicBezTo>
                <a:close/>
                <a:moveTo>
                  <a:pt x="0" y="0"/>
                </a:moveTo>
                <a:lnTo>
                  <a:pt x="6917820" y="0"/>
                </a:lnTo>
                <a:lnTo>
                  <a:pt x="6917820" y="1224798"/>
                </a:lnTo>
                <a:lnTo>
                  <a:pt x="0" y="1224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>
            <a:spLocks noChangeAspect="1"/>
          </p:cNvSpPr>
          <p:nvPr/>
        </p:nvSpPr>
        <p:spPr>
          <a:xfrm>
            <a:off x="1294478" y="2841989"/>
            <a:ext cx="5760720" cy="1019935"/>
          </a:xfrm>
          <a:custGeom>
            <a:avLst/>
            <a:gdLst>
              <a:gd name="connsiteX0" fmla="*/ 351310 w 6917820"/>
              <a:gd name="connsiteY0" fmla="*/ 385309 h 1224798"/>
              <a:gd name="connsiteX1" fmla="*/ 251361 w 6917820"/>
              <a:gd name="connsiteY1" fmla="*/ 446056 h 1224798"/>
              <a:gd name="connsiteX2" fmla="*/ 105981 w 6917820"/>
              <a:gd name="connsiteY2" fmla="*/ 664060 h 1224798"/>
              <a:gd name="connsiteX3" fmla="*/ 96895 w 6917820"/>
              <a:gd name="connsiteY3" fmla="*/ 694150 h 1224798"/>
              <a:gd name="connsiteX4" fmla="*/ 112797 w 6917820"/>
              <a:gd name="connsiteY4" fmla="*/ 732757 h 1224798"/>
              <a:gd name="connsiteX5" fmla="*/ 151412 w 6917820"/>
              <a:gd name="connsiteY5" fmla="*/ 748652 h 1224798"/>
              <a:gd name="connsiteX6" fmla="*/ 196844 w 6917820"/>
              <a:gd name="connsiteY6" fmla="*/ 724241 h 1224798"/>
              <a:gd name="connsiteX7" fmla="*/ 325755 w 6917820"/>
              <a:gd name="connsiteY7" fmla="*/ 530647 h 1224798"/>
              <a:gd name="connsiteX8" fmla="*/ 351310 w 6917820"/>
              <a:gd name="connsiteY8" fmla="*/ 530647 h 1224798"/>
              <a:gd name="connsiteX9" fmla="*/ 351310 w 6917820"/>
              <a:gd name="connsiteY9" fmla="*/ 605585 h 1224798"/>
              <a:gd name="connsiteX10" fmla="*/ 211040 w 6917820"/>
              <a:gd name="connsiteY10" fmla="*/ 838920 h 1224798"/>
              <a:gd name="connsiteX11" fmla="*/ 205930 w 6917820"/>
              <a:gd name="connsiteY11" fmla="*/ 857656 h 1224798"/>
              <a:gd name="connsiteX12" fmla="*/ 216720 w 6917820"/>
              <a:gd name="connsiteY12" fmla="*/ 883204 h 1224798"/>
              <a:gd name="connsiteX13" fmla="*/ 242276 w 6917820"/>
              <a:gd name="connsiteY13" fmla="*/ 893989 h 1224798"/>
              <a:gd name="connsiteX14" fmla="*/ 351310 w 6917820"/>
              <a:gd name="connsiteY14" fmla="*/ 893989 h 1224798"/>
              <a:gd name="connsiteX15" fmla="*/ 351310 w 6917820"/>
              <a:gd name="connsiteY15" fmla="*/ 1048412 h 1224798"/>
              <a:gd name="connsiteX16" fmla="*/ 370049 w 6917820"/>
              <a:gd name="connsiteY16" fmla="*/ 1093262 h 1224798"/>
              <a:gd name="connsiteX17" fmla="*/ 414915 w 6917820"/>
              <a:gd name="connsiteY17" fmla="*/ 1111996 h 1224798"/>
              <a:gd name="connsiteX18" fmla="*/ 505776 w 6917820"/>
              <a:gd name="connsiteY18" fmla="*/ 1111996 h 1224798"/>
              <a:gd name="connsiteX19" fmla="*/ 550639 w 6917820"/>
              <a:gd name="connsiteY19" fmla="*/ 1093262 h 1224798"/>
              <a:gd name="connsiteX20" fmla="*/ 569380 w 6917820"/>
              <a:gd name="connsiteY20" fmla="*/ 1048412 h 1224798"/>
              <a:gd name="connsiteX21" fmla="*/ 569380 w 6917820"/>
              <a:gd name="connsiteY21" fmla="*/ 893989 h 1224798"/>
              <a:gd name="connsiteX22" fmla="*/ 678415 w 6917820"/>
              <a:gd name="connsiteY22" fmla="*/ 893989 h 1224798"/>
              <a:gd name="connsiteX23" fmla="*/ 703970 w 6917820"/>
              <a:gd name="connsiteY23" fmla="*/ 883204 h 1224798"/>
              <a:gd name="connsiteX24" fmla="*/ 714759 w 6917820"/>
              <a:gd name="connsiteY24" fmla="*/ 857656 h 1224798"/>
              <a:gd name="connsiteX25" fmla="*/ 709649 w 6917820"/>
              <a:gd name="connsiteY25" fmla="*/ 838920 h 1224798"/>
              <a:gd name="connsiteX26" fmla="*/ 569380 w 6917820"/>
              <a:gd name="connsiteY26" fmla="*/ 605585 h 1224798"/>
              <a:gd name="connsiteX27" fmla="*/ 569380 w 6917820"/>
              <a:gd name="connsiteY27" fmla="*/ 530647 h 1224798"/>
              <a:gd name="connsiteX28" fmla="*/ 594936 w 6917820"/>
              <a:gd name="connsiteY28" fmla="*/ 530647 h 1224798"/>
              <a:gd name="connsiteX29" fmla="*/ 723847 w 6917820"/>
              <a:gd name="connsiteY29" fmla="*/ 724241 h 1224798"/>
              <a:gd name="connsiteX30" fmla="*/ 769278 w 6917820"/>
              <a:gd name="connsiteY30" fmla="*/ 748652 h 1224798"/>
              <a:gd name="connsiteX31" fmla="*/ 790291 w 6917820"/>
              <a:gd name="connsiteY31" fmla="*/ 744679 h 1224798"/>
              <a:gd name="connsiteX32" fmla="*/ 793520 w 6917820"/>
              <a:gd name="connsiteY32" fmla="*/ 742492 h 1224798"/>
              <a:gd name="connsiteX33" fmla="*/ 796749 w 6917820"/>
              <a:gd name="connsiteY33" fmla="*/ 744678 h 1224798"/>
              <a:gd name="connsiteX34" fmla="*/ 817760 w 6917820"/>
              <a:gd name="connsiteY34" fmla="*/ 748652 h 1224798"/>
              <a:gd name="connsiteX35" fmla="*/ 863192 w 6917820"/>
              <a:gd name="connsiteY35" fmla="*/ 724241 h 1224798"/>
              <a:gd name="connsiteX36" fmla="*/ 992103 w 6917820"/>
              <a:gd name="connsiteY36" fmla="*/ 530647 h 1224798"/>
              <a:gd name="connsiteX37" fmla="*/ 1017658 w 6917820"/>
              <a:gd name="connsiteY37" fmla="*/ 530647 h 1224798"/>
              <a:gd name="connsiteX38" fmla="*/ 1017658 w 6917820"/>
              <a:gd name="connsiteY38" fmla="*/ 605585 h 1224798"/>
              <a:gd name="connsiteX39" fmla="*/ 877388 w 6917820"/>
              <a:gd name="connsiteY39" fmla="*/ 838920 h 1224798"/>
              <a:gd name="connsiteX40" fmla="*/ 872277 w 6917820"/>
              <a:gd name="connsiteY40" fmla="*/ 857656 h 1224798"/>
              <a:gd name="connsiteX41" fmla="*/ 883068 w 6917820"/>
              <a:gd name="connsiteY41" fmla="*/ 883204 h 1224798"/>
              <a:gd name="connsiteX42" fmla="*/ 908624 w 6917820"/>
              <a:gd name="connsiteY42" fmla="*/ 893989 h 1224798"/>
              <a:gd name="connsiteX43" fmla="*/ 1017658 w 6917820"/>
              <a:gd name="connsiteY43" fmla="*/ 893989 h 1224798"/>
              <a:gd name="connsiteX44" fmla="*/ 1017658 w 6917820"/>
              <a:gd name="connsiteY44" fmla="*/ 1048412 h 1224798"/>
              <a:gd name="connsiteX45" fmla="*/ 1036397 w 6917820"/>
              <a:gd name="connsiteY45" fmla="*/ 1093262 h 1224798"/>
              <a:gd name="connsiteX46" fmla="*/ 1081263 w 6917820"/>
              <a:gd name="connsiteY46" fmla="*/ 1111996 h 1224798"/>
              <a:gd name="connsiteX47" fmla="*/ 1172124 w 6917820"/>
              <a:gd name="connsiteY47" fmla="*/ 1111996 h 1224798"/>
              <a:gd name="connsiteX48" fmla="*/ 1216987 w 6917820"/>
              <a:gd name="connsiteY48" fmla="*/ 1093262 h 1224798"/>
              <a:gd name="connsiteX49" fmla="*/ 1235729 w 6917820"/>
              <a:gd name="connsiteY49" fmla="*/ 1048412 h 1224798"/>
              <a:gd name="connsiteX50" fmla="*/ 1235729 w 6917820"/>
              <a:gd name="connsiteY50" fmla="*/ 893989 h 1224798"/>
              <a:gd name="connsiteX51" fmla="*/ 1344763 w 6917820"/>
              <a:gd name="connsiteY51" fmla="*/ 893989 h 1224798"/>
              <a:gd name="connsiteX52" fmla="*/ 1370318 w 6917820"/>
              <a:gd name="connsiteY52" fmla="*/ 883204 h 1224798"/>
              <a:gd name="connsiteX53" fmla="*/ 1381107 w 6917820"/>
              <a:gd name="connsiteY53" fmla="*/ 857656 h 1224798"/>
              <a:gd name="connsiteX54" fmla="*/ 1375997 w 6917820"/>
              <a:gd name="connsiteY54" fmla="*/ 838920 h 1224798"/>
              <a:gd name="connsiteX55" fmla="*/ 1235729 w 6917820"/>
              <a:gd name="connsiteY55" fmla="*/ 605585 h 1224798"/>
              <a:gd name="connsiteX56" fmla="*/ 1235729 w 6917820"/>
              <a:gd name="connsiteY56" fmla="*/ 530647 h 1224798"/>
              <a:gd name="connsiteX57" fmla="*/ 1261284 w 6917820"/>
              <a:gd name="connsiteY57" fmla="*/ 530647 h 1224798"/>
              <a:gd name="connsiteX58" fmla="*/ 1390194 w 6917820"/>
              <a:gd name="connsiteY58" fmla="*/ 724241 h 1224798"/>
              <a:gd name="connsiteX59" fmla="*/ 1435626 w 6917820"/>
              <a:gd name="connsiteY59" fmla="*/ 748652 h 1224798"/>
              <a:gd name="connsiteX60" fmla="*/ 1456639 w 6917820"/>
              <a:gd name="connsiteY60" fmla="*/ 744679 h 1224798"/>
              <a:gd name="connsiteX61" fmla="*/ 1459868 w 6917820"/>
              <a:gd name="connsiteY61" fmla="*/ 742492 h 1224798"/>
              <a:gd name="connsiteX62" fmla="*/ 1463097 w 6917820"/>
              <a:gd name="connsiteY62" fmla="*/ 744678 h 1224798"/>
              <a:gd name="connsiteX63" fmla="*/ 1484108 w 6917820"/>
              <a:gd name="connsiteY63" fmla="*/ 748652 h 1224798"/>
              <a:gd name="connsiteX64" fmla="*/ 1529540 w 6917820"/>
              <a:gd name="connsiteY64" fmla="*/ 724241 h 1224798"/>
              <a:gd name="connsiteX65" fmla="*/ 1658451 w 6917820"/>
              <a:gd name="connsiteY65" fmla="*/ 530647 h 1224798"/>
              <a:gd name="connsiteX66" fmla="*/ 1684006 w 6917820"/>
              <a:gd name="connsiteY66" fmla="*/ 530647 h 1224798"/>
              <a:gd name="connsiteX67" fmla="*/ 1684006 w 6917820"/>
              <a:gd name="connsiteY67" fmla="*/ 605585 h 1224798"/>
              <a:gd name="connsiteX68" fmla="*/ 1543736 w 6917820"/>
              <a:gd name="connsiteY68" fmla="*/ 838920 h 1224798"/>
              <a:gd name="connsiteX69" fmla="*/ 1538626 w 6917820"/>
              <a:gd name="connsiteY69" fmla="*/ 857656 h 1224798"/>
              <a:gd name="connsiteX70" fmla="*/ 1549416 w 6917820"/>
              <a:gd name="connsiteY70" fmla="*/ 883204 h 1224798"/>
              <a:gd name="connsiteX71" fmla="*/ 1574972 w 6917820"/>
              <a:gd name="connsiteY71" fmla="*/ 893989 h 1224798"/>
              <a:gd name="connsiteX72" fmla="*/ 1684006 w 6917820"/>
              <a:gd name="connsiteY72" fmla="*/ 893989 h 1224798"/>
              <a:gd name="connsiteX73" fmla="*/ 1684006 w 6917820"/>
              <a:gd name="connsiteY73" fmla="*/ 1048412 h 1224798"/>
              <a:gd name="connsiteX74" fmla="*/ 1702745 w 6917820"/>
              <a:gd name="connsiteY74" fmla="*/ 1093262 h 1224798"/>
              <a:gd name="connsiteX75" fmla="*/ 1747611 w 6917820"/>
              <a:gd name="connsiteY75" fmla="*/ 1111996 h 1224798"/>
              <a:gd name="connsiteX76" fmla="*/ 1838472 w 6917820"/>
              <a:gd name="connsiteY76" fmla="*/ 1111996 h 1224798"/>
              <a:gd name="connsiteX77" fmla="*/ 1883335 w 6917820"/>
              <a:gd name="connsiteY77" fmla="*/ 1093262 h 1224798"/>
              <a:gd name="connsiteX78" fmla="*/ 1902077 w 6917820"/>
              <a:gd name="connsiteY78" fmla="*/ 1048412 h 1224798"/>
              <a:gd name="connsiteX79" fmla="*/ 1902077 w 6917820"/>
              <a:gd name="connsiteY79" fmla="*/ 893989 h 1224798"/>
              <a:gd name="connsiteX80" fmla="*/ 2011111 w 6917820"/>
              <a:gd name="connsiteY80" fmla="*/ 893989 h 1224798"/>
              <a:gd name="connsiteX81" fmla="*/ 2036666 w 6917820"/>
              <a:gd name="connsiteY81" fmla="*/ 883204 h 1224798"/>
              <a:gd name="connsiteX82" fmla="*/ 2047455 w 6917820"/>
              <a:gd name="connsiteY82" fmla="*/ 857656 h 1224798"/>
              <a:gd name="connsiteX83" fmla="*/ 2042345 w 6917820"/>
              <a:gd name="connsiteY83" fmla="*/ 838920 h 1224798"/>
              <a:gd name="connsiteX84" fmla="*/ 1902077 w 6917820"/>
              <a:gd name="connsiteY84" fmla="*/ 605585 h 1224798"/>
              <a:gd name="connsiteX85" fmla="*/ 1902077 w 6917820"/>
              <a:gd name="connsiteY85" fmla="*/ 530647 h 1224798"/>
              <a:gd name="connsiteX86" fmla="*/ 1927632 w 6917820"/>
              <a:gd name="connsiteY86" fmla="*/ 530647 h 1224798"/>
              <a:gd name="connsiteX87" fmla="*/ 2056542 w 6917820"/>
              <a:gd name="connsiteY87" fmla="*/ 724241 h 1224798"/>
              <a:gd name="connsiteX88" fmla="*/ 2101974 w 6917820"/>
              <a:gd name="connsiteY88" fmla="*/ 748652 h 1224798"/>
              <a:gd name="connsiteX89" fmla="*/ 2122987 w 6917820"/>
              <a:gd name="connsiteY89" fmla="*/ 744679 h 1224798"/>
              <a:gd name="connsiteX90" fmla="*/ 2126216 w 6917820"/>
              <a:gd name="connsiteY90" fmla="*/ 742492 h 1224798"/>
              <a:gd name="connsiteX91" fmla="*/ 2129445 w 6917820"/>
              <a:gd name="connsiteY91" fmla="*/ 744678 h 1224798"/>
              <a:gd name="connsiteX92" fmla="*/ 2150456 w 6917820"/>
              <a:gd name="connsiteY92" fmla="*/ 748652 h 1224798"/>
              <a:gd name="connsiteX93" fmla="*/ 2195888 w 6917820"/>
              <a:gd name="connsiteY93" fmla="*/ 724241 h 1224798"/>
              <a:gd name="connsiteX94" fmla="*/ 2324799 w 6917820"/>
              <a:gd name="connsiteY94" fmla="*/ 530647 h 1224798"/>
              <a:gd name="connsiteX95" fmla="*/ 2350354 w 6917820"/>
              <a:gd name="connsiteY95" fmla="*/ 530647 h 1224798"/>
              <a:gd name="connsiteX96" fmla="*/ 2350354 w 6917820"/>
              <a:gd name="connsiteY96" fmla="*/ 605585 h 1224798"/>
              <a:gd name="connsiteX97" fmla="*/ 2210084 w 6917820"/>
              <a:gd name="connsiteY97" fmla="*/ 838920 h 1224798"/>
              <a:gd name="connsiteX98" fmla="*/ 2204974 w 6917820"/>
              <a:gd name="connsiteY98" fmla="*/ 857656 h 1224798"/>
              <a:gd name="connsiteX99" fmla="*/ 2215764 w 6917820"/>
              <a:gd name="connsiteY99" fmla="*/ 883204 h 1224798"/>
              <a:gd name="connsiteX100" fmla="*/ 2241320 w 6917820"/>
              <a:gd name="connsiteY100" fmla="*/ 893989 h 1224798"/>
              <a:gd name="connsiteX101" fmla="*/ 2350354 w 6917820"/>
              <a:gd name="connsiteY101" fmla="*/ 893989 h 1224798"/>
              <a:gd name="connsiteX102" fmla="*/ 2350354 w 6917820"/>
              <a:gd name="connsiteY102" fmla="*/ 1048412 h 1224798"/>
              <a:gd name="connsiteX103" fmla="*/ 2369093 w 6917820"/>
              <a:gd name="connsiteY103" fmla="*/ 1093262 h 1224798"/>
              <a:gd name="connsiteX104" fmla="*/ 2413959 w 6917820"/>
              <a:gd name="connsiteY104" fmla="*/ 1111996 h 1224798"/>
              <a:gd name="connsiteX105" fmla="*/ 2504820 w 6917820"/>
              <a:gd name="connsiteY105" fmla="*/ 1111996 h 1224798"/>
              <a:gd name="connsiteX106" fmla="*/ 2549683 w 6917820"/>
              <a:gd name="connsiteY106" fmla="*/ 1093262 h 1224798"/>
              <a:gd name="connsiteX107" fmla="*/ 2568425 w 6917820"/>
              <a:gd name="connsiteY107" fmla="*/ 1048412 h 1224798"/>
              <a:gd name="connsiteX108" fmla="*/ 2568425 w 6917820"/>
              <a:gd name="connsiteY108" fmla="*/ 893989 h 1224798"/>
              <a:gd name="connsiteX109" fmla="*/ 2677459 w 6917820"/>
              <a:gd name="connsiteY109" fmla="*/ 893989 h 1224798"/>
              <a:gd name="connsiteX110" fmla="*/ 2703014 w 6917820"/>
              <a:gd name="connsiteY110" fmla="*/ 883204 h 1224798"/>
              <a:gd name="connsiteX111" fmla="*/ 2713803 w 6917820"/>
              <a:gd name="connsiteY111" fmla="*/ 857656 h 1224798"/>
              <a:gd name="connsiteX112" fmla="*/ 2708693 w 6917820"/>
              <a:gd name="connsiteY112" fmla="*/ 838920 h 1224798"/>
              <a:gd name="connsiteX113" fmla="*/ 2568425 w 6917820"/>
              <a:gd name="connsiteY113" fmla="*/ 605585 h 1224798"/>
              <a:gd name="connsiteX114" fmla="*/ 2568425 w 6917820"/>
              <a:gd name="connsiteY114" fmla="*/ 530647 h 1224798"/>
              <a:gd name="connsiteX115" fmla="*/ 2593980 w 6917820"/>
              <a:gd name="connsiteY115" fmla="*/ 530647 h 1224798"/>
              <a:gd name="connsiteX116" fmla="*/ 2722890 w 6917820"/>
              <a:gd name="connsiteY116" fmla="*/ 724241 h 1224798"/>
              <a:gd name="connsiteX117" fmla="*/ 2768322 w 6917820"/>
              <a:gd name="connsiteY117" fmla="*/ 748652 h 1224798"/>
              <a:gd name="connsiteX118" fmla="*/ 2789335 w 6917820"/>
              <a:gd name="connsiteY118" fmla="*/ 744679 h 1224798"/>
              <a:gd name="connsiteX119" fmla="*/ 2792564 w 6917820"/>
              <a:gd name="connsiteY119" fmla="*/ 742492 h 1224798"/>
              <a:gd name="connsiteX120" fmla="*/ 2795793 w 6917820"/>
              <a:gd name="connsiteY120" fmla="*/ 744678 h 1224798"/>
              <a:gd name="connsiteX121" fmla="*/ 2816804 w 6917820"/>
              <a:gd name="connsiteY121" fmla="*/ 748652 h 1224798"/>
              <a:gd name="connsiteX122" fmla="*/ 2862236 w 6917820"/>
              <a:gd name="connsiteY122" fmla="*/ 724241 h 1224798"/>
              <a:gd name="connsiteX123" fmla="*/ 2991147 w 6917820"/>
              <a:gd name="connsiteY123" fmla="*/ 530647 h 1224798"/>
              <a:gd name="connsiteX124" fmla="*/ 3016702 w 6917820"/>
              <a:gd name="connsiteY124" fmla="*/ 530647 h 1224798"/>
              <a:gd name="connsiteX125" fmla="*/ 3016702 w 6917820"/>
              <a:gd name="connsiteY125" fmla="*/ 605585 h 1224798"/>
              <a:gd name="connsiteX126" fmla="*/ 2876432 w 6917820"/>
              <a:gd name="connsiteY126" fmla="*/ 838920 h 1224798"/>
              <a:gd name="connsiteX127" fmla="*/ 2871322 w 6917820"/>
              <a:gd name="connsiteY127" fmla="*/ 857656 h 1224798"/>
              <a:gd name="connsiteX128" fmla="*/ 2882112 w 6917820"/>
              <a:gd name="connsiteY128" fmla="*/ 883204 h 1224798"/>
              <a:gd name="connsiteX129" fmla="*/ 2907668 w 6917820"/>
              <a:gd name="connsiteY129" fmla="*/ 893989 h 1224798"/>
              <a:gd name="connsiteX130" fmla="*/ 3016702 w 6917820"/>
              <a:gd name="connsiteY130" fmla="*/ 893989 h 1224798"/>
              <a:gd name="connsiteX131" fmla="*/ 3016702 w 6917820"/>
              <a:gd name="connsiteY131" fmla="*/ 1048412 h 1224798"/>
              <a:gd name="connsiteX132" fmla="*/ 3035441 w 6917820"/>
              <a:gd name="connsiteY132" fmla="*/ 1093262 h 1224798"/>
              <a:gd name="connsiteX133" fmla="*/ 3080307 w 6917820"/>
              <a:gd name="connsiteY133" fmla="*/ 1111996 h 1224798"/>
              <a:gd name="connsiteX134" fmla="*/ 3171168 w 6917820"/>
              <a:gd name="connsiteY134" fmla="*/ 1111996 h 1224798"/>
              <a:gd name="connsiteX135" fmla="*/ 3216031 w 6917820"/>
              <a:gd name="connsiteY135" fmla="*/ 1093262 h 1224798"/>
              <a:gd name="connsiteX136" fmla="*/ 3234773 w 6917820"/>
              <a:gd name="connsiteY136" fmla="*/ 1048412 h 1224798"/>
              <a:gd name="connsiteX137" fmla="*/ 3234773 w 6917820"/>
              <a:gd name="connsiteY137" fmla="*/ 893989 h 1224798"/>
              <a:gd name="connsiteX138" fmla="*/ 3343807 w 6917820"/>
              <a:gd name="connsiteY138" fmla="*/ 893989 h 1224798"/>
              <a:gd name="connsiteX139" fmla="*/ 3369362 w 6917820"/>
              <a:gd name="connsiteY139" fmla="*/ 883204 h 1224798"/>
              <a:gd name="connsiteX140" fmla="*/ 3380151 w 6917820"/>
              <a:gd name="connsiteY140" fmla="*/ 857656 h 1224798"/>
              <a:gd name="connsiteX141" fmla="*/ 3375041 w 6917820"/>
              <a:gd name="connsiteY141" fmla="*/ 838920 h 1224798"/>
              <a:gd name="connsiteX142" fmla="*/ 3234773 w 6917820"/>
              <a:gd name="connsiteY142" fmla="*/ 605585 h 1224798"/>
              <a:gd name="connsiteX143" fmla="*/ 3234773 w 6917820"/>
              <a:gd name="connsiteY143" fmla="*/ 530647 h 1224798"/>
              <a:gd name="connsiteX144" fmla="*/ 3260328 w 6917820"/>
              <a:gd name="connsiteY144" fmla="*/ 530647 h 1224798"/>
              <a:gd name="connsiteX145" fmla="*/ 3389238 w 6917820"/>
              <a:gd name="connsiteY145" fmla="*/ 724241 h 1224798"/>
              <a:gd name="connsiteX146" fmla="*/ 3434670 w 6917820"/>
              <a:gd name="connsiteY146" fmla="*/ 748652 h 1224798"/>
              <a:gd name="connsiteX147" fmla="*/ 3455683 w 6917820"/>
              <a:gd name="connsiteY147" fmla="*/ 744679 h 1224798"/>
              <a:gd name="connsiteX148" fmla="*/ 3458912 w 6917820"/>
              <a:gd name="connsiteY148" fmla="*/ 742492 h 1224798"/>
              <a:gd name="connsiteX149" fmla="*/ 3462141 w 6917820"/>
              <a:gd name="connsiteY149" fmla="*/ 744678 h 1224798"/>
              <a:gd name="connsiteX150" fmla="*/ 3483152 w 6917820"/>
              <a:gd name="connsiteY150" fmla="*/ 748652 h 1224798"/>
              <a:gd name="connsiteX151" fmla="*/ 3528584 w 6917820"/>
              <a:gd name="connsiteY151" fmla="*/ 724241 h 1224798"/>
              <a:gd name="connsiteX152" fmla="*/ 3657495 w 6917820"/>
              <a:gd name="connsiteY152" fmla="*/ 530647 h 1224798"/>
              <a:gd name="connsiteX153" fmla="*/ 3683050 w 6917820"/>
              <a:gd name="connsiteY153" fmla="*/ 530647 h 1224798"/>
              <a:gd name="connsiteX154" fmla="*/ 3683050 w 6917820"/>
              <a:gd name="connsiteY154" fmla="*/ 605585 h 1224798"/>
              <a:gd name="connsiteX155" fmla="*/ 3542780 w 6917820"/>
              <a:gd name="connsiteY155" fmla="*/ 838920 h 1224798"/>
              <a:gd name="connsiteX156" fmla="*/ 3537670 w 6917820"/>
              <a:gd name="connsiteY156" fmla="*/ 857656 h 1224798"/>
              <a:gd name="connsiteX157" fmla="*/ 3548460 w 6917820"/>
              <a:gd name="connsiteY157" fmla="*/ 883204 h 1224798"/>
              <a:gd name="connsiteX158" fmla="*/ 3574016 w 6917820"/>
              <a:gd name="connsiteY158" fmla="*/ 893989 h 1224798"/>
              <a:gd name="connsiteX159" fmla="*/ 3683050 w 6917820"/>
              <a:gd name="connsiteY159" fmla="*/ 893989 h 1224798"/>
              <a:gd name="connsiteX160" fmla="*/ 3683050 w 6917820"/>
              <a:gd name="connsiteY160" fmla="*/ 1048412 h 1224798"/>
              <a:gd name="connsiteX161" fmla="*/ 3701789 w 6917820"/>
              <a:gd name="connsiteY161" fmla="*/ 1093262 h 1224798"/>
              <a:gd name="connsiteX162" fmla="*/ 3746655 w 6917820"/>
              <a:gd name="connsiteY162" fmla="*/ 1111996 h 1224798"/>
              <a:gd name="connsiteX163" fmla="*/ 3837516 w 6917820"/>
              <a:gd name="connsiteY163" fmla="*/ 1111996 h 1224798"/>
              <a:gd name="connsiteX164" fmla="*/ 3882379 w 6917820"/>
              <a:gd name="connsiteY164" fmla="*/ 1093262 h 1224798"/>
              <a:gd name="connsiteX165" fmla="*/ 3901121 w 6917820"/>
              <a:gd name="connsiteY165" fmla="*/ 1048412 h 1224798"/>
              <a:gd name="connsiteX166" fmla="*/ 3901121 w 6917820"/>
              <a:gd name="connsiteY166" fmla="*/ 893989 h 1224798"/>
              <a:gd name="connsiteX167" fmla="*/ 4010155 w 6917820"/>
              <a:gd name="connsiteY167" fmla="*/ 893989 h 1224798"/>
              <a:gd name="connsiteX168" fmla="*/ 4035710 w 6917820"/>
              <a:gd name="connsiteY168" fmla="*/ 883204 h 1224798"/>
              <a:gd name="connsiteX169" fmla="*/ 4046499 w 6917820"/>
              <a:gd name="connsiteY169" fmla="*/ 857656 h 1224798"/>
              <a:gd name="connsiteX170" fmla="*/ 4041389 w 6917820"/>
              <a:gd name="connsiteY170" fmla="*/ 838920 h 1224798"/>
              <a:gd name="connsiteX171" fmla="*/ 3901121 w 6917820"/>
              <a:gd name="connsiteY171" fmla="*/ 605585 h 1224798"/>
              <a:gd name="connsiteX172" fmla="*/ 3901121 w 6917820"/>
              <a:gd name="connsiteY172" fmla="*/ 530647 h 1224798"/>
              <a:gd name="connsiteX173" fmla="*/ 3926676 w 6917820"/>
              <a:gd name="connsiteY173" fmla="*/ 530647 h 1224798"/>
              <a:gd name="connsiteX174" fmla="*/ 4055586 w 6917820"/>
              <a:gd name="connsiteY174" fmla="*/ 724241 h 1224798"/>
              <a:gd name="connsiteX175" fmla="*/ 4101018 w 6917820"/>
              <a:gd name="connsiteY175" fmla="*/ 748652 h 1224798"/>
              <a:gd name="connsiteX176" fmla="*/ 4122031 w 6917820"/>
              <a:gd name="connsiteY176" fmla="*/ 744679 h 1224798"/>
              <a:gd name="connsiteX177" fmla="*/ 4125260 w 6917820"/>
              <a:gd name="connsiteY177" fmla="*/ 742492 h 1224798"/>
              <a:gd name="connsiteX178" fmla="*/ 4128489 w 6917820"/>
              <a:gd name="connsiteY178" fmla="*/ 744678 h 1224798"/>
              <a:gd name="connsiteX179" fmla="*/ 4149500 w 6917820"/>
              <a:gd name="connsiteY179" fmla="*/ 748652 h 1224798"/>
              <a:gd name="connsiteX180" fmla="*/ 4194932 w 6917820"/>
              <a:gd name="connsiteY180" fmla="*/ 724241 h 1224798"/>
              <a:gd name="connsiteX181" fmla="*/ 4323843 w 6917820"/>
              <a:gd name="connsiteY181" fmla="*/ 530647 h 1224798"/>
              <a:gd name="connsiteX182" fmla="*/ 4349398 w 6917820"/>
              <a:gd name="connsiteY182" fmla="*/ 530647 h 1224798"/>
              <a:gd name="connsiteX183" fmla="*/ 4349398 w 6917820"/>
              <a:gd name="connsiteY183" fmla="*/ 605585 h 1224798"/>
              <a:gd name="connsiteX184" fmla="*/ 4209128 w 6917820"/>
              <a:gd name="connsiteY184" fmla="*/ 838920 h 1224798"/>
              <a:gd name="connsiteX185" fmla="*/ 4204018 w 6917820"/>
              <a:gd name="connsiteY185" fmla="*/ 857656 h 1224798"/>
              <a:gd name="connsiteX186" fmla="*/ 4214808 w 6917820"/>
              <a:gd name="connsiteY186" fmla="*/ 883204 h 1224798"/>
              <a:gd name="connsiteX187" fmla="*/ 4240364 w 6917820"/>
              <a:gd name="connsiteY187" fmla="*/ 893989 h 1224798"/>
              <a:gd name="connsiteX188" fmla="*/ 4349398 w 6917820"/>
              <a:gd name="connsiteY188" fmla="*/ 893989 h 1224798"/>
              <a:gd name="connsiteX189" fmla="*/ 4349398 w 6917820"/>
              <a:gd name="connsiteY189" fmla="*/ 1048412 h 1224798"/>
              <a:gd name="connsiteX190" fmla="*/ 4368137 w 6917820"/>
              <a:gd name="connsiteY190" fmla="*/ 1093262 h 1224798"/>
              <a:gd name="connsiteX191" fmla="*/ 4413003 w 6917820"/>
              <a:gd name="connsiteY191" fmla="*/ 1111996 h 1224798"/>
              <a:gd name="connsiteX192" fmla="*/ 4503864 w 6917820"/>
              <a:gd name="connsiteY192" fmla="*/ 1111996 h 1224798"/>
              <a:gd name="connsiteX193" fmla="*/ 4548727 w 6917820"/>
              <a:gd name="connsiteY193" fmla="*/ 1093262 h 1224798"/>
              <a:gd name="connsiteX194" fmla="*/ 4567469 w 6917820"/>
              <a:gd name="connsiteY194" fmla="*/ 1048412 h 1224798"/>
              <a:gd name="connsiteX195" fmla="*/ 4567469 w 6917820"/>
              <a:gd name="connsiteY195" fmla="*/ 893989 h 1224798"/>
              <a:gd name="connsiteX196" fmla="*/ 4676503 w 6917820"/>
              <a:gd name="connsiteY196" fmla="*/ 893989 h 1224798"/>
              <a:gd name="connsiteX197" fmla="*/ 4702058 w 6917820"/>
              <a:gd name="connsiteY197" fmla="*/ 883204 h 1224798"/>
              <a:gd name="connsiteX198" fmla="*/ 4712847 w 6917820"/>
              <a:gd name="connsiteY198" fmla="*/ 857656 h 1224798"/>
              <a:gd name="connsiteX199" fmla="*/ 4707737 w 6917820"/>
              <a:gd name="connsiteY199" fmla="*/ 838920 h 1224798"/>
              <a:gd name="connsiteX200" fmla="*/ 4567469 w 6917820"/>
              <a:gd name="connsiteY200" fmla="*/ 605585 h 1224798"/>
              <a:gd name="connsiteX201" fmla="*/ 4567469 w 6917820"/>
              <a:gd name="connsiteY201" fmla="*/ 530647 h 1224798"/>
              <a:gd name="connsiteX202" fmla="*/ 4593024 w 6917820"/>
              <a:gd name="connsiteY202" fmla="*/ 530647 h 1224798"/>
              <a:gd name="connsiteX203" fmla="*/ 4721934 w 6917820"/>
              <a:gd name="connsiteY203" fmla="*/ 724241 h 1224798"/>
              <a:gd name="connsiteX204" fmla="*/ 4767366 w 6917820"/>
              <a:gd name="connsiteY204" fmla="*/ 748652 h 1224798"/>
              <a:gd name="connsiteX205" fmla="*/ 4788379 w 6917820"/>
              <a:gd name="connsiteY205" fmla="*/ 744679 h 1224798"/>
              <a:gd name="connsiteX206" fmla="*/ 4791608 w 6917820"/>
              <a:gd name="connsiteY206" fmla="*/ 742492 h 1224798"/>
              <a:gd name="connsiteX207" fmla="*/ 4794837 w 6917820"/>
              <a:gd name="connsiteY207" fmla="*/ 744678 h 1224798"/>
              <a:gd name="connsiteX208" fmla="*/ 4815848 w 6917820"/>
              <a:gd name="connsiteY208" fmla="*/ 748652 h 1224798"/>
              <a:gd name="connsiteX209" fmla="*/ 4861280 w 6917820"/>
              <a:gd name="connsiteY209" fmla="*/ 724241 h 1224798"/>
              <a:gd name="connsiteX210" fmla="*/ 4990191 w 6917820"/>
              <a:gd name="connsiteY210" fmla="*/ 530647 h 1224798"/>
              <a:gd name="connsiteX211" fmla="*/ 5015746 w 6917820"/>
              <a:gd name="connsiteY211" fmla="*/ 530647 h 1224798"/>
              <a:gd name="connsiteX212" fmla="*/ 5015746 w 6917820"/>
              <a:gd name="connsiteY212" fmla="*/ 605585 h 1224798"/>
              <a:gd name="connsiteX213" fmla="*/ 4875476 w 6917820"/>
              <a:gd name="connsiteY213" fmla="*/ 838920 h 1224798"/>
              <a:gd name="connsiteX214" fmla="*/ 4870366 w 6917820"/>
              <a:gd name="connsiteY214" fmla="*/ 857656 h 1224798"/>
              <a:gd name="connsiteX215" fmla="*/ 4881156 w 6917820"/>
              <a:gd name="connsiteY215" fmla="*/ 883204 h 1224798"/>
              <a:gd name="connsiteX216" fmla="*/ 4906712 w 6917820"/>
              <a:gd name="connsiteY216" fmla="*/ 893989 h 1224798"/>
              <a:gd name="connsiteX217" fmla="*/ 5015746 w 6917820"/>
              <a:gd name="connsiteY217" fmla="*/ 893989 h 1224798"/>
              <a:gd name="connsiteX218" fmla="*/ 5015746 w 6917820"/>
              <a:gd name="connsiteY218" fmla="*/ 1048412 h 1224798"/>
              <a:gd name="connsiteX219" fmla="*/ 5034485 w 6917820"/>
              <a:gd name="connsiteY219" fmla="*/ 1093262 h 1224798"/>
              <a:gd name="connsiteX220" fmla="*/ 5079351 w 6917820"/>
              <a:gd name="connsiteY220" fmla="*/ 1111996 h 1224798"/>
              <a:gd name="connsiteX221" fmla="*/ 5170212 w 6917820"/>
              <a:gd name="connsiteY221" fmla="*/ 1111996 h 1224798"/>
              <a:gd name="connsiteX222" fmla="*/ 5215075 w 6917820"/>
              <a:gd name="connsiteY222" fmla="*/ 1093262 h 1224798"/>
              <a:gd name="connsiteX223" fmla="*/ 5233817 w 6917820"/>
              <a:gd name="connsiteY223" fmla="*/ 1048412 h 1224798"/>
              <a:gd name="connsiteX224" fmla="*/ 5233817 w 6917820"/>
              <a:gd name="connsiteY224" fmla="*/ 893989 h 1224798"/>
              <a:gd name="connsiteX225" fmla="*/ 5342851 w 6917820"/>
              <a:gd name="connsiteY225" fmla="*/ 893989 h 1224798"/>
              <a:gd name="connsiteX226" fmla="*/ 5368406 w 6917820"/>
              <a:gd name="connsiteY226" fmla="*/ 883204 h 1224798"/>
              <a:gd name="connsiteX227" fmla="*/ 5379195 w 6917820"/>
              <a:gd name="connsiteY227" fmla="*/ 857656 h 1224798"/>
              <a:gd name="connsiteX228" fmla="*/ 5374084 w 6917820"/>
              <a:gd name="connsiteY228" fmla="*/ 838920 h 1224798"/>
              <a:gd name="connsiteX229" fmla="*/ 5233817 w 6917820"/>
              <a:gd name="connsiteY229" fmla="*/ 605585 h 1224798"/>
              <a:gd name="connsiteX230" fmla="*/ 5233817 w 6917820"/>
              <a:gd name="connsiteY230" fmla="*/ 530647 h 1224798"/>
              <a:gd name="connsiteX231" fmla="*/ 5259372 w 6917820"/>
              <a:gd name="connsiteY231" fmla="*/ 530647 h 1224798"/>
              <a:gd name="connsiteX232" fmla="*/ 5388282 w 6917820"/>
              <a:gd name="connsiteY232" fmla="*/ 724241 h 1224798"/>
              <a:gd name="connsiteX233" fmla="*/ 5433714 w 6917820"/>
              <a:gd name="connsiteY233" fmla="*/ 748652 h 1224798"/>
              <a:gd name="connsiteX234" fmla="*/ 5454726 w 6917820"/>
              <a:gd name="connsiteY234" fmla="*/ 744679 h 1224798"/>
              <a:gd name="connsiteX235" fmla="*/ 5457956 w 6917820"/>
              <a:gd name="connsiteY235" fmla="*/ 742492 h 1224798"/>
              <a:gd name="connsiteX236" fmla="*/ 5461185 w 6917820"/>
              <a:gd name="connsiteY236" fmla="*/ 744678 h 1224798"/>
              <a:gd name="connsiteX237" fmla="*/ 5482196 w 6917820"/>
              <a:gd name="connsiteY237" fmla="*/ 748652 h 1224798"/>
              <a:gd name="connsiteX238" fmla="*/ 5527628 w 6917820"/>
              <a:gd name="connsiteY238" fmla="*/ 724241 h 1224798"/>
              <a:gd name="connsiteX239" fmla="*/ 5656539 w 6917820"/>
              <a:gd name="connsiteY239" fmla="*/ 530647 h 1224798"/>
              <a:gd name="connsiteX240" fmla="*/ 5682094 w 6917820"/>
              <a:gd name="connsiteY240" fmla="*/ 530647 h 1224798"/>
              <a:gd name="connsiteX241" fmla="*/ 5682094 w 6917820"/>
              <a:gd name="connsiteY241" fmla="*/ 605585 h 1224798"/>
              <a:gd name="connsiteX242" fmla="*/ 5541824 w 6917820"/>
              <a:gd name="connsiteY242" fmla="*/ 838920 h 1224798"/>
              <a:gd name="connsiteX243" fmla="*/ 5536713 w 6917820"/>
              <a:gd name="connsiteY243" fmla="*/ 857656 h 1224798"/>
              <a:gd name="connsiteX244" fmla="*/ 5547504 w 6917820"/>
              <a:gd name="connsiteY244" fmla="*/ 883204 h 1224798"/>
              <a:gd name="connsiteX245" fmla="*/ 5573059 w 6917820"/>
              <a:gd name="connsiteY245" fmla="*/ 893989 h 1224798"/>
              <a:gd name="connsiteX246" fmla="*/ 5682094 w 6917820"/>
              <a:gd name="connsiteY246" fmla="*/ 893989 h 1224798"/>
              <a:gd name="connsiteX247" fmla="*/ 5682094 w 6917820"/>
              <a:gd name="connsiteY247" fmla="*/ 1048412 h 1224798"/>
              <a:gd name="connsiteX248" fmla="*/ 5700833 w 6917820"/>
              <a:gd name="connsiteY248" fmla="*/ 1093262 h 1224798"/>
              <a:gd name="connsiteX249" fmla="*/ 5745698 w 6917820"/>
              <a:gd name="connsiteY249" fmla="*/ 1111996 h 1224798"/>
              <a:gd name="connsiteX250" fmla="*/ 5836560 w 6917820"/>
              <a:gd name="connsiteY250" fmla="*/ 1111996 h 1224798"/>
              <a:gd name="connsiteX251" fmla="*/ 5881423 w 6917820"/>
              <a:gd name="connsiteY251" fmla="*/ 1093262 h 1224798"/>
              <a:gd name="connsiteX252" fmla="*/ 5900164 w 6917820"/>
              <a:gd name="connsiteY252" fmla="*/ 1048412 h 1224798"/>
              <a:gd name="connsiteX253" fmla="*/ 5900164 w 6917820"/>
              <a:gd name="connsiteY253" fmla="*/ 893989 h 1224798"/>
              <a:gd name="connsiteX254" fmla="*/ 6009199 w 6917820"/>
              <a:gd name="connsiteY254" fmla="*/ 893989 h 1224798"/>
              <a:gd name="connsiteX255" fmla="*/ 6034754 w 6917820"/>
              <a:gd name="connsiteY255" fmla="*/ 883204 h 1224798"/>
              <a:gd name="connsiteX256" fmla="*/ 6045543 w 6917820"/>
              <a:gd name="connsiteY256" fmla="*/ 857656 h 1224798"/>
              <a:gd name="connsiteX257" fmla="*/ 6040432 w 6917820"/>
              <a:gd name="connsiteY257" fmla="*/ 838920 h 1224798"/>
              <a:gd name="connsiteX258" fmla="*/ 5900164 w 6917820"/>
              <a:gd name="connsiteY258" fmla="*/ 605585 h 1224798"/>
              <a:gd name="connsiteX259" fmla="*/ 5900164 w 6917820"/>
              <a:gd name="connsiteY259" fmla="*/ 530647 h 1224798"/>
              <a:gd name="connsiteX260" fmla="*/ 5925719 w 6917820"/>
              <a:gd name="connsiteY260" fmla="*/ 530647 h 1224798"/>
              <a:gd name="connsiteX261" fmla="*/ 6054630 w 6917820"/>
              <a:gd name="connsiteY261" fmla="*/ 724241 h 1224798"/>
              <a:gd name="connsiteX262" fmla="*/ 6100062 w 6917820"/>
              <a:gd name="connsiteY262" fmla="*/ 748652 h 1224798"/>
              <a:gd name="connsiteX263" fmla="*/ 6121074 w 6917820"/>
              <a:gd name="connsiteY263" fmla="*/ 744679 h 1224798"/>
              <a:gd name="connsiteX264" fmla="*/ 6124303 w 6917820"/>
              <a:gd name="connsiteY264" fmla="*/ 742492 h 1224798"/>
              <a:gd name="connsiteX265" fmla="*/ 6127531 w 6917820"/>
              <a:gd name="connsiteY265" fmla="*/ 744678 h 1224798"/>
              <a:gd name="connsiteX266" fmla="*/ 6148542 w 6917820"/>
              <a:gd name="connsiteY266" fmla="*/ 748652 h 1224798"/>
              <a:gd name="connsiteX267" fmla="*/ 6193974 w 6917820"/>
              <a:gd name="connsiteY267" fmla="*/ 724241 h 1224798"/>
              <a:gd name="connsiteX268" fmla="*/ 6322885 w 6917820"/>
              <a:gd name="connsiteY268" fmla="*/ 530647 h 1224798"/>
              <a:gd name="connsiteX269" fmla="*/ 6348440 w 6917820"/>
              <a:gd name="connsiteY269" fmla="*/ 530647 h 1224798"/>
              <a:gd name="connsiteX270" fmla="*/ 6348440 w 6917820"/>
              <a:gd name="connsiteY270" fmla="*/ 605585 h 1224798"/>
              <a:gd name="connsiteX271" fmla="*/ 6208170 w 6917820"/>
              <a:gd name="connsiteY271" fmla="*/ 838920 h 1224798"/>
              <a:gd name="connsiteX272" fmla="*/ 6203059 w 6917820"/>
              <a:gd name="connsiteY272" fmla="*/ 857656 h 1224798"/>
              <a:gd name="connsiteX273" fmla="*/ 6213850 w 6917820"/>
              <a:gd name="connsiteY273" fmla="*/ 883204 h 1224798"/>
              <a:gd name="connsiteX274" fmla="*/ 6239405 w 6917820"/>
              <a:gd name="connsiteY274" fmla="*/ 893989 h 1224798"/>
              <a:gd name="connsiteX275" fmla="*/ 6348440 w 6917820"/>
              <a:gd name="connsiteY275" fmla="*/ 893989 h 1224798"/>
              <a:gd name="connsiteX276" fmla="*/ 6348440 w 6917820"/>
              <a:gd name="connsiteY276" fmla="*/ 1048412 h 1224798"/>
              <a:gd name="connsiteX277" fmla="*/ 6367179 w 6917820"/>
              <a:gd name="connsiteY277" fmla="*/ 1093262 h 1224798"/>
              <a:gd name="connsiteX278" fmla="*/ 6412044 w 6917820"/>
              <a:gd name="connsiteY278" fmla="*/ 1111996 h 1224798"/>
              <a:gd name="connsiteX279" fmla="*/ 6502906 w 6917820"/>
              <a:gd name="connsiteY279" fmla="*/ 1111996 h 1224798"/>
              <a:gd name="connsiteX280" fmla="*/ 6547769 w 6917820"/>
              <a:gd name="connsiteY280" fmla="*/ 1093262 h 1224798"/>
              <a:gd name="connsiteX281" fmla="*/ 6566510 w 6917820"/>
              <a:gd name="connsiteY281" fmla="*/ 1048412 h 1224798"/>
              <a:gd name="connsiteX282" fmla="*/ 6566510 w 6917820"/>
              <a:gd name="connsiteY282" fmla="*/ 893989 h 1224798"/>
              <a:gd name="connsiteX283" fmla="*/ 6675545 w 6917820"/>
              <a:gd name="connsiteY283" fmla="*/ 893989 h 1224798"/>
              <a:gd name="connsiteX284" fmla="*/ 6701100 w 6917820"/>
              <a:gd name="connsiteY284" fmla="*/ 883204 h 1224798"/>
              <a:gd name="connsiteX285" fmla="*/ 6711889 w 6917820"/>
              <a:gd name="connsiteY285" fmla="*/ 857656 h 1224798"/>
              <a:gd name="connsiteX286" fmla="*/ 6706778 w 6917820"/>
              <a:gd name="connsiteY286" fmla="*/ 838920 h 1224798"/>
              <a:gd name="connsiteX287" fmla="*/ 6566510 w 6917820"/>
              <a:gd name="connsiteY287" fmla="*/ 605585 h 1224798"/>
              <a:gd name="connsiteX288" fmla="*/ 6566510 w 6917820"/>
              <a:gd name="connsiteY288" fmla="*/ 530647 h 1224798"/>
              <a:gd name="connsiteX289" fmla="*/ 6592065 w 6917820"/>
              <a:gd name="connsiteY289" fmla="*/ 530647 h 1224798"/>
              <a:gd name="connsiteX290" fmla="*/ 6720976 w 6917820"/>
              <a:gd name="connsiteY290" fmla="*/ 724241 h 1224798"/>
              <a:gd name="connsiteX291" fmla="*/ 6766408 w 6917820"/>
              <a:gd name="connsiteY291" fmla="*/ 748652 h 1224798"/>
              <a:gd name="connsiteX292" fmla="*/ 6805024 w 6917820"/>
              <a:gd name="connsiteY292" fmla="*/ 732757 h 1224798"/>
              <a:gd name="connsiteX293" fmla="*/ 6820925 w 6917820"/>
              <a:gd name="connsiteY293" fmla="*/ 694150 h 1224798"/>
              <a:gd name="connsiteX294" fmla="*/ 6811840 w 6917820"/>
              <a:gd name="connsiteY294" fmla="*/ 664060 h 1224798"/>
              <a:gd name="connsiteX295" fmla="*/ 6666459 w 6917820"/>
              <a:gd name="connsiteY295" fmla="*/ 446056 h 1224798"/>
              <a:gd name="connsiteX296" fmla="*/ 6566510 w 6917820"/>
              <a:gd name="connsiteY296" fmla="*/ 385309 h 1224798"/>
              <a:gd name="connsiteX297" fmla="*/ 6348440 w 6917820"/>
              <a:gd name="connsiteY297" fmla="*/ 385309 h 1224798"/>
              <a:gd name="connsiteX298" fmla="*/ 6248491 w 6917820"/>
              <a:gd name="connsiteY298" fmla="*/ 446056 h 1224798"/>
              <a:gd name="connsiteX299" fmla="*/ 6124302 w 6917820"/>
              <a:gd name="connsiteY299" fmla="*/ 632283 h 1224798"/>
              <a:gd name="connsiteX300" fmla="*/ 6000113 w 6917820"/>
              <a:gd name="connsiteY300" fmla="*/ 446056 h 1224798"/>
              <a:gd name="connsiteX301" fmla="*/ 5900164 w 6917820"/>
              <a:gd name="connsiteY301" fmla="*/ 385309 h 1224798"/>
              <a:gd name="connsiteX302" fmla="*/ 5682094 w 6917820"/>
              <a:gd name="connsiteY302" fmla="*/ 385309 h 1224798"/>
              <a:gd name="connsiteX303" fmla="*/ 5582145 w 6917820"/>
              <a:gd name="connsiteY303" fmla="*/ 446056 h 1224798"/>
              <a:gd name="connsiteX304" fmla="*/ 5457955 w 6917820"/>
              <a:gd name="connsiteY304" fmla="*/ 632284 h 1224798"/>
              <a:gd name="connsiteX305" fmla="*/ 5333765 w 6917820"/>
              <a:gd name="connsiteY305" fmla="*/ 446056 h 1224798"/>
              <a:gd name="connsiteX306" fmla="*/ 5233817 w 6917820"/>
              <a:gd name="connsiteY306" fmla="*/ 385309 h 1224798"/>
              <a:gd name="connsiteX307" fmla="*/ 5015746 w 6917820"/>
              <a:gd name="connsiteY307" fmla="*/ 385309 h 1224798"/>
              <a:gd name="connsiteX308" fmla="*/ 4915797 w 6917820"/>
              <a:gd name="connsiteY308" fmla="*/ 446056 h 1224798"/>
              <a:gd name="connsiteX309" fmla="*/ 4791607 w 6917820"/>
              <a:gd name="connsiteY309" fmla="*/ 632284 h 1224798"/>
              <a:gd name="connsiteX310" fmla="*/ 4667417 w 6917820"/>
              <a:gd name="connsiteY310" fmla="*/ 446056 h 1224798"/>
              <a:gd name="connsiteX311" fmla="*/ 4567469 w 6917820"/>
              <a:gd name="connsiteY311" fmla="*/ 385309 h 1224798"/>
              <a:gd name="connsiteX312" fmla="*/ 4349398 w 6917820"/>
              <a:gd name="connsiteY312" fmla="*/ 385309 h 1224798"/>
              <a:gd name="connsiteX313" fmla="*/ 4249449 w 6917820"/>
              <a:gd name="connsiteY313" fmla="*/ 446056 h 1224798"/>
              <a:gd name="connsiteX314" fmla="*/ 4125259 w 6917820"/>
              <a:gd name="connsiteY314" fmla="*/ 632284 h 1224798"/>
              <a:gd name="connsiteX315" fmla="*/ 4001069 w 6917820"/>
              <a:gd name="connsiteY315" fmla="*/ 446056 h 1224798"/>
              <a:gd name="connsiteX316" fmla="*/ 3901121 w 6917820"/>
              <a:gd name="connsiteY316" fmla="*/ 385309 h 1224798"/>
              <a:gd name="connsiteX317" fmla="*/ 3683050 w 6917820"/>
              <a:gd name="connsiteY317" fmla="*/ 385309 h 1224798"/>
              <a:gd name="connsiteX318" fmla="*/ 3583101 w 6917820"/>
              <a:gd name="connsiteY318" fmla="*/ 446056 h 1224798"/>
              <a:gd name="connsiteX319" fmla="*/ 3458912 w 6917820"/>
              <a:gd name="connsiteY319" fmla="*/ 632284 h 1224798"/>
              <a:gd name="connsiteX320" fmla="*/ 3334721 w 6917820"/>
              <a:gd name="connsiteY320" fmla="*/ 446056 h 1224798"/>
              <a:gd name="connsiteX321" fmla="*/ 3234773 w 6917820"/>
              <a:gd name="connsiteY321" fmla="*/ 385309 h 1224798"/>
              <a:gd name="connsiteX322" fmla="*/ 3016702 w 6917820"/>
              <a:gd name="connsiteY322" fmla="*/ 385309 h 1224798"/>
              <a:gd name="connsiteX323" fmla="*/ 2916753 w 6917820"/>
              <a:gd name="connsiteY323" fmla="*/ 446056 h 1224798"/>
              <a:gd name="connsiteX324" fmla="*/ 2792564 w 6917820"/>
              <a:gd name="connsiteY324" fmla="*/ 632284 h 1224798"/>
              <a:gd name="connsiteX325" fmla="*/ 2668373 w 6917820"/>
              <a:gd name="connsiteY325" fmla="*/ 446056 h 1224798"/>
              <a:gd name="connsiteX326" fmla="*/ 2568425 w 6917820"/>
              <a:gd name="connsiteY326" fmla="*/ 385309 h 1224798"/>
              <a:gd name="connsiteX327" fmla="*/ 2350354 w 6917820"/>
              <a:gd name="connsiteY327" fmla="*/ 385309 h 1224798"/>
              <a:gd name="connsiteX328" fmla="*/ 2250405 w 6917820"/>
              <a:gd name="connsiteY328" fmla="*/ 446056 h 1224798"/>
              <a:gd name="connsiteX329" fmla="*/ 2126216 w 6917820"/>
              <a:gd name="connsiteY329" fmla="*/ 632284 h 1224798"/>
              <a:gd name="connsiteX330" fmla="*/ 2002025 w 6917820"/>
              <a:gd name="connsiteY330" fmla="*/ 446056 h 1224798"/>
              <a:gd name="connsiteX331" fmla="*/ 1902077 w 6917820"/>
              <a:gd name="connsiteY331" fmla="*/ 385309 h 1224798"/>
              <a:gd name="connsiteX332" fmla="*/ 1684006 w 6917820"/>
              <a:gd name="connsiteY332" fmla="*/ 385309 h 1224798"/>
              <a:gd name="connsiteX333" fmla="*/ 1584057 w 6917820"/>
              <a:gd name="connsiteY333" fmla="*/ 446056 h 1224798"/>
              <a:gd name="connsiteX334" fmla="*/ 1459868 w 6917820"/>
              <a:gd name="connsiteY334" fmla="*/ 632284 h 1224798"/>
              <a:gd name="connsiteX335" fmla="*/ 1335677 w 6917820"/>
              <a:gd name="connsiteY335" fmla="*/ 446056 h 1224798"/>
              <a:gd name="connsiteX336" fmla="*/ 1235729 w 6917820"/>
              <a:gd name="connsiteY336" fmla="*/ 385309 h 1224798"/>
              <a:gd name="connsiteX337" fmla="*/ 1017658 w 6917820"/>
              <a:gd name="connsiteY337" fmla="*/ 385309 h 1224798"/>
              <a:gd name="connsiteX338" fmla="*/ 917709 w 6917820"/>
              <a:gd name="connsiteY338" fmla="*/ 446056 h 1224798"/>
              <a:gd name="connsiteX339" fmla="*/ 793519 w 6917820"/>
              <a:gd name="connsiteY339" fmla="*/ 632284 h 1224798"/>
              <a:gd name="connsiteX340" fmla="*/ 669329 w 6917820"/>
              <a:gd name="connsiteY340" fmla="*/ 446056 h 1224798"/>
              <a:gd name="connsiteX341" fmla="*/ 569380 w 6917820"/>
              <a:gd name="connsiteY341" fmla="*/ 385309 h 1224798"/>
              <a:gd name="connsiteX342" fmla="*/ 6457474 w 6917820"/>
              <a:gd name="connsiteY342" fmla="*/ 112801 h 1224798"/>
              <a:gd name="connsiteX343" fmla="*/ 6367463 w 6917820"/>
              <a:gd name="connsiteY343" fmla="*/ 149987 h 1224798"/>
              <a:gd name="connsiteX344" fmla="*/ 6330267 w 6917820"/>
              <a:gd name="connsiteY344" fmla="*/ 239971 h 1224798"/>
              <a:gd name="connsiteX345" fmla="*/ 6367463 w 6917820"/>
              <a:gd name="connsiteY345" fmla="*/ 329955 h 1224798"/>
              <a:gd name="connsiteX346" fmla="*/ 6457474 w 6917820"/>
              <a:gd name="connsiteY346" fmla="*/ 367141 h 1224798"/>
              <a:gd name="connsiteX347" fmla="*/ 6547487 w 6917820"/>
              <a:gd name="connsiteY347" fmla="*/ 329955 h 1224798"/>
              <a:gd name="connsiteX348" fmla="*/ 6584681 w 6917820"/>
              <a:gd name="connsiteY348" fmla="*/ 239971 h 1224798"/>
              <a:gd name="connsiteX349" fmla="*/ 6547487 w 6917820"/>
              <a:gd name="connsiteY349" fmla="*/ 149987 h 1224798"/>
              <a:gd name="connsiteX350" fmla="*/ 6457474 w 6917820"/>
              <a:gd name="connsiteY350" fmla="*/ 112801 h 1224798"/>
              <a:gd name="connsiteX351" fmla="*/ 5791128 w 6917820"/>
              <a:gd name="connsiteY351" fmla="*/ 112801 h 1224798"/>
              <a:gd name="connsiteX352" fmla="*/ 5701117 w 6917820"/>
              <a:gd name="connsiteY352" fmla="*/ 149987 h 1224798"/>
              <a:gd name="connsiteX353" fmla="*/ 5663921 w 6917820"/>
              <a:gd name="connsiteY353" fmla="*/ 239971 h 1224798"/>
              <a:gd name="connsiteX354" fmla="*/ 5701117 w 6917820"/>
              <a:gd name="connsiteY354" fmla="*/ 329955 h 1224798"/>
              <a:gd name="connsiteX355" fmla="*/ 5791128 w 6917820"/>
              <a:gd name="connsiteY355" fmla="*/ 367141 h 1224798"/>
              <a:gd name="connsiteX356" fmla="*/ 5881141 w 6917820"/>
              <a:gd name="connsiteY356" fmla="*/ 329955 h 1224798"/>
              <a:gd name="connsiteX357" fmla="*/ 5918335 w 6917820"/>
              <a:gd name="connsiteY357" fmla="*/ 239971 h 1224798"/>
              <a:gd name="connsiteX358" fmla="*/ 5881141 w 6917820"/>
              <a:gd name="connsiteY358" fmla="*/ 149987 h 1224798"/>
              <a:gd name="connsiteX359" fmla="*/ 5791128 w 6917820"/>
              <a:gd name="connsiteY359" fmla="*/ 112801 h 1224798"/>
              <a:gd name="connsiteX360" fmla="*/ 5124780 w 6917820"/>
              <a:gd name="connsiteY360" fmla="*/ 112801 h 1224798"/>
              <a:gd name="connsiteX361" fmla="*/ 5034770 w 6917820"/>
              <a:gd name="connsiteY361" fmla="*/ 149987 h 1224798"/>
              <a:gd name="connsiteX362" fmla="*/ 4997573 w 6917820"/>
              <a:gd name="connsiteY362" fmla="*/ 239971 h 1224798"/>
              <a:gd name="connsiteX363" fmla="*/ 5034770 w 6917820"/>
              <a:gd name="connsiteY363" fmla="*/ 329955 h 1224798"/>
              <a:gd name="connsiteX364" fmla="*/ 5124780 w 6917820"/>
              <a:gd name="connsiteY364" fmla="*/ 367141 h 1224798"/>
              <a:gd name="connsiteX365" fmla="*/ 5214793 w 6917820"/>
              <a:gd name="connsiteY365" fmla="*/ 329955 h 1224798"/>
              <a:gd name="connsiteX366" fmla="*/ 5251988 w 6917820"/>
              <a:gd name="connsiteY366" fmla="*/ 239971 h 1224798"/>
              <a:gd name="connsiteX367" fmla="*/ 5214793 w 6917820"/>
              <a:gd name="connsiteY367" fmla="*/ 149987 h 1224798"/>
              <a:gd name="connsiteX368" fmla="*/ 5124780 w 6917820"/>
              <a:gd name="connsiteY368" fmla="*/ 112801 h 1224798"/>
              <a:gd name="connsiteX369" fmla="*/ 4458432 w 6917820"/>
              <a:gd name="connsiteY369" fmla="*/ 112801 h 1224798"/>
              <a:gd name="connsiteX370" fmla="*/ 4368422 w 6917820"/>
              <a:gd name="connsiteY370" fmla="*/ 149987 h 1224798"/>
              <a:gd name="connsiteX371" fmla="*/ 4331225 w 6917820"/>
              <a:gd name="connsiteY371" fmla="*/ 239971 h 1224798"/>
              <a:gd name="connsiteX372" fmla="*/ 4368422 w 6917820"/>
              <a:gd name="connsiteY372" fmla="*/ 329955 h 1224798"/>
              <a:gd name="connsiteX373" fmla="*/ 4458432 w 6917820"/>
              <a:gd name="connsiteY373" fmla="*/ 367141 h 1224798"/>
              <a:gd name="connsiteX374" fmla="*/ 4548445 w 6917820"/>
              <a:gd name="connsiteY374" fmla="*/ 329955 h 1224798"/>
              <a:gd name="connsiteX375" fmla="*/ 4585640 w 6917820"/>
              <a:gd name="connsiteY375" fmla="*/ 239971 h 1224798"/>
              <a:gd name="connsiteX376" fmla="*/ 4548445 w 6917820"/>
              <a:gd name="connsiteY376" fmla="*/ 149987 h 1224798"/>
              <a:gd name="connsiteX377" fmla="*/ 4458432 w 6917820"/>
              <a:gd name="connsiteY377" fmla="*/ 112801 h 1224798"/>
              <a:gd name="connsiteX378" fmla="*/ 3792084 w 6917820"/>
              <a:gd name="connsiteY378" fmla="*/ 112801 h 1224798"/>
              <a:gd name="connsiteX379" fmla="*/ 3702074 w 6917820"/>
              <a:gd name="connsiteY379" fmla="*/ 149987 h 1224798"/>
              <a:gd name="connsiteX380" fmla="*/ 3664877 w 6917820"/>
              <a:gd name="connsiteY380" fmla="*/ 239971 h 1224798"/>
              <a:gd name="connsiteX381" fmla="*/ 3702074 w 6917820"/>
              <a:gd name="connsiteY381" fmla="*/ 329955 h 1224798"/>
              <a:gd name="connsiteX382" fmla="*/ 3792084 w 6917820"/>
              <a:gd name="connsiteY382" fmla="*/ 367141 h 1224798"/>
              <a:gd name="connsiteX383" fmla="*/ 3882097 w 6917820"/>
              <a:gd name="connsiteY383" fmla="*/ 329955 h 1224798"/>
              <a:gd name="connsiteX384" fmla="*/ 3919292 w 6917820"/>
              <a:gd name="connsiteY384" fmla="*/ 239971 h 1224798"/>
              <a:gd name="connsiteX385" fmla="*/ 3882097 w 6917820"/>
              <a:gd name="connsiteY385" fmla="*/ 149987 h 1224798"/>
              <a:gd name="connsiteX386" fmla="*/ 3792084 w 6917820"/>
              <a:gd name="connsiteY386" fmla="*/ 112801 h 1224798"/>
              <a:gd name="connsiteX387" fmla="*/ 3125736 w 6917820"/>
              <a:gd name="connsiteY387" fmla="*/ 112801 h 1224798"/>
              <a:gd name="connsiteX388" fmla="*/ 3035726 w 6917820"/>
              <a:gd name="connsiteY388" fmla="*/ 149987 h 1224798"/>
              <a:gd name="connsiteX389" fmla="*/ 2998529 w 6917820"/>
              <a:gd name="connsiteY389" fmla="*/ 239971 h 1224798"/>
              <a:gd name="connsiteX390" fmla="*/ 3035726 w 6917820"/>
              <a:gd name="connsiteY390" fmla="*/ 329955 h 1224798"/>
              <a:gd name="connsiteX391" fmla="*/ 3125736 w 6917820"/>
              <a:gd name="connsiteY391" fmla="*/ 367141 h 1224798"/>
              <a:gd name="connsiteX392" fmla="*/ 3215749 w 6917820"/>
              <a:gd name="connsiteY392" fmla="*/ 329955 h 1224798"/>
              <a:gd name="connsiteX393" fmla="*/ 3252944 w 6917820"/>
              <a:gd name="connsiteY393" fmla="*/ 239971 h 1224798"/>
              <a:gd name="connsiteX394" fmla="*/ 3215749 w 6917820"/>
              <a:gd name="connsiteY394" fmla="*/ 149987 h 1224798"/>
              <a:gd name="connsiteX395" fmla="*/ 3125736 w 6917820"/>
              <a:gd name="connsiteY395" fmla="*/ 112801 h 1224798"/>
              <a:gd name="connsiteX396" fmla="*/ 2459388 w 6917820"/>
              <a:gd name="connsiteY396" fmla="*/ 112801 h 1224798"/>
              <a:gd name="connsiteX397" fmla="*/ 2369378 w 6917820"/>
              <a:gd name="connsiteY397" fmla="*/ 149987 h 1224798"/>
              <a:gd name="connsiteX398" fmla="*/ 2332181 w 6917820"/>
              <a:gd name="connsiteY398" fmla="*/ 239971 h 1224798"/>
              <a:gd name="connsiteX399" fmla="*/ 2369378 w 6917820"/>
              <a:gd name="connsiteY399" fmla="*/ 329955 h 1224798"/>
              <a:gd name="connsiteX400" fmla="*/ 2459388 w 6917820"/>
              <a:gd name="connsiteY400" fmla="*/ 367141 h 1224798"/>
              <a:gd name="connsiteX401" fmla="*/ 2549401 w 6917820"/>
              <a:gd name="connsiteY401" fmla="*/ 329955 h 1224798"/>
              <a:gd name="connsiteX402" fmla="*/ 2586596 w 6917820"/>
              <a:gd name="connsiteY402" fmla="*/ 239971 h 1224798"/>
              <a:gd name="connsiteX403" fmla="*/ 2549401 w 6917820"/>
              <a:gd name="connsiteY403" fmla="*/ 149987 h 1224798"/>
              <a:gd name="connsiteX404" fmla="*/ 2459388 w 6917820"/>
              <a:gd name="connsiteY404" fmla="*/ 112801 h 1224798"/>
              <a:gd name="connsiteX405" fmla="*/ 1793040 w 6917820"/>
              <a:gd name="connsiteY405" fmla="*/ 112801 h 1224798"/>
              <a:gd name="connsiteX406" fmla="*/ 1703030 w 6917820"/>
              <a:gd name="connsiteY406" fmla="*/ 149987 h 1224798"/>
              <a:gd name="connsiteX407" fmla="*/ 1665833 w 6917820"/>
              <a:gd name="connsiteY407" fmla="*/ 239971 h 1224798"/>
              <a:gd name="connsiteX408" fmla="*/ 1703030 w 6917820"/>
              <a:gd name="connsiteY408" fmla="*/ 329955 h 1224798"/>
              <a:gd name="connsiteX409" fmla="*/ 1793040 w 6917820"/>
              <a:gd name="connsiteY409" fmla="*/ 367141 h 1224798"/>
              <a:gd name="connsiteX410" fmla="*/ 1883053 w 6917820"/>
              <a:gd name="connsiteY410" fmla="*/ 329955 h 1224798"/>
              <a:gd name="connsiteX411" fmla="*/ 1920248 w 6917820"/>
              <a:gd name="connsiteY411" fmla="*/ 239971 h 1224798"/>
              <a:gd name="connsiteX412" fmla="*/ 1883053 w 6917820"/>
              <a:gd name="connsiteY412" fmla="*/ 149987 h 1224798"/>
              <a:gd name="connsiteX413" fmla="*/ 1793040 w 6917820"/>
              <a:gd name="connsiteY413" fmla="*/ 112801 h 1224798"/>
              <a:gd name="connsiteX414" fmla="*/ 1126692 w 6917820"/>
              <a:gd name="connsiteY414" fmla="*/ 112801 h 1224798"/>
              <a:gd name="connsiteX415" fmla="*/ 1036682 w 6917820"/>
              <a:gd name="connsiteY415" fmla="*/ 149987 h 1224798"/>
              <a:gd name="connsiteX416" fmla="*/ 999485 w 6917820"/>
              <a:gd name="connsiteY416" fmla="*/ 239971 h 1224798"/>
              <a:gd name="connsiteX417" fmla="*/ 1036682 w 6917820"/>
              <a:gd name="connsiteY417" fmla="*/ 329955 h 1224798"/>
              <a:gd name="connsiteX418" fmla="*/ 1126692 w 6917820"/>
              <a:gd name="connsiteY418" fmla="*/ 367141 h 1224798"/>
              <a:gd name="connsiteX419" fmla="*/ 1216705 w 6917820"/>
              <a:gd name="connsiteY419" fmla="*/ 329955 h 1224798"/>
              <a:gd name="connsiteX420" fmla="*/ 1253900 w 6917820"/>
              <a:gd name="connsiteY420" fmla="*/ 239971 h 1224798"/>
              <a:gd name="connsiteX421" fmla="*/ 1216705 w 6917820"/>
              <a:gd name="connsiteY421" fmla="*/ 149987 h 1224798"/>
              <a:gd name="connsiteX422" fmla="*/ 1126692 w 6917820"/>
              <a:gd name="connsiteY422" fmla="*/ 112801 h 1224798"/>
              <a:gd name="connsiteX423" fmla="*/ 460344 w 6917820"/>
              <a:gd name="connsiteY423" fmla="*/ 112801 h 1224798"/>
              <a:gd name="connsiteX424" fmla="*/ 370334 w 6917820"/>
              <a:gd name="connsiteY424" fmla="*/ 149987 h 1224798"/>
              <a:gd name="connsiteX425" fmla="*/ 333137 w 6917820"/>
              <a:gd name="connsiteY425" fmla="*/ 239971 h 1224798"/>
              <a:gd name="connsiteX426" fmla="*/ 370334 w 6917820"/>
              <a:gd name="connsiteY426" fmla="*/ 329955 h 1224798"/>
              <a:gd name="connsiteX427" fmla="*/ 460344 w 6917820"/>
              <a:gd name="connsiteY427" fmla="*/ 367141 h 1224798"/>
              <a:gd name="connsiteX428" fmla="*/ 550357 w 6917820"/>
              <a:gd name="connsiteY428" fmla="*/ 329955 h 1224798"/>
              <a:gd name="connsiteX429" fmla="*/ 587552 w 6917820"/>
              <a:gd name="connsiteY429" fmla="*/ 239971 h 1224798"/>
              <a:gd name="connsiteX430" fmla="*/ 550357 w 6917820"/>
              <a:gd name="connsiteY430" fmla="*/ 149987 h 1224798"/>
              <a:gd name="connsiteX431" fmla="*/ 460344 w 6917820"/>
              <a:gd name="connsiteY431" fmla="*/ 112801 h 1224798"/>
              <a:gd name="connsiteX432" fmla="*/ 0 w 6917820"/>
              <a:gd name="connsiteY432" fmla="*/ 0 h 1224798"/>
              <a:gd name="connsiteX433" fmla="*/ 6917820 w 6917820"/>
              <a:gd name="connsiteY433" fmla="*/ 0 h 1224798"/>
              <a:gd name="connsiteX434" fmla="*/ 6917820 w 6917820"/>
              <a:gd name="connsiteY434" fmla="*/ 1224798 h 1224798"/>
              <a:gd name="connsiteX435" fmla="*/ 0 w 6917820"/>
              <a:gd name="connsiteY435" fmla="*/ 1224798 h 122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917820" h="1224798">
                <a:moveTo>
                  <a:pt x="351310" y="385309"/>
                </a:moveTo>
                <a:cubicBezTo>
                  <a:pt x="312315" y="385309"/>
                  <a:pt x="278999" y="405557"/>
                  <a:pt x="251361" y="446056"/>
                </a:cubicBezTo>
                <a:lnTo>
                  <a:pt x="105981" y="664060"/>
                </a:lnTo>
                <a:cubicBezTo>
                  <a:pt x="99923" y="673145"/>
                  <a:pt x="96895" y="683175"/>
                  <a:pt x="96895" y="694150"/>
                </a:cubicBezTo>
                <a:cubicBezTo>
                  <a:pt x="96895" y="709291"/>
                  <a:pt x="102197" y="722159"/>
                  <a:pt x="112797" y="732757"/>
                </a:cubicBezTo>
                <a:cubicBezTo>
                  <a:pt x="123398" y="743354"/>
                  <a:pt x="136269" y="748652"/>
                  <a:pt x="151412" y="748652"/>
                </a:cubicBezTo>
                <a:cubicBezTo>
                  <a:pt x="170720" y="748652"/>
                  <a:pt x="185866" y="740514"/>
                  <a:pt x="196844" y="724241"/>
                </a:cubicBezTo>
                <a:lnTo>
                  <a:pt x="325755" y="530647"/>
                </a:lnTo>
                <a:lnTo>
                  <a:pt x="351310" y="530647"/>
                </a:lnTo>
                <a:lnTo>
                  <a:pt x="351310" y="605585"/>
                </a:lnTo>
                <a:lnTo>
                  <a:pt x="211040" y="838920"/>
                </a:lnTo>
                <a:cubicBezTo>
                  <a:pt x="207633" y="844597"/>
                  <a:pt x="205930" y="850842"/>
                  <a:pt x="205930" y="857656"/>
                </a:cubicBezTo>
                <a:cubicBezTo>
                  <a:pt x="205930" y="867497"/>
                  <a:pt x="209528" y="876011"/>
                  <a:pt x="216720" y="883204"/>
                </a:cubicBezTo>
                <a:cubicBezTo>
                  <a:pt x="223915" y="890394"/>
                  <a:pt x="232432" y="893989"/>
                  <a:pt x="242276" y="893989"/>
                </a:cubicBezTo>
                <a:lnTo>
                  <a:pt x="351310" y="893989"/>
                </a:lnTo>
                <a:lnTo>
                  <a:pt x="351310" y="1048412"/>
                </a:lnTo>
                <a:cubicBezTo>
                  <a:pt x="351310" y="1065822"/>
                  <a:pt x="357557" y="1080772"/>
                  <a:pt x="370049" y="1093262"/>
                </a:cubicBezTo>
                <a:cubicBezTo>
                  <a:pt x="382544" y="1105751"/>
                  <a:pt x="397499" y="1111996"/>
                  <a:pt x="414915" y="1111996"/>
                </a:cubicBezTo>
                <a:lnTo>
                  <a:pt x="505776" y="1111996"/>
                </a:lnTo>
                <a:cubicBezTo>
                  <a:pt x="523193" y="1111996"/>
                  <a:pt x="538147" y="1105751"/>
                  <a:pt x="550639" y="1093262"/>
                </a:cubicBezTo>
                <a:cubicBezTo>
                  <a:pt x="563133" y="1080772"/>
                  <a:pt x="569380" y="1065822"/>
                  <a:pt x="569380" y="1048412"/>
                </a:cubicBezTo>
                <a:lnTo>
                  <a:pt x="569380" y="893989"/>
                </a:lnTo>
                <a:lnTo>
                  <a:pt x="678415" y="893989"/>
                </a:lnTo>
                <a:cubicBezTo>
                  <a:pt x="688258" y="893989"/>
                  <a:pt x="696777" y="890394"/>
                  <a:pt x="703970" y="883204"/>
                </a:cubicBezTo>
                <a:cubicBezTo>
                  <a:pt x="711165" y="876011"/>
                  <a:pt x="714759" y="867497"/>
                  <a:pt x="714759" y="857656"/>
                </a:cubicBezTo>
                <a:cubicBezTo>
                  <a:pt x="714759" y="850842"/>
                  <a:pt x="713057" y="844597"/>
                  <a:pt x="709649" y="838920"/>
                </a:cubicBezTo>
                <a:lnTo>
                  <a:pt x="569380" y="605585"/>
                </a:lnTo>
                <a:lnTo>
                  <a:pt x="569380" y="530647"/>
                </a:lnTo>
                <a:lnTo>
                  <a:pt x="594936" y="530647"/>
                </a:lnTo>
                <a:lnTo>
                  <a:pt x="723847" y="724241"/>
                </a:lnTo>
                <a:cubicBezTo>
                  <a:pt x="734827" y="740514"/>
                  <a:pt x="749970" y="748652"/>
                  <a:pt x="769278" y="748652"/>
                </a:cubicBezTo>
                <a:cubicBezTo>
                  <a:pt x="776851" y="748652"/>
                  <a:pt x="783855" y="747328"/>
                  <a:pt x="790291" y="744679"/>
                </a:cubicBezTo>
                <a:lnTo>
                  <a:pt x="793520" y="742492"/>
                </a:lnTo>
                <a:lnTo>
                  <a:pt x="796749" y="744678"/>
                </a:lnTo>
                <a:cubicBezTo>
                  <a:pt x="803185" y="747327"/>
                  <a:pt x="810189" y="748652"/>
                  <a:pt x="817760" y="748652"/>
                </a:cubicBezTo>
                <a:cubicBezTo>
                  <a:pt x="837068" y="748652"/>
                  <a:pt x="852213" y="740514"/>
                  <a:pt x="863192" y="724241"/>
                </a:cubicBezTo>
                <a:lnTo>
                  <a:pt x="992103" y="530647"/>
                </a:lnTo>
                <a:lnTo>
                  <a:pt x="1017658" y="530647"/>
                </a:lnTo>
                <a:lnTo>
                  <a:pt x="1017658" y="605585"/>
                </a:lnTo>
                <a:lnTo>
                  <a:pt x="877388" y="838920"/>
                </a:lnTo>
                <a:cubicBezTo>
                  <a:pt x="873981" y="844597"/>
                  <a:pt x="872277" y="850842"/>
                  <a:pt x="872277" y="857656"/>
                </a:cubicBezTo>
                <a:cubicBezTo>
                  <a:pt x="872277" y="867497"/>
                  <a:pt x="875876" y="876011"/>
                  <a:pt x="883068" y="883204"/>
                </a:cubicBezTo>
                <a:cubicBezTo>
                  <a:pt x="890263" y="890394"/>
                  <a:pt x="898780" y="893989"/>
                  <a:pt x="908624" y="893989"/>
                </a:cubicBezTo>
                <a:lnTo>
                  <a:pt x="1017658" y="893989"/>
                </a:lnTo>
                <a:lnTo>
                  <a:pt x="1017658" y="1048412"/>
                </a:lnTo>
                <a:cubicBezTo>
                  <a:pt x="1017658" y="1065822"/>
                  <a:pt x="1023905" y="1080772"/>
                  <a:pt x="1036397" y="1093262"/>
                </a:cubicBezTo>
                <a:cubicBezTo>
                  <a:pt x="1048892" y="1105751"/>
                  <a:pt x="1063848" y="1111996"/>
                  <a:pt x="1081263" y="1111996"/>
                </a:cubicBezTo>
                <a:lnTo>
                  <a:pt x="1172124" y="1111996"/>
                </a:lnTo>
                <a:cubicBezTo>
                  <a:pt x="1189541" y="1111996"/>
                  <a:pt x="1204495" y="1105751"/>
                  <a:pt x="1216987" y="1093262"/>
                </a:cubicBezTo>
                <a:cubicBezTo>
                  <a:pt x="1229481" y="1080772"/>
                  <a:pt x="1235729" y="1065822"/>
                  <a:pt x="1235729" y="1048412"/>
                </a:cubicBezTo>
                <a:lnTo>
                  <a:pt x="1235729" y="893989"/>
                </a:lnTo>
                <a:lnTo>
                  <a:pt x="1344763" y="893989"/>
                </a:lnTo>
                <a:cubicBezTo>
                  <a:pt x="1354606" y="893989"/>
                  <a:pt x="1363125" y="890394"/>
                  <a:pt x="1370318" y="883204"/>
                </a:cubicBezTo>
                <a:cubicBezTo>
                  <a:pt x="1377513" y="876011"/>
                  <a:pt x="1381107" y="867497"/>
                  <a:pt x="1381107" y="857656"/>
                </a:cubicBezTo>
                <a:cubicBezTo>
                  <a:pt x="1381107" y="850842"/>
                  <a:pt x="1379406" y="844597"/>
                  <a:pt x="1375997" y="838920"/>
                </a:cubicBezTo>
                <a:lnTo>
                  <a:pt x="1235729" y="605585"/>
                </a:lnTo>
                <a:lnTo>
                  <a:pt x="1235729" y="530647"/>
                </a:lnTo>
                <a:lnTo>
                  <a:pt x="1261284" y="530647"/>
                </a:lnTo>
                <a:lnTo>
                  <a:pt x="1390194" y="724241"/>
                </a:lnTo>
                <a:cubicBezTo>
                  <a:pt x="1401175" y="740514"/>
                  <a:pt x="1416318" y="748652"/>
                  <a:pt x="1435626" y="748652"/>
                </a:cubicBezTo>
                <a:cubicBezTo>
                  <a:pt x="1443199" y="748652"/>
                  <a:pt x="1450203" y="747328"/>
                  <a:pt x="1456639" y="744679"/>
                </a:cubicBezTo>
                <a:lnTo>
                  <a:pt x="1459868" y="742492"/>
                </a:lnTo>
                <a:lnTo>
                  <a:pt x="1463097" y="744678"/>
                </a:lnTo>
                <a:cubicBezTo>
                  <a:pt x="1469533" y="747327"/>
                  <a:pt x="1476537" y="748652"/>
                  <a:pt x="1484108" y="748652"/>
                </a:cubicBezTo>
                <a:cubicBezTo>
                  <a:pt x="1503416" y="748652"/>
                  <a:pt x="1518562" y="740514"/>
                  <a:pt x="1529540" y="724241"/>
                </a:cubicBezTo>
                <a:lnTo>
                  <a:pt x="1658451" y="530647"/>
                </a:lnTo>
                <a:lnTo>
                  <a:pt x="1684006" y="530647"/>
                </a:lnTo>
                <a:lnTo>
                  <a:pt x="1684006" y="605585"/>
                </a:lnTo>
                <a:lnTo>
                  <a:pt x="1543736" y="838920"/>
                </a:lnTo>
                <a:cubicBezTo>
                  <a:pt x="1540329" y="844597"/>
                  <a:pt x="1538626" y="850842"/>
                  <a:pt x="1538626" y="857656"/>
                </a:cubicBezTo>
                <a:cubicBezTo>
                  <a:pt x="1538626" y="867497"/>
                  <a:pt x="1542224" y="876011"/>
                  <a:pt x="1549416" y="883204"/>
                </a:cubicBezTo>
                <a:cubicBezTo>
                  <a:pt x="1556611" y="890394"/>
                  <a:pt x="1565128" y="893989"/>
                  <a:pt x="1574972" y="893989"/>
                </a:cubicBezTo>
                <a:lnTo>
                  <a:pt x="1684006" y="893989"/>
                </a:lnTo>
                <a:lnTo>
                  <a:pt x="1684006" y="1048412"/>
                </a:lnTo>
                <a:cubicBezTo>
                  <a:pt x="1684006" y="1065822"/>
                  <a:pt x="1690253" y="1080772"/>
                  <a:pt x="1702745" y="1093262"/>
                </a:cubicBezTo>
                <a:cubicBezTo>
                  <a:pt x="1715240" y="1105751"/>
                  <a:pt x="1730196" y="1111996"/>
                  <a:pt x="1747611" y="1111996"/>
                </a:cubicBezTo>
                <a:lnTo>
                  <a:pt x="1838472" y="1111996"/>
                </a:lnTo>
                <a:cubicBezTo>
                  <a:pt x="1855889" y="1111996"/>
                  <a:pt x="1870843" y="1105751"/>
                  <a:pt x="1883335" y="1093262"/>
                </a:cubicBezTo>
                <a:cubicBezTo>
                  <a:pt x="1895829" y="1080772"/>
                  <a:pt x="1902077" y="1065822"/>
                  <a:pt x="1902077" y="1048412"/>
                </a:cubicBezTo>
                <a:lnTo>
                  <a:pt x="1902077" y="893989"/>
                </a:lnTo>
                <a:lnTo>
                  <a:pt x="2011111" y="893989"/>
                </a:lnTo>
                <a:cubicBezTo>
                  <a:pt x="2020954" y="893989"/>
                  <a:pt x="2029473" y="890394"/>
                  <a:pt x="2036666" y="883204"/>
                </a:cubicBezTo>
                <a:cubicBezTo>
                  <a:pt x="2043861" y="876011"/>
                  <a:pt x="2047455" y="867497"/>
                  <a:pt x="2047455" y="857656"/>
                </a:cubicBezTo>
                <a:cubicBezTo>
                  <a:pt x="2047455" y="850842"/>
                  <a:pt x="2045754" y="844597"/>
                  <a:pt x="2042345" y="838920"/>
                </a:cubicBezTo>
                <a:lnTo>
                  <a:pt x="1902077" y="605585"/>
                </a:lnTo>
                <a:lnTo>
                  <a:pt x="1902077" y="530647"/>
                </a:lnTo>
                <a:lnTo>
                  <a:pt x="1927632" y="530647"/>
                </a:lnTo>
                <a:lnTo>
                  <a:pt x="2056542" y="724241"/>
                </a:lnTo>
                <a:cubicBezTo>
                  <a:pt x="2067523" y="740514"/>
                  <a:pt x="2082666" y="748652"/>
                  <a:pt x="2101974" y="748652"/>
                </a:cubicBezTo>
                <a:cubicBezTo>
                  <a:pt x="2109547" y="748652"/>
                  <a:pt x="2116551" y="747328"/>
                  <a:pt x="2122987" y="744679"/>
                </a:cubicBezTo>
                <a:lnTo>
                  <a:pt x="2126216" y="742492"/>
                </a:lnTo>
                <a:lnTo>
                  <a:pt x="2129445" y="744678"/>
                </a:lnTo>
                <a:cubicBezTo>
                  <a:pt x="2135881" y="747327"/>
                  <a:pt x="2142885" y="748652"/>
                  <a:pt x="2150456" y="748652"/>
                </a:cubicBezTo>
                <a:cubicBezTo>
                  <a:pt x="2169764" y="748652"/>
                  <a:pt x="2184910" y="740514"/>
                  <a:pt x="2195888" y="724241"/>
                </a:cubicBezTo>
                <a:lnTo>
                  <a:pt x="2324799" y="530647"/>
                </a:lnTo>
                <a:lnTo>
                  <a:pt x="2350354" y="530647"/>
                </a:lnTo>
                <a:lnTo>
                  <a:pt x="2350354" y="605585"/>
                </a:lnTo>
                <a:lnTo>
                  <a:pt x="2210084" y="838920"/>
                </a:lnTo>
                <a:cubicBezTo>
                  <a:pt x="2206677" y="844597"/>
                  <a:pt x="2204974" y="850842"/>
                  <a:pt x="2204974" y="857656"/>
                </a:cubicBezTo>
                <a:cubicBezTo>
                  <a:pt x="2204974" y="867497"/>
                  <a:pt x="2208572" y="876011"/>
                  <a:pt x="2215764" y="883204"/>
                </a:cubicBezTo>
                <a:cubicBezTo>
                  <a:pt x="2222959" y="890394"/>
                  <a:pt x="2231476" y="893989"/>
                  <a:pt x="2241320" y="893989"/>
                </a:cubicBezTo>
                <a:lnTo>
                  <a:pt x="2350354" y="893989"/>
                </a:lnTo>
                <a:lnTo>
                  <a:pt x="2350354" y="1048412"/>
                </a:lnTo>
                <a:cubicBezTo>
                  <a:pt x="2350354" y="1065822"/>
                  <a:pt x="2356601" y="1080772"/>
                  <a:pt x="2369093" y="1093262"/>
                </a:cubicBezTo>
                <a:cubicBezTo>
                  <a:pt x="2381588" y="1105751"/>
                  <a:pt x="2396544" y="1111996"/>
                  <a:pt x="2413959" y="1111996"/>
                </a:cubicBezTo>
                <a:lnTo>
                  <a:pt x="2504820" y="1111996"/>
                </a:lnTo>
                <a:cubicBezTo>
                  <a:pt x="2522237" y="1111996"/>
                  <a:pt x="2537191" y="1105751"/>
                  <a:pt x="2549683" y="1093262"/>
                </a:cubicBezTo>
                <a:cubicBezTo>
                  <a:pt x="2562177" y="1080772"/>
                  <a:pt x="2568425" y="1065822"/>
                  <a:pt x="2568425" y="1048412"/>
                </a:cubicBezTo>
                <a:lnTo>
                  <a:pt x="2568425" y="893989"/>
                </a:lnTo>
                <a:lnTo>
                  <a:pt x="2677459" y="893989"/>
                </a:lnTo>
                <a:cubicBezTo>
                  <a:pt x="2687302" y="893989"/>
                  <a:pt x="2695821" y="890394"/>
                  <a:pt x="2703014" y="883204"/>
                </a:cubicBezTo>
                <a:cubicBezTo>
                  <a:pt x="2710209" y="876011"/>
                  <a:pt x="2713803" y="867497"/>
                  <a:pt x="2713803" y="857656"/>
                </a:cubicBezTo>
                <a:cubicBezTo>
                  <a:pt x="2713803" y="850842"/>
                  <a:pt x="2712102" y="844597"/>
                  <a:pt x="2708693" y="838920"/>
                </a:cubicBezTo>
                <a:lnTo>
                  <a:pt x="2568425" y="605585"/>
                </a:lnTo>
                <a:lnTo>
                  <a:pt x="2568425" y="530647"/>
                </a:lnTo>
                <a:lnTo>
                  <a:pt x="2593980" y="530647"/>
                </a:lnTo>
                <a:lnTo>
                  <a:pt x="2722890" y="724241"/>
                </a:lnTo>
                <a:cubicBezTo>
                  <a:pt x="2733871" y="740514"/>
                  <a:pt x="2749014" y="748652"/>
                  <a:pt x="2768322" y="748652"/>
                </a:cubicBezTo>
                <a:cubicBezTo>
                  <a:pt x="2775895" y="748652"/>
                  <a:pt x="2782899" y="747328"/>
                  <a:pt x="2789335" y="744679"/>
                </a:cubicBezTo>
                <a:lnTo>
                  <a:pt x="2792564" y="742492"/>
                </a:lnTo>
                <a:lnTo>
                  <a:pt x="2795793" y="744678"/>
                </a:lnTo>
                <a:cubicBezTo>
                  <a:pt x="2802229" y="747327"/>
                  <a:pt x="2809233" y="748652"/>
                  <a:pt x="2816804" y="748652"/>
                </a:cubicBezTo>
                <a:cubicBezTo>
                  <a:pt x="2836112" y="748652"/>
                  <a:pt x="2851258" y="740514"/>
                  <a:pt x="2862236" y="724241"/>
                </a:cubicBezTo>
                <a:lnTo>
                  <a:pt x="2991147" y="530647"/>
                </a:lnTo>
                <a:lnTo>
                  <a:pt x="3016702" y="530647"/>
                </a:lnTo>
                <a:lnTo>
                  <a:pt x="3016702" y="605585"/>
                </a:lnTo>
                <a:lnTo>
                  <a:pt x="2876432" y="838920"/>
                </a:lnTo>
                <a:cubicBezTo>
                  <a:pt x="2873025" y="844597"/>
                  <a:pt x="2871322" y="850842"/>
                  <a:pt x="2871322" y="857656"/>
                </a:cubicBezTo>
                <a:cubicBezTo>
                  <a:pt x="2871322" y="867497"/>
                  <a:pt x="2874920" y="876011"/>
                  <a:pt x="2882112" y="883204"/>
                </a:cubicBezTo>
                <a:cubicBezTo>
                  <a:pt x="2889307" y="890394"/>
                  <a:pt x="2897824" y="893989"/>
                  <a:pt x="2907668" y="893989"/>
                </a:cubicBezTo>
                <a:lnTo>
                  <a:pt x="3016702" y="893989"/>
                </a:lnTo>
                <a:lnTo>
                  <a:pt x="3016702" y="1048412"/>
                </a:lnTo>
                <a:cubicBezTo>
                  <a:pt x="3016702" y="1065822"/>
                  <a:pt x="3022949" y="1080772"/>
                  <a:pt x="3035441" y="1093262"/>
                </a:cubicBezTo>
                <a:cubicBezTo>
                  <a:pt x="3047936" y="1105751"/>
                  <a:pt x="3062892" y="1111996"/>
                  <a:pt x="3080307" y="1111996"/>
                </a:cubicBezTo>
                <a:lnTo>
                  <a:pt x="3171168" y="1111996"/>
                </a:lnTo>
                <a:cubicBezTo>
                  <a:pt x="3188585" y="1111996"/>
                  <a:pt x="3203539" y="1105751"/>
                  <a:pt x="3216031" y="1093262"/>
                </a:cubicBezTo>
                <a:cubicBezTo>
                  <a:pt x="3228525" y="1080772"/>
                  <a:pt x="3234773" y="1065822"/>
                  <a:pt x="3234773" y="1048412"/>
                </a:cubicBezTo>
                <a:lnTo>
                  <a:pt x="3234773" y="893989"/>
                </a:lnTo>
                <a:lnTo>
                  <a:pt x="3343807" y="893989"/>
                </a:lnTo>
                <a:cubicBezTo>
                  <a:pt x="3353650" y="893989"/>
                  <a:pt x="3362169" y="890394"/>
                  <a:pt x="3369362" y="883204"/>
                </a:cubicBezTo>
                <a:cubicBezTo>
                  <a:pt x="3376557" y="876011"/>
                  <a:pt x="3380151" y="867497"/>
                  <a:pt x="3380151" y="857656"/>
                </a:cubicBezTo>
                <a:cubicBezTo>
                  <a:pt x="3380151" y="850842"/>
                  <a:pt x="3378450" y="844597"/>
                  <a:pt x="3375041" y="838920"/>
                </a:cubicBezTo>
                <a:lnTo>
                  <a:pt x="3234773" y="605585"/>
                </a:lnTo>
                <a:lnTo>
                  <a:pt x="3234773" y="530647"/>
                </a:lnTo>
                <a:lnTo>
                  <a:pt x="3260328" y="530647"/>
                </a:lnTo>
                <a:lnTo>
                  <a:pt x="3389238" y="724241"/>
                </a:lnTo>
                <a:cubicBezTo>
                  <a:pt x="3400219" y="740514"/>
                  <a:pt x="3415362" y="748652"/>
                  <a:pt x="3434670" y="748652"/>
                </a:cubicBezTo>
                <a:cubicBezTo>
                  <a:pt x="3442243" y="748652"/>
                  <a:pt x="3449247" y="747328"/>
                  <a:pt x="3455683" y="744679"/>
                </a:cubicBezTo>
                <a:lnTo>
                  <a:pt x="3458912" y="742492"/>
                </a:lnTo>
                <a:lnTo>
                  <a:pt x="3462141" y="744678"/>
                </a:lnTo>
                <a:cubicBezTo>
                  <a:pt x="3468577" y="747327"/>
                  <a:pt x="3475581" y="748652"/>
                  <a:pt x="3483152" y="748652"/>
                </a:cubicBezTo>
                <a:cubicBezTo>
                  <a:pt x="3502460" y="748652"/>
                  <a:pt x="3517606" y="740514"/>
                  <a:pt x="3528584" y="724241"/>
                </a:cubicBezTo>
                <a:lnTo>
                  <a:pt x="3657495" y="530647"/>
                </a:lnTo>
                <a:lnTo>
                  <a:pt x="3683050" y="530647"/>
                </a:lnTo>
                <a:lnTo>
                  <a:pt x="3683050" y="605585"/>
                </a:lnTo>
                <a:lnTo>
                  <a:pt x="3542780" y="838920"/>
                </a:lnTo>
                <a:cubicBezTo>
                  <a:pt x="3539373" y="844597"/>
                  <a:pt x="3537670" y="850842"/>
                  <a:pt x="3537670" y="857656"/>
                </a:cubicBezTo>
                <a:cubicBezTo>
                  <a:pt x="3537670" y="867497"/>
                  <a:pt x="3541268" y="876011"/>
                  <a:pt x="3548460" y="883204"/>
                </a:cubicBezTo>
                <a:cubicBezTo>
                  <a:pt x="3555655" y="890394"/>
                  <a:pt x="3564172" y="893989"/>
                  <a:pt x="3574016" y="893989"/>
                </a:cubicBezTo>
                <a:lnTo>
                  <a:pt x="3683050" y="893989"/>
                </a:lnTo>
                <a:lnTo>
                  <a:pt x="3683050" y="1048412"/>
                </a:lnTo>
                <a:cubicBezTo>
                  <a:pt x="3683050" y="1065822"/>
                  <a:pt x="3689297" y="1080772"/>
                  <a:pt x="3701789" y="1093262"/>
                </a:cubicBezTo>
                <a:cubicBezTo>
                  <a:pt x="3714284" y="1105751"/>
                  <a:pt x="3729240" y="1111996"/>
                  <a:pt x="3746655" y="1111996"/>
                </a:cubicBezTo>
                <a:lnTo>
                  <a:pt x="3837516" y="1111996"/>
                </a:lnTo>
                <a:cubicBezTo>
                  <a:pt x="3854933" y="1111996"/>
                  <a:pt x="3869887" y="1105751"/>
                  <a:pt x="3882379" y="1093262"/>
                </a:cubicBezTo>
                <a:cubicBezTo>
                  <a:pt x="3894873" y="1080772"/>
                  <a:pt x="3901121" y="1065822"/>
                  <a:pt x="3901121" y="1048412"/>
                </a:cubicBezTo>
                <a:lnTo>
                  <a:pt x="3901121" y="893989"/>
                </a:lnTo>
                <a:lnTo>
                  <a:pt x="4010155" y="893989"/>
                </a:lnTo>
                <a:cubicBezTo>
                  <a:pt x="4019998" y="893989"/>
                  <a:pt x="4028517" y="890394"/>
                  <a:pt x="4035710" y="883204"/>
                </a:cubicBezTo>
                <a:cubicBezTo>
                  <a:pt x="4042905" y="876011"/>
                  <a:pt x="4046499" y="867497"/>
                  <a:pt x="4046499" y="857656"/>
                </a:cubicBezTo>
                <a:cubicBezTo>
                  <a:pt x="4046499" y="850842"/>
                  <a:pt x="4044798" y="844597"/>
                  <a:pt x="4041389" y="838920"/>
                </a:cubicBezTo>
                <a:lnTo>
                  <a:pt x="3901121" y="605585"/>
                </a:lnTo>
                <a:lnTo>
                  <a:pt x="3901121" y="530647"/>
                </a:lnTo>
                <a:lnTo>
                  <a:pt x="3926676" y="530647"/>
                </a:lnTo>
                <a:lnTo>
                  <a:pt x="4055586" y="724241"/>
                </a:lnTo>
                <a:cubicBezTo>
                  <a:pt x="4066567" y="740514"/>
                  <a:pt x="4081710" y="748652"/>
                  <a:pt x="4101018" y="748652"/>
                </a:cubicBezTo>
                <a:cubicBezTo>
                  <a:pt x="4108591" y="748652"/>
                  <a:pt x="4115595" y="747328"/>
                  <a:pt x="4122031" y="744679"/>
                </a:cubicBezTo>
                <a:lnTo>
                  <a:pt x="4125260" y="742492"/>
                </a:lnTo>
                <a:lnTo>
                  <a:pt x="4128489" y="744678"/>
                </a:lnTo>
                <a:cubicBezTo>
                  <a:pt x="4134925" y="747327"/>
                  <a:pt x="4141929" y="748652"/>
                  <a:pt x="4149500" y="748652"/>
                </a:cubicBezTo>
                <a:cubicBezTo>
                  <a:pt x="4168808" y="748652"/>
                  <a:pt x="4183954" y="740514"/>
                  <a:pt x="4194932" y="724241"/>
                </a:cubicBezTo>
                <a:lnTo>
                  <a:pt x="4323843" y="530647"/>
                </a:lnTo>
                <a:lnTo>
                  <a:pt x="4349398" y="530647"/>
                </a:lnTo>
                <a:lnTo>
                  <a:pt x="4349398" y="605585"/>
                </a:lnTo>
                <a:lnTo>
                  <a:pt x="4209128" y="838920"/>
                </a:lnTo>
                <a:cubicBezTo>
                  <a:pt x="4205721" y="844597"/>
                  <a:pt x="4204018" y="850842"/>
                  <a:pt x="4204018" y="857656"/>
                </a:cubicBezTo>
                <a:cubicBezTo>
                  <a:pt x="4204018" y="867497"/>
                  <a:pt x="4207616" y="876011"/>
                  <a:pt x="4214808" y="883204"/>
                </a:cubicBezTo>
                <a:cubicBezTo>
                  <a:pt x="4222003" y="890394"/>
                  <a:pt x="4230520" y="893989"/>
                  <a:pt x="4240364" y="893989"/>
                </a:cubicBezTo>
                <a:lnTo>
                  <a:pt x="4349398" y="893989"/>
                </a:lnTo>
                <a:lnTo>
                  <a:pt x="4349398" y="1048412"/>
                </a:lnTo>
                <a:cubicBezTo>
                  <a:pt x="4349398" y="1065822"/>
                  <a:pt x="4355645" y="1080772"/>
                  <a:pt x="4368137" y="1093262"/>
                </a:cubicBezTo>
                <a:cubicBezTo>
                  <a:pt x="4380632" y="1105751"/>
                  <a:pt x="4395588" y="1111996"/>
                  <a:pt x="4413003" y="1111996"/>
                </a:cubicBezTo>
                <a:lnTo>
                  <a:pt x="4503864" y="1111996"/>
                </a:lnTo>
                <a:cubicBezTo>
                  <a:pt x="4521281" y="1111996"/>
                  <a:pt x="4536235" y="1105751"/>
                  <a:pt x="4548727" y="1093262"/>
                </a:cubicBezTo>
                <a:cubicBezTo>
                  <a:pt x="4561221" y="1080772"/>
                  <a:pt x="4567469" y="1065822"/>
                  <a:pt x="4567469" y="1048412"/>
                </a:cubicBezTo>
                <a:lnTo>
                  <a:pt x="4567469" y="893989"/>
                </a:lnTo>
                <a:lnTo>
                  <a:pt x="4676503" y="893989"/>
                </a:lnTo>
                <a:cubicBezTo>
                  <a:pt x="4686346" y="893989"/>
                  <a:pt x="4694865" y="890394"/>
                  <a:pt x="4702058" y="883204"/>
                </a:cubicBezTo>
                <a:cubicBezTo>
                  <a:pt x="4709253" y="876011"/>
                  <a:pt x="4712847" y="867497"/>
                  <a:pt x="4712847" y="857656"/>
                </a:cubicBezTo>
                <a:cubicBezTo>
                  <a:pt x="4712847" y="850842"/>
                  <a:pt x="4711146" y="844597"/>
                  <a:pt x="4707737" y="838920"/>
                </a:cubicBezTo>
                <a:lnTo>
                  <a:pt x="4567469" y="605585"/>
                </a:lnTo>
                <a:lnTo>
                  <a:pt x="4567469" y="530647"/>
                </a:lnTo>
                <a:lnTo>
                  <a:pt x="4593024" y="530647"/>
                </a:lnTo>
                <a:lnTo>
                  <a:pt x="4721934" y="724241"/>
                </a:lnTo>
                <a:cubicBezTo>
                  <a:pt x="4732915" y="740514"/>
                  <a:pt x="4748058" y="748652"/>
                  <a:pt x="4767366" y="748652"/>
                </a:cubicBezTo>
                <a:cubicBezTo>
                  <a:pt x="4774939" y="748652"/>
                  <a:pt x="4781943" y="747328"/>
                  <a:pt x="4788379" y="744679"/>
                </a:cubicBezTo>
                <a:lnTo>
                  <a:pt x="4791608" y="742492"/>
                </a:lnTo>
                <a:lnTo>
                  <a:pt x="4794837" y="744678"/>
                </a:lnTo>
                <a:cubicBezTo>
                  <a:pt x="4801273" y="747327"/>
                  <a:pt x="4808277" y="748652"/>
                  <a:pt x="4815848" y="748652"/>
                </a:cubicBezTo>
                <a:cubicBezTo>
                  <a:pt x="4835156" y="748652"/>
                  <a:pt x="4850302" y="740514"/>
                  <a:pt x="4861280" y="724241"/>
                </a:cubicBezTo>
                <a:lnTo>
                  <a:pt x="4990191" y="530647"/>
                </a:lnTo>
                <a:lnTo>
                  <a:pt x="5015746" y="530647"/>
                </a:lnTo>
                <a:lnTo>
                  <a:pt x="5015746" y="605585"/>
                </a:lnTo>
                <a:lnTo>
                  <a:pt x="4875476" y="838920"/>
                </a:lnTo>
                <a:cubicBezTo>
                  <a:pt x="4872069" y="844597"/>
                  <a:pt x="4870366" y="850842"/>
                  <a:pt x="4870366" y="857656"/>
                </a:cubicBezTo>
                <a:cubicBezTo>
                  <a:pt x="4870366" y="867497"/>
                  <a:pt x="4873964" y="876011"/>
                  <a:pt x="4881156" y="883204"/>
                </a:cubicBezTo>
                <a:cubicBezTo>
                  <a:pt x="4888351" y="890394"/>
                  <a:pt x="4896868" y="893989"/>
                  <a:pt x="4906712" y="893989"/>
                </a:cubicBezTo>
                <a:lnTo>
                  <a:pt x="5015746" y="893989"/>
                </a:lnTo>
                <a:lnTo>
                  <a:pt x="5015746" y="1048412"/>
                </a:lnTo>
                <a:cubicBezTo>
                  <a:pt x="5015746" y="1065822"/>
                  <a:pt x="5021993" y="1080772"/>
                  <a:pt x="5034485" y="1093262"/>
                </a:cubicBezTo>
                <a:cubicBezTo>
                  <a:pt x="5046980" y="1105751"/>
                  <a:pt x="5061936" y="1111996"/>
                  <a:pt x="5079351" y="1111996"/>
                </a:cubicBezTo>
                <a:lnTo>
                  <a:pt x="5170212" y="1111996"/>
                </a:lnTo>
                <a:cubicBezTo>
                  <a:pt x="5187629" y="1111996"/>
                  <a:pt x="5202583" y="1105751"/>
                  <a:pt x="5215075" y="1093262"/>
                </a:cubicBezTo>
                <a:cubicBezTo>
                  <a:pt x="5227569" y="1080772"/>
                  <a:pt x="5233817" y="1065822"/>
                  <a:pt x="5233817" y="1048412"/>
                </a:cubicBezTo>
                <a:lnTo>
                  <a:pt x="5233817" y="893989"/>
                </a:lnTo>
                <a:lnTo>
                  <a:pt x="5342851" y="893989"/>
                </a:lnTo>
                <a:cubicBezTo>
                  <a:pt x="5352694" y="893989"/>
                  <a:pt x="5361213" y="890394"/>
                  <a:pt x="5368406" y="883204"/>
                </a:cubicBezTo>
                <a:cubicBezTo>
                  <a:pt x="5375600" y="876011"/>
                  <a:pt x="5379195" y="867497"/>
                  <a:pt x="5379195" y="857656"/>
                </a:cubicBezTo>
                <a:cubicBezTo>
                  <a:pt x="5379195" y="850842"/>
                  <a:pt x="5377493" y="844597"/>
                  <a:pt x="5374084" y="838920"/>
                </a:cubicBezTo>
                <a:lnTo>
                  <a:pt x="5233817" y="605585"/>
                </a:lnTo>
                <a:lnTo>
                  <a:pt x="5233817" y="530647"/>
                </a:lnTo>
                <a:lnTo>
                  <a:pt x="5259372" y="530647"/>
                </a:lnTo>
                <a:lnTo>
                  <a:pt x="5388282" y="724241"/>
                </a:lnTo>
                <a:cubicBezTo>
                  <a:pt x="5399263" y="740514"/>
                  <a:pt x="5414406" y="748652"/>
                  <a:pt x="5433714" y="748652"/>
                </a:cubicBezTo>
                <a:cubicBezTo>
                  <a:pt x="5441287" y="748652"/>
                  <a:pt x="5448290" y="747328"/>
                  <a:pt x="5454726" y="744679"/>
                </a:cubicBezTo>
                <a:lnTo>
                  <a:pt x="5457956" y="742492"/>
                </a:lnTo>
                <a:lnTo>
                  <a:pt x="5461185" y="744678"/>
                </a:lnTo>
                <a:cubicBezTo>
                  <a:pt x="5467621" y="747327"/>
                  <a:pt x="5474625" y="748652"/>
                  <a:pt x="5482196" y="748652"/>
                </a:cubicBezTo>
                <a:cubicBezTo>
                  <a:pt x="5501504" y="748652"/>
                  <a:pt x="5516649" y="740514"/>
                  <a:pt x="5527628" y="724241"/>
                </a:cubicBezTo>
                <a:lnTo>
                  <a:pt x="5656539" y="530647"/>
                </a:lnTo>
                <a:lnTo>
                  <a:pt x="5682094" y="530647"/>
                </a:lnTo>
                <a:lnTo>
                  <a:pt x="5682094" y="605585"/>
                </a:lnTo>
                <a:lnTo>
                  <a:pt x="5541824" y="838920"/>
                </a:lnTo>
                <a:cubicBezTo>
                  <a:pt x="5538417" y="844597"/>
                  <a:pt x="5536713" y="850842"/>
                  <a:pt x="5536713" y="857656"/>
                </a:cubicBezTo>
                <a:cubicBezTo>
                  <a:pt x="5536713" y="867497"/>
                  <a:pt x="5540312" y="876011"/>
                  <a:pt x="5547504" y="883204"/>
                </a:cubicBezTo>
                <a:cubicBezTo>
                  <a:pt x="5554699" y="890394"/>
                  <a:pt x="5563216" y="893989"/>
                  <a:pt x="5573059" y="893989"/>
                </a:cubicBezTo>
                <a:lnTo>
                  <a:pt x="5682094" y="893989"/>
                </a:lnTo>
                <a:lnTo>
                  <a:pt x="5682094" y="1048412"/>
                </a:lnTo>
                <a:cubicBezTo>
                  <a:pt x="5682094" y="1065822"/>
                  <a:pt x="5688341" y="1080772"/>
                  <a:pt x="5700833" y="1093262"/>
                </a:cubicBezTo>
                <a:cubicBezTo>
                  <a:pt x="5713328" y="1105751"/>
                  <a:pt x="5728283" y="1111996"/>
                  <a:pt x="5745698" y="1111996"/>
                </a:cubicBezTo>
                <a:lnTo>
                  <a:pt x="5836560" y="1111996"/>
                </a:lnTo>
                <a:cubicBezTo>
                  <a:pt x="5853977" y="1111996"/>
                  <a:pt x="5868930" y="1105751"/>
                  <a:pt x="5881423" y="1093262"/>
                </a:cubicBezTo>
                <a:cubicBezTo>
                  <a:pt x="5893917" y="1080772"/>
                  <a:pt x="5900164" y="1065822"/>
                  <a:pt x="5900164" y="1048412"/>
                </a:cubicBezTo>
                <a:lnTo>
                  <a:pt x="5900164" y="893989"/>
                </a:lnTo>
                <a:lnTo>
                  <a:pt x="6009199" y="893989"/>
                </a:lnTo>
                <a:cubicBezTo>
                  <a:pt x="6019042" y="893989"/>
                  <a:pt x="6027561" y="890394"/>
                  <a:pt x="6034754" y="883204"/>
                </a:cubicBezTo>
                <a:cubicBezTo>
                  <a:pt x="6041948" y="876011"/>
                  <a:pt x="6045543" y="867497"/>
                  <a:pt x="6045543" y="857656"/>
                </a:cubicBezTo>
                <a:cubicBezTo>
                  <a:pt x="6045543" y="850842"/>
                  <a:pt x="6043841" y="844597"/>
                  <a:pt x="6040432" y="838920"/>
                </a:cubicBezTo>
                <a:lnTo>
                  <a:pt x="5900164" y="605585"/>
                </a:lnTo>
                <a:lnTo>
                  <a:pt x="5900164" y="530647"/>
                </a:lnTo>
                <a:lnTo>
                  <a:pt x="5925719" y="530647"/>
                </a:lnTo>
                <a:lnTo>
                  <a:pt x="6054630" y="724241"/>
                </a:lnTo>
                <a:cubicBezTo>
                  <a:pt x="6065611" y="740514"/>
                  <a:pt x="6080754" y="748652"/>
                  <a:pt x="6100062" y="748652"/>
                </a:cubicBezTo>
                <a:cubicBezTo>
                  <a:pt x="6107635" y="748652"/>
                  <a:pt x="6114639" y="747328"/>
                  <a:pt x="6121074" y="744679"/>
                </a:cubicBezTo>
                <a:lnTo>
                  <a:pt x="6124303" y="742492"/>
                </a:lnTo>
                <a:lnTo>
                  <a:pt x="6127531" y="744678"/>
                </a:lnTo>
                <a:cubicBezTo>
                  <a:pt x="6133967" y="747327"/>
                  <a:pt x="6140970" y="748652"/>
                  <a:pt x="6148542" y="748652"/>
                </a:cubicBezTo>
                <a:cubicBezTo>
                  <a:pt x="6167850" y="748652"/>
                  <a:pt x="6182995" y="740514"/>
                  <a:pt x="6193974" y="724241"/>
                </a:cubicBezTo>
                <a:lnTo>
                  <a:pt x="6322885" y="530647"/>
                </a:lnTo>
                <a:lnTo>
                  <a:pt x="6348440" y="530647"/>
                </a:lnTo>
                <a:lnTo>
                  <a:pt x="6348440" y="605585"/>
                </a:lnTo>
                <a:lnTo>
                  <a:pt x="6208170" y="838920"/>
                </a:lnTo>
                <a:cubicBezTo>
                  <a:pt x="6204763" y="844597"/>
                  <a:pt x="6203059" y="850842"/>
                  <a:pt x="6203059" y="857656"/>
                </a:cubicBezTo>
                <a:cubicBezTo>
                  <a:pt x="6203059" y="867497"/>
                  <a:pt x="6206658" y="876011"/>
                  <a:pt x="6213850" y="883204"/>
                </a:cubicBezTo>
                <a:cubicBezTo>
                  <a:pt x="6221045" y="890394"/>
                  <a:pt x="6229562" y="893989"/>
                  <a:pt x="6239405" y="893989"/>
                </a:cubicBezTo>
                <a:lnTo>
                  <a:pt x="6348440" y="893989"/>
                </a:lnTo>
                <a:lnTo>
                  <a:pt x="6348440" y="1048412"/>
                </a:lnTo>
                <a:cubicBezTo>
                  <a:pt x="6348440" y="1065822"/>
                  <a:pt x="6354687" y="1080772"/>
                  <a:pt x="6367179" y="1093262"/>
                </a:cubicBezTo>
                <a:cubicBezTo>
                  <a:pt x="6379674" y="1105751"/>
                  <a:pt x="6394629" y="1111996"/>
                  <a:pt x="6412044" y="1111996"/>
                </a:cubicBezTo>
                <a:lnTo>
                  <a:pt x="6502906" y="1111996"/>
                </a:lnTo>
                <a:cubicBezTo>
                  <a:pt x="6520323" y="1111996"/>
                  <a:pt x="6535276" y="1105751"/>
                  <a:pt x="6547769" y="1093262"/>
                </a:cubicBezTo>
                <a:cubicBezTo>
                  <a:pt x="6560263" y="1080772"/>
                  <a:pt x="6566510" y="1065822"/>
                  <a:pt x="6566510" y="1048412"/>
                </a:cubicBezTo>
                <a:lnTo>
                  <a:pt x="6566510" y="893989"/>
                </a:lnTo>
                <a:lnTo>
                  <a:pt x="6675545" y="893989"/>
                </a:lnTo>
                <a:cubicBezTo>
                  <a:pt x="6685388" y="893989"/>
                  <a:pt x="6693907" y="890394"/>
                  <a:pt x="6701100" y="883204"/>
                </a:cubicBezTo>
                <a:cubicBezTo>
                  <a:pt x="6708294" y="876011"/>
                  <a:pt x="6711889" y="867497"/>
                  <a:pt x="6711889" y="857656"/>
                </a:cubicBezTo>
                <a:cubicBezTo>
                  <a:pt x="6711889" y="850842"/>
                  <a:pt x="6710187" y="844597"/>
                  <a:pt x="6706778" y="838920"/>
                </a:cubicBezTo>
                <a:lnTo>
                  <a:pt x="6566510" y="605585"/>
                </a:lnTo>
                <a:lnTo>
                  <a:pt x="6566510" y="530647"/>
                </a:lnTo>
                <a:lnTo>
                  <a:pt x="6592065" y="530647"/>
                </a:lnTo>
                <a:lnTo>
                  <a:pt x="6720976" y="724241"/>
                </a:lnTo>
                <a:cubicBezTo>
                  <a:pt x="6731957" y="740514"/>
                  <a:pt x="6747100" y="748652"/>
                  <a:pt x="6766408" y="748652"/>
                </a:cubicBezTo>
                <a:cubicBezTo>
                  <a:pt x="6781553" y="748652"/>
                  <a:pt x="6794424" y="743354"/>
                  <a:pt x="6805024" y="732757"/>
                </a:cubicBezTo>
                <a:cubicBezTo>
                  <a:pt x="6815625" y="722159"/>
                  <a:pt x="6820925" y="709291"/>
                  <a:pt x="6820925" y="694150"/>
                </a:cubicBezTo>
                <a:cubicBezTo>
                  <a:pt x="6820925" y="683175"/>
                  <a:pt x="6817897" y="673145"/>
                  <a:pt x="6811840" y="664060"/>
                </a:cubicBezTo>
                <a:lnTo>
                  <a:pt x="6666459" y="446056"/>
                </a:lnTo>
                <a:cubicBezTo>
                  <a:pt x="6638822" y="405557"/>
                  <a:pt x="6605507" y="385309"/>
                  <a:pt x="6566510" y="385309"/>
                </a:cubicBezTo>
                <a:lnTo>
                  <a:pt x="6348440" y="385309"/>
                </a:lnTo>
                <a:cubicBezTo>
                  <a:pt x="6309445" y="385309"/>
                  <a:pt x="6276128" y="405557"/>
                  <a:pt x="6248491" y="446056"/>
                </a:cubicBezTo>
                <a:lnTo>
                  <a:pt x="6124302" y="632283"/>
                </a:lnTo>
                <a:lnTo>
                  <a:pt x="6000113" y="446056"/>
                </a:lnTo>
                <a:cubicBezTo>
                  <a:pt x="5972476" y="405557"/>
                  <a:pt x="5939161" y="385309"/>
                  <a:pt x="5900164" y="385309"/>
                </a:cubicBezTo>
                <a:lnTo>
                  <a:pt x="5682094" y="385309"/>
                </a:lnTo>
                <a:cubicBezTo>
                  <a:pt x="5643099" y="385309"/>
                  <a:pt x="5609782" y="405557"/>
                  <a:pt x="5582145" y="446056"/>
                </a:cubicBezTo>
                <a:lnTo>
                  <a:pt x="5457955" y="632284"/>
                </a:lnTo>
                <a:lnTo>
                  <a:pt x="5333765" y="446056"/>
                </a:lnTo>
                <a:cubicBezTo>
                  <a:pt x="5306128" y="405557"/>
                  <a:pt x="5272814" y="385309"/>
                  <a:pt x="5233817" y="385309"/>
                </a:cubicBezTo>
                <a:lnTo>
                  <a:pt x="5015746" y="385309"/>
                </a:lnTo>
                <a:cubicBezTo>
                  <a:pt x="4976751" y="385309"/>
                  <a:pt x="4943435" y="405557"/>
                  <a:pt x="4915797" y="446056"/>
                </a:cubicBezTo>
                <a:lnTo>
                  <a:pt x="4791607" y="632284"/>
                </a:lnTo>
                <a:lnTo>
                  <a:pt x="4667417" y="446056"/>
                </a:lnTo>
                <a:cubicBezTo>
                  <a:pt x="4639780" y="405557"/>
                  <a:pt x="4606466" y="385309"/>
                  <a:pt x="4567469" y="385309"/>
                </a:cubicBezTo>
                <a:lnTo>
                  <a:pt x="4349398" y="385309"/>
                </a:lnTo>
                <a:cubicBezTo>
                  <a:pt x="4310403" y="385309"/>
                  <a:pt x="4277087" y="405557"/>
                  <a:pt x="4249449" y="446056"/>
                </a:cubicBezTo>
                <a:lnTo>
                  <a:pt x="4125259" y="632284"/>
                </a:lnTo>
                <a:lnTo>
                  <a:pt x="4001069" y="446056"/>
                </a:lnTo>
                <a:cubicBezTo>
                  <a:pt x="3973432" y="405557"/>
                  <a:pt x="3940118" y="385309"/>
                  <a:pt x="3901121" y="385309"/>
                </a:cubicBezTo>
                <a:lnTo>
                  <a:pt x="3683050" y="385309"/>
                </a:lnTo>
                <a:cubicBezTo>
                  <a:pt x="3644055" y="385309"/>
                  <a:pt x="3610739" y="405557"/>
                  <a:pt x="3583101" y="446056"/>
                </a:cubicBezTo>
                <a:lnTo>
                  <a:pt x="3458912" y="632284"/>
                </a:lnTo>
                <a:lnTo>
                  <a:pt x="3334721" y="446056"/>
                </a:lnTo>
                <a:cubicBezTo>
                  <a:pt x="3307084" y="405557"/>
                  <a:pt x="3273770" y="385309"/>
                  <a:pt x="3234773" y="385309"/>
                </a:cubicBezTo>
                <a:lnTo>
                  <a:pt x="3016702" y="385309"/>
                </a:lnTo>
                <a:cubicBezTo>
                  <a:pt x="2977707" y="385309"/>
                  <a:pt x="2944391" y="405557"/>
                  <a:pt x="2916753" y="446056"/>
                </a:cubicBezTo>
                <a:lnTo>
                  <a:pt x="2792564" y="632284"/>
                </a:lnTo>
                <a:lnTo>
                  <a:pt x="2668373" y="446056"/>
                </a:lnTo>
                <a:cubicBezTo>
                  <a:pt x="2640736" y="405557"/>
                  <a:pt x="2607422" y="385309"/>
                  <a:pt x="2568425" y="385309"/>
                </a:cubicBezTo>
                <a:lnTo>
                  <a:pt x="2350354" y="385309"/>
                </a:lnTo>
                <a:cubicBezTo>
                  <a:pt x="2311359" y="385309"/>
                  <a:pt x="2278043" y="405557"/>
                  <a:pt x="2250405" y="446056"/>
                </a:cubicBezTo>
                <a:lnTo>
                  <a:pt x="2126216" y="632284"/>
                </a:lnTo>
                <a:lnTo>
                  <a:pt x="2002025" y="446056"/>
                </a:lnTo>
                <a:cubicBezTo>
                  <a:pt x="1974388" y="405557"/>
                  <a:pt x="1941074" y="385309"/>
                  <a:pt x="1902077" y="385309"/>
                </a:cubicBezTo>
                <a:lnTo>
                  <a:pt x="1684006" y="385309"/>
                </a:lnTo>
                <a:cubicBezTo>
                  <a:pt x="1645011" y="385309"/>
                  <a:pt x="1611695" y="405557"/>
                  <a:pt x="1584057" y="446056"/>
                </a:cubicBezTo>
                <a:lnTo>
                  <a:pt x="1459868" y="632284"/>
                </a:lnTo>
                <a:lnTo>
                  <a:pt x="1335677" y="446056"/>
                </a:lnTo>
                <a:cubicBezTo>
                  <a:pt x="1308040" y="405557"/>
                  <a:pt x="1274726" y="385309"/>
                  <a:pt x="1235729" y="385309"/>
                </a:cubicBezTo>
                <a:lnTo>
                  <a:pt x="1017658" y="385309"/>
                </a:lnTo>
                <a:cubicBezTo>
                  <a:pt x="978663" y="385309"/>
                  <a:pt x="945347" y="405557"/>
                  <a:pt x="917709" y="446056"/>
                </a:cubicBezTo>
                <a:lnTo>
                  <a:pt x="793519" y="632284"/>
                </a:lnTo>
                <a:lnTo>
                  <a:pt x="669329" y="446056"/>
                </a:lnTo>
                <a:cubicBezTo>
                  <a:pt x="641692" y="405557"/>
                  <a:pt x="608377" y="385309"/>
                  <a:pt x="569380" y="385309"/>
                </a:cubicBezTo>
                <a:close/>
                <a:moveTo>
                  <a:pt x="6457474" y="112801"/>
                </a:moveTo>
                <a:cubicBezTo>
                  <a:pt x="6422265" y="112801"/>
                  <a:pt x="6392263" y="125195"/>
                  <a:pt x="6367463" y="149987"/>
                </a:cubicBezTo>
                <a:cubicBezTo>
                  <a:pt x="6342666" y="174777"/>
                  <a:pt x="6330267" y="204772"/>
                  <a:pt x="6330267" y="239971"/>
                </a:cubicBezTo>
                <a:cubicBezTo>
                  <a:pt x="6330267" y="275170"/>
                  <a:pt x="6342666" y="305165"/>
                  <a:pt x="6367463" y="329955"/>
                </a:cubicBezTo>
                <a:cubicBezTo>
                  <a:pt x="6392263" y="354745"/>
                  <a:pt x="6422265" y="367141"/>
                  <a:pt x="6457474" y="367141"/>
                </a:cubicBezTo>
                <a:cubicBezTo>
                  <a:pt x="6492685" y="367141"/>
                  <a:pt x="6522689" y="354745"/>
                  <a:pt x="6547487" y="329955"/>
                </a:cubicBezTo>
                <a:cubicBezTo>
                  <a:pt x="6572284" y="305165"/>
                  <a:pt x="6584681" y="275170"/>
                  <a:pt x="6584681" y="239971"/>
                </a:cubicBezTo>
                <a:cubicBezTo>
                  <a:pt x="6584681" y="204772"/>
                  <a:pt x="6572284" y="174777"/>
                  <a:pt x="6547487" y="149987"/>
                </a:cubicBezTo>
                <a:cubicBezTo>
                  <a:pt x="6522689" y="125195"/>
                  <a:pt x="6492685" y="112801"/>
                  <a:pt x="6457474" y="112801"/>
                </a:cubicBezTo>
                <a:close/>
                <a:moveTo>
                  <a:pt x="5791128" y="112801"/>
                </a:moveTo>
                <a:cubicBezTo>
                  <a:pt x="5755919" y="112801"/>
                  <a:pt x="5725917" y="125195"/>
                  <a:pt x="5701117" y="149987"/>
                </a:cubicBezTo>
                <a:cubicBezTo>
                  <a:pt x="5676320" y="174777"/>
                  <a:pt x="5663921" y="204772"/>
                  <a:pt x="5663921" y="239971"/>
                </a:cubicBezTo>
                <a:cubicBezTo>
                  <a:pt x="5663921" y="275170"/>
                  <a:pt x="5676320" y="305165"/>
                  <a:pt x="5701117" y="329955"/>
                </a:cubicBezTo>
                <a:cubicBezTo>
                  <a:pt x="5725917" y="354745"/>
                  <a:pt x="5755919" y="367141"/>
                  <a:pt x="5791128" y="367141"/>
                </a:cubicBezTo>
                <a:cubicBezTo>
                  <a:pt x="5826339" y="367141"/>
                  <a:pt x="5856343" y="354745"/>
                  <a:pt x="5881141" y="329955"/>
                </a:cubicBezTo>
                <a:cubicBezTo>
                  <a:pt x="5905938" y="305165"/>
                  <a:pt x="5918335" y="275170"/>
                  <a:pt x="5918335" y="239971"/>
                </a:cubicBezTo>
                <a:cubicBezTo>
                  <a:pt x="5918335" y="204772"/>
                  <a:pt x="5905938" y="174777"/>
                  <a:pt x="5881141" y="149987"/>
                </a:cubicBezTo>
                <a:cubicBezTo>
                  <a:pt x="5856343" y="125195"/>
                  <a:pt x="5826339" y="112801"/>
                  <a:pt x="5791128" y="112801"/>
                </a:cubicBezTo>
                <a:close/>
                <a:moveTo>
                  <a:pt x="5124780" y="112801"/>
                </a:moveTo>
                <a:cubicBezTo>
                  <a:pt x="5089571" y="112801"/>
                  <a:pt x="5059569" y="125195"/>
                  <a:pt x="5034770" y="149987"/>
                </a:cubicBezTo>
                <a:cubicBezTo>
                  <a:pt x="5009972" y="174777"/>
                  <a:pt x="4997573" y="204772"/>
                  <a:pt x="4997573" y="239971"/>
                </a:cubicBezTo>
                <a:cubicBezTo>
                  <a:pt x="4997573" y="275170"/>
                  <a:pt x="5009972" y="305165"/>
                  <a:pt x="5034770" y="329955"/>
                </a:cubicBezTo>
                <a:cubicBezTo>
                  <a:pt x="5059569" y="354745"/>
                  <a:pt x="5089571" y="367141"/>
                  <a:pt x="5124780" y="367141"/>
                </a:cubicBezTo>
                <a:cubicBezTo>
                  <a:pt x="5159991" y="367141"/>
                  <a:pt x="5189996" y="354745"/>
                  <a:pt x="5214793" y="329955"/>
                </a:cubicBezTo>
                <a:cubicBezTo>
                  <a:pt x="5239590" y="305165"/>
                  <a:pt x="5251988" y="275170"/>
                  <a:pt x="5251988" y="239971"/>
                </a:cubicBezTo>
                <a:cubicBezTo>
                  <a:pt x="5251988" y="204772"/>
                  <a:pt x="5239590" y="174777"/>
                  <a:pt x="5214793" y="149987"/>
                </a:cubicBezTo>
                <a:cubicBezTo>
                  <a:pt x="5189996" y="125195"/>
                  <a:pt x="5159991" y="112801"/>
                  <a:pt x="5124780" y="112801"/>
                </a:cubicBezTo>
                <a:close/>
                <a:moveTo>
                  <a:pt x="4458432" y="112801"/>
                </a:moveTo>
                <a:cubicBezTo>
                  <a:pt x="4423223" y="112801"/>
                  <a:pt x="4393221" y="125195"/>
                  <a:pt x="4368422" y="149987"/>
                </a:cubicBezTo>
                <a:cubicBezTo>
                  <a:pt x="4343624" y="174777"/>
                  <a:pt x="4331225" y="204772"/>
                  <a:pt x="4331225" y="239971"/>
                </a:cubicBezTo>
                <a:cubicBezTo>
                  <a:pt x="4331225" y="275170"/>
                  <a:pt x="4343624" y="305165"/>
                  <a:pt x="4368422" y="329955"/>
                </a:cubicBezTo>
                <a:cubicBezTo>
                  <a:pt x="4393221" y="354745"/>
                  <a:pt x="4423223" y="367141"/>
                  <a:pt x="4458432" y="367141"/>
                </a:cubicBezTo>
                <a:cubicBezTo>
                  <a:pt x="4493643" y="367141"/>
                  <a:pt x="4523648" y="354745"/>
                  <a:pt x="4548445" y="329955"/>
                </a:cubicBezTo>
                <a:cubicBezTo>
                  <a:pt x="4573242" y="305165"/>
                  <a:pt x="4585640" y="275170"/>
                  <a:pt x="4585640" y="239971"/>
                </a:cubicBezTo>
                <a:cubicBezTo>
                  <a:pt x="4585640" y="204772"/>
                  <a:pt x="4573242" y="174777"/>
                  <a:pt x="4548445" y="149987"/>
                </a:cubicBezTo>
                <a:cubicBezTo>
                  <a:pt x="4523648" y="125195"/>
                  <a:pt x="4493643" y="112801"/>
                  <a:pt x="4458432" y="112801"/>
                </a:cubicBezTo>
                <a:close/>
                <a:moveTo>
                  <a:pt x="3792084" y="112801"/>
                </a:moveTo>
                <a:cubicBezTo>
                  <a:pt x="3756875" y="112801"/>
                  <a:pt x="3726873" y="125195"/>
                  <a:pt x="3702074" y="149987"/>
                </a:cubicBezTo>
                <a:cubicBezTo>
                  <a:pt x="3677276" y="174777"/>
                  <a:pt x="3664877" y="204772"/>
                  <a:pt x="3664877" y="239971"/>
                </a:cubicBezTo>
                <a:cubicBezTo>
                  <a:pt x="3664877" y="275170"/>
                  <a:pt x="3677276" y="305165"/>
                  <a:pt x="3702074" y="329955"/>
                </a:cubicBezTo>
                <a:cubicBezTo>
                  <a:pt x="3726873" y="354745"/>
                  <a:pt x="3756875" y="367141"/>
                  <a:pt x="3792084" y="367141"/>
                </a:cubicBezTo>
                <a:cubicBezTo>
                  <a:pt x="3827295" y="367141"/>
                  <a:pt x="3857300" y="354745"/>
                  <a:pt x="3882097" y="329955"/>
                </a:cubicBezTo>
                <a:cubicBezTo>
                  <a:pt x="3906894" y="305165"/>
                  <a:pt x="3919292" y="275170"/>
                  <a:pt x="3919292" y="239971"/>
                </a:cubicBezTo>
                <a:cubicBezTo>
                  <a:pt x="3919292" y="204772"/>
                  <a:pt x="3906894" y="174777"/>
                  <a:pt x="3882097" y="149987"/>
                </a:cubicBezTo>
                <a:cubicBezTo>
                  <a:pt x="3857300" y="125195"/>
                  <a:pt x="3827295" y="112801"/>
                  <a:pt x="3792084" y="112801"/>
                </a:cubicBezTo>
                <a:close/>
                <a:moveTo>
                  <a:pt x="3125736" y="112801"/>
                </a:moveTo>
                <a:cubicBezTo>
                  <a:pt x="3090527" y="112801"/>
                  <a:pt x="3060525" y="125195"/>
                  <a:pt x="3035726" y="149987"/>
                </a:cubicBezTo>
                <a:cubicBezTo>
                  <a:pt x="3010928" y="174777"/>
                  <a:pt x="2998529" y="204772"/>
                  <a:pt x="2998529" y="239971"/>
                </a:cubicBezTo>
                <a:cubicBezTo>
                  <a:pt x="2998529" y="275170"/>
                  <a:pt x="3010928" y="305165"/>
                  <a:pt x="3035726" y="329955"/>
                </a:cubicBezTo>
                <a:cubicBezTo>
                  <a:pt x="3060525" y="354745"/>
                  <a:pt x="3090527" y="367141"/>
                  <a:pt x="3125736" y="367141"/>
                </a:cubicBezTo>
                <a:cubicBezTo>
                  <a:pt x="3160947" y="367141"/>
                  <a:pt x="3190952" y="354745"/>
                  <a:pt x="3215749" y="329955"/>
                </a:cubicBezTo>
                <a:cubicBezTo>
                  <a:pt x="3240546" y="305165"/>
                  <a:pt x="3252944" y="275170"/>
                  <a:pt x="3252944" y="239971"/>
                </a:cubicBezTo>
                <a:cubicBezTo>
                  <a:pt x="3252944" y="204772"/>
                  <a:pt x="3240546" y="174777"/>
                  <a:pt x="3215749" y="149987"/>
                </a:cubicBezTo>
                <a:cubicBezTo>
                  <a:pt x="3190952" y="125195"/>
                  <a:pt x="3160947" y="112801"/>
                  <a:pt x="3125736" y="112801"/>
                </a:cubicBezTo>
                <a:close/>
                <a:moveTo>
                  <a:pt x="2459388" y="112801"/>
                </a:moveTo>
                <a:cubicBezTo>
                  <a:pt x="2424179" y="112801"/>
                  <a:pt x="2394177" y="125195"/>
                  <a:pt x="2369378" y="149987"/>
                </a:cubicBezTo>
                <a:cubicBezTo>
                  <a:pt x="2344580" y="174777"/>
                  <a:pt x="2332181" y="204772"/>
                  <a:pt x="2332181" y="239971"/>
                </a:cubicBezTo>
                <a:cubicBezTo>
                  <a:pt x="2332181" y="275170"/>
                  <a:pt x="2344580" y="305165"/>
                  <a:pt x="2369378" y="329955"/>
                </a:cubicBezTo>
                <a:cubicBezTo>
                  <a:pt x="2394177" y="354745"/>
                  <a:pt x="2424179" y="367141"/>
                  <a:pt x="2459388" y="367141"/>
                </a:cubicBezTo>
                <a:cubicBezTo>
                  <a:pt x="2494599" y="367141"/>
                  <a:pt x="2524604" y="354745"/>
                  <a:pt x="2549401" y="329955"/>
                </a:cubicBezTo>
                <a:cubicBezTo>
                  <a:pt x="2574198" y="305165"/>
                  <a:pt x="2586596" y="275170"/>
                  <a:pt x="2586596" y="239971"/>
                </a:cubicBezTo>
                <a:cubicBezTo>
                  <a:pt x="2586596" y="204772"/>
                  <a:pt x="2574198" y="174777"/>
                  <a:pt x="2549401" y="149987"/>
                </a:cubicBezTo>
                <a:cubicBezTo>
                  <a:pt x="2524604" y="125195"/>
                  <a:pt x="2494599" y="112801"/>
                  <a:pt x="2459388" y="112801"/>
                </a:cubicBezTo>
                <a:close/>
                <a:moveTo>
                  <a:pt x="1793040" y="112801"/>
                </a:moveTo>
                <a:cubicBezTo>
                  <a:pt x="1757831" y="112801"/>
                  <a:pt x="1727829" y="125195"/>
                  <a:pt x="1703030" y="149987"/>
                </a:cubicBezTo>
                <a:cubicBezTo>
                  <a:pt x="1678232" y="174777"/>
                  <a:pt x="1665833" y="204772"/>
                  <a:pt x="1665833" y="239971"/>
                </a:cubicBezTo>
                <a:cubicBezTo>
                  <a:pt x="1665833" y="275170"/>
                  <a:pt x="1678232" y="305165"/>
                  <a:pt x="1703030" y="329955"/>
                </a:cubicBezTo>
                <a:cubicBezTo>
                  <a:pt x="1727829" y="354745"/>
                  <a:pt x="1757831" y="367141"/>
                  <a:pt x="1793040" y="367141"/>
                </a:cubicBezTo>
                <a:cubicBezTo>
                  <a:pt x="1828251" y="367141"/>
                  <a:pt x="1858256" y="354745"/>
                  <a:pt x="1883053" y="329955"/>
                </a:cubicBezTo>
                <a:cubicBezTo>
                  <a:pt x="1907850" y="305165"/>
                  <a:pt x="1920248" y="275170"/>
                  <a:pt x="1920248" y="239971"/>
                </a:cubicBezTo>
                <a:cubicBezTo>
                  <a:pt x="1920248" y="204772"/>
                  <a:pt x="1907850" y="174777"/>
                  <a:pt x="1883053" y="149987"/>
                </a:cubicBezTo>
                <a:cubicBezTo>
                  <a:pt x="1858256" y="125195"/>
                  <a:pt x="1828251" y="112801"/>
                  <a:pt x="1793040" y="112801"/>
                </a:cubicBezTo>
                <a:close/>
                <a:moveTo>
                  <a:pt x="1126692" y="112801"/>
                </a:moveTo>
                <a:cubicBezTo>
                  <a:pt x="1091483" y="112801"/>
                  <a:pt x="1061481" y="125195"/>
                  <a:pt x="1036682" y="149987"/>
                </a:cubicBezTo>
                <a:cubicBezTo>
                  <a:pt x="1011884" y="174777"/>
                  <a:pt x="999485" y="204772"/>
                  <a:pt x="999485" y="239971"/>
                </a:cubicBezTo>
                <a:cubicBezTo>
                  <a:pt x="999485" y="275170"/>
                  <a:pt x="1011884" y="305165"/>
                  <a:pt x="1036682" y="329955"/>
                </a:cubicBezTo>
                <a:cubicBezTo>
                  <a:pt x="1061481" y="354745"/>
                  <a:pt x="1091483" y="367141"/>
                  <a:pt x="1126692" y="367141"/>
                </a:cubicBezTo>
                <a:cubicBezTo>
                  <a:pt x="1161903" y="367141"/>
                  <a:pt x="1191908" y="354745"/>
                  <a:pt x="1216705" y="329955"/>
                </a:cubicBezTo>
                <a:cubicBezTo>
                  <a:pt x="1241502" y="305165"/>
                  <a:pt x="1253900" y="275170"/>
                  <a:pt x="1253900" y="239971"/>
                </a:cubicBezTo>
                <a:cubicBezTo>
                  <a:pt x="1253900" y="204772"/>
                  <a:pt x="1241502" y="174777"/>
                  <a:pt x="1216705" y="149987"/>
                </a:cubicBezTo>
                <a:cubicBezTo>
                  <a:pt x="1191908" y="125195"/>
                  <a:pt x="1161903" y="112801"/>
                  <a:pt x="1126692" y="112801"/>
                </a:cubicBezTo>
                <a:close/>
                <a:moveTo>
                  <a:pt x="460344" y="112801"/>
                </a:moveTo>
                <a:cubicBezTo>
                  <a:pt x="425135" y="112801"/>
                  <a:pt x="395133" y="125195"/>
                  <a:pt x="370334" y="149987"/>
                </a:cubicBezTo>
                <a:cubicBezTo>
                  <a:pt x="345536" y="174777"/>
                  <a:pt x="333137" y="204772"/>
                  <a:pt x="333137" y="239971"/>
                </a:cubicBezTo>
                <a:cubicBezTo>
                  <a:pt x="333137" y="275170"/>
                  <a:pt x="345536" y="305165"/>
                  <a:pt x="370334" y="329955"/>
                </a:cubicBezTo>
                <a:cubicBezTo>
                  <a:pt x="395133" y="354745"/>
                  <a:pt x="425135" y="367141"/>
                  <a:pt x="460344" y="367141"/>
                </a:cubicBezTo>
                <a:cubicBezTo>
                  <a:pt x="495556" y="367141"/>
                  <a:pt x="525559" y="354745"/>
                  <a:pt x="550357" y="329955"/>
                </a:cubicBezTo>
                <a:cubicBezTo>
                  <a:pt x="575154" y="305165"/>
                  <a:pt x="587552" y="275170"/>
                  <a:pt x="587552" y="239971"/>
                </a:cubicBezTo>
                <a:cubicBezTo>
                  <a:pt x="587552" y="204772"/>
                  <a:pt x="575154" y="174777"/>
                  <a:pt x="550357" y="149987"/>
                </a:cubicBezTo>
                <a:cubicBezTo>
                  <a:pt x="525559" y="125195"/>
                  <a:pt x="495556" y="112801"/>
                  <a:pt x="460344" y="112801"/>
                </a:cubicBezTo>
                <a:close/>
                <a:moveTo>
                  <a:pt x="0" y="0"/>
                </a:moveTo>
                <a:lnTo>
                  <a:pt x="6917820" y="0"/>
                </a:lnTo>
                <a:lnTo>
                  <a:pt x="6917820" y="1224798"/>
                </a:lnTo>
                <a:lnTo>
                  <a:pt x="0" y="1224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05"/>
          <p:cNvSpPr/>
          <p:nvPr/>
        </p:nvSpPr>
        <p:spPr>
          <a:xfrm>
            <a:off x="8328248" y="5373216"/>
            <a:ext cx="415834" cy="571605"/>
          </a:xfrm>
          <a:custGeom>
            <a:avLst/>
            <a:gdLst>
              <a:gd name="connsiteX0" fmla="*/ 126206 w 360589"/>
              <a:gd name="connsiteY0" fmla="*/ 135221 h 495810"/>
              <a:gd name="connsiteX1" fmla="*/ 234383 w 360589"/>
              <a:gd name="connsiteY1" fmla="*/ 135221 h 495810"/>
              <a:gd name="connsiteX2" fmla="*/ 283964 w 360589"/>
              <a:gd name="connsiteY2" fmla="*/ 165364 h 495810"/>
              <a:gd name="connsiteX3" fmla="*/ 356082 w 360589"/>
              <a:gd name="connsiteY3" fmla="*/ 273540 h 495810"/>
              <a:gd name="connsiteX4" fmla="*/ 360589 w 360589"/>
              <a:gd name="connsiteY4" fmla="*/ 288471 h 495810"/>
              <a:gd name="connsiteX5" fmla="*/ 352701 w 360589"/>
              <a:gd name="connsiteY5" fmla="*/ 307628 h 495810"/>
              <a:gd name="connsiteX6" fmla="*/ 333545 w 360589"/>
              <a:gd name="connsiteY6" fmla="*/ 315515 h 495810"/>
              <a:gd name="connsiteX7" fmla="*/ 311008 w 360589"/>
              <a:gd name="connsiteY7" fmla="*/ 303402 h 495810"/>
              <a:gd name="connsiteX8" fmla="*/ 247060 w 360589"/>
              <a:gd name="connsiteY8" fmla="*/ 207339 h 495810"/>
              <a:gd name="connsiteX9" fmla="*/ 234383 w 360589"/>
              <a:gd name="connsiteY9" fmla="*/ 207339 h 495810"/>
              <a:gd name="connsiteX10" fmla="*/ 234383 w 360589"/>
              <a:gd name="connsiteY10" fmla="*/ 244524 h 495810"/>
              <a:gd name="connsiteX11" fmla="*/ 303965 w 360589"/>
              <a:gd name="connsiteY11" fmla="*/ 360307 h 495810"/>
              <a:gd name="connsiteX12" fmla="*/ 306500 w 360589"/>
              <a:gd name="connsiteY12" fmla="*/ 369604 h 495810"/>
              <a:gd name="connsiteX13" fmla="*/ 301148 w 360589"/>
              <a:gd name="connsiteY13" fmla="*/ 382281 h 495810"/>
              <a:gd name="connsiteX14" fmla="*/ 288471 w 360589"/>
              <a:gd name="connsiteY14" fmla="*/ 387633 h 495810"/>
              <a:gd name="connsiteX15" fmla="*/ 234383 w 360589"/>
              <a:gd name="connsiteY15" fmla="*/ 387633 h 495810"/>
              <a:gd name="connsiteX16" fmla="*/ 234383 w 360589"/>
              <a:gd name="connsiteY16" fmla="*/ 464259 h 495810"/>
              <a:gd name="connsiteX17" fmla="*/ 225086 w 360589"/>
              <a:gd name="connsiteY17" fmla="*/ 486514 h 495810"/>
              <a:gd name="connsiteX18" fmla="*/ 202831 w 360589"/>
              <a:gd name="connsiteY18" fmla="*/ 495810 h 495810"/>
              <a:gd name="connsiteX19" fmla="*/ 157758 w 360589"/>
              <a:gd name="connsiteY19" fmla="*/ 495810 h 495810"/>
              <a:gd name="connsiteX20" fmla="*/ 135502 w 360589"/>
              <a:gd name="connsiteY20" fmla="*/ 486514 h 495810"/>
              <a:gd name="connsiteX21" fmla="*/ 126206 w 360589"/>
              <a:gd name="connsiteY21" fmla="*/ 464259 h 495810"/>
              <a:gd name="connsiteX22" fmla="*/ 126206 w 360589"/>
              <a:gd name="connsiteY22" fmla="*/ 387633 h 495810"/>
              <a:gd name="connsiteX23" fmla="*/ 72118 w 360589"/>
              <a:gd name="connsiteY23" fmla="*/ 387633 h 495810"/>
              <a:gd name="connsiteX24" fmla="*/ 59441 w 360589"/>
              <a:gd name="connsiteY24" fmla="*/ 382281 h 495810"/>
              <a:gd name="connsiteX25" fmla="*/ 54088 w 360589"/>
              <a:gd name="connsiteY25" fmla="*/ 369604 h 495810"/>
              <a:gd name="connsiteX26" fmla="*/ 56623 w 360589"/>
              <a:gd name="connsiteY26" fmla="*/ 360307 h 495810"/>
              <a:gd name="connsiteX27" fmla="*/ 126206 w 360589"/>
              <a:gd name="connsiteY27" fmla="*/ 244524 h 495810"/>
              <a:gd name="connsiteX28" fmla="*/ 126206 w 360589"/>
              <a:gd name="connsiteY28" fmla="*/ 207339 h 495810"/>
              <a:gd name="connsiteX29" fmla="*/ 113529 w 360589"/>
              <a:gd name="connsiteY29" fmla="*/ 207339 h 495810"/>
              <a:gd name="connsiteX30" fmla="*/ 49581 w 360589"/>
              <a:gd name="connsiteY30" fmla="*/ 303402 h 495810"/>
              <a:gd name="connsiteX31" fmla="*/ 27044 w 360589"/>
              <a:gd name="connsiteY31" fmla="*/ 315515 h 495810"/>
              <a:gd name="connsiteX32" fmla="*/ 7888 w 360589"/>
              <a:gd name="connsiteY32" fmla="*/ 307628 h 495810"/>
              <a:gd name="connsiteX33" fmla="*/ 0 w 360589"/>
              <a:gd name="connsiteY33" fmla="*/ 288471 h 495810"/>
              <a:gd name="connsiteX34" fmla="*/ 4507 w 360589"/>
              <a:gd name="connsiteY34" fmla="*/ 273540 h 495810"/>
              <a:gd name="connsiteX35" fmla="*/ 76625 w 360589"/>
              <a:gd name="connsiteY35" fmla="*/ 165364 h 495810"/>
              <a:gd name="connsiteX36" fmla="*/ 126206 w 360589"/>
              <a:gd name="connsiteY36" fmla="*/ 135221 h 495810"/>
              <a:gd name="connsiteX37" fmla="*/ 180294 w 360589"/>
              <a:gd name="connsiteY37" fmla="*/ 0 h 495810"/>
              <a:gd name="connsiteX38" fmla="*/ 224946 w 360589"/>
              <a:gd name="connsiteY38" fmla="*/ 18452 h 495810"/>
              <a:gd name="connsiteX39" fmla="*/ 243397 w 360589"/>
              <a:gd name="connsiteY39" fmla="*/ 63103 h 495810"/>
              <a:gd name="connsiteX40" fmla="*/ 224946 w 360589"/>
              <a:gd name="connsiteY40" fmla="*/ 107754 h 495810"/>
              <a:gd name="connsiteX41" fmla="*/ 180294 w 360589"/>
              <a:gd name="connsiteY41" fmla="*/ 126206 h 495810"/>
              <a:gd name="connsiteX42" fmla="*/ 135643 w 360589"/>
              <a:gd name="connsiteY42" fmla="*/ 107754 h 495810"/>
              <a:gd name="connsiteX43" fmla="*/ 117191 w 360589"/>
              <a:gd name="connsiteY43" fmla="*/ 63103 h 495810"/>
              <a:gd name="connsiteX44" fmla="*/ 135643 w 360589"/>
              <a:gd name="connsiteY44" fmla="*/ 18452 h 495810"/>
              <a:gd name="connsiteX45" fmla="*/ 180294 w 360589"/>
              <a:gd name="connsiteY45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60589" h="495810">
                <a:moveTo>
                  <a:pt x="126206" y="135221"/>
                </a:moveTo>
                <a:lnTo>
                  <a:pt x="234383" y="135221"/>
                </a:lnTo>
                <a:cubicBezTo>
                  <a:pt x="253728" y="135221"/>
                  <a:pt x="270254" y="145268"/>
                  <a:pt x="283964" y="165364"/>
                </a:cubicBezTo>
                <a:lnTo>
                  <a:pt x="356082" y="273540"/>
                </a:lnTo>
                <a:cubicBezTo>
                  <a:pt x="359087" y="278048"/>
                  <a:pt x="360589" y="283025"/>
                  <a:pt x="360589" y="288471"/>
                </a:cubicBezTo>
                <a:cubicBezTo>
                  <a:pt x="360589" y="295984"/>
                  <a:pt x="357960" y="302369"/>
                  <a:pt x="352701" y="307628"/>
                </a:cubicBezTo>
                <a:cubicBezTo>
                  <a:pt x="347443" y="312886"/>
                  <a:pt x="341058" y="315515"/>
                  <a:pt x="333545" y="315515"/>
                </a:cubicBezTo>
                <a:cubicBezTo>
                  <a:pt x="323967" y="315515"/>
                  <a:pt x="316455" y="311477"/>
                  <a:pt x="311008" y="303402"/>
                </a:cubicBezTo>
                <a:lnTo>
                  <a:pt x="247060" y="207339"/>
                </a:lnTo>
                <a:lnTo>
                  <a:pt x="234383" y="207339"/>
                </a:lnTo>
                <a:lnTo>
                  <a:pt x="234383" y="244524"/>
                </a:lnTo>
                <a:lnTo>
                  <a:pt x="303965" y="360307"/>
                </a:lnTo>
                <a:cubicBezTo>
                  <a:pt x="305656" y="363124"/>
                  <a:pt x="306500" y="366223"/>
                  <a:pt x="306500" y="369604"/>
                </a:cubicBezTo>
                <a:cubicBezTo>
                  <a:pt x="306500" y="374487"/>
                  <a:pt x="304717" y="378712"/>
                  <a:pt x="301148" y="382281"/>
                </a:cubicBezTo>
                <a:cubicBezTo>
                  <a:pt x="297580" y="385849"/>
                  <a:pt x="293354" y="387633"/>
                  <a:pt x="288471" y="387633"/>
                </a:cubicBezTo>
                <a:lnTo>
                  <a:pt x="234383" y="387633"/>
                </a:lnTo>
                <a:lnTo>
                  <a:pt x="234383" y="464259"/>
                </a:lnTo>
                <a:cubicBezTo>
                  <a:pt x="234383" y="472898"/>
                  <a:pt x="231284" y="480316"/>
                  <a:pt x="225086" y="486514"/>
                </a:cubicBezTo>
                <a:cubicBezTo>
                  <a:pt x="218889" y="492711"/>
                  <a:pt x="211471" y="495810"/>
                  <a:pt x="202831" y="495810"/>
                </a:cubicBezTo>
                <a:lnTo>
                  <a:pt x="157758" y="495810"/>
                </a:lnTo>
                <a:cubicBezTo>
                  <a:pt x="149119" y="495810"/>
                  <a:pt x="141700" y="492711"/>
                  <a:pt x="135502" y="486514"/>
                </a:cubicBezTo>
                <a:cubicBezTo>
                  <a:pt x="129305" y="480316"/>
                  <a:pt x="126206" y="472898"/>
                  <a:pt x="126206" y="464259"/>
                </a:cubicBezTo>
                <a:lnTo>
                  <a:pt x="126206" y="387633"/>
                </a:lnTo>
                <a:lnTo>
                  <a:pt x="72118" y="387633"/>
                </a:lnTo>
                <a:cubicBezTo>
                  <a:pt x="67235" y="387633"/>
                  <a:pt x="63010" y="385849"/>
                  <a:pt x="59441" y="382281"/>
                </a:cubicBezTo>
                <a:cubicBezTo>
                  <a:pt x="55873" y="378712"/>
                  <a:pt x="54088" y="374487"/>
                  <a:pt x="54088" y="369604"/>
                </a:cubicBezTo>
                <a:cubicBezTo>
                  <a:pt x="54088" y="366223"/>
                  <a:pt x="54933" y="363124"/>
                  <a:pt x="56623" y="360307"/>
                </a:cubicBezTo>
                <a:lnTo>
                  <a:pt x="126206" y="244524"/>
                </a:lnTo>
                <a:lnTo>
                  <a:pt x="126206" y="207339"/>
                </a:lnTo>
                <a:lnTo>
                  <a:pt x="113529" y="207339"/>
                </a:lnTo>
                <a:lnTo>
                  <a:pt x="49581" y="303402"/>
                </a:lnTo>
                <a:cubicBezTo>
                  <a:pt x="44135" y="311477"/>
                  <a:pt x="36622" y="315515"/>
                  <a:pt x="27044" y="315515"/>
                </a:cubicBezTo>
                <a:cubicBezTo>
                  <a:pt x="19532" y="315515"/>
                  <a:pt x="13147" y="312886"/>
                  <a:pt x="7888" y="307628"/>
                </a:cubicBezTo>
                <a:cubicBezTo>
                  <a:pt x="2630" y="302369"/>
                  <a:pt x="0" y="295984"/>
                  <a:pt x="0" y="288471"/>
                </a:cubicBezTo>
                <a:cubicBezTo>
                  <a:pt x="0" y="283025"/>
                  <a:pt x="1502" y="278048"/>
                  <a:pt x="4507" y="273540"/>
                </a:cubicBezTo>
                <a:lnTo>
                  <a:pt x="76625" y="165364"/>
                </a:lnTo>
                <a:cubicBezTo>
                  <a:pt x="90335" y="145268"/>
                  <a:pt x="106862" y="135221"/>
                  <a:pt x="126206" y="135221"/>
                </a:cubicBezTo>
                <a:close/>
                <a:moveTo>
                  <a:pt x="180294" y="0"/>
                </a:moveTo>
                <a:cubicBezTo>
                  <a:pt x="197761" y="0"/>
                  <a:pt x="212645" y="6150"/>
                  <a:pt x="224946" y="18452"/>
                </a:cubicBezTo>
                <a:cubicBezTo>
                  <a:pt x="237247" y="30753"/>
                  <a:pt x="243397" y="45637"/>
                  <a:pt x="243397" y="63103"/>
                </a:cubicBezTo>
                <a:cubicBezTo>
                  <a:pt x="243397" y="80569"/>
                  <a:pt x="237247" y="95453"/>
                  <a:pt x="224946" y="107754"/>
                </a:cubicBezTo>
                <a:cubicBezTo>
                  <a:pt x="212645" y="120055"/>
                  <a:pt x="197761" y="126206"/>
                  <a:pt x="180294" y="126206"/>
                </a:cubicBezTo>
                <a:cubicBezTo>
                  <a:pt x="162828" y="126206"/>
                  <a:pt x="147945" y="120055"/>
                  <a:pt x="135643" y="107754"/>
                </a:cubicBezTo>
                <a:cubicBezTo>
                  <a:pt x="123342" y="95453"/>
                  <a:pt x="117191" y="80569"/>
                  <a:pt x="117191" y="63103"/>
                </a:cubicBezTo>
                <a:cubicBezTo>
                  <a:pt x="117191" y="45637"/>
                  <a:pt x="123342" y="30753"/>
                  <a:pt x="135643" y="18452"/>
                </a:cubicBezTo>
                <a:cubicBezTo>
                  <a:pt x="147945" y="6150"/>
                  <a:pt x="162828" y="0"/>
                  <a:pt x="1802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506"/>
          <p:cNvSpPr/>
          <p:nvPr/>
        </p:nvSpPr>
        <p:spPr>
          <a:xfrm>
            <a:off x="8369832" y="4086944"/>
            <a:ext cx="332666" cy="571605"/>
          </a:xfrm>
          <a:custGeom>
            <a:avLst/>
            <a:gdLst>
              <a:gd name="connsiteX0" fmla="*/ 54088 w 288471"/>
              <a:gd name="connsiteY0" fmla="*/ 135221 h 495810"/>
              <a:gd name="connsiteX1" fmla="*/ 234382 w 288471"/>
              <a:gd name="connsiteY1" fmla="*/ 135221 h 495810"/>
              <a:gd name="connsiteX2" fmla="*/ 272696 w 288471"/>
              <a:gd name="connsiteY2" fmla="*/ 150996 h 495810"/>
              <a:gd name="connsiteX3" fmla="*/ 288471 w 288471"/>
              <a:gd name="connsiteY3" fmla="*/ 189309 h 495810"/>
              <a:gd name="connsiteX4" fmla="*/ 288471 w 288471"/>
              <a:gd name="connsiteY4" fmla="*/ 306501 h 495810"/>
              <a:gd name="connsiteX5" fmla="*/ 280583 w 288471"/>
              <a:gd name="connsiteY5" fmla="*/ 325657 h 495810"/>
              <a:gd name="connsiteX6" fmla="*/ 261427 w 288471"/>
              <a:gd name="connsiteY6" fmla="*/ 333545 h 495810"/>
              <a:gd name="connsiteX7" fmla="*/ 242270 w 288471"/>
              <a:gd name="connsiteY7" fmla="*/ 325657 h 495810"/>
              <a:gd name="connsiteX8" fmla="*/ 234382 w 288471"/>
              <a:gd name="connsiteY8" fmla="*/ 306501 h 495810"/>
              <a:gd name="connsiteX9" fmla="*/ 234382 w 288471"/>
              <a:gd name="connsiteY9" fmla="*/ 207339 h 495810"/>
              <a:gd name="connsiteX10" fmla="*/ 216353 w 288471"/>
              <a:gd name="connsiteY10" fmla="*/ 207339 h 495810"/>
              <a:gd name="connsiteX11" fmla="*/ 216353 w 288471"/>
              <a:gd name="connsiteY11" fmla="*/ 464259 h 495810"/>
              <a:gd name="connsiteX12" fmla="*/ 207057 w 288471"/>
              <a:gd name="connsiteY12" fmla="*/ 486514 h 495810"/>
              <a:gd name="connsiteX13" fmla="*/ 184802 w 288471"/>
              <a:gd name="connsiteY13" fmla="*/ 495810 h 495810"/>
              <a:gd name="connsiteX14" fmla="*/ 162546 w 288471"/>
              <a:gd name="connsiteY14" fmla="*/ 486514 h 495810"/>
              <a:gd name="connsiteX15" fmla="*/ 153250 w 288471"/>
              <a:gd name="connsiteY15" fmla="*/ 464259 h 495810"/>
              <a:gd name="connsiteX16" fmla="*/ 153250 w 288471"/>
              <a:gd name="connsiteY16" fmla="*/ 333545 h 495810"/>
              <a:gd name="connsiteX17" fmla="*/ 135220 w 288471"/>
              <a:gd name="connsiteY17" fmla="*/ 333545 h 495810"/>
              <a:gd name="connsiteX18" fmla="*/ 135220 w 288471"/>
              <a:gd name="connsiteY18" fmla="*/ 464259 h 495810"/>
              <a:gd name="connsiteX19" fmla="*/ 125924 w 288471"/>
              <a:gd name="connsiteY19" fmla="*/ 486514 h 495810"/>
              <a:gd name="connsiteX20" fmla="*/ 103669 w 288471"/>
              <a:gd name="connsiteY20" fmla="*/ 495810 h 495810"/>
              <a:gd name="connsiteX21" fmla="*/ 81414 w 288471"/>
              <a:gd name="connsiteY21" fmla="*/ 486514 h 495810"/>
              <a:gd name="connsiteX22" fmla="*/ 72118 w 288471"/>
              <a:gd name="connsiteY22" fmla="*/ 464259 h 495810"/>
              <a:gd name="connsiteX23" fmla="*/ 72118 w 288471"/>
              <a:gd name="connsiteY23" fmla="*/ 207339 h 495810"/>
              <a:gd name="connsiteX24" fmla="*/ 54088 w 288471"/>
              <a:gd name="connsiteY24" fmla="*/ 207339 h 495810"/>
              <a:gd name="connsiteX25" fmla="*/ 54088 w 288471"/>
              <a:gd name="connsiteY25" fmla="*/ 306501 h 495810"/>
              <a:gd name="connsiteX26" fmla="*/ 46200 w 288471"/>
              <a:gd name="connsiteY26" fmla="*/ 325657 h 495810"/>
              <a:gd name="connsiteX27" fmla="*/ 27044 w 288471"/>
              <a:gd name="connsiteY27" fmla="*/ 333545 h 495810"/>
              <a:gd name="connsiteX28" fmla="*/ 7888 w 288471"/>
              <a:gd name="connsiteY28" fmla="*/ 325657 h 495810"/>
              <a:gd name="connsiteX29" fmla="*/ 0 w 288471"/>
              <a:gd name="connsiteY29" fmla="*/ 306501 h 495810"/>
              <a:gd name="connsiteX30" fmla="*/ 0 w 288471"/>
              <a:gd name="connsiteY30" fmla="*/ 189309 h 495810"/>
              <a:gd name="connsiteX31" fmla="*/ 15776 w 288471"/>
              <a:gd name="connsiteY31" fmla="*/ 150996 h 495810"/>
              <a:gd name="connsiteX32" fmla="*/ 54088 w 288471"/>
              <a:gd name="connsiteY32" fmla="*/ 135221 h 495810"/>
              <a:gd name="connsiteX33" fmla="*/ 144235 w 288471"/>
              <a:gd name="connsiteY33" fmla="*/ 0 h 495810"/>
              <a:gd name="connsiteX34" fmla="*/ 188886 w 288471"/>
              <a:gd name="connsiteY34" fmla="*/ 18452 h 495810"/>
              <a:gd name="connsiteX35" fmla="*/ 207338 w 288471"/>
              <a:gd name="connsiteY35" fmla="*/ 63103 h 495810"/>
              <a:gd name="connsiteX36" fmla="*/ 188886 w 288471"/>
              <a:gd name="connsiteY36" fmla="*/ 107754 h 495810"/>
              <a:gd name="connsiteX37" fmla="*/ 144235 w 288471"/>
              <a:gd name="connsiteY37" fmla="*/ 126206 h 495810"/>
              <a:gd name="connsiteX38" fmla="*/ 99584 w 288471"/>
              <a:gd name="connsiteY38" fmla="*/ 107754 h 495810"/>
              <a:gd name="connsiteX39" fmla="*/ 81132 w 288471"/>
              <a:gd name="connsiteY39" fmla="*/ 63103 h 495810"/>
              <a:gd name="connsiteX40" fmla="*/ 99584 w 288471"/>
              <a:gd name="connsiteY40" fmla="*/ 18452 h 495810"/>
              <a:gd name="connsiteX41" fmla="*/ 144235 w 288471"/>
              <a:gd name="connsiteY41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8471" h="495810">
                <a:moveTo>
                  <a:pt x="54088" y="135221"/>
                </a:moveTo>
                <a:lnTo>
                  <a:pt x="234382" y="135221"/>
                </a:lnTo>
                <a:cubicBezTo>
                  <a:pt x="249407" y="135221"/>
                  <a:pt x="262178" y="140479"/>
                  <a:pt x="272696" y="150996"/>
                </a:cubicBezTo>
                <a:cubicBezTo>
                  <a:pt x="283212" y="161514"/>
                  <a:pt x="288471" y="174285"/>
                  <a:pt x="288471" y="189309"/>
                </a:cubicBezTo>
                <a:lnTo>
                  <a:pt x="288471" y="306501"/>
                </a:lnTo>
                <a:cubicBezTo>
                  <a:pt x="288471" y="314013"/>
                  <a:pt x="285842" y="320398"/>
                  <a:pt x="280583" y="325657"/>
                </a:cubicBezTo>
                <a:cubicBezTo>
                  <a:pt x="275325" y="330915"/>
                  <a:pt x="268939" y="333545"/>
                  <a:pt x="261427" y="333545"/>
                </a:cubicBezTo>
                <a:cubicBezTo>
                  <a:pt x="253914" y="333545"/>
                  <a:pt x="247530" y="330915"/>
                  <a:pt x="242270" y="325657"/>
                </a:cubicBezTo>
                <a:cubicBezTo>
                  <a:pt x="237012" y="320398"/>
                  <a:pt x="234382" y="314013"/>
                  <a:pt x="234382" y="306501"/>
                </a:cubicBezTo>
                <a:lnTo>
                  <a:pt x="234382" y="207339"/>
                </a:lnTo>
                <a:lnTo>
                  <a:pt x="216353" y="207339"/>
                </a:lnTo>
                <a:lnTo>
                  <a:pt x="216353" y="464259"/>
                </a:lnTo>
                <a:cubicBezTo>
                  <a:pt x="216353" y="472898"/>
                  <a:pt x="213254" y="480316"/>
                  <a:pt x="207057" y="486514"/>
                </a:cubicBezTo>
                <a:cubicBezTo>
                  <a:pt x="200859" y="492711"/>
                  <a:pt x="193441" y="495810"/>
                  <a:pt x="184802" y="495810"/>
                </a:cubicBezTo>
                <a:cubicBezTo>
                  <a:pt x="176163" y="495810"/>
                  <a:pt x="168744" y="492711"/>
                  <a:pt x="162546" y="486514"/>
                </a:cubicBezTo>
                <a:cubicBezTo>
                  <a:pt x="156349" y="480316"/>
                  <a:pt x="153250" y="472898"/>
                  <a:pt x="153250" y="464259"/>
                </a:cubicBezTo>
                <a:lnTo>
                  <a:pt x="153250" y="333545"/>
                </a:lnTo>
                <a:lnTo>
                  <a:pt x="135220" y="333545"/>
                </a:lnTo>
                <a:lnTo>
                  <a:pt x="135220" y="464259"/>
                </a:lnTo>
                <a:cubicBezTo>
                  <a:pt x="135220" y="472898"/>
                  <a:pt x="132122" y="480316"/>
                  <a:pt x="125924" y="486514"/>
                </a:cubicBezTo>
                <a:cubicBezTo>
                  <a:pt x="119726" y="492711"/>
                  <a:pt x="112308" y="495810"/>
                  <a:pt x="103669" y="495810"/>
                </a:cubicBezTo>
                <a:cubicBezTo>
                  <a:pt x="95030" y="495810"/>
                  <a:pt x="87612" y="492711"/>
                  <a:pt x="81414" y="486514"/>
                </a:cubicBezTo>
                <a:cubicBezTo>
                  <a:pt x="75216" y="480316"/>
                  <a:pt x="72118" y="472898"/>
                  <a:pt x="72118" y="464259"/>
                </a:cubicBezTo>
                <a:lnTo>
                  <a:pt x="72118" y="207339"/>
                </a:lnTo>
                <a:lnTo>
                  <a:pt x="54088" y="207339"/>
                </a:lnTo>
                <a:lnTo>
                  <a:pt x="54088" y="306501"/>
                </a:lnTo>
                <a:cubicBezTo>
                  <a:pt x="54088" y="314013"/>
                  <a:pt x="51459" y="320398"/>
                  <a:pt x="46200" y="325657"/>
                </a:cubicBezTo>
                <a:cubicBezTo>
                  <a:pt x="40942" y="330915"/>
                  <a:pt x="34556" y="333545"/>
                  <a:pt x="27044" y="333545"/>
                </a:cubicBezTo>
                <a:cubicBezTo>
                  <a:pt x="19532" y="333545"/>
                  <a:pt x="13146" y="330915"/>
                  <a:pt x="7888" y="325657"/>
                </a:cubicBezTo>
                <a:cubicBezTo>
                  <a:pt x="2630" y="320398"/>
                  <a:pt x="0" y="314013"/>
                  <a:pt x="0" y="306501"/>
                </a:cubicBezTo>
                <a:lnTo>
                  <a:pt x="0" y="189309"/>
                </a:lnTo>
                <a:cubicBezTo>
                  <a:pt x="0" y="174285"/>
                  <a:pt x="5258" y="161514"/>
                  <a:pt x="15776" y="150996"/>
                </a:cubicBezTo>
                <a:cubicBezTo>
                  <a:pt x="26293" y="140479"/>
                  <a:pt x="39064" y="135221"/>
                  <a:pt x="54088" y="135221"/>
                </a:cubicBezTo>
                <a:close/>
                <a:moveTo>
                  <a:pt x="144235" y="0"/>
                </a:moveTo>
                <a:cubicBezTo>
                  <a:pt x="161702" y="0"/>
                  <a:pt x="176585" y="6150"/>
                  <a:pt x="188886" y="18452"/>
                </a:cubicBezTo>
                <a:cubicBezTo>
                  <a:pt x="201188" y="30753"/>
                  <a:pt x="207338" y="45637"/>
                  <a:pt x="207338" y="63103"/>
                </a:cubicBezTo>
                <a:cubicBezTo>
                  <a:pt x="207338" y="80569"/>
                  <a:pt x="201188" y="95453"/>
                  <a:pt x="188886" y="107754"/>
                </a:cubicBezTo>
                <a:cubicBezTo>
                  <a:pt x="176585" y="120055"/>
                  <a:pt x="161702" y="126206"/>
                  <a:pt x="144235" y="126206"/>
                </a:cubicBezTo>
                <a:cubicBezTo>
                  <a:pt x="126770" y="126206"/>
                  <a:pt x="111886" y="120055"/>
                  <a:pt x="99584" y="107754"/>
                </a:cubicBezTo>
                <a:cubicBezTo>
                  <a:pt x="87283" y="95453"/>
                  <a:pt x="81132" y="80569"/>
                  <a:pt x="81132" y="63103"/>
                </a:cubicBezTo>
                <a:cubicBezTo>
                  <a:pt x="81132" y="45637"/>
                  <a:pt x="87283" y="30753"/>
                  <a:pt x="99584" y="18452"/>
                </a:cubicBezTo>
                <a:cubicBezTo>
                  <a:pt x="111886" y="6150"/>
                  <a:pt x="126770" y="0"/>
                  <a:pt x="144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870427" y="3956256"/>
            <a:ext cx="2639126" cy="945096"/>
            <a:chOff x="7896200" y="4038690"/>
            <a:chExt cx="2639126" cy="945096"/>
          </a:xfrm>
        </p:grpSpPr>
        <p:sp>
          <p:nvSpPr>
            <p:cNvPr id="18" name="Rectangle 17"/>
            <p:cNvSpPr/>
            <p:nvPr/>
          </p:nvSpPr>
          <p:spPr>
            <a:xfrm>
              <a:off x="7896200" y="4337455"/>
              <a:ext cx="26391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en-US" sz="1200"/>
                <a:t>Imperdiet in pulvinar. Tellus augue. Elit urna dignissim. Est inceptos. Ligula augue, etiam sit, et vestibulum.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96200" y="4038690"/>
              <a:ext cx="2224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>
                  <a:solidFill>
                    <a:schemeClr val="tx1">
                      <a:lumMod val="50000"/>
                    </a:schemeClr>
                  </a:solidFill>
                </a:rPr>
                <a:t>Lorem ipsum </a:t>
              </a: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70427" y="5183008"/>
            <a:ext cx="2639126" cy="945096"/>
            <a:chOff x="7896200" y="4038690"/>
            <a:chExt cx="1728192" cy="945096"/>
          </a:xfrm>
        </p:grpSpPr>
        <p:sp>
          <p:nvSpPr>
            <p:cNvPr id="21" name="Rectangle 20"/>
            <p:cNvSpPr/>
            <p:nvPr/>
          </p:nvSpPr>
          <p:spPr>
            <a:xfrm>
              <a:off x="7896200" y="4337455"/>
              <a:ext cx="17281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/>
                <a:t>Imperdiet in pulvinar. Tellus augue. Elit urna dignissim. Est inceptos. Ligula augue, etiam sit, et vestibulum.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6200" y="4038690"/>
              <a:ext cx="953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>
                  <a:solidFill>
                    <a:schemeClr val="tx1">
                      <a:lumMod val="50000"/>
                    </a:schemeClr>
                  </a:solidFill>
                </a:rPr>
                <a:t>Lorem ipsum </a:t>
              </a: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82143" y="2148704"/>
            <a:ext cx="7152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80%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4630" y="3141467"/>
            <a:ext cx="7152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60%</a:t>
            </a:r>
          </a:p>
        </p:txBody>
      </p:sp>
      <p:graphicFrame>
        <p:nvGraphicFramePr>
          <p:cNvPr id="30" name="Char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831211"/>
              </p:ext>
            </p:extLst>
          </p:nvPr>
        </p:nvGraphicFramePr>
        <p:xfrm>
          <a:off x="1222718" y="4222522"/>
          <a:ext cx="5903912" cy="225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Freeform: Shape 30"/>
          <p:cNvSpPr/>
          <p:nvPr/>
        </p:nvSpPr>
        <p:spPr>
          <a:xfrm>
            <a:off x="1294478" y="4355369"/>
            <a:ext cx="5760389" cy="1019876"/>
          </a:xfrm>
          <a:custGeom>
            <a:avLst/>
            <a:gdLst>
              <a:gd name="connsiteX0" fmla="*/ 6275751 w 6917820"/>
              <a:gd name="connsiteY0" fmla="*/ 385310 h 1224798"/>
              <a:gd name="connsiteX1" fmla="*/ 6198519 w 6917820"/>
              <a:gd name="connsiteY1" fmla="*/ 417101 h 1224798"/>
              <a:gd name="connsiteX2" fmla="*/ 6166717 w 6917820"/>
              <a:gd name="connsiteY2" fmla="*/ 494312 h 1224798"/>
              <a:gd name="connsiteX3" fmla="*/ 6166717 w 6917820"/>
              <a:gd name="connsiteY3" fmla="*/ 730487 h 1224798"/>
              <a:gd name="connsiteX4" fmla="*/ 6182618 w 6917820"/>
              <a:gd name="connsiteY4" fmla="*/ 769092 h 1224798"/>
              <a:gd name="connsiteX5" fmla="*/ 6221234 w 6917820"/>
              <a:gd name="connsiteY5" fmla="*/ 784988 h 1224798"/>
              <a:gd name="connsiteX6" fmla="*/ 6259850 w 6917820"/>
              <a:gd name="connsiteY6" fmla="*/ 769092 h 1224798"/>
              <a:gd name="connsiteX7" fmla="*/ 6275751 w 6917820"/>
              <a:gd name="connsiteY7" fmla="*/ 730487 h 1224798"/>
              <a:gd name="connsiteX8" fmla="*/ 6275751 w 6917820"/>
              <a:gd name="connsiteY8" fmla="*/ 530648 h 1224798"/>
              <a:gd name="connsiteX9" fmla="*/ 6312097 w 6917820"/>
              <a:gd name="connsiteY9" fmla="*/ 530648 h 1224798"/>
              <a:gd name="connsiteX10" fmla="*/ 6312097 w 6917820"/>
              <a:gd name="connsiteY10" fmla="*/ 1048413 h 1224798"/>
              <a:gd name="connsiteX11" fmla="*/ 6330836 w 6917820"/>
              <a:gd name="connsiteY11" fmla="*/ 1093263 h 1224798"/>
              <a:gd name="connsiteX12" fmla="*/ 6375699 w 6917820"/>
              <a:gd name="connsiteY12" fmla="*/ 1111997 h 1224798"/>
              <a:gd name="connsiteX13" fmla="*/ 6420562 w 6917820"/>
              <a:gd name="connsiteY13" fmla="*/ 1093263 h 1224798"/>
              <a:gd name="connsiteX14" fmla="*/ 6439302 w 6917820"/>
              <a:gd name="connsiteY14" fmla="*/ 1048413 h 1224798"/>
              <a:gd name="connsiteX15" fmla="*/ 6439302 w 6917820"/>
              <a:gd name="connsiteY15" fmla="*/ 784988 h 1224798"/>
              <a:gd name="connsiteX16" fmla="*/ 6475647 w 6917820"/>
              <a:gd name="connsiteY16" fmla="*/ 784988 h 1224798"/>
              <a:gd name="connsiteX17" fmla="*/ 6475647 w 6917820"/>
              <a:gd name="connsiteY17" fmla="*/ 1048413 h 1224798"/>
              <a:gd name="connsiteX18" fmla="*/ 6494387 w 6917820"/>
              <a:gd name="connsiteY18" fmla="*/ 1093263 h 1224798"/>
              <a:gd name="connsiteX19" fmla="*/ 6539252 w 6917820"/>
              <a:gd name="connsiteY19" fmla="*/ 1111997 h 1224798"/>
              <a:gd name="connsiteX20" fmla="*/ 6584115 w 6917820"/>
              <a:gd name="connsiteY20" fmla="*/ 1093263 h 1224798"/>
              <a:gd name="connsiteX21" fmla="*/ 6602854 w 6917820"/>
              <a:gd name="connsiteY21" fmla="*/ 1048413 h 1224798"/>
              <a:gd name="connsiteX22" fmla="*/ 6602854 w 6917820"/>
              <a:gd name="connsiteY22" fmla="*/ 530648 h 1224798"/>
              <a:gd name="connsiteX23" fmla="*/ 6639198 w 6917820"/>
              <a:gd name="connsiteY23" fmla="*/ 530648 h 1224798"/>
              <a:gd name="connsiteX24" fmla="*/ 6639198 w 6917820"/>
              <a:gd name="connsiteY24" fmla="*/ 730487 h 1224798"/>
              <a:gd name="connsiteX25" fmla="*/ 6655099 w 6917820"/>
              <a:gd name="connsiteY25" fmla="*/ 769092 h 1224798"/>
              <a:gd name="connsiteX26" fmla="*/ 6693717 w 6917820"/>
              <a:gd name="connsiteY26" fmla="*/ 784988 h 1224798"/>
              <a:gd name="connsiteX27" fmla="*/ 6732333 w 6917820"/>
              <a:gd name="connsiteY27" fmla="*/ 769092 h 1224798"/>
              <a:gd name="connsiteX28" fmla="*/ 6748234 w 6917820"/>
              <a:gd name="connsiteY28" fmla="*/ 730487 h 1224798"/>
              <a:gd name="connsiteX29" fmla="*/ 6748234 w 6917820"/>
              <a:gd name="connsiteY29" fmla="*/ 494312 h 1224798"/>
              <a:gd name="connsiteX30" fmla="*/ 6716434 w 6917820"/>
              <a:gd name="connsiteY30" fmla="*/ 417101 h 1224798"/>
              <a:gd name="connsiteX31" fmla="*/ 6639198 w 6917820"/>
              <a:gd name="connsiteY31" fmla="*/ 385310 h 1224798"/>
              <a:gd name="connsiteX32" fmla="*/ 5609405 w 6917820"/>
              <a:gd name="connsiteY32" fmla="*/ 385310 h 1224798"/>
              <a:gd name="connsiteX33" fmla="*/ 5532173 w 6917820"/>
              <a:gd name="connsiteY33" fmla="*/ 417101 h 1224798"/>
              <a:gd name="connsiteX34" fmla="*/ 5500371 w 6917820"/>
              <a:gd name="connsiteY34" fmla="*/ 494312 h 1224798"/>
              <a:gd name="connsiteX35" fmla="*/ 5500371 w 6917820"/>
              <a:gd name="connsiteY35" fmla="*/ 730487 h 1224798"/>
              <a:gd name="connsiteX36" fmla="*/ 5516272 w 6917820"/>
              <a:gd name="connsiteY36" fmla="*/ 769092 h 1224798"/>
              <a:gd name="connsiteX37" fmla="*/ 5554888 w 6917820"/>
              <a:gd name="connsiteY37" fmla="*/ 784988 h 1224798"/>
              <a:gd name="connsiteX38" fmla="*/ 5593504 w 6917820"/>
              <a:gd name="connsiteY38" fmla="*/ 769092 h 1224798"/>
              <a:gd name="connsiteX39" fmla="*/ 5609405 w 6917820"/>
              <a:gd name="connsiteY39" fmla="*/ 730487 h 1224798"/>
              <a:gd name="connsiteX40" fmla="*/ 5609405 w 6917820"/>
              <a:gd name="connsiteY40" fmla="*/ 530648 h 1224798"/>
              <a:gd name="connsiteX41" fmla="*/ 5645751 w 6917820"/>
              <a:gd name="connsiteY41" fmla="*/ 530648 h 1224798"/>
              <a:gd name="connsiteX42" fmla="*/ 5645751 w 6917820"/>
              <a:gd name="connsiteY42" fmla="*/ 1048413 h 1224798"/>
              <a:gd name="connsiteX43" fmla="*/ 5664490 w 6917820"/>
              <a:gd name="connsiteY43" fmla="*/ 1093263 h 1224798"/>
              <a:gd name="connsiteX44" fmla="*/ 5709353 w 6917820"/>
              <a:gd name="connsiteY44" fmla="*/ 1111997 h 1224798"/>
              <a:gd name="connsiteX45" fmla="*/ 5754216 w 6917820"/>
              <a:gd name="connsiteY45" fmla="*/ 1093263 h 1224798"/>
              <a:gd name="connsiteX46" fmla="*/ 5772956 w 6917820"/>
              <a:gd name="connsiteY46" fmla="*/ 1048413 h 1224798"/>
              <a:gd name="connsiteX47" fmla="*/ 5772956 w 6917820"/>
              <a:gd name="connsiteY47" fmla="*/ 784988 h 1224798"/>
              <a:gd name="connsiteX48" fmla="*/ 5809301 w 6917820"/>
              <a:gd name="connsiteY48" fmla="*/ 784988 h 1224798"/>
              <a:gd name="connsiteX49" fmla="*/ 5809301 w 6917820"/>
              <a:gd name="connsiteY49" fmla="*/ 1048413 h 1224798"/>
              <a:gd name="connsiteX50" fmla="*/ 5828041 w 6917820"/>
              <a:gd name="connsiteY50" fmla="*/ 1093263 h 1224798"/>
              <a:gd name="connsiteX51" fmla="*/ 5872906 w 6917820"/>
              <a:gd name="connsiteY51" fmla="*/ 1111997 h 1224798"/>
              <a:gd name="connsiteX52" fmla="*/ 5917769 w 6917820"/>
              <a:gd name="connsiteY52" fmla="*/ 1093263 h 1224798"/>
              <a:gd name="connsiteX53" fmla="*/ 5936508 w 6917820"/>
              <a:gd name="connsiteY53" fmla="*/ 1048413 h 1224798"/>
              <a:gd name="connsiteX54" fmla="*/ 5936508 w 6917820"/>
              <a:gd name="connsiteY54" fmla="*/ 530648 h 1224798"/>
              <a:gd name="connsiteX55" fmla="*/ 5972852 w 6917820"/>
              <a:gd name="connsiteY55" fmla="*/ 530648 h 1224798"/>
              <a:gd name="connsiteX56" fmla="*/ 5972852 w 6917820"/>
              <a:gd name="connsiteY56" fmla="*/ 730487 h 1224798"/>
              <a:gd name="connsiteX57" fmla="*/ 5988753 w 6917820"/>
              <a:gd name="connsiteY57" fmla="*/ 769092 h 1224798"/>
              <a:gd name="connsiteX58" fmla="*/ 6027371 w 6917820"/>
              <a:gd name="connsiteY58" fmla="*/ 784988 h 1224798"/>
              <a:gd name="connsiteX59" fmla="*/ 6065987 w 6917820"/>
              <a:gd name="connsiteY59" fmla="*/ 769092 h 1224798"/>
              <a:gd name="connsiteX60" fmla="*/ 6081888 w 6917820"/>
              <a:gd name="connsiteY60" fmla="*/ 730487 h 1224798"/>
              <a:gd name="connsiteX61" fmla="*/ 6081888 w 6917820"/>
              <a:gd name="connsiteY61" fmla="*/ 494312 h 1224798"/>
              <a:gd name="connsiteX62" fmla="*/ 6050088 w 6917820"/>
              <a:gd name="connsiteY62" fmla="*/ 417101 h 1224798"/>
              <a:gd name="connsiteX63" fmla="*/ 5972852 w 6917820"/>
              <a:gd name="connsiteY63" fmla="*/ 385310 h 1224798"/>
              <a:gd name="connsiteX64" fmla="*/ 4943057 w 6917820"/>
              <a:gd name="connsiteY64" fmla="*/ 385310 h 1224798"/>
              <a:gd name="connsiteX65" fmla="*/ 4865825 w 6917820"/>
              <a:gd name="connsiteY65" fmla="*/ 417101 h 1224798"/>
              <a:gd name="connsiteX66" fmla="*/ 4834023 w 6917820"/>
              <a:gd name="connsiteY66" fmla="*/ 494312 h 1224798"/>
              <a:gd name="connsiteX67" fmla="*/ 4834023 w 6917820"/>
              <a:gd name="connsiteY67" fmla="*/ 730487 h 1224798"/>
              <a:gd name="connsiteX68" fmla="*/ 4849924 w 6917820"/>
              <a:gd name="connsiteY68" fmla="*/ 769092 h 1224798"/>
              <a:gd name="connsiteX69" fmla="*/ 4888540 w 6917820"/>
              <a:gd name="connsiteY69" fmla="*/ 784988 h 1224798"/>
              <a:gd name="connsiteX70" fmla="*/ 4927156 w 6917820"/>
              <a:gd name="connsiteY70" fmla="*/ 769092 h 1224798"/>
              <a:gd name="connsiteX71" fmla="*/ 4943057 w 6917820"/>
              <a:gd name="connsiteY71" fmla="*/ 730487 h 1224798"/>
              <a:gd name="connsiteX72" fmla="*/ 4943057 w 6917820"/>
              <a:gd name="connsiteY72" fmla="*/ 530648 h 1224798"/>
              <a:gd name="connsiteX73" fmla="*/ 4979403 w 6917820"/>
              <a:gd name="connsiteY73" fmla="*/ 530648 h 1224798"/>
              <a:gd name="connsiteX74" fmla="*/ 4979403 w 6917820"/>
              <a:gd name="connsiteY74" fmla="*/ 1048413 h 1224798"/>
              <a:gd name="connsiteX75" fmla="*/ 4998142 w 6917820"/>
              <a:gd name="connsiteY75" fmla="*/ 1093263 h 1224798"/>
              <a:gd name="connsiteX76" fmla="*/ 5043005 w 6917820"/>
              <a:gd name="connsiteY76" fmla="*/ 1111997 h 1224798"/>
              <a:gd name="connsiteX77" fmla="*/ 5087868 w 6917820"/>
              <a:gd name="connsiteY77" fmla="*/ 1093263 h 1224798"/>
              <a:gd name="connsiteX78" fmla="*/ 5106608 w 6917820"/>
              <a:gd name="connsiteY78" fmla="*/ 1048413 h 1224798"/>
              <a:gd name="connsiteX79" fmla="*/ 5106608 w 6917820"/>
              <a:gd name="connsiteY79" fmla="*/ 784988 h 1224798"/>
              <a:gd name="connsiteX80" fmla="*/ 5142954 w 6917820"/>
              <a:gd name="connsiteY80" fmla="*/ 784988 h 1224798"/>
              <a:gd name="connsiteX81" fmla="*/ 5142954 w 6917820"/>
              <a:gd name="connsiteY81" fmla="*/ 1048413 h 1224798"/>
              <a:gd name="connsiteX82" fmla="*/ 5161693 w 6917820"/>
              <a:gd name="connsiteY82" fmla="*/ 1093263 h 1224798"/>
              <a:gd name="connsiteX83" fmla="*/ 5206558 w 6917820"/>
              <a:gd name="connsiteY83" fmla="*/ 1111997 h 1224798"/>
              <a:gd name="connsiteX84" fmla="*/ 5251421 w 6917820"/>
              <a:gd name="connsiteY84" fmla="*/ 1093263 h 1224798"/>
              <a:gd name="connsiteX85" fmla="*/ 5270160 w 6917820"/>
              <a:gd name="connsiteY85" fmla="*/ 1048413 h 1224798"/>
              <a:gd name="connsiteX86" fmla="*/ 5270160 w 6917820"/>
              <a:gd name="connsiteY86" fmla="*/ 530648 h 1224798"/>
              <a:gd name="connsiteX87" fmla="*/ 5306504 w 6917820"/>
              <a:gd name="connsiteY87" fmla="*/ 530648 h 1224798"/>
              <a:gd name="connsiteX88" fmla="*/ 5306504 w 6917820"/>
              <a:gd name="connsiteY88" fmla="*/ 730487 h 1224798"/>
              <a:gd name="connsiteX89" fmla="*/ 5322405 w 6917820"/>
              <a:gd name="connsiteY89" fmla="*/ 769092 h 1224798"/>
              <a:gd name="connsiteX90" fmla="*/ 5361023 w 6917820"/>
              <a:gd name="connsiteY90" fmla="*/ 784988 h 1224798"/>
              <a:gd name="connsiteX91" fmla="*/ 5399639 w 6917820"/>
              <a:gd name="connsiteY91" fmla="*/ 769092 h 1224798"/>
              <a:gd name="connsiteX92" fmla="*/ 5415540 w 6917820"/>
              <a:gd name="connsiteY92" fmla="*/ 730487 h 1224798"/>
              <a:gd name="connsiteX93" fmla="*/ 5415540 w 6917820"/>
              <a:gd name="connsiteY93" fmla="*/ 494312 h 1224798"/>
              <a:gd name="connsiteX94" fmla="*/ 5383740 w 6917820"/>
              <a:gd name="connsiteY94" fmla="*/ 417101 h 1224798"/>
              <a:gd name="connsiteX95" fmla="*/ 5306504 w 6917820"/>
              <a:gd name="connsiteY95" fmla="*/ 385310 h 1224798"/>
              <a:gd name="connsiteX96" fmla="*/ 4276709 w 6917820"/>
              <a:gd name="connsiteY96" fmla="*/ 385310 h 1224798"/>
              <a:gd name="connsiteX97" fmla="*/ 4199477 w 6917820"/>
              <a:gd name="connsiteY97" fmla="*/ 417101 h 1224798"/>
              <a:gd name="connsiteX98" fmla="*/ 4167675 w 6917820"/>
              <a:gd name="connsiteY98" fmla="*/ 494312 h 1224798"/>
              <a:gd name="connsiteX99" fmla="*/ 4167675 w 6917820"/>
              <a:gd name="connsiteY99" fmla="*/ 730487 h 1224798"/>
              <a:gd name="connsiteX100" fmla="*/ 4183576 w 6917820"/>
              <a:gd name="connsiteY100" fmla="*/ 769092 h 1224798"/>
              <a:gd name="connsiteX101" fmla="*/ 4222192 w 6917820"/>
              <a:gd name="connsiteY101" fmla="*/ 784988 h 1224798"/>
              <a:gd name="connsiteX102" fmla="*/ 4260808 w 6917820"/>
              <a:gd name="connsiteY102" fmla="*/ 769092 h 1224798"/>
              <a:gd name="connsiteX103" fmla="*/ 4276709 w 6917820"/>
              <a:gd name="connsiteY103" fmla="*/ 730487 h 1224798"/>
              <a:gd name="connsiteX104" fmla="*/ 4276709 w 6917820"/>
              <a:gd name="connsiteY104" fmla="*/ 530648 h 1224798"/>
              <a:gd name="connsiteX105" fmla="*/ 4313055 w 6917820"/>
              <a:gd name="connsiteY105" fmla="*/ 530648 h 1224798"/>
              <a:gd name="connsiteX106" fmla="*/ 4313055 w 6917820"/>
              <a:gd name="connsiteY106" fmla="*/ 1048413 h 1224798"/>
              <a:gd name="connsiteX107" fmla="*/ 4331794 w 6917820"/>
              <a:gd name="connsiteY107" fmla="*/ 1093263 h 1224798"/>
              <a:gd name="connsiteX108" fmla="*/ 4376657 w 6917820"/>
              <a:gd name="connsiteY108" fmla="*/ 1111997 h 1224798"/>
              <a:gd name="connsiteX109" fmla="*/ 4421520 w 6917820"/>
              <a:gd name="connsiteY109" fmla="*/ 1093263 h 1224798"/>
              <a:gd name="connsiteX110" fmla="*/ 4440260 w 6917820"/>
              <a:gd name="connsiteY110" fmla="*/ 1048413 h 1224798"/>
              <a:gd name="connsiteX111" fmla="*/ 4440260 w 6917820"/>
              <a:gd name="connsiteY111" fmla="*/ 784988 h 1224798"/>
              <a:gd name="connsiteX112" fmla="*/ 4476606 w 6917820"/>
              <a:gd name="connsiteY112" fmla="*/ 784988 h 1224798"/>
              <a:gd name="connsiteX113" fmla="*/ 4476606 w 6917820"/>
              <a:gd name="connsiteY113" fmla="*/ 1048413 h 1224798"/>
              <a:gd name="connsiteX114" fmla="*/ 4495345 w 6917820"/>
              <a:gd name="connsiteY114" fmla="*/ 1093263 h 1224798"/>
              <a:gd name="connsiteX115" fmla="*/ 4540210 w 6917820"/>
              <a:gd name="connsiteY115" fmla="*/ 1111997 h 1224798"/>
              <a:gd name="connsiteX116" fmla="*/ 4585073 w 6917820"/>
              <a:gd name="connsiteY116" fmla="*/ 1093263 h 1224798"/>
              <a:gd name="connsiteX117" fmla="*/ 4603812 w 6917820"/>
              <a:gd name="connsiteY117" fmla="*/ 1048413 h 1224798"/>
              <a:gd name="connsiteX118" fmla="*/ 4603812 w 6917820"/>
              <a:gd name="connsiteY118" fmla="*/ 530648 h 1224798"/>
              <a:gd name="connsiteX119" fmla="*/ 4640156 w 6917820"/>
              <a:gd name="connsiteY119" fmla="*/ 530648 h 1224798"/>
              <a:gd name="connsiteX120" fmla="*/ 4640156 w 6917820"/>
              <a:gd name="connsiteY120" fmla="*/ 730487 h 1224798"/>
              <a:gd name="connsiteX121" fmla="*/ 4656058 w 6917820"/>
              <a:gd name="connsiteY121" fmla="*/ 769092 h 1224798"/>
              <a:gd name="connsiteX122" fmla="*/ 4694675 w 6917820"/>
              <a:gd name="connsiteY122" fmla="*/ 784988 h 1224798"/>
              <a:gd name="connsiteX123" fmla="*/ 4733291 w 6917820"/>
              <a:gd name="connsiteY123" fmla="*/ 769092 h 1224798"/>
              <a:gd name="connsiteX124" fmla="*/ 4749192 w 6917820"/>
              <a:gd name="connsiteY124" fmla="*/ 730487 h 1224798"/>
              <a:gd name="connsiteX125" fmla="*/ 4749192 w 6917820"/>
              <a:gd name="connsiteY125" fmla="*/ 494312 h 1224798"/>
              <a:gd name="connsiteX126" fmla="*/ 4717392 w 6917820"/>
              <a:gd name="connsiteY126" fmla="*/ 417101 h 1224798"/>
              <a:gd name="connsiteX127" fmla="*/ 4640156 w 6917820"/>
              <a:gd name="connsiteY127" fmla="*/ 385310 h 1224798"/>
              <a:gd name="connsiteX128" fmla="*/ 3610361 w 6917820"/>
              <a:gd name="connsiteY128" fmla="*/ 385310 h 1224798"/>
              <a:gd name="connsiteX129" fmla="*/ 3533129 w 6917820"/>
              <a:gd name="connsiteY129" fmla="*/ 417101 h 1224798"/>
              <a:gd name="connsiteX130" fmla="*/ 3501327 w 6917820"/>
              <a:gd name="connsiteY130" fmla="*/ 494312 h 1224798"/>
              <a:gd name="connsiteX131" fmla="*/ 3501327 w 6917820"/>
              <a:gd name="connsiteY131" fmla="*/ 730487 h 1224798"/>
              <a:gd name="connsiteX132" fmla="*/ 3517228 w 6917820"/>
              <a:gd name="connsiteY132" fmla="*/ 769092 h 1224798"/>
              <a:gd name="connsiteX133" fmla="*/ 3555844 w 6917820"/>
              <a:gd name="connsiteY133" fmla="*/ 784988 h 1224798"/>
              <a:gd name="connsiteX134" fmla="*/ 3594460 w 6917820"/>
              <a:gd name="connsiteY134" fmla="*/ 769092 h 1224798"/>
              <a:gd name="connsiteX135" fmla="*/ 3610361 w 6917820"/>
              <a:gd name="connsiteY135" fmla="*/ 730487 h 1224798"/>
              <a:gd name="connsiteX136" fmla="*/ 3610361 w 6917820"/>
              <a:gd name="connsiteY136" fmla="*/ 530648 h 1224798"/>
              <a:gd name="connsiteX137" fmla="*/ 3646707 w 6917820"/>
              <a:gd name="connsiteY137" fmla="*/ 530648 h 1224798"/>
              <a:gd name="connsiteX138" fmla="*/ 3646707 w 6917820"/>
              <a:gd name="connsiteY138" fmla="*/ 1048413 h 1224798"/>
              <a:gd name="connsiteX139" fmla="*/ 3665446 w 6917820"/>
              <a:gd name="connsiteY139" fmla="*/ 1093263 h 1224798"/>
              <a:gd name="connsiteX140" fmla="*/ 3710309 w 6917820"/>
              <a:gd name="connsiteY140" fmla="*/ 1111997 h 1224798"/>
              <a:gd name="connsiteX141" fmla="*/ 3755172 w 6917820"/>
              <a:gd name="connsiteY141" fmla="*/ 1093263 h 1224798"/>
              <a:gd name="connsiteX142" fmla="*/ 3773912 w 6917820"/>
              <a:gd name="connsiteY142" fmla="*/ 1048413 h 1224798"/>
              <a:gd name="connsiteX143" fmla="*/ 3773912 w 6917820"/>
              <a:gd name="connsiteY143" fmla="*/ 784988 h 1224798"/>
              <a:gd name="connsiteX144" fmla="*/ 3810258 w 6917820"/>
              <a:gd name="connsiteY144" fmla="*/ 784988 h 1224798"/>
              <a:gd name="connsiteX145" fmla="*/ 3810258 w 6917820"/>
              <a:gd name="connsiteY145" fmla="*/ 1048413 h 1224798"/>
              <a:gd name="connsiteX146" fmla="*/ 3828997 w 6917820"/>
              <a:gd name="connsiteY146" fmla="*/ 1093263 h 1224798"/>
              <a:gd name="connsiteX147" fmla="*/ 3873862 w 6917820"/>
              <a:gd name="connsiteY147" fmla="*/ 1111997 h 1224798"/>
              <a:gd name="connsiteX148" fmla="*/ 3918725 w 6917820"/>
              <a:gd name="connsiteY148" fmla="*/ 1093263 h 1224798"/>
              <a:gd name="connsiteX149" fmla="*/ 3937464 w 6917820"/>
              <a:gd name="connsiteY149" fmla="*/ 1048413 h 1224798"/>
              <a:gd name="connsiteX150" fmla="*/ 3937464 w 6917820"/>
              <a:gd name="connsiteY150" fmla="*/ 530648 h 1224798"/>
              <a:gd name="connsiteX151" fmla="*/ 3973808 w 6917820"/>
              <a:gd name="connsiteY151" fmla="*/ 530648 h 1224798"/>
              <a:gd name="connsiteX152" fmla="*/ 3973808 w 6917820"/>
              <a:gd name="connsiteY152" fmla="*/ 730487 h 1224798"/>
              <a:gd name="connsiteX153" fmla="*/ 3989710 w 6917820"/>
              <a:gd name="connsiteY153" fmla="*/ 769092 h 1224798"/>
              <a:gd name="connsiteX154" fmla="*/ 4028327 w 6917820"/>
              <a:gd name="connsiteY154" fmla="*/ 784988 h 1224798"/>
              <a:gd name="connsiteX155" fmla="*/ 4066943 w 6917820"/>
              <a:gd name="connsiteY155" fmla="*/ 769092 h 1224798"/>
              <a:gd name="connsiteX156" fmla="*/ 4082844 w 6917820"/>
              <a:gd name="connsiteY156" fmla="*/ 730487 h 1224798"/>
              <a:gd name="connsiteX157" fmla="*/ 4082844 w 6917820"/>
              <a:gd name="connsiteY157" fmla="*/ 494312 h 1224798"/>
              <a:gd name="connsiteX158" fmla="*/ 4051044 w 6917820"/>
              <a:gd name="connsiteY158" fmla="*/ 417101 h 1224798"/>
              <a:gd name="connsiteX159" fmla="*/ 3973808 w 6917820"/>
              <a:gd name="connsiteY159" fmla="*/ 385310 h 1224798"/>
              <a:gd name="connsiteX160" fmla="*/ 2944013 w 6917820"/>
              <a:gd name="connsiteY160" fmla="*/ 385310 h 1224798"/>
              <a:gd name="connsiteX161" fmla="*/ 2866781 w 6917820"/>
              <a:gd name="connsiteY161" fmla="*/ 417101 h 1224798"/>
              <a:gd name="connsiteX162" fmla="*/ 2834979 w 6917820"/>
              <a:gd name="connsiteY162" fmla="*/ 494312 h 1224798"/>
              <a:gd name="connsiteX163" fmla="*/ 2834979 w 6917820"/>
              <a:gd name="connsiteY163" fmla="*/ 730487 h 1224798"/>
              <a:gd name="connsiteX164" fmla="*/ 2850880 w 6917820"/>
              <a:gd name="connsiteY164" fmla="*/ 769092 h 1224798"/>
              <a:gd name="connsiteX165" fmla="*/ 2889496 w 6917820"/>
              <a:gd name="connsiteY165" fmla="*/ 784988 h 1224798"/>
              <a:gd name="connsiteX166" fmla="*/ 2928112 w 6917820"/>
              <a:gd name="connsiteY166" fmla="*/ 769092 h 1224798"/>
              <a:gd name="connsiteX167" fmla="*/ 2944013 w 6917820"/>
              <a:gd name="connsiteY167" fmla="*/ 730487 h 1224798"/>
              <a:gd name="connsiteX168" fmla="*/ 2944013 w 6917820"/>
              <a:gd name="connsiteY168" fmla="*/ 530648 h 1224798"/>
              <a:gd name="connsiteX169" fmla="*/ 2980359 w 6917820"/>
              <a:gd name="connsiteY169" fmla="*/ 530648 h 1224798"/>
              <a:gd name="connsiteX170" fmla="*/ 2980359 w 6917820"/>
              <a:gd name="connsiteY170" fmla="*/ 1048413 h 1224798"/>
              <a:gd name="connsiteX171" fmla="*/ 2999098 w 6917820"/>
              <a:gd name="connsiteY171" fmla="*/ 1093263 h 1224798"/>
              <a:gd name="connsiteX172" fmla="*/ 3043961 w 6917820"/>
              <a:gd name="connsiteY172" fmla="*/ 1111997 h 1224798"/>
              <a:gd name="connsiteX173" fmla="*/ 3088824 w 6917820"/>
              <a:gd name="connsiteY173" fmla="*/ 1093263 h 1224798"/>
              <a:gd name="connsiteX174" fmla="*/ 3107564 w 6917820"/>
              <a:gd name="connsiteY174" fmla="*/ 1048413 h 1224798"/>
              <a:gd name="connsiteX175" fmla="*/ 3107564 w 6917820"/>
              <a:gd name="connsiteY175" fmla="*/ 784988 h 1224798"/>
              <a:gd name="connsiteX176" fmla="*/ 3143910 w 6917820"/>
              <a:gd name="connsiteY176" fmla="*/ 784988 h 1224798"/>
              <a:gd name="connsiteX177" fmla="*/ 3143910 w 6917820"/>
              <a:gd name="connsiteY177" fmla="*/ 1048413 h 1224798"/>
              <a:gd name="connsiteX178" fmla="*/ 3162649 w 6917820"/>
              <a:gd name="connsiteY178" fmla="*/ 1093263 h 1224798"/>
              <a:gd name="connsiteX179" fmla="*/ 3207514 w 6917820"/>
              <a:gd name="connsiteY179" fmla="*/ 1111997 h 1224798"/>
              <a:gd name="connsiteX180" fmla="*/ 3252377 w 6917820"/>
              <a:gd name="connsiteY180" fmla="*/ 1093263 h 1224798"/>
              <a:gd name="connsiteX181" fmla="*/ 3271116 w 6917820"/>
              <a:gd name="connsiteY181" fmla="*/ 1048413 h 1224798"/>
              <a:gd name="connsiteX182" fmla="*/ 3271116 w 6917820"/>
              <a:gd name="connsiteY182" fmla="*/ 530648 h 1224798"/>
              <a:gd name="connsiteX183" fmla="*/ 3307460 w 6917820"/>
              <a:gd name="connsiteY183" fmla="*/ 530648 h 1224798"/>
              <a:gd name="connsiteX184" fmla="*/ 3307460 w 6917820"/>
              <a:gd name="connsiteY184" fmla="*/ 730487 h 1224798"/>
              <a:gd name="connsiteX185" fmla="*/ 3323362 w 6917820"/>
              <a:gd name="connsiteY185" fmla="*/ 769092 h 1224798"/>
              <a:gd name="connsiteX186" fmla="*/ 3361979 w 6917820"/>
              <a:gd name="connsiteY186" fmla="*/ 784988 h 1224798"/>
              <a:gd name="connsiteX187" fmla="*/ 3400595 w 6917820"/>
              <a:gd name="connsiteY187" fmla="*/ 769092 h 1224798"/>
              <a:gd name="connsiteX188" fmla="*/ 3416496 w 6917820"/>
              <a:gd name="connsiteY188" fmla="*/ 730487 h 1224798"/>
              <a:gd name="connsiteX189" fmla="*/ 3416496 w 6917820"/>
              <a:gd name="connsiteY189" fmla="*/ 494312 h 1224798"/>
              <a:gd name="connsiteX190" fmla="*/ 3384696 w 6917820"/>
              <a:gd name="connsiteY190" fmla="*/ 417101 h 1224798"/>
              <a:gd name="connsiteX191" fmla="*/ 3307460 w 6917820"/>
              <a:gd name="connsiteY191" fmla="*/ 385310 h 1224798"/>
              <a:gd name="connsiteX192" fmla="*/ 2277665 w 6917820"/>
              <a:gd name="connsiteY192" fmla="*/ 385310 h 1224798"/>
              <a:gd name="connsiteX193" fmla="*/ 2200433 w 6917820"/>
              <a:gd name="connsiteY193" fmla="*/ 417101 h 1224798"/>
              <a:gd name="connsiteX194" fmla="*/ 2168631 w 6917820"/>
              <a:gd name="connsiteY194" fmla="*/ 494312 h 1224798"/>
              <a:gd name="connsiteX195" fmla="*/ 2168631 w 6917820"/>
              <a:gd name="connsiteY195" fmla="*/ 730487 h 1224798"/>
              <a:gd name="connsiteX196" fmla="*/ 2184532 w 6917820"/>
              <a:gd name="connsiteY196" fmla="*/ 769092 h 1224798"/>
              <a:gd name="connsiteX197" fmla="*/ 2223148 w 6917820"/>
              <a:gd name="connsiteY197" fmla="*/ 784988 h 1224798"/>
              <a:gd name="connsiteX198" fmla="*/ 2261764 w 6917820"/>
              <a:gd name="connsiteY198" fmla="*/ 769092 h 1224798"/>
              <a:gd name="connsiteX199" fmla="*/ 2277665 w 6917820"/>
              <a:gd name="connsiteY199" fmla="*/ 730487 h 1224798"/>
              <a:gd name="connsiteX200" fmla="*/ 2277665 w 6917820"/>
              <a:gd name="connsiteY200" fmla="*/ 530648 h 1224798"/>
              <a:gd name="connsiteX201" fmla="*/ 2314011 w 6917820"/>
              <a:gd name="connsiteY201" fmla="*/ 530648 h 1224798"/>
              <a:gd name="connsiteX202" fmla="*/ 2314011 w 6917820"/>
              <a:gd name="connsiteY202" fmla="*/ 1048413 h 1224798"/>
              <a:gd name="connsiteX203" fmla="*/ 2332750 w 6917820"/>
              <a:gd name="connsiteY203" fmla="*/ 1093263 h 1224798"/>
              <a:gd name="connsiteX204" fmla="*/ 2377613 w 6917820"/>
              <a:gd name="connsiteY204" fmla="*/ 1111997 h 1224798"/>
              <a:gd name="connsiteX205" fmla="*/ 2422476 w 6917820"/>
              <a:gd name="connsiteY205" fmla="*/ 1093263 h 1224798"/>
              <a:gd name="connsiteX206" fmla="*/ 2441216 w 6917820"/>
              <a:gd name="connsiteY206" fmla="*/ 1048413 h 1224798"/>
              <a:gd name="connsiteX207" fmla="*/ 2441216 w 6917820"/>
              <a:gd name="connsiteY207" fmla="*/ 784988 h 1224798"/>
              <a:gd name="connsiteX208" fmla="*/ 2477562 w 6917820"/>
              <a:gd name="connsiteY208" fmla="*/ 784988 h 1224798"/>
              <a:gd name="connsiteX209" fmla="*/ 2477562 w 6917820"/>
              <a:gd name="connsiteY209" fmla="*/ 1048413 h 1224798"/>
              <a:gd name="connsiteX210" fmla="*/ 2496301 w 6917820"/>
              <a:gd name="connsiteY210" fmla="*/ 1093263 h 1224798"/>
              <a:gd name="connsiteX211" fmla="*/ 2541166 w 6917820"/>
              <a:gd name="connsiteY211" fmla="*/ 1111997 h 1224798"/>
              <a:gd name="connsiteX212" fmla="*/ 2586029 w 6917820"/>
              <a:gd name="connsiteY212" fmla="*/ 1093263 h 1224798"/>
              <a:gd name="connsiteX213" fmla="*/ 2604768 w 6917820"/>
              <a:gd name="connsiteY213" fmla="*/ 1048413 h 1224798"/>
              <a:gd name="connsiteX214" fmla="*/ 2604768 w 6917820"/>
              <a:gd name="connsiteY214" fmla="*/ 530648 h 1224798"/>
              <a:gd name="connsiteX215" fmla="*/ 2641112 w 6917820"/>
              <a:gd name="connsiteY215" fmla="*/ 530648 h 1224798"/>
              <a:gd name="connsiteX216" fmla="*/ 2641112 w 6917820"/>
              <a:gd name="connsiteY216" fmla="*/ 730487 h 1224798"/>
              <a:gd name="connsiteX217" fmla="*/ 2657014 w 6917820"/>
              <a:gd name="connsiteY217" fmla="*/ 769092 h 1224798"/>
              <a:gd name="connsiteX218" fmla="*/ 2695631 w 6917820"/>
              <a:gd name="connsiteY218" fmla="*/ 784988 h 1224798"/>
              <a:gd name="connsiteX219" fmla="*/ 2734247 w 6917820"/>
              <a:gd name="connsiteY219" fmla="*/ 769092 h 1224798"/>
              <a:gd name="connsiteX220" fmla="*/ 2750148 w 6917820"/>
              <a:gd name="connsiteY220" fmla="*/ 730487 h 1224798"/>
              <a:gd name="connsiteX221" fmla="*/ 2750148 w 6917820"/>
              <a:gd name="connsiteY221" fmla="*/ 494312 h 1224798"/>
              <a:gd name="connsiteX222" fmla="*/ 2718348 w 6917820"/>
              <a:gd name="connsiteY222" fmla="*/ 417101 h 1224798"/>
              <a:gd name="connsiteX223" fmla="*/ 2641112 w 6917820"/>
              <a:gd name="connsiteY223" fmla="*/ 385310 h 1224798"/>
              <a:gd name="connsiteX224" fmla="*/ 1611317 w 6917820"/>
              <a:gd name="connsiteY224" fmla="*/ 385310 h 1224798"/>
              <a:gd name="connsiteX225" fmla="*/ 1534085 w 6917820"/>
              <a:gd name="connsiteY225" fmla="*/ 417101 h 1224798"/>
              <a:gd name="connsiteX226" fmla="*/ 1502283 w 6917820"/>
              <a:gd name="connsiteY226" fmla="*/ 494312 h 1224798"/>
              <a:gd name="connsiteX227" fmla="*/ 1502283 w 6917820"/>
              <a:gd name="connsiteY227" fmla="*/ 730487 h 1224798"/>
              <a:gd name="connsiteX228" fmla="*/ 1518184 w 6917820"/>
              <a:gd name="connsiteY228" fmla="*/ 769092 h 1224798"/>
              <a:gd name="connsiteX229" fmla="*/ 1556800 w 6917820"/>
              <a:gd name="connsiteY229" fmla="*/ 784988 h 1224798"/>
              <a:gd name="connsiteX230" fmla="*/ 1595416 w 6917820"/>
              <a:gd name="connsiteY230" fmla="*/ 769092 h 1224798"/>
              <a:gd name="connsiteX231" fmla="*/ 1611317 w 6917820"/>
              <a:gd name="connsiteY231" fmla="*/ 730487 h 1224798"/>
              <a:gd name="connsiteX232" fmla="*/ 1611317 w 6917820"/>
              <a:gd name="connsiteY232" fmla="*/ 530648 h 1224798"/>
              <a:gd name="connsiteX233" fmla="*/ 1647663 w 6917820"/>
              <a:gd name="connsiteY233" fmla="*/ 530648 h 1224798"/>
              <a:gd name="connsiteX234" fmla="*/ 1647663 w 6917820"/>
              <a:gd name="connsiteY234" fmla="*/ 1048413 h 1224798"/>
              <a:gd name="connsiteX235" fmla="*/ 1666402 w 6917820"/>
              <a:gd name="connsiteY235" fmla="*/ 1093263 h 1224798"/>
              <a:gd name="connsiteX236" fmla="*/ 1711265 w 6917820"/>
              <a:gd name="connsiteY236" fmla="*/ 1111997 h 1224798"/>
              <a:gd name="connsiteX237" fmla="*/ 1756128 w 6917820"/>
              <a:gd name="connsiteY237" fmla="*/ 1093263 h 1224798"/>
              <a:gd name="connsiteX238" fmla="*/ 1774868 w 6917820"/>
              <a:gd name="connsiteY238" fmla="*/ 1048413 h 1224798"/>
              <a:gd name="connsiteX239" fmla="*/ 1774868 w 6917820"/>
              <a:gd name="connsiteY239" fmla="*/ 784988 h 1224798"/>
              <a:gd name="connsiteX240" fmla="*/ 1811214 w 6917820"/>
              <a:gd name="connsiteY240" fmla="*/ 784988 h 1224798"/>
              <a:gd name="connsiteX241" fmla="*/ 1811214 w 6917820"/>
              <a:gd name="connsiteY241" fmla="*/ 1048413 h 1224798"/>
              <a:gd name="connsiteX242" fmla="*/ 1829953 w 6917820"/>
              <a:gd name="connsiteY242" fmla="*/ 1093263 h 1224798"/>
              <a:gd name="connsiteX243" fmla="*/ 1874818 w 6917820"/>
              <a:gd name="connsiteY243" fmla="*/ 1111997 h 1224798"/>
              <a:gd name="connsiteX244" fmla="*/ 1919681 w 6917820"/>
              <a:gd name="connsiteY244" fmla="*/ 1093263 h 1224798"/>
              <a:gd name="connsiteX245" fmla="*/ 1938420 w 6917820"/>
              <a:gd name="connsiteY245" fmla="*/ 1048413 h 1224798"/>
              <a:gd name="connsiteX246" fmla="*/ 1938420 w 6917820"/>
              <a:gd name="connsiteY246" fmla="*/ 530648 h 1224798"/>
              <a:gd name="connsiteX247" fmla="*/ 1974764 w 6917820"/>
              <a:gd name="connsiteY247" fmla="*/ 530648 h 1224798"/>
              <a:gd name="connsiteX248" fmla="*/ 1974764 w 6917820"/>
              <a:gd name="connsiteY248" fmla="*/ 730487 h 1224798"/>
              <a:gd name="connsiteX249" fmla="*/ 1990666 w 6917820"/>
              <a:gd name="connsiteY249" fmla="*/ 769092 h 1224798"/>
              <a:gd name="connsiteX250" fmla="*/ 2029283 w 6917820"/>
              <a:gd name="connsiteY250" fmla="*/ 784988 h 1224798"/>
              <a:gd name="connsiteX251" fmla="*/ 2067899 w 6917820"/>
              <a:gd name="connsiteY251" fmla="*/ 769092 h 1224798"/>
              <a:gd name="connsiteX252" fmla="*/ 2083800 w 6917820"/>
              <a:gd name="connsiteY252" fmla="*/ 730487 h 1224798"/>
              <a:gd name="connsiteX253" fmla="*/ 2083800 w 6917820"/>
              <a:gd name="connsiteY253" fmla="*/ 494312 h 1224798"/>
              <a:gd name="connsiteX254" fmla="*/ 2052000 w 6917820"/>
              <a:gd name="connsiteY254" fmla="*/ 417101 h 1224798"/>
              <a:gd name="connsiteX255" fmla="*/ 1974764 w 6917820"/>
              <a:gd name="connsiteY255" fmla="*/ 385310 h 1224798"/>
              <a:gd name="connsiteX256" fmla="*/ 944969 w 6917820"/>
              <a:gd name="connsiteY256" fmla="*/ 385310 h 1224798"/>
              <a:gd name="connsiteX257" fmla="*/ 867737 w 6917820"/>
              <a:gd name="connsiteY257" fmla="*/ 417101 h 1224798"/>
              <a:gd name="connsiteX258" fmla="*/ 835935 w 6917820"/>
              <a:gd name="connsiteY258" fmla="*/ 494312 h 1224798"/>
              <a:gd name="connsiteX259" fmla="*/ 835935 w 6917820"/>
              <a:gd name="connsiteY259" fmla="*/ 730487 h 1224798"/>
              <a:gd name="connsiteX260" fmla="*/ 851836 w 6917820"/>
              <a:gd name="connsiteY260" fmla="*/ 769092 h 1224798"/>
              <a:gd name="connsiteX261" fmla="*/ 890452 w 6917820"/>
              <a:gd name="connsiteY261" fmla="*/ 784988 h 1224798"/>
              <a:gd name="connsiteX262" fmla="*/ 929068 w 6917820"/>
              <a:gd name="connsiteY262" fmla="*/ 769092 h 1224798"/>
              <a:gd name="connsiteX263" fmla="*/ 944969 w 6917820"/>
              <a:gd name="connsiteY263" fmla="*/ 730487 h 1224798"/>
              <a:gd name="connsiteX264" fmla="*/ 944969 w 6917820"/>
              <a:gd name="connsiteY264" fmla="*/ 530648 h 1224798"/>
              <a:gd name="connsiteX265" fmla="*/ 981315 w 6917820"/>
              <a:gd name="connsiteY265" fmla="*/ 530648 h 1224798"/>
              <a:gd name="connsiteX266" fmla="*/ 981315 w 6917820"/>
              <a:gd name="connsiteY266" fmla="*/ 1048413 h 1224798"/>
              <a:gd name="connsiteX267" fmla="*/ 1000054 w 6917820"/>
              <a:gd name="connsiteY267" fmla="*/ 1093263 h 1224798"/>
              <a:gd name="connsiteX268" fmla="*/ 1044917 w 6917820"/>
              <a:gd name="connsiteY268" fmla="*/ 1111997 h 1224798"/>
              <a:gd name="connsiteX269" fmla="*/ 1089780 w 6917820"/>
              <a:gd name="connsiteY269" fmla="*/ 1093263 h 1224798"/>
              <a:gd name="connsiteX270" fmla="*/ 1108520 w 6917820"/>
              <a:gd name="connsiteY270" fmla="*/ 1048413 h 1224798"/>
              <a:gd name="connsiteX271" fmla="*/ 1108520 w 6917820"/>
              <a:gd name="connsiteY271" fmla="*/ 784988 h 1224798"/>
              <a:gd name="connsiteX272" fmla="*/ 1144866 w 6917820"/>
              <a:gd name="connsiteY272" fmla="*/ 784988 h 1224798"/>
              <a:gd name="connsiteX273" fmla="*/ 1144866 w 6917820"/>
              <a:gd name="connsiteY273" fmla="*/ 1048413 h 1224798"/>
              <a:gd name="connsiteX274" fmla="*/ 1163605 w 6917820"/>
              <a:gd name="connsiteY274" fmla="*/ 1093263 h 1224798"/>
              <a:gd name="connsiteX275" fmla="*/ 1208470 w 6917820"/>
              <a:gd name="connsiteY275" fmla="*/ 1111997 h 1224798"/>
              <a:gd name="connsiteX276" fmla="*/ 1253333 w 6917820"/>
              <a:gd name="connsiteY276" fmla="*/ 1093263 h 1224798"/>
              <a:gd name="connsiteX277" fmla="*/ 1272072 w 6917820"/>
              <a:gd name="connsiteY277" fmla="*/ 1048413 h 1224798"/>
              <a:gd name="connsiteX278" fmla="*/ 1272072 w 6917820"/>
              <a:gd name="connsiteY278" fmla="*/ 530648 h 1224798"/>
              <a:gd name="connsiteX279" fmla="*/ 1308416 w 6917820"/>
              <a:gd name="connsiteY279" fmla="*/ 530648 h 1224798"/>
              <a:gd name="connsiteX280" fmla="*/ 1308416 w 6917820"/>
              <a:gd name="connsiteY280" fmla="*/ 730487 h 1224798"/>
              <a:gd name="connsiteX281" fmla="*/ 1324318 w 6917820"/>
              <a:gd name="connsiteY281" fmla="*/ 769092 h 1224798"/>
              <a:gd name="connsiteX282" fmla="*/ 1362935 w 6917820"/>
              <a:gd name="connsiteY282" fmla="*/ 784988 h 1224798"/>
              <a:gd name="connsiteX283" fmla="*/ 1401551 w 6917820"/>
              <a:gd name="connsiteY283" fmla="*/ 769092 h 1224798"/>
              <a:gd name="connsiteX284" fmla="*/ 1417452 w 6917820"/>
              <a:gd name="connsiteY284" fmla="*/ 730487 h 1224798"/>
              <a:gd name="connsiteX285" fmla="*/ 1417452 w 6917820"/>
              <a:gd name="connsiteY285" fmla="*/ 494312 h 1224798"/>
              <a:gd name="connsiteX286" fmla="*/ 1385652 w 6917820"/>
              <a:gd name="connsiteY286" fmla="*/ 417101 h 1224798"/>
              <a:gd name="connsiteX287" fmla="*/ 1308416 w 6917820"/>
              <a:gd name="connsiteY287" fmla="*/ 385310 h 1224798"/>
              <a:gd name="connsiteX288" fmla="*/ 278621 w 6917820"/>
              <a:gd name="connsiteY288" fmla="*/ 385310 h 1224798"/>
              <a:gd name="connsiteX289" fmla="*/ 201389 w 6917820"/>
              <a:gd name="connsiteY289" fmla="*/ 417101 h 1224798"/>
              <a:gd name="connsiteX290" fmla="*/ 169587 w 6917820"/>
              <a:gd name="connsiteY290" fmla="*/ 494312 h 1224798"/>
              <a:gd name="connsiteX291" fmla="*/ 169587 w 6917820"/>
              <a:gd name="connsiteY291" fmla="*/ 730487 h 1224798"/>
              <a:gd name="connsiteX292" fmla="*/ 185488 w 6917820"/>
              <a:gd name="connsiteY292" fmla="*/ 769092 h 1224798"/>
              <a:gd name="connsiteX293" fmla="*/ 224104 w 6917820"/>
              <a:gd name="connsiteY293" fmla="*/ 784988 h 1224798"/>
              <a:gd name="connsiteX294" fmla="*/ 262720 w 6917820"/>
              <a:gd name="connsiteY294" fmla="*/ 769092 h 1224798"/>
              <a:gd name="connsiteX295" fmla="*/ 278621 w 6917820"/>
              <a:gd name="connsiteY295" fmla="*/ 730487 h 1224798"/>
              <a:gd name="connsiteX296" fmla="*/ 278621 w 6917820"/>
              <a:gd name="connsiteY296" fmla="*/ 530648 h 1224798"/>
              <a:gd name="connsiteX297" fmla="*/ 314967 w 6917820"/>
              <a:gd name="connsiteY297" fmla="*/ 530648 h 1224798"/>
              <a:gd name="connsiteX298" fmla="*/ 314967 w 6917820"/>
              <a:gd name="connsiteY298" fmla="*/ 1048413 h 1224798"/>
              <a:gd name="connsiteX299" fmla="*/ 333707 w 6917820"/>
              <a:gd name="connsiteY299" fmla="*/ 1093263 h 1224798"/>
              <a:gd name="connsiteX300" fmla="*/ 378570 w 6917820"/>
              <a:gd name="connsiteY300" fmla="*/ 1111997 h 1224798"/>
              <a:gd name="connsiteX301" fmla="*/ 423432 w 6917820"/>
              <a:gd name="connsiteY301" fmla="*/ 1093263 h 1224798"/>
              <a:gd name="connsiteX302" fmla="*/ 442172 w 6917820"/>
              <a:gd name="connsiteY302" fmla="*/ 1048413 h 1224798"/>
              <a:gd name="connsiteX303" fmla="*/ 442172 w 6917820"/>
              <a:gd name="connsiteY303" fmla="*/ 784988 h 1224798"/>
              <a:gd name="connsiteX304" fmla="*/ 478518 w 6917820"/>
              <a:gd name="connsiteY304" fmla="*/ 784988 h 1224798"/>
              <a:gd name="connsiteX305" fmla="*/ 478518 w 6917820"/>
              <a:gd name="connsiteY305" fmla="*/ 1048413 h 1224798"/>
              <a:gd name="connsiteX306" fmla="*/ 497257 w 6917820"/>
              <a:gd name="connsiteY306" fmla="*/ 1093263 h 1224798"/>
              <a:gd name="connsiteX307" fmla="*/ 542122 w 6917820"/>
              <a:gd name="connsiteY307" fmla="*/ 1111997 h 1224798"/>
              <a:gd name="connsiteX308" fmla="*/ 586985 w 6917820"/>
              <a:gd name="connsiteY308" fmla="*/ 1093263 h 1224798"/>
              <a:gd name="connsiteX309" fmla="*/ 605725 w 6917820"/>
              <a:gd name="connsiteY309" fmla="*/ 1048413 h 1224798"/>
              <a:gd name="connsiteX310" fmla="*/ 605725 w 6917820"/>
              <a:gd name="connsiteY310" fmla="*/ 530648 h 1224798"/>
              <a:gd name="connsiteX311" fmla="*/ 642068 w 6917820"/>
              <a:gd name="connsiteY311" fmla="*/ 530648 h 1224798"/>
              <a:gd name="connsiteX312" fmla="*/ 642068 w 6917820"/>
              <a:gd name="connsiteY312" fmla="*/ 730487 h 1224798"/>
              <a:gd name="connsiteX313" fmla="*/ 657969 w 6917820"/>
              <a:gd name="connsiteY313" fmla="*/ 769092 h 1224798"/>
              <a:gd name="connsiteX314" fmla="*/ 696587 w 6917820"/>
              <a:gd name="connsiteY314" fmla="*/ 784988 h 1224798"/>
              <a:gd name="connsiteX315" fmla="*/ 735203 w 6917820"/>
              <a:gd name="connsiteY315" fmla="*/ 769092 h 1224798"/>
              <a:gd name="connsiteX316" fmla="*/ 751104 w 6917820"/>
              <a:gd name="connsiteY316" fmla="*/ 730487 h 1224798"/>
              <a:gd name="connsiteX317" fmla="*/ 751104 w 6917820"/>
              <a:gd name="connsiteY317" fmla="*/ 494312 h 1224798"/>
              <a:gd name="connsiteX318" fmla="*/ 719304 w 6917820"/>
              <a:gd name="connsiteY318" fmla="*/ 417101 h 1224798"/>
              <a:gd name="connsiteX319" fmla="*/ 642068 w 6917820"/>
              <a:gd name="connsiteY319" fmla="*/ 385310 h 1224798"/>
              <a:gd name="connsiteX320" fmla="*/ 6457474 w 6917820"/>
              <a:gd name="connsiteY320" fmla="*/ 112802 h 1224798"/>
              <a:gd name="connsiteX321" fmla="*/ 6367464 w 6917820"/>
              <a:gd name="connsiteY321" fmla="*/ 149988 h 1224798"/>
              <a:gd name="connsiteX322" fmla="*/ 6330268 w 6917820"/>
              <a:gd name="connsiteY322" fmla="*/ 239972 h 1224798"/>
              <a:gd name="connsiteX323" fmla="*/ 6367464 w 6917820"/>
              <a:gd name="connsiteY323" fmla="*/ 329956 h 1224798"/>
              <a:gd name="connsiteX324" fmla="*/ 6457474 w 6917820"/>
              <a:gd name="connsiteY324" fmla="*/ 367142 h 1224798"/>
              <a:gd name="connsiteX325" fmla="*/ 6547485 w 6917820"/>
              <a:gd name="connsiteY325" fmla="*/ 329956 h 1224798"/>
              <a:gd name="connsiteX326" fmla="*/ 6584681 w 6917820"/>
              <a:gd name="connsiteY326" fmla="*/ 239972 h 1224798"/>
              <a:gd name="connsiteX327" fmla="*/ 6547485 w 6917820"/>
              <a:gd name="connsiteY327" fmla="*/ 149988 h 1224798"/>
              <a:gd name="connsiteX328" fmla="*/ 6457474 w 6917820"/>
              <a:gd name="connsiteY328" fmla="*/ 112802 h 1224798"/>
              <a:gd name="connsiteX329" fmla="*/ 5791128 w 6917820"/>
              <a:gd name="connsiteY329" fmla="*/ 112802 h 1224798"/>
              <a:gd name="connsiteX330" fmla="*/ 5701118 w 6917820"/>
              <a:gd name="connsiteY330" fmla="*/ 149988 h 1224798"/>
              <a:gd name="connsiteX331" fmla="*/ 5663922 w 6917820"/>
              <a:gd name="connsiteY331" fmla="*/ 239972 h 1224798"/>
              <a:gd name="connsiteX332" fmla="*/ 5701118 w 6917820"/>
              <a:gd name="connsiteY332" fmla="*/ 329956 h 1224798"/>
              <a:gd name="connsiteX333" fmla="*/ 5791128 w 6917820"/>
              <a:gd name="connsiteY333" fmla="*/ 367142 h 1224798"/>
              <a:gd name="connsiteX334" fmla="*/ 5881139 w 6917820"/>
              <a:gd name="connsiteY334" fmla="*/ 329956 h 1224798"/>
              <a:gd name="connsiteX335" fmla="*/ 5918335 w 6917820"/>
              <a:gd name="connsiteY335" fmla="*/ 239972 h 1224798"/>
              <a:gd name="connsiteX336" fmla="*/ 5881139 w 6917820"/>
              <a:gd name="connsiteY336" fmla="*/ 149988 h 1224798"/>
              <a:gd name="connsiteX337" fmla="*/ 5791128 w 6917820"/>
              <a:gd name="connsiteY337" fmla="*/ 112802 h 1224798"/>
              <a:gd name="connsiteX338" fmla="*/ 5124781 w 6917820"/>
              <a:gd name="connsiteY338" fmla="*/ 112802 h 1224798"/>
              <a:gd name="connsiteX339" fmla="*/ 5034771 w 6917820"/>
              <a:gd name="connsiteY339" fmla="*/ 149988 h 1224798"/>
              <a:gd name="connsiteX340" fmla="*/ 4997574 w 6917820"/>
              <a:gd name="connsiteY340" fmla="*/ 239972 h 1224798"/>
              <a:gd name="connsiteX341" fmla="*/ 5034771 w 6917820"/>
              <a:gd name="connsiteY341" fmla="*/ 329956 h 1224798"/>
              <a:gd name="connsiteX342" fmla="*/ 5124781 w 6917820"/>
              <a:gd name="connsiteY342" fmla="*/ 367142 h 1224798"/>
              <a:gd name="connsiteX343" fmla="*/ 5214791 w 6917820"/>
              <a:gd name="connsiteY343" fmla="*/ 329956 h 1224798"/>
              <a:gd name="connsiteX344" fmla="*/ 5251988 w 6917820"/>
              <a:gd name="connsiteY344" fmla="*/ 239972 h 1224798"/>
              <a:gd name="connsiteX345" fmla="*/ 5214791 w 6917820"/>
              <a:gd name="connsiteY345" fmla="*/ 149988 h 1224798"/>
              <a:gd name="connsiteX346" fmla="*/ 5124781 w 6917820"/>
              <a:gd name="connsiteY346" fmla="*/ 112802 h 1224798"/>
              <a:gd name="connsiteX347" fmla="*/ 4458433 w 6917820"/>
              <a:gd name="connsiteY347" fmla="*/ 112802 h 1224798"/>
              <a:gd name="connsiteX348" fmla="*/ 4368423 w 6917820"/>
              <a:gd name="connsiteY348" fmla="*/ 149988 h 1224798"/>
              <a:gd name="connsiteX349" fmla="*/ 4331226 w 6917820"/>
              <a:gd name="connsiteY349" fmla="*/ 239972 h 1224798"/>
              <a:gd name="connsiteX350" fmla="*/ 4368423 w 6917820"/>
              <a:gd name="connsiteY350" fmla="*/ 329956 h 1224798"/>
              <a:gd name="connsiteX351" fmla="*/ 4458433 w 6917820"/>
              <a:gd name="connsiteY351" fmla="*/ 367142 h 1224798"/>
              <a:gd name="connsiteX352" fmla="*/ 4548443 w 6917820"/>
              <a:gd name="connsiteY352" fmla="*/ 329956 h 1224798"/>
              <a:gd name="connsiteX353" fmla="*/ 4585640 w 6917820"/>
              <a:gd name="connsiteY353" fmla="*/ 239972 h 1224798"/>
              <a:gd name="connsiteX354" fmla="*/ 4548443 w 6917820"/>
              <a:gd name="connsiteY354" fmla="*/ 149988 h 1224798"/>
              <a:gd name="connsiteX355" fmla="*/ 4458433 w 6917820"/>
              <a:gd name="connsiteY355" fmla="*/ 112802 h 1224798"/>
              <a:gd name="connsiteX356" fmla="*/ 3792085 w 6917820"/>
              <a:gd name="connsiteY356" fmla="*/ 112802 h 1224798"/>
              <a:gd name="connsiteX357" fmla="*/ 3702075 w 6917820"/>
              <a:gd name="connsiteY357" fmla="*/ 149988 h 1224798"/>
              <a:gd name="connsiteX358" fmla="*/ 3664878 w 6917820"/>
              <a:gd name="connsiteY358" fmla="*/ 239972 h 1224798"/>
              <a:gd name="connsiteX359" fmla="*/ 3702075 w 6917820"/>
              <a:gd name="connsiteY359" fmla="*/ 329956 h 1224798"/>
              <a:gd name="connsiteX360" fmla="*/ 3792085 w 6917820"/>
              <a:gd name="connsiteY360" fmla="*/ 367142 h 1224798"/>
              <a:gd name="connsiteX361" fmla="*/ 3882095 w 6917820"/>
              <a:gd name="connsiteY361" fmla="*/ 329956 h 1224798"/>
              <a:gd name="connsiteX362" fmla="*/ 3919292 w 6917820"/>
              <a:gd name="connsiteY362" fmla="*/ 239972 h 1224798"/>
              <a:gd name="connsiteX363" fmla="*/ 3882095 w 6917820"/>
              <a:gd name="connsiteY363" fmla="*/ 149988 h 1224798"/>
              <a:gd name="connsiteX364" fmla="*/ 3792085 w 6917820"/>
              <a:gd name="connsiteY364" fmla="*/ 112802 h 1224798"/>
              <a:gd name="connsiteX365" fmla="*/ 3125737 w 6917820"/>
              <a:gd name="connsiteY365" fmla="*/ 112802 h 1224798"/>
              <a:gd name="connsiteX366" fmla="*/ 3035727 w 6917820"/>
              <a:gd name="connsiteY366" fmla="*/ 149988 h 1224798"/>
              <a:gd name="connsiteX367" fmla="*/ 2998530 w 6917820"/>
              <a:gd name="connsiteY367" fmla="*/ 239972 h 1224798"/>
              <a:gd name="connsiteX368" fmla="*/ 3035727 w 6917820"/>
              <a:gd name="connsiteY368" fmla="*/ 329956 h 1224798"/>
              <a:gd name="connsiteX369" fmla="*/ 3125737 w 6917820"/>
              <a:gd name="connsiteY369" fmla="*/ 367142 h 1224798"/>
              <a:gd name="connsiteX370" fmla="*/ 3215747 w 6917820"/>
              <a:gd name="connsiteY370" fmla="*/ 329956 h 1224798"/>
              <a:gd name="connsiteX371" fmla="*/ 3252944 w 6917820"/>
              <a:gd name="connsiteY371" fmla="*/ 239972 h 1224798"/>
              <a:gd name="connsiteX372" fmla="*/ 3215747 w 6917820"/>
              <a:gd name="connsiteY372" fmla="*/ 149988 h 1224798"/>
              <a:gd name="connsiteX373" fmla="*/ 3125737 w 6917820"/>
              <a:gd name="connsiteY373" fmla="*/ 112802 h 1224798"/>
              <a:gd name="connsiteX374" fmla="*/ 2459389 w 6917820"/>
              <a:gd name="connsiteY374" fmla="*/ 112802 h 1224798"/>
              <a:gd name="connsiteX375" fmla="*/ 2369379 w 6917820"/>
              <a:gd name="connsiteY375" fmla="*/ 149988 h 1224798"/>
              <a:gd name="connsiteX376" fmla="*/ 2332182 w 6917820"/>
              <a:gd name="connsiteY376" fmla="*/ 239972 h 1224798"/>
              <a:gd name="connsiteX377" fmla="*/ 2369379 w 6917820"/>
              <a:gd name="connsiteY377" fmla="*/ 329956 h 1224798"/>
              <a:gd name="connsiteX378" fmla="*/ 2459389 w 6917820"/>
              <a:gd name="connsiteY378" fmla="*/ 367142 h 1224798"/>
              <a:gd name="connsiteX379" fmla="*/ 2549399 w 6917820"/>
              <a:gd name="connsiteY379" fmla="*/ 329956 h 1224798"/>
              <a:gd name="connsiteX380" fmla="*/ 2586596 w 6917820"/>
              <a:gd name="connsiteY380" fmla="*/ 239972 h 1224798"/>
              <a:gd name="connsiteX381" fmla="*/ 2549399 w 6917820"/>
              <a:gd name="connsiteY381" fmla="*/ 149988 h 1224798"/>
              <a:gd name="connsiteX382" fmla="*/ 2459389 w 6917820"/>
              <a:gd name="connsiteY382" fmla="*/ 112802 h 1224798"/>
              <a:gd name="connsiteX383" fmla="*/ 1793041 w 6917820"/>
              <a:gd name="connsiteY383" fmla="*/ 112802 h 1224798"/>
              <a:gd name="connsiteX384" fmla="*/ 1703031 w 6917820"/>
              <a:gd name="connsiteY384" fmla="*/ 149988 h 1224798"/>
              <a:gd name="connsiteX385" fmla="*/ 1665834 w 6917820"/>
              <a:gd name="connsiteY385" fmla="*/ 239972 h 1224798"/>
              <a:gd name="connsiteX386" fmla="*/ 1703031 w 6917820"/>
              <a:gd name="connsiteY386" fmla="*/ 329956 h 1224798"/>
              <a:gd name="connsiteX387" fmla="*/ 1793041 w 6917820"/>
              <a:gd name="connsiteY387" fmla="*/ 367142 h 1224798"/>
              <a:gd name="connsiteX388" fmla="*/ 1883051 w 6917820"/>
              <a:gd name="connsiteY388" fmla="*/ 329956 h 1224798"/>
              <a:gd name="connsiteX389" fmla="*/ 1920248 w 6917820"/>
              <a:gd name="connsiteY389" fmla="*/ 239972 h 1224798"/>
              <a:gd name="connsiteX390" fmla="*/ 1883051 w 6917820"/>
              <a:gd name="connsiteY390" fmla="*/ 149988 h 1224798"/>
              <a:gd name="connsiteX391" fmla="*/ 1793041 w 6917820"/>
              <a:gd name="connsiteY391" fmla="*/ 112802 h 1224798"/>
              <a:gd name="connsiteX392" fmla="*/ 1126693 w 6917820"/>
              <a:gd name="connsiteY392" fmla="*/ 112802 h 1224798"/>
              <a:gd name="connsiteX393" fmla="*/ 1036683 w 6917820"/>
              <a:gd name="connsiteY393" fmla="*/ 149988 h 1224798"/>
              <a:gd name="connsiteX394" fmla="*/ 999486 w 6917820"/>
              <a:gd name="connsiteY394" fmla="*/ 239972 h 1224798"/>
              <a:gd name="connsiteX395" fmla="*/ 1036683 w 6917820"/>
              <a:gd name="connsiteY395" fmla="*/ 329956 h 1224798"/>
              <a:gd name="connsiteX396" fmla="*/ 1126693 w 6917820"/>
              <a:gd name="connsiteY396" fmla="*/ 367142 h 1224798"/>
              <a:gd name="connsiteX397" fmla="*/ 1216703 w 6917820"/>
              <a:gd name="connsiteY397" fmla="*/ 329956 h 1224798"/>
              <a:gd name="connsiteX398" fmla="*/ 1253900 w 6917820"/>
              <a:gd name="connsiteY398" fmla="*/ 239972 h 1224798"/>
              <a:gd name="connsiteX399" fmla="*/ 1216703 w 6917820"/>
              <a:gd name="connsiteY399" fmla="*/ 149988 h 1224798"/>
              <a:gd name="connsiteX400" fmla="*/ 1126693 w 6917820"/>
              <a:gd name="connsiteY400" fmla="*/ 112802 h 1224798"/>
              <a:gd name="connsiteX401" fmla="*/ 460345 w 6917820"/>
              <a:gd name="connsiteY401" fmla="*/ 112802 h 1224798"/>
              <a:gd name="connsiteX402" fmla="*/ 370334 w 6917820"/>
              <a:gd name="connsiteY402" fmla="*/ 149988 h 1224798"/>
              <a:gd name="connsiteX403" fmla="*/ 333138 w 6917820"/>
              <a:gd name="connsiteY403" fmla="*/ 239972 h 1224798"/>
              <a:gd name="connsiteX404" fmla="*/ 370334 w 6917820"/>
              <a:gd name="connsiteY404" fmla="*/ 329956 h 1224798"/>
              <a:gd name="connsiteX405" fmla="*/ 460345 w 6917820"/>
              <a:gd name="connsiteY405" fmla="*/ 367142 h 1224798"/>
              <a:gd name="connsiteX406" fmla="*/ 550355 w 6917820"/>
              <a:gd name="connsiteY406" fmla="*/ 329956 h 1224798"/>
              <a:gd name="connsiteX407" fmla="*/ 587552 w 6917820"/>
              <a:gd name="connsiteY407" fmla="*/ 239972 h 1224798"/>
              <a:gd name="connsiteX408" fmla="*/ 550355 w 6917820"/>
              <a:gd name="connsiteY408" fmla="*/ 149988 h 1224798"/>
              <a:gd name="connsiteX409" fmla="*/ 460345 w 6917820"/>
              <a:gd name="connsiteY409" fmla="*/ 112802 h 1224798"/>
              <a:gd name="connsiteX410" fmla="*/ 0 w 6917820"/>
              <a:gd name="connsiteY410" fmla="*/ 0 h 1224798"/>
              <a:gd name="connsiteX411" fmla="*/ 6917820 w 6917820"/>
              <a:gd name="connsiteY411" fmla="*/ 0 h 1224798"/>
              <a:gd name="connsiteX412" fmla="*/ 6917820 w 6917820"/>
              <a:gd name="connsiteY412" fmla="*/ 1224798 h 1224798"/>
              <a:gd name="connsiteX413" fmla="*/ 0 w 6917820"/>
              <a:gd name="connsiteY413" fmla="*/ 1224798 h 122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</a:cxnLst>
            <a:rect l="l" t="t" r="r" b="b"/>
            <a:pathLst>
              <a:path w="6917820" h="1224798">
                <a:moveTo>
                  <a:pt x="6275751" y="385310"/>
                </a:moveTo>
                <a:cubicBezTo>
                  <a:pt x="6245465" y="385310"/>
                  <a:pt x="6219720" y="395906"/>
                  <a:pt x="6198519" y="417101"/>
                </a:cubicBezTo>
                <a:cubicBezTo>
                  <a:pt x="6177316" y="438298"/>
                  <a:pt x="6166717" y="464035"/>
                  <a:pt x="6166717" y="494312"/>
                </a:cubicBezTo>
                <a:lnTo>
                  <a:pt x="6166717" y="730487"/>
                </a:lnTo>
                <a:cubicBezTo>
                  <a:pt x="6166717" y="745626"/>
                  <a:pt x="6172019" y="758493"/>
                  <a:pt x="6182618" y="769092"/>
                </a:cubicBezTo>
                <a:cubicBezTo>
                  <a:pt x="6193217" y="779688"/>
                  <a:pt x="6206091" y="784988"/>
                  <a:pt x="6221234" y="784988"/>
                </a:cubicBezTo>
                <a:cubicBezTo>
                  <a:pt x="6236377" y="784988"/>
                  <a:pt x="6249250" y="779688"/>
                  <a:pt x="6259850" y="769092"/>
                </a:cubicBezTo>
                <a:cubicBezTo>
                  <a:pt x="6270451" y="758493"/>
                  <a:pt x="6275751" y="745626"/>
                  <a:pt x="6275751" y="730487"/>
                </a:cubicBezTo>
                <a:lnTo>
                  <a:pt x="6275751" y="530648"/>
                </a:lnTo>
                <a:lnTo>
                  <a:pt x="6312097" y="530648"/>
                </a:lnTo>
                <a:lnTo>
                  <a:pt x="6312097" y="1048413"/>
                </a:lnTo>
                <a:cubicBezTo>
                  <a:pt x="6312097" y="1065823"/>
                  <a:pt x="6318342" y="1080772"/>
                  <a:pt x="6330836" y="1093263"/>
                </a:cubicBezTo>
                <a:cubicBezTo>
                  <a:pt x="6343330" y="1105752"/>
                  <a:pt x="6358284" y="1111997"/>
                  <a:pt x="6375699" y="1111997"/>
                </a:cubicBezTo>
                <a:cubicBezTo>
                  <a:pt x="6393114" y="1111997"/>
                  <a:pt x="6408068" y="1105752"/>
                  <a:pt x="6420562" y="1093263"/>
                </a:cubicBezTo>
                <a:cubicBezTo>
                  <a:pt x="6433056" y="1080772"/>
                  <a:pt x="6439302" y="1065823"/>
                  <a:pt x="6439302" y="1048413"/>
                </a:cubicBezTo>
                <a:lnTo>
                  <a:pt x="6439302" y="784988"/>
                </a:lnTo>
                <a:lnTo>
                  <a:pt x="6475647" y="784988"/>
                </a:lnTo>
                <a:lnTo>
                  <a:pt x="6475647" y="1048413"/>
                </a:lnTo>
                <a:cubicBezTo>
                  <a:pt x="6475647" y="1065823"/>
                  <a:pt x="6481895" y="1080772"/>
                  <a:pt x="6494387" y="1093263"/>
                </a:cubicBezTo>
                <a:cubicBezTo>
                  <a:pt x="6506881" y="1105752"/>
                  <a:pt x="6521837" y="1111997"/>
                  <a:pt x="6539252" y="1111997"/>
                </a:cubicBezTo>
                <a:cubicBezTo>
                  <a:pt x="6556667" y="1111997"/>
                  <a:pt x="6571621" y="1105752"/>
                  <a:pt x="6584115" y="1093263"/>
                </a:cubicBezTo>
                <a:cubicBezTo>
                  <a:pt x="6596607" y="1080772"/>
                  <a:pt x="6602854" y="1065823"/>
                  <a:pt x="6602854" y="1048413"/>
                </a:cubicBezTo>
                <a:lnTo>
                  <a:pt x="6602854" y="530648"/>
                </a:lnTo>
                <a:lnTo>
                  <a:pt x="6639198" y="530648"/>
                </a:lnTo>
                <a:lnTo>
                  <a:pt x="6639198" y="730487"/>
                </a:lnTo>
                <a:cubicBezTo>
                  <a:pt x="6639198" y="745626"/>
                  <a:pt x="6644500" y="758493"/>
                  <a:pt x="6655099" y="769092"/>
                </a:cubicBezTo>
                <a:cubicBezTo>
                  <a:pt x="6665703" y="779688"/>
                  <a:pt x="6678572" y="784988"/>
                  <a:pt x="6693717" y="784988"/>
                </a:cubicBezTo>
                <a:cubicBezTo>
                  <a:pt x="6708860" y="784988"/>
                  <a:pt x="6721734" y="779688"/>
                  <a:pt x="6732333" y="769092"/>
                </a:cubicBezTo>
                <a:cubicBezTo>
                  <a:pt x="6742934" y="758493"/>
                  <a:pt x="6748234" y="745626"/>
                  <a:pt x="6748234" y="730487"/>
                </a:cubicBezTo>
                <a:lnTo>
                  <a:pt x="6748234" y="494312"/>
                </a:lnTo>
                <a:cubicBezTo>
                  <a:pt x="6748234" y="464035"/>
                  <a:pt x="6737633" y="438298"/>
                  <a:pt x="6716434" y="417101"/>
                </a:cubicBezTo>
                <a:cubicBezTo>
                  <a:pt x="6695231" y="395906"/>
                  <a:pt x="6669486" y="385310"/>
                  <a:pt x="6639198" y="385310"/>
                </a:cubicBezTo>
                <a:close/>
                <a:moveTo>
                  <a:pt x="5609405" y="385310"/>
                </a:moveTo>
                <a:cubicBezTo>
                  <a:pt x="5579119" y="385310"/>
                  <a:pt x="5553374" y="395906"/>
                  <a:pt x="5532173" y="417101"/>
                </a:cubicBezTo>
                <a:cubicBezTo>
                  <a:pt x="5510970" y="438298"/>
                  <a:pt x="5500371" y="464035"/>
                  <a:pt x="5500371" y="494312"/>
                </a:cubicBezTo>
                <a:lnTo>
                  <a:pt x="5500371" y="730487"/>
                </a:lnTo>
                <a:cubicBezTo>
                  <a:pt x="5500371" y="745626"/>
                  <a:pt x="5505673" y="758493"/>
                  <a:pt x="5516272" y="769092"/>
                </a:cubicBezTo>
                <a:cubicBezTo>
                  <a:pt x="5526871" y="779688"/>
                  <a:pt x="5539745" y="784988"/>
                  <a:pt x="5554888" y="784988"/>
                </a:cubicBezTo>
                <a:cubicBezTo>
                  <a:pt x="5570031" y="784988"/>
                  <a:pt x="5582904" y="779688"/>
                  <a:pt x="5593504" y="769092"/>
                </a:cubicBezTo>
                <a:cubicBezTo>
                  <a:pt x="5604105" y="758493"/>
                  <a:pt x="5609405" y="745626"/>
                  <a:pt x="5609405" y="730487"/>
                </a:cubicBezTo>
                <a:lnTo>
                  <a:pt x="5609405" y="530648"/>
                </a:lnTo>
                <a:lnTo>
                  <a:pt x="5645751" y="530648"/>
                </a:lnTo>
                <a:lnTo>
                  <a:pt x="5645751" y="1048413"/>
                </a:lnTo>
                <a:cubicBezTo>
                  <a:pt x="5645751" y="1065823"/>
                  <a:pt x="5651996" y="1080772"/>
                  <a:pt x="5664490" y="1093263"/>
                </a:cubicBezTo>
                <a:cubicBezTo>
                  <a:pt x="5676984" y="1105752"/>
                  <a:pt x="5691938" y="1111997"/>
                  <a:pt x="5709353" y="1111997"/>
                </a:cubicBezTo>
                <a:cubicBezTo>
                  <a:pt x="5726768" y="1111997"/>
                  <a:pt x="5741722" y="1105752"/>
                  <a:pt x="5754216" y="1093263"/>
                </a:cubicBezTo>
                <a:cubicBezTo>
                  <a:pt x="5766710" y="1080772"/>
                  <a:pt x="5772956" y="1065823"/>
                  <a:pt x="5772956" y="1048413"/>
                </a:cubicBezTo>
                <a:lnTo>
                  <a:pt x="5772956" y="784988"/>
                </a:lnTo>
                <a:lnTo>
                  <a:pt x="5809301" y="784988"/>
                </a:lnTo>
                <a:lnTo>
                  <a:pt x="5809301" y="1048413"/>
                </a:lnTo>
                <a:cubicBezTo>
                  <a:pt x="5809301" y="1065823"/>
                  <a:pt x="5815549" y="1080772"/>
                  <a:pt x="5828041" y="1093263"/>
                </a:cubicBezTo>
                <a:cubicBezTo>
                  <a:pt x="5840535" y="1105752"/>
                  <a:pt x="5855491" y="1111997"/>
                  <a:pt x="5872906" y="1111997"/>
                </a:cubicBezTo>
                <a:cubicBezTo>
                  <a:pt x="5890321" y="1111997"/>
                  <a:pt x="5905275" y="1105752"/>
                  <a:pt x="5917769" y="1093263"/>
                </a:cubicBezTo>
                <a:cubicBezTo>
                  <a:pt x="5930261" y="1080772"/>
                  <a:pt x="5936508" y="1065823"/>
                  <a:pt x="5936508" y="1048413"/>
                </a:cubicBezTo>
                <a:lnTo>
                  <a:pt x="5936508" y="530648"/>
                </a:lnTo>
                <a:lnTo>
                  <a:pt x="5972852" y="530648"/>
                </a:lnTo>
                <a:lnTo>
                  <a:pt x="5972852" y="730487"/>
                </a:lnTo>
                <a:cubicBezTo>
                  <a:pt x="5972852" y="745626"/>
                  <a:pt x="5978154" y="758493"/>
                  <a:pt x="5988753" y="769092"/>
                </a:cubicBezTo>
                <a:cubicBezTo>
                  <a:pt x="5999357" y="779688"/>
                  <a:pt x="6012226" y="784988"/>
                  <a:pt x="6027371" y="784988"/>
                </a:cubicBezTo>
                <a:cubicBezTo>
                  <a:pt x="6042514" y="784988"/>
                  <a:pt x="6055388" y="779688"/>
                  <a:pt x="6065987" y="769092"/>
                </a:cubicBezTo>
                <a:cubicBezTo>
                  <a:pt x="6076588" y="758493"/>
                  <a:pt x="6081888" y="745626"/>
                  <a:pt x="6081888" y="730487"/>
                </a:cubicBezTo>
                <a:lnTo>
                  <a:pt x="6081888" y="494312"/>
                </a:lnTo>
                <a:cubicBezTo>
                  <a:pt x="6081888" y="464035"/>
                  <a:pt x="6071287" y="438298"/>
                  <a:pt x="6050088" y="417101"/>
                </a:cubicBezTo>
                <a:cubicBezTo>
                  <a:pt x="6028885" y="395906"/>
                  <a:pt x="6003140" y="385310"/>
                  <a:pt x="5972852" y="385310"/>
                </a:cubicBezTo>
                <a:close/>
                <a:moveTo>
                  <a:pt x="4943057" y="385310"/>
                </a:moveTo>
                <a:cubicBezTo>
                  <a:pt x="4912771" y="385310"/>
                  <a:pt x="4887026" y="395906"/>
                  <a:pt x="4865825" y="417101"/>
                </a:cubicBezTo>
                <a:cubicBezTo>
                  <a:pt x="4844623" y="438298"/>
                  <a:pt x="4834023" y="464035"/>
                  <a:pt x="4834023" y="494312"/>
                </a:cubicBezTo>
                <a:lnTo>
                  <a:pt x="4834023" y="730487"/>
                </a:lnTo>
                <a:cubicBezTo>
                  <a:pt x="4834023" y="745626"/>
                  <a:pt x="4839325" y="758493"/>
                  <a:pt x="4849924" y="769092"/>
                </a:cubicBezTo>
                <a:cubicBezTo>
                  <a:pt x="4860524" y="779688"/>
                  <a:pt x="4873397" y="784988"/>
                  <a:pt x="4888540" y="784988"/>
                </a:cubicBezTo>
                <a:cubicBezTo>
                  <a:pt x="4903683" y="784988"/>
                  <a:pt x="4916557" y="779688"/>
                  <a:pt x="4927156" y="769092"/>
                </a:cubicBezTo>
                <a:cubicBezTo>
                  <a:pt x="4937757" y="758493"/>
                  <a:pt x="4943057" y="745626"/>
                  <a:pt x="4943057" y="730487"/>
                </a:cubicBezTo>
                <a:lnTo>
                  <a:pt x="4943057" y="530648"/>
                </a:lnTo>
                <a:lnTo>
                  <a:pt x="4979403" y="530648"/>
                </a:lnTo>
                <a:lnTo>
                  <a:pt x="4979403" y="1048413"/>
                </a:lnTo>
                <a:cubicBezTo>
                  <a:pt x="4979403" y="1065823"/>
                  <a:pt x="4985648" y="1080772"/>
                  <a:pt x="4998142" y="1093263"/>
                </a:cubicBezTo>
                <a:cubicBezTo>
                  <a:pt x="5010637" y="1105752"/>
                  <a:pt x="5025590" y="1111997"/>
                  <a:pt x="5043005" y="1111997"/>
                </a:cubicBezTo>
                <a:cubicBezTo>
                  <a:pt x="5060420" y="1111997"/>
                  <a:pt x="5075374" y="1105752"/>
                  <a:pt x="5087868" y="1093263"/>
                </a:cubicBezTo>
                <a:cubicBezTo>
                  <a:pt x="5100363" y="1080772"/>
                  <a:pt x="5106608" y="1065823"/>
                  <a:pt x="5106608" y="1048413"/>
                </a:cubicBezTo>
                <a:lnTo>
                  <a:pt x="5106608" y="784988"/>
                </a:lnTo>
                <a:lnTo>
                  <a:pt x="5142954" y="784988"/>
                </a:lnTo>
                <a:lnTo>
                  <a:pt x="5142954" y="1048413"/>
                </a:lnTo>
                <a:cubicBezTo>
                  <a:pt x="5142954" y="1065823"/>
                  <a:pt x="5149201" y="1080772"/>
                  <a:pt x="5161693" y="1093263"/>
                </a:cubicBezTo>
                <a:cubicBezTo>
                  <a:pt x="5174187" y="1105752"/>
                  <a:pt x="5189143" y="1111997"/>
                  <a:pt x="5206558" y="1111997"/>
                </a:cubicBezTo>
                <a:cubicBezTo>
                  <a:pt x="5223973" y="1111997"/>
                  <a:pt x="5238927" y="1105752"/>
                  <a:pt x="5251421" y="1093263"/>
                </a:cubicBezTo>
                <a:cubicBezTo>
                  <a:pt x="5263913" y="1080772"/>
                  <a:pt x="5270160" y="1065823"/>
                  <a:pt x="5270160" y="1048413"/>
                </a:cubicBezTo>
                <a:lnTo>
                  <a:pt x="5270160" y="530648"/>
                </a:lnTo>
                <a:lnTo>
                  <a:pt x="5306504" y="530648"/>
                </a:lnTo>
                <a:lnTo>
                  <a:pt x="5306504" y="730487"/>
                </a:lnTo>
                <a:cubicBezTo>
                  <a:pt x="5306504" y="745626"/>
                  <a:pt x="5311806" y="758493"/>
                  <a:pt x="5322405" y="769092"/>
                </a:cubicBezTo>
                <a:cubicBezTo>
                  <a:pt x="5333009" y="779688"/>
                  <a:pt x="5345878" y="784988"/>
                  <a:pt x="5361023" y="784988"/>
                </a:cubicBezTo>
                <a:cubicBezTo>
                  <a:pt x="5376166" y="784988"/>
                  <a:pt x="5389040" y="779688"/>
                  <a:pt x="5399639" y="769092"/>
                </a:cubicBezTo>
                <a:cubicBezTo>
                  <a:pt x="5410240" y="758493"/>
                  <a:pt x="5415540" y="745626"/>
                  <a:pt x="5415540" y="730487"/>
                </a:cubicBezTo>
                <a:lnTo>
                  <a:pt x="5415540" y="494312"/>
                </a:lnTo>
                <a:cubicBezTo>
                  <a:pt x="5415540" y="464035"/>
                  <a:pt x="5404939" y="438298"/>
                  <a:pt x="5383740" y="417101"/>
                </a:cubicBezTo>
                <a:cubicBezTo>
                  <a:pt x="5362537" y="395906"/>
                  <a:pt x="5336792" y="385310"/>
                  <a:pt x="5306504" y="385310"/>
                </a:cubicBezTo>
                <a:close/>
                <a:moveTo>
                  <a:pt x="4276709" y="385310"/>
                </a:moveTo>
                <a:cubicBezTo>
                  <a:pt x="4246423" y="385310"/>
                  <a:pt x="4220678" y="395906"/>
                  <a:pt x="4199477" y="417101"/>
                </a:cubicBezTo>
                <a:cubicBezTo>
                  <a:pt x="4178275" y="438298"/>
                  <a:pt x="4167675" y="464035"/>
                  <a:pt x="4167675" y="494312"/>
                </a:cubicBezTo>
                <a:lnTo>
                  <a:pt x="4167675" y="730487"/>
                </a:lnTo>
                <a:cubicBezTo>
                  <a:pt x="4167675" y="745626"/>
                  <a:pt x="4172977" y="758493"/>
                  <a:pt x="4183576" y="769092"/>
                </a:cubicBezTo>
                <a:cubicBezTo>
                  <a:pt x="4194176" y="779688"/>
                  <a:pt x="4207049" y="784988"/>
                  <a:pt x="4222192" y="784988"/>
                </a:cubicBezTo>
                <a:cubicBezTo>
                  <a:pt x="4237335" y="784988"/>
                  <a:pt x="4250209" y="779688"/>
                  <a:pt x="4260808" y="769092"/>
                </a:cubicBezTo>
                <a:cubicBezTo>
                  <a:pt x="4271409" y="758493"/>
                  <a:pt x="4276709" y="745626"/>
                  <a:pt x="4276709" y="730487"/>
                </a:cubicBezTo>
                <a:lnTo>
                  <a:pt x="4276709" y="530648"/>
                </a:lnTo>
                <a:lnTo>
                  <a:pt x="4313055" y="530648"/>
                </a:lnTo>
                <a:lnTo>
                  <a:pt x="4313055" y="1048413"/>
                </a:lnTo>
                <a:cubicBezTo>
                  <a:pt x="4313055" y="1065823"/>
                  <a:pt x="4319300" y="1080772"/>
                  <a:pt x="4331794" y="1093263"/>
                </a:cubicBezTo>
                <a:cubicBezTo>
                  <a:pt x="4344289" y="1105752"/>
                  <a:pt x="4359242" y="1111997"/>
                  <a:pt x="4376657" y="1111997"/>
                </a:cubicBezTo>
                <a:cubicBezTo>
                  <a:pt x="4394072" y="1111997"/>
                  <a:pt x="4409026" y="1105752"/>
                  <a:pt x="4421520" y="1093263"/>
                </a:cubicBezTo>
                <a:cubicBezTo>
                  <a:pt x="4434015" y="1080772"/>
                  <a:pt x="4440260" y="1065823"/>
                  <a:pt x="4440260" y="1048413"/>
                </a:cubicBezTo>
                <a:lnTo>
                  <a:pt x="4440260" y="784988"/>
                </a:lnTo>
                <a:lnTo>
                  <a:pt x="4476606" y="784988"/>
                </a:lnTo>
                <a:lnTo>
                  <a:pt x="4476606" y="1048413"/>
                </a:lnTo>
                <a:cubicBezTo>
                  <a:pt x="4476606" y="1065823"/>
                  <a:pt x="4482853" y="1080772"/>
                  <a:pt x="4495345" y="1093263"/>
                </a:cubicBezTo>
                <a:cubicBezTo>
                  <a:pt x="4507839" y="1105752"/>
                  <a:pt x="4522795" y="1111997"/>
                  <a:pt x="4540210" y="1111997"/>
                </a:cubicBezTo>
                <a:cubicBezTo>
                  <a:pt x="4557625" y="1111997"/>
                  <a:pt x="4572579" y="1105752"/>
                  <a:pt x="4585073" y="1093263"/>
                </a:cubicBezTo>
                <a:cubicBezTo>
                  <a:pt x="4597565" y="1080772"/>
                  <a:pt x="4603812" y="1065823"/>
                  <a:pt x="4603812" y="1048413"/>
                </a:cubicBezTo>
                <a:lnTo>
                  <a:pt x="4603812" y="530648"/>
                </a:lnTo>
                <a:lnTo>
                  <a:pt x="4640156" y="530648"/>
                </a:lnTo>
                <a:lnTo>
                  <a:pt x="4640156" y="730487"/>
                </a:lnTo>
                <a:cubicBezTo>
                  <a:pt x="4640156" y="745626"/>
                  <a:pt x="4645458" y="758493"/>
                  <a:pt x="4656058" y="769092"/>
                </a:cubicBezTo>
                <a:cubicBezTo>
                  <a:pt x="4666661" y="779688"/>
                  <a:pt x="4679530" y="784988"/>
                  <a:pt x="4694675" y="784988"/>
                </a:cubicBezTo>
                <a:cubicBezTo>
                  <a:pt x="4709818" y="784988"/>
                  <a:pt x="4722692" y="779688"/>
                  <a:pt x="4733291" y="769092"/>
                </a:cubicBezTo>
                <a:cubicBezTo>
                  <a:pt x="4743893" y="758493"/>
                  <a:pt x="4749192" y="745626"/>
                  <a:pt x="4749192" y="730487"/>
                </a:cubicBezTo>
                <a:lnTo>
                  <a:pt x="4749192" y="494312"/>
                </a:lnTo>
                <a:cubicBezTo>
                  <a:pt x="4749192" y="464035"/>
                  <a:pt x="4738591" y="438298"/>
                  <a:pt x="4717392" y="417101"/>
                </a:cubicBezTo>
                <a:cubicBezTo>
                  <a:pt x="4696189" y="395906"/>
                  <a:pt x="4670445" y="385310"/>
                  <a:pt x="4640156" y="385310"/>
                </a:cubicBezTo>
                <a:close/>
                <a:moveTo>
                  <a:pt x="3610361" y="385310"/>
                </a:moveTo>
                <a:cubicBezTo>
                  <a:pt x="3580075" y="385310"/>
                  <a:pt x="3554330" y="395906"/>
                  <a:pt x="3533129" y="417101"/>
                </a:cubicBezTo>
                <a:cubicBezTo>
                  <a:pt x="3511927" y="438298"/>
                  <a:pt x="3501327" y="464035"/>
                  <a:pt x="3501327" y="494312"/>
                </a:cubicBezTo>
                <a:lnTo>
                  <a:pt x="3501327" y="730487"/>
                </a:lnTo>
                <a:cubicBezTo>
                  <a:pt x="3501327" y="745626"/>
                  <a:pt x="3506629" y="758493"/>
                  <a:pt x="3517228" y="769092"/>
                </a:cubicBezTo>
                <a:cubicBezTo>
                  <a:pt x="3527828" y="779688"/>
                  <a:pt x="3540701" y="784988"/>
                  <a:pt x="3555844" y="784988"/>
                </a:cubicBezTo>
                <a:cubicBezTo>
                  <a:pt x="3570987" y="784988"/>
                  <a:pt x="3583861" y="779688"/>
                  <a:pt x="3594460" y="769092"/>
                </a:cubicBezTo>
                <a:cubicBezTo>
                  <a:pt x="3605061" y="758493"/>
                  <a:pt x="3610361" y="745626"/>
                  <a:pt x="3610361" y="730487"/>
                </a:cubicBezTo>
                <a:lnTo>
                  <a:pt x="3610361" y="530648"/>
                </a:lnTo>
                <a:lnTo>
                  <a:pt x="3646707" y="530648"/>
                </a:lnTo>
                <a:lnTo>
                  <a:pt x="3646707" y="1048413"/>
                </a:lnTo>
                <a:cubicBezTo>
                  <a:pt x="3646707" y="1065823"/>
                  <a:pt x="3652952" y="1080772"/>
                  <a:pt x="3665446" y="1093263"/>
                </a:cubicBezTo>
                <a:cubicBezTo>
                  <a:pt x="3677941" y="1105752"/>
                  <a:pt x="3692894" y="1111997"/>
                  <a:pt x="3710309" y="1111997"/>
                </a:cubicBezTo>
                <a:cubicBezTo>
                  <a:pt x="3727724" y="1111997"/>
                  <a:pt x="3742678" y="1105752"/>
                  <a:pt x="3755172" y="1093263"/>
                </a:cubicBezTo>
                <a:cubicBezTo>
                  <a:pt x="3767667" y="1080772"/>
                  <a:pt x="3773912" y="1065823"/>
                  <a:pt x="3773912" y="1048413"/>
                </a:cubicBezTo>
                <a:lnTo>
                  <a:pt x="3773912" y="784988"/>
                </a:lnTo>
                <a:lnTo>
                  <a:pt x="3810258" y="784988"/>
                </a:lnTo>
                <a:lnTo>
                  <a:pt x="3810258" y="1048413"/>
                </a:lnTo>
                <a:cubicBezTo>
                  <a:pt x="3810258" y="1065823"/>
                  <a:pt x="3816505" y="1080772"/>
                  <a:pt x="3828997" y="1093263"/>
                </a:cubicBezTo>
                <a:cubicBezTo>
                  <a:pt x="3841491" y="1105752"/>
                  <a:pt x="3856447" y="1111997"/>
                  <a:pt x="3873862" y="1111997"/>
                </a:cubicBezTo>
                <a:cubicBezTo>
                  <a:pt x="3891277" y="1111997"/>
                  <a:pt x="3906231" y="1105752"/>
                  <a:pt x="3918725" y="1093263"/>
                </a:cubicBezTo>
                <a:cubicBezTo>
                  <a:pt x="3931217" y="1080772"/>
                  <a:pt x="3937464" y="1065823"/>
                  <a:pt x="3937464" y="1048413"/>
                </a:cubicBezTo>
                <a:lnTo>
                  <a:pt x="3937464" y="530648"/>
                </a:lnTo>
                <a:lnTo>
                  <a:pt x="3973808" y="530648"/>
                </a:lnTo>
                <a:lnTo>
                  <a:pt x="3973808" y="730487"/>
                </a:lnTo>
                <a:cubicBezTo>
                  <a:pt x="3973808" y="745626"/>
                  <a:pt x="3979110" y="758493"/>
                  <a:pt x="3989710" y="769092"/>
                </a:cubicBezTo>
                <a:cubicBezTo>
                  <a:pt x="4000313" y="779688"/>
                  <a:pt x="4013182" y="784988"/>
                  <a:pt x="4028327" y="784988"/>
                </a:cubicBezTo>
                <a:cubicBezTo>
                  <a:pt x="4043470" y="784988"/>
                  <a:pt x="4056344" y="779688"/>
                  <a:pt x="4066943" y="769092"/>
                </a:cubicBezTo>
                <a:cubicBezTo>
                  <a:pt x="4077545" y="758493"/>
                  <a:pt x="4082844" y="745626"/>
                  <a:pt x="4082844" y="730487"/>
                </a:cubicBezTo>
                <a:lnTo>
                  <a:pt x="4082844" y="494312"/>
                </a:lnTo>
                <a:cubicBezTo>
                  <a:pt x="4082844" y="464035"/>
                  <a:pt x="4072243" y="438298"/>
                  <a:pt x="4051044" y="417101"/>
                </a:cubicBezTo>
                <a:cubicBezTo>
                  <a:pt x="4029841" y="395906"/>
                  <a:pt x="4004097" y="385310"/>
                  <a:pt x="3973808" y="385310"/>
                </a:cubicBezTo>
                <a:close/>
                <a:moveTo>
                  <a:pt x="2944013" y="385310"/>
                </a:moveTo>
                <a:cubicBezTo>
                  <a:pt x="2913727" y="385310"/>
                  <a:pt x="2887982" y="395906"/>
                  <a:pt x="2866781" y="417101"/>
                </a:cubicBezTo>
                <a:cubicBezTo>
                  <a:pt x="2845579" y="438298"/>
                  <a:pt x="2834979" y="464035"/>
                  <a:pt x="2834979" y="494312"/>
                </a:cubicBezTo>
                <a:lnTo>
                  <a:pt x="2834979" y="730487"/>
                </a:lnTo>
                <a:cubicBezTo>
                  <a:pt x="2834979" y="745626"/>
                  <a:pt x="2840281" y="758493"/>
                  <a:pt x="2850880" y="769092"/>
                </a:cubicBezTo>
                <a:cubicBezTo>
                  <a:pt x="2861480" y="779688"/>
                  <a:pt x="2874353" y="784988"/>
                  <a:pt x="2889496" y="784988"/>
                </a:cubicBezTo>
                <a:cubicBezTo>
                  <a:pt x="2904639" y="784988"/>
                  <a:pt x="2917513" y="779688"/>
                  <a:pt x="2928112" y="769092"/>
                </a:cubicBezTo>
                <a:cubicBezTo>
                  <a:pt x="2938713" y="758493"/>
                  <a:pt x="2944013" y="745626"/>
                  <a:pt x="2944013" y="730487"/>
                </a:cubicBezTo>
                <a:lnTo>
                  <a:pt x="2944013" y="530648"/>
                </a:lnTo>
                <a:lnTo>
                  <a:pt x="2980359" y="530648"/>
                </a:lnTo>
                <a:lnTo>
                  <a:pt x="2980359" y="1048413"/>
                </a:lnTo>
                <a:cubicBezTo>
                  <a:pt x="2980359" y="1065823"/>
                  <a:pt x="2986604" y="1080772"/>
                  <a:pt x="2999098" y="1093263"/>
                </a:cubicBezTo>
                <a:cubicBezTo>
                  <a:pt x="3011593" y="1105752"/>
                  <a:pt x="3026546" y="1111997"/>
                  <a:pt x="3043961" y="1111997"/>
                </a:cubicBezTo>
                <a:cubicBezTo>
                  <a:pt x="3061376" y="1111997"/>
                  <a:pt x="3076330" y="1105752"/>
                  <a:pt x="3088824" y="1093263"/>
                </a:cubicBezTo>
                <a:cubicBezTo>
                  <a:pt x="3101319" y="1080772"/>
                  <a:pt x="3107564" y="1065823"/>
                  <a:pt x="3107564" y="1048413"/>
                </a:cubicBezTo>
                <a:lnTo>
                  <a:pt x="3107564" y="784988"/>
                </a:lnTo>
                <a:lnTo>
                  <a:pt x="3143910" y="784988"/>
                </a:lnTo>
                <a:lnTo>
                  <a:pt x="3143910" y="1048413"/>
                </a:lnTo>
                <a:cubicBezTo>
                  <a:pt x="3143910" y="1065823"/>
                  <a:pt x="3150157" y="1080772"/>
                  <a:pt x="3162649" y="1093263"/>
                </a:cubicBezTo>
                <a:cubicBezTo>
                  <a:pt x="3175143" y="1105752"/>
                  <a:pt x="3190099" y="1111997"/>
                  <a:pt x="3207514" y="1111997"/>
                </a:cubicBezTo>
                <a:cubicBezTo>
                  <a:pt x="3224929" y="1111997"/>
                  <a:pt x="3239883" y="1105752"/>
                  <a:pt x="3252377" y="1093263"/>
                </a:cubicBezTo>
                <a:cubicBezTo>
                  <a:pt x="3264869" y="1080772"/>
                  <a:pt x="3271116" y="1065823"/>
                  <a:pt x="3271116" y="1048413"/>
                </a:cubicBezTo>
                <a:lnTo>
                  <a:pt x="3271116" y="530648"/>
                </a:lnTo>
                <a:lnTo>
                  <a:pt x="3307460" y="530648"/>
                </a:lnTo>
                <a:lnTo>
                  <a:pt x="3307460" y="730487"/>
                </a:lnTo>
                <a:cubicBezTo>
                  <a:pt x="3307460" y="745626"/>
                  <a:pt x="3312762" y="758493"/>
                  <a:pt x="3323362" y="769092"/>
                </a:cubicBezTo>
                <a:cubicBezTo>
                  <a:pt x="3333965" y="779688"/>
                  <a:pt x="3346834" y="784988"/>
                  <a:pt x="3361979" y="784988"/>
                </a:cubicBezTo>
                <a:cubicBezTo>
                  <a:pt x="3377122" y="784988"/>
                  <a:pt x="3389996" y="779688"/>
                  <a:pt x="3400595" y="769092"/>
                </a:cubicBezTo>
                <a:cubicBezTo>
                  <a:pt x="3411197" y="758493"/>
                  <a:pt x="3416496" y="745626"/>
                  <a:pt x="3416496" y="730487"/>
                </a:cubicBezTo>
                <a:lnTo>
                  <a:pt x="3416496" y="494312"/>
                </a:lnTo>
                <a:cubicBezTo>
                  <a:pt x="3416496" y="464035"/>
                  <a:pt x="3405895" y="438298"/>
                  <a:pt x="3384696" y="417101"/>
                </a:cubicBezTo>
                <a:cubicBezTo>
                  <a:pt x="3363493" y="395906"/>
                  <a:pt x="3337749" y="385310"/>
                  <a:pt x="3307460" y="385310"/>
                </a:cubicBezTo>
                <a:close/>
                <a:moveTo>
                  <a:pt x="2277665" y="385310"/>
                </a:moveTo>
                <a:cubicBezTo>
                  <a:pt x="2247379" y="385310"/>
                  <a:pt x="2221634" y="395906"/>
                  <a:pt x="2200433" y="417101"/>
                </a:cubicBezTo>
                <a:cubicBezTo>
                  <a:pt x="2179231" y="438298"/>
                  <a:pt x="2168631" y="464035"/>
                  <a:pt x="2168631" y="494312"/>
                </a:cubicBezTo>
                <a:lnTo>
                  <a:pt x="2168631" y="730487"/>
                </a:lnTo>
                <a:cubicBezTo>
                  <a:pt x="2168631" y="745626"/>
                  <a:pt x="2173933" y="758493"/>
                  <a:pt x="2184532" y="769092"/>
                </a:cubicBezTo>
                <a:cubicBezTo>
                  <a:pt x="2195132" y="779688"/>
                  <a:pt x="2208005" y="784988"/>
                  <a:pt x="2223148" y="784988"/>
                </a:cubicBezTo>
                <a:cubicBezTo>
                  <a:pt x="2238291" y="784988"/>
                  <a:pt x="2251165" y="779688"/>
                  <a:pt x="2261764" y="769092"/>
                </a:cubicBezTo>
                <a:cubicBezTo>
                  <a:pt x="2272365" y="758493"/>
                  <a:pt x="2277665" y="745626"/>
                  <a:pt x="2277665" y="730487"/>
                </a:cubicBezTo>
                <a:lnTo>
                  <a:pt x="2277665" y="530648"/>
                </a:lnTo>
                <a:lnTo>
                  <a:pt x="2314011" y="530648"/>
                </a:lnTo>
                <a:lnTo>
                  <a:pt x="2314011" y="1048413"/>
                </a:lnTo>
                <a:cubicBezTo>
                  <a:pt x="2314011" y="1065823"/>
                  <a:pt x="2320256" y="1080772"/>
                  <a:pt x="2332750" y="1093263"/>
                </a:cubicBezTo>
                <a:cubicBezTo>
                  <a:pt x="2345245" y="1105752"/>
                  <a:pt x="2360198" y="1111997"/>
                  <a:pt x="2377613" y="1111997"/>
                </a:cubicBezTo>
                <a:cubicBezTo>
                  <a:pt x="2395028" y="1111997"/>
                  <a:pt x="2409982" y="1105752"/>
                  <a:pt x="2422476" y="1093263"/>
                </a:cubicBezTo>
                <a:cubicBezTo>
                  <a:pt x="2434971" y="1080772"/>
                  <a:pt x="2441216" y="1065823"/>
                  <a:pt x="2441216" y="1048413"/>
                </a:cubicBezTo>
                <a:lnTo>
                  <a:pt x="2441216" y="784988"/>
                </a:lnTo>
                <a:lnTo>
                  <a:pt x="2477562" y="784988"/>
                </a:lnTo>
                <a:lnTo>
                  <a:pt x="2477562" y="1048413"/>
                </a:lnTo>
                <a:cubicBezTo>
                  <a:pt x="2477562" y="1065823"/>
                  <a:pt x="2483809" y="1080772"/>
                  <a:pt x="2496301" y="1093263"/>
                </a:cubicBezTo>
                <a:cubicBezTo>
                  <a:pt x="2508795" y="1105752"/>
                  <a:pt x="2523751" y="1111997"/>
                  <a:pt x="2541166" y="1111997"/>
                </a:cubicBezTo>
                <a:cubicBezTo>
                  <a:pt x="2558581" y="1111997"/>
                  <a:pt x="2573535" y="1105752"/>
                  <a:pt x="2586029" y="1093263"/>
                </a:cubicBezTo>
                <a:cubicBezTo>
                  <a:pt x="2598521" y="1080772"/>
                  <a:pt x="2604768" y="1065823"/>
                  <a:pt x="2604768" y="1048413"/>
                </a:cubicBezTo>
                <a:lnTo>
                  <a:pt x="2604768" y="530648"/>
                </a:lnTo>
                <a:lnTo>
                  <a:pt x="2641112" y="530648"/>
                </a:lnTo>
                <a:lnTo>
                  <a:pt x="2641112" y="730487"/>
                </a:lnTo>
                <a:cubicBezTo>
                  <a:pt x="2641112" y="745626"/>
                  <a:pt x="2646414" y="758493"/>
                  <a:pt x="2657014" y="769092"/>
                </a:cubicBezTo>
                <a:cubicBezTo>
                  <a:pt x="2667617" y="779688"/>
                  <a:pt x="2680486" y="784988"/>
                  <a:pt x="2695631" y="784988"/>
                </a:cubicBezTo>
                <a:cubicBezTo>
                  <a:pt x="2710774" y="784988"/>
                  <a:pt x="2723648" y="779688"/>
                  <a:pt x="2734247" y="769092"/>
                </a:cubicBezTo>
                <a:cubicBezTo>
                  <a:pt x="2744849" y="758493"/>
                  <a:pt x="2750148" y="745626"/>
                  <a:pt x="2750148" y="730487"/>
                </a:cubicBezTo>
                <a:lnTo>
                  <a:pt x="2750148" y="494312"/>
                </a:lnTo>
                <a:cubicBezTo>
                  <a:pt x="2750148" y="464035"/>
                  <a:pt x="2739547" y="438298"/>
                  <a:pt x="2718348" y="417101"/>
                </a:cubicBezTo>
                <a:cubicBezTo>
                  <a:pt x="2697145" y="395906"/>
                  <a:pt x="2671401" y="385310"/>
                  <a:pt x="2641112" y="385310"/>
                </a:cubicBezTo>
                <a:close/>
                <a:moveTo>
                  <a:pt x="1611317" y="385310"/>
                </a:moveTo>
                <a:cubicBezTo>
                  <a:pt x="1581031" y="385310"/>
                  <a:pt x="1555286" y="395906"/>
                  <a:pt x="1534085" y="417101"/>
                </a:cubicBezTo>
                <a:cubicBezTo>
                  <a:pt x="1512883" y="438298"/>
                  <a:pt x="1502283" y="464035"/>
                  <a:pt x="1502283" y="494312"/>
                </a:cubicBezTo>
                <a:lnTo>
                  <a:pt x="1502283" y="730487"/>
                </a:lnTo>
                <a:cubicBezTo>
                  <a:pt x="1502283" y="745626"/>
                  <a:pt x="1507585" y="758493"/>
                  <a:pt x="1518184" y="769092"/>
                </a:cubicBezTo>
                <a:cubicBezTo>
                  <a:pt x="1528784" y="779688"/>
                  <a:pt x="1541657" y="784988"/>
                  <a:pt x="1556800" y="784988"/>
                </a:cubicBezTo>
                <a:cubicBezTo>
                  <a:pt x="1571943" y="784988"/>
                  <a:pt x="1584817" y="779688"/>
                  <a:pt x="1595416" y="769092"/>
                </a:cubicBezTo>
                <a:cubicBezTo>
                  <a:pt x="1606017" y="758493"/>
                  <a:pt x="1611317" y="745626"/>
                  <a:pt x="1611317" y="730487"/>
                </a:cubicBezTo>
                <a:lnTo>
                  <a:pt x="1611317" y="530648"/>
                </a:lnTo>
                <a:lnTo>
                  <a:pt x="1647663" y="530648"/>
                </a:lnTo>
                <a:lnTo>
                  <a:pt x="1647663" y="1048413"/>
                </a:lnTo>
                <a:cubicBezTo>
                  <a:pt x="1647663" y="1065823"/>
                  <a:pt x="1653908" y="1080772"/>
                  <a:pt x="1666402" y="1093263"/>
                </a:cubicBezTo>
                <a:cubicBezTo>
                  <a:pt x="1678897" y="1105752"/>
                  <a:pt x="1693850" y="1111997"/>
                  <a:pt x="1711265" y="1111997"/>
                </a:cubicBezTo>
                <a:cubicBezTo>
                  <a:pt x="1728680" y="1111997"/>
                  <a:pt x="1743634" y="1105752"/>
                  <a:pt x="1756128" y="1093263"/>
                </a:cubicBezTo>
                <a:cubicBezTo>
                  <a:pt x="1768623" y="1080772"/>
                  <a:pt x="1774868" y="1065823"/>
                  <a:pt x="1774868" y="1048413"/>
                </a:cubicBezTo>
                <a:lnTo>
                  <a:pt x="1774868" y="784988"/>
                </a:lnTo>
                <a:lnTo>
                  <a:pt x="1811214" y="784988"/>
                </a:lnTo>
                <a:lnTo>
                  <a:pt x="1811214" y="1048413"/>
                </a:lnTo>
                <a:cubicBezTo>
                  <a:pt x="1811214" y="1065823"/>
                  <a:pt x="1817461" y="1080772"/>
                  <a:pt x="1829953" y="1093263"/>
                </a:cubicBezTo>
                <a:cubicBezTo>
                  <a:pt x="1842447" y="1105752"/>
                  <a:pt x="1857403" y="1111997"/>
                  <a:pt x="1874818" y="1111997"/>
                </a:cubicBezTo>
                <a:cubicBezTo>
                  <a:pt x="1892233" y="1111997"/>
                  <a:pt x="1907187" y="1105752"/>
                  <a:pt x="1919681" y="1093263"/>
                </a:cubicBezTo>
                <a:cubicBezTo>
                  <a:pt x="1932173" y="1080772"/>
                  <a:pt x="1938420" y="1065823"/>
                  <a:pt x="1938420" y="1048413"/>
                </a:cubicBezTo>
                <a:lnTo>
                  <a:pt x="1938420" y="530648"/>
                </a:lnTo>
                <a:lnTo>
                  <a:pt x="1974764" y="530648"/>
                </a:lnTo>
                <a:lnTo>
                  <a:pt x="1974764" y="730487"/>
                </a:lnTo>
                <a:cubicBezTo>
                  <a:pt x="1974764" y="745626"/>
                  <a:pt x="1980066" y="758493"/>
                  <a:pt x="1990666" y="769092"/>
                </a:cubicBezTo>
                <a:cubicBezTo>
                  <a:pt x="2001269" y="779688"/>
                  <a:pt x="2014138" y="784988"/>
                  <a:pt x="2029283" y="784988"/>
                </a:cubicBezTo>
                <a:cubicBezTo>
                  <a:pt x="2044426" y="784988"/>
                  <a:pt x="2057300" y="779688"/>
                  <a:pt x="2067899" y="769092"/>
                </a:cubicBezTo>
                <a:cubicBezTo>
                  <a:pt x="2078501" y="758493"/>
                  <a:pt x="2083800" y="745626"/>
                  <a:pt x="2083800" y="730487"/>
                </a:cubicBezTo>
                <a:lnTo>
                  <a:pt x="2083800" y="494312"/>
                </a:lnTo>
                <a:cubicBezTo>
                  <a:pt x="2083800" y="464035"/>
                  <a:pt x="2073199" y="438298"/>
                  <a:pt x="2052000" y="417101"/>
                </a:cubicBezTo>
                <a:cubicBezTo>
                  <a:pt x="2030797" y="395906"/>
                  <a:pt x="2005053" y="385310"/>
                  <a:pt x="1974764" y="385310"/>
                </a:cubicBezTo>
                <a:close/>
                <a:moveTo>
                  <a:pt x="944969" y="385310"/>
                </a:moveTo>
                <a:cubicBezTo>
                  <a:pt x="914683" y="385310"/>
                  <a:pt x="888938" y="395906"/>
                  <a:pt x="867737" y="417101"/>
                </a:cubicBezTo>
                <a:cubicBezTo>
                  <a:pt x="846535" y="438298"/>
                  <a:pt x="835935" y="464035"/>
                  <a:pt x="835935" y="494312"/>
                </a:cubicBezTo>
                <a:lnTo>
                  <a:pt x="835935" y="730487"/>
                </a:lnTo>
                <a:cubicBezTo>
                  <a:pt x="835935" y="745626"/>
                  <a:pt x="841237" y="758493"/>
                  <a:pt x="851836" y="769092"/>
                </a:cubicBezTo>
                <a:cubicBezTo>
                  <a:pt x="862436" y="779688"/>
                  <a:pt x="875309" y="784988"/>
                  <a:pt x="890452" y="784988"/>
                </a:cubicBezTo>
                <a:cubicBezTo>
                  <a:pt x="905595" y="784988"/>
                  <a:pt x="918468" y="779688"/>
                  <a:pt x="929068" y="769092"/>
                </a:cubicBezTo>
                <a:cubicBezTo>
                  <a:pt x="939669" y="758493"/>
                  <a:pt x="944969" y="745626"/>
                  <a:pt x="944969" y="730487"/>
                </a:cubicBezTo>
                <a:lnTo>
                  <a:pt x="944969" y="530648"/>
                </a:lnTo>
                <a:lnTo>
                  <a:pt x="981315" y="530648"/>
                </a:lnTo>
                <a:lnTo>
                  <a:pt x="981315" y="1048413"/>
                </a:lnTo>
                <a:cubicBezTo>
                  <a:pt x="981315" y="1065823"/>
                  <a:pt x="987560" y="1080772"/>
                  <a:pt x="1000054" y="1093263"/>
                </a:cubicBezTo>
                <a:cubicBezTo>
                  <a:pt x="1012549" y="1105752"/>
                  <a:pt x="1027502" y="1111997"/>
                  <a:pt x="1044917" y="1111997"/>
                </a:cubicBezTo>
                <a:cubicBezTo>
                  <a:pt x="1062332" y="1111997"/>
                  <a:pt x="1077286" y="1105752"/>
                  <a:pt x="1089780" y="1093263"/>
                </a:cubicBezTo>
                <a:cubicBezTo>
                  <a:pt x="1102275" y="1080772"/>
                  <a:pt x="1108520" y="1065823"/>
                  <a:pt x="1108520" y="1048413"/>
                </a:cubicBezTo>
                <a:lnTo>
                  <a:pt x="1108520" y="784988"/>
                </a:lnTo>
                <a:lnTo>
                  <a:pt x="1144866" y="784988"/>
                </a:lnTo>
                <a:lnTo>
                  <a:pt x="1144866" y="1048413"/>
                </a:lnTo>
                <a:cubicBezTo>
                  <a:pt x="1144866" y="1065823"/>
                  <a:pt x="1151113" y="1080772"/>
                  <a:pt x="1163605" y="1093263"/>
                </a:cubicBezTo>
                <a:cubicBezTo>
                  <a:pt x="1176099" y="1105752"/>
                  <a:pt x="1191055" y="1111997"/>
                  <a:pt x="1208470" y="1111997"/>
                </a:cubicBezTo>
                <a:cubicBezTo>
                  <a:pt x="1225885" y="1111997"/>
                  <a:pt x="1240839" y="1105752"/>
                  <a:pt x="1253333" y="1093263"/>
                </a:cubicBezTo>
                <a:cubicBezTo>
                  <a:pt x="1265825" y="1080772"/>
                  <a:pt x="1272072" y="1065823"/>
                  <a:pt x="1272072" y="1048413"/>
                </a:cubicBezTo>
                <a:lnTo>
                  <a:pt x="1272072" y="530648"/>
                </a:lnTo>
                <a:lnTo>
                  <a:pt x="1308416" y="530648"/>
                </a:lnTo>
                <a:lnTo>
                  <a:pt x="1308416" y="730487"/>
                </a:lnTo>
                <a:cubicBezTo>
                  <a:pt x="1308416" y="745626"/>
                  <a:pt x="1313718" y="758493"/>
                  <a:pt x="1324318" y="769092"/>
                </a:cubicBezTo>
                <a:cubicBezTo>
                  <a:pt x="1334921" y="779688"/>
                  <a:pt x="1347790" y="784988"/>
                  <a:pt x="1362935" y="784988"/>
                </a:cubicBezTo>
                <a:cubicBezTo>
                  <a:pt x="1378078" y="784988"/>
                  <a:pt x="1390952" y="779688"/>
                  <a:pt x="1401551" y="769092"/>
                </a:cubicBezTo>
                <a:cubicBezTo>
                  <a:pt x="1412153" y="758493"/>
                  <a:pt x="1417452" y="745626"/>
                  <a:pt x="1417452" y="730487"/>
                </a:cubicBezTo>
                <a:lnTo>
                  <a:pt x="1417452" y="494312"/>
                </a:lnTo>
                <a:cubicBezTo>
                  <a:pt x="1417452" y="464035"/>
                  <a:pt x="1406851" y="438298"/>
                  <a:pt x="1385652" y="417101"/>
                </a:cubicBezTo>
                <a:cubicBezTo>
                  <a:pt x="1364449" y="395906"/>
                  <a:pt x="1338705" y="385310"/>
                  <a:pt x="1308416" y="385310"/>
                </a:cubicBezTo>
                <a:close/>
                <a:moveTo>
                  <a:pt x="278621" y="385310"/>
                </a:moveTo>
                <a:cubicBezTo>
                  <a:pt x="248335" y="385310"/>
                  <a:pt x="222590" y="395906"/>
                  <a:pt x="201389" y="417101"/>
                </a:cubicBezTo>
                <a:cubicBezTo>
                  <a:pt x="180187" y="438298"/>
                  <a:pt x="169587" y="464035"/>
                  <a:pt x="169587" y="494312"/>
                </a:cubicBezTo>
                <a:lnTo>
                  <a:pt x="169587" y="730487"/>
                </a:lnTo>
                <a:cubicBezTo>
                  <a:pt x="169587" y="745626"/>
                  <a:pt x="174889" y="758493"/>
                  <a:pt x="185488" y="769092"/>
                </a:cubicBezTo>
                <a:cubicBezTo>
                  <a:pt x="196088" y="779688"/>
                  <a:pt x="208961" y="784988"/>
                  <a:pt x="224104" y="784988"/>
                </a:cubicBezTo>
                <a:cubicBezTo>
                  <a:pt x="239247" y="784988"/>
                  <a:pt x="252121" y="779688"/>
                  <a:pt x="262720" y="769092"/>
                </a:cubicBezTo>
                <a:cubicBezTo>
                  <a:pt x="273321" y="758493"/>
                  <a:pt x="278621" y="745626"/>
                  <a:pt x="278621" y="730487"/>
                </a:cubicBezTo>
                <a:lnTo>
                  <a:pt x="278621" y="530648"/>
                </a:lnTo>
                <a:lnTo>
                  <a:pt x="314967" y="530648"/>
                </a:lnTo>
                <a:lnTo>
                  <a:pt x="314967" y="1048413"/>
                </a:lnTo>
                <a:cubicBezTo>
                  <a:pt x="314967" y="1065823"/>
                  <a:pt x="321212" y="1080772"/>
                  <a:pt x="333707" y="1093263"/>
                </a:cubicBezTo>
                <a:cubicBezTo>
                  <a:pt x="346201" y="1105752"/>
                  <a:pt x="361154" y="1111997"/>
                  <a:pt x="378570" y="1111997"/>
                </a:cubicBezTo>
                <a:cubicBezTo>
                  <a:pt x="395984" y="1111997"/>
                  <a:pt x="410938" y="1105752"/>
                  <a:pt x="423432" y="1093263"/>
                </a:cubicBezTo>
                <a:cubicBezTo>
                  <a:pt x="435927" y="1080772"/>
                  <a:pt x="442172" y="1065823"/>
                  <a:pt x="442172" y="1048413"/>
                </a:cubicBezTo>
                <a:lnTo>
                  <a:pt x="442172" y="784988"/>
                </a:lnTo>
                <a:lnTo>
                  <a:pt x="478518" y="784988"/>
                </a:lnTo>
                <a:lnTo>
                  <a:pt x="478518" y="1048413"/>
                </a:lnTo>
                <a:cubicBezTo>
                  <a:pt x="478518" y="1065823"/>
                  <a:pt x="484765" y="1080772"/>
                  <a:pt x="497257" y="1093263"/>
                </a:cubicBezTo>
                <a:cubicBezTo>
                  <a:pt x="509751" y="1105752"/>
                  <a:pt x="524707" y="1111997"/>
                  <a:pt x="542122" y="1111997"/>
                </a:cubicBezTo>
                <a:cubicBezTo>
                  <a:pt x="559537" y="1111997"/>
                  <a:pt x="574491" y="1105752"/>
                  <a:pt x="586985" y="1093263"/>
                </a:cubicBezTo>
                <a:cubicBezTo>
                  <a:pt x="599477" y="1080772"/>
                  <a:pt x="605725" y="1065823"/>
                  <a:pt x="605725" y="1048413"/>
                </a:cubicBezTo>
                <a:lnTo>
                  <a:pt x="605725" y="530648"/>
                </a:lnTo>
                <a:lnTo>
                  <a:pt x="642068" y="530648"/>
                </a:lnTo>
                <a:lnTo>
                  <a:pt x="642068" y="730487"/>
                </a:lnTo>
                <a:cubicBezTo>
                  <a:pt x="642068" y="745626"/>
                  <a:pt x="647370" y="758493"/>
                  <a:pt x="657969" y="769092"/>
                </a:cubicBezTo>
                <a:cubicBezTo>
                  <a:pt x="668573" y="779688"/>
                  <a:pt x="681442" y="784988"/>
                  <a:pt x="696587" y="784988"/>
                </a:cubicBezTo>
                <a:cubicBezTo>
                  <a:pt x="711730" y="784988"/>
                  <a:pt x="724604" y="779688"/>
                  <a:pt x="735203" y="769092"/>
                </a:cubicBezTo>
                <a:cubicBezTo>
                  <a:pt x="745804" y="758493"/>
                  <a:pt x="751104" y="745626"/>
                  <a:pt x="751104" y="730487"/>
                </a:cubicBezTo>
                <a:lnTo>
                  <a:pt x="751104" y="494312"/>
                </a:lnTo>
                <a:cubicBezTo>
                  <a:pt x="751104" y="464035"/>
                  <a:pt x="740503" y="438298"/>
                  <a:pt x="719304" y="417101"/>
                </a:cubicBezTo>
                <a:cubicBezTo>
                  <a:pt x="698101" y="395906"/>
                  <a:pt x="672357" y="385310"/>
                  <a:pt x="642068" y="385310"/>
                </a:cubicBezTo>
                <a:close/>
                <a:moveTo>
                  <a:pt x="6457474" y="112802"/>
                </a:moveTo>
                <a:cubicBezTo>
                  <a:pt x="6422268" y="112802"/>
                  <a:pt x="6392263" y="125196"/>
                  <a:pt x="6367464" y="149988"/>
                </a:cubicBezTo>
                <a:cubicBezTo>
                  <a:pt x="6342667" y="174778"/>
                  <a:pt x="6330268" y="204773"/>
                  <a:pt x="6330268" y="239972"/>
                </a:cubicBezTo>
                <a:cubicBezTo>
                  <a:pt x="6330268" y="275171"/>
                  <a:pt x="6342667" y="305166"/>
                  <a:pt x="6367464" y="329956"/>
                </a:cubicBezTo>
                <a:cubicBezTo>
                  <a:pt x="6392263" y="354746"/>
                  <a:pt x="6422268" y="367142"/>
                  <a:pt x="6457474" y="367142"/>
                </a:cubicBezTo>
                <a:cubicBezTo>
                  <a:pt x="6492686" y="367142"/>
                  <a:pt x="6522688" y="354746"/>
                  <a:pt x="6547485" y="329956"/>
                </a:cubicBezTo>
                <a:cubicBezTo>
                  <a:pt x="6572284" y="305166"/>
                  <a:pt x="6584681" y="275171"/>
                  <a:pt x="6584681" y="239972"/>
                </a:cubicBezTo>
                <a:cubicBezTo>
                  <a:pt x="6584681" y="204773"/>
                  <a:pt x="6572284" y="174778"/>
                  <a:pt x="6547485" y="149988"/>
                </a:cubicBezTo>
                <a:cubicBezTo>
                  <a:pt x="6522688" y="125196"/>
                  <a:pt x="6492686" y="112802"/>
                  <a:pt x="6457474" y="112802"/>
                </a:cubicBezTo>
                <a:close/>
                <a:moveTo>
                  <a:pt x="5791128" y="112802"/>
                </a:moveTo>
                <a:cubicBezTo>
                  <a:pt x="5755922" y="112802"/>
                  <a:pt x="5725917" y="125196"/>
                  <a:pt x="5701118" y="149988"/>
                </a:cubicBezTo>
                <a:cubicBezTo>
                  <a:pt x="5676321" y="174778"/>
                  <a:pt x="5663922" y="204773"/>
                  <a:pt x="5663922" y="239972"/>
                </a:cubicBezTo>
                <a:cubicBezTo>
                  <a:pt x="5663922" y="275171"/>
                  <a:pt x="5676321" y="305166"/>
                  <a:pt x="5701118" y="329956"/>
                </a:cubicBezTo>
                <a:cubicBezTo>
                  <a:pt x="5725917" y="354746"/>
                  <a:pt x="5755922" y="367142"/>
                  <a:pt x="5791128" y="367142"/>
                </a:cubicBezTo>
                <a:cubicBezTo>
                  <a:pt x="5826340" y="367142"/>
                  <a:pt x="5856342" y="354746"/>
                  <a:pt x="5881139" y="329956"/>
                </a:cubicBezTo>
                <a:cubicBezTo>
                  <a:pt x="5905938" y="305166"/>
                  <a:pt x="5918335" y="275171"/>
                  <a:pt x="5918335" y="239972"/>
                </a:cubicBezTo>
                <a:cubicBezTo>
                  <a:pt x="5918335" y="204773"/>
                  <a:pt x="5905938" y="174778"/>
                  <a:pt x="5881139" y="149988"/>
                </a:cubicBezTo>
                <a:cubicBezTo>
                  <a:pt x="5856342" y="125196"/>
                  <a:pt x="5826340" y="112802"/>
                  <a:pt x="5791128" y="112802"/>
                </a:cubicBezTo>
                <a:close/>
                <a:moveTo>
                  <a:pt x="5124781" y="112802"/>
                </a:moveTo>
                <a:cubicBezTo>
                  <a:pt x="5089574" y="112802"/>
                  <a:pt x="5059570" y="125196"/>
                  <a:pt x="5034771" y="149988"/>
                </a:cubicBezTo>
                <a:cubicBezTo>
                  <a:pt x="5009974" y="174778"/>
                  <a:pt x="4997574" y="204773"/>
                  <a:pt x="4997574" y="239972"/>
                </a:cubicBezTo>
                <a:cubicBezTo>
                  <a:pt x="4997574" y="275171"/>
                  <a:pt x="5009974" y="305166"/>
                  <a:pt x="5034771" y="329956"/>
                </a:cubicBezTo>
                <a:cubicBezTo>
                  <a:pt x="5059570" y="354746"/>
                  <a:pt x="5089574" y="367142"/>
                  <a:pt x="5124781" y="367142"/>
                </a:cubicBezTo>
                <a:cubicBezTo>
                  <a:pt x="5159992" y="367142"/>
                  <a:pt x="5189994" y="354746"/>
                  <a:pt x="5214791" y="329956"/>
                </a:cubicBezTo>
                <a:cubicBezTo>
                  <a:pt x="5239590" y="305166"/>
                  <a:pt x="5251988" y="275171"/>
                  <a:pt x="5251988" y="239972"/>
                </a:cubicBezTo>
                <a:cubicBezTo>
                  <a:pt x="5251988" y="204773"/>
                  <a:pt x="5239590" y="174778"/>
                  <a:pt x="5214791" y="149988"/>
                </a:cubicBezTo>
                <a:cubicBezTo>
                  <a:pt x="5189994" y="125196"/>
                  <a:pt x="5159992" y="112802"/>
                  <a:pt x="5124781" y="112802"/>
                </a:cubicBezTo>
                <a:close/>
                <a:moveTo>
                  <a:pt x="4458433" y="112802"/>
                </a:moveTo>
                <a:cubicBezTo>
                  <a:pt x="4423226" y="112802"/>
                  <a:pt x="4393222" y="125196"/>
                  <a:pt x="4368423" y="149988"/>
                </a:cubicBezTo>
                <a:cubicBezTo>
                  <a:pt x="4343626" y="174778"/>
                  <a:pt x="4331226" y="204773"/>
                  <a:pt x="4331226" y="239972"/>
                </a:cubicBezTo>
                <a:cubicBezTo>
                  <a:pt x="4331226" y="275171"/>
                  <a:pt x="4343626" y="305166"/>
                  <a:pt x="4368423" y="329956"/>
                </a:cubicBezTo>
                <a:cubicBezTo>
                  <a:pt x="4393222" y="354746"/>
                  <a:pt x="4423226" y="367142"/>
                  <a:pt x="4458433" y="367142"/>
                </a:cubicBezTo>
                <a:cubicBezTo>
                  <a:pt x="4493644" y="367142"/>
                  <a:pt x="4523646" y="354746"/>
                  <a:pt x="4548443" y="329956"/>
                </a:cubicBezTo>
                <a:cubicBezTo>
                  <a:pt x="4573242" y="305166"/>
                  <a:pt x="4585640" y="275171"/>
                  <a:pt x="4585640" y="239972"/>
                </a:cubicBezTo>
                <a:cubicBezTo>
                  <a:pt x="4585640" y="204773"/>
                  <a:pt x="4573242" y="174778"/>
                  <a:pt x="4548443" y="149988"/>
                </a:cubicBezTo>
                <a:cubicBezTo>
                  <a:pt x="4523646" y="125196"/>
                  <a:pt x="4493644" y="112802"/>
                  <a:pt x="4458433" y="112802"/>
                </a:cubicBezTo>
                <a:close/>
                <a:moveTo>
                  <a:pt x="3792085" y="112802"/>
                </a:moveTo>
                <a:cubicBezTo>
                  <a:pt x="3756878" y="112802"/>
                  <a:pt x="3726874" y="125196"/>
                  <a:pt x="3702075" y="149988"/>
                </a:cubicBezTo>
                <a:cubicBezTo>
                  <a:pt x="3677278" y="174778"/>
                  <a:pt x="3664878" y="204773"/>
                  <a:pt x="3664878" y="239972"/>
                </a:cubicBezTo>
                <a:cubicBezTo>
                  <a:pt x="3664878" y="275171"/>
                  <a:pt x="3677278" y="305166"/>
                  <a:pt x="3702075" y="329956"/>
                </a:cubicBezTo>
                <a:cubicBezTo>
                  <a:pt x="3726874" y="354746"/>
                  <a:pt x="3756878" y="367142"/>
                  <a:pt x="3792085" y="367142"/>
                </a:cubicBezTo>
                <a:cubicBezTo>
                  <a:pt x="3827296" y="367142"/>
                  <a:pt x="3857298" y="354746"/>
                  <a:pt x="3882095" y="329956"/>
                </a:cubicBezTo>
                <a:cubicBezTo>
                  <a:pt x="3906894" y="305166"/>
                  <a:pt x="3919292" y="275171"/>
                  <a:pt x="3919292" y="239972"/>
                </a:cubicBezTo>
                <a:cubicBezTo>
                  <a:pt x="3919292" y="204773"/>
                  <a:pt x="3906894" y="174778"/>
                  <a:pt x="3882095" y="149988"/>
                </a:cubicBezTo>
                <a:cubicBezTo>
                  <a:pt x="3857298" y="125196"/>
                  <a:pt x="3827296" y="112802"/>
                  <a:pt x="3792085" y="112802"/>
                </a:cubicBezTo>
                <a:close/>
                <a:moveTo>
                  <a:pt x="3125737" y="112802"/>
                </a:moveTo>
                <a:cubicBezTo>
                  <a:pt x="3090530" y="112802"/>
                  <a:pt x="3060526" y="125196"/>
                  <a:pt x="3035727" y="149988"/>
                </a:cubicBezTo>
                <a:cubicBezTo>
                  <a:pt x="3010930" y="174778"/>
                  <a:pt x="2998530" y="204773"/>
                  <a:pt x="2998530" y="239972"/>
                </a:cubicBezTo>
                <a:cubicBezTo>
                  <a:pt x="2998530" y="275171"/>
                  <a:pt x="3010930" y="305166"/>
                  <a:pt x="3035727" y="329956"/>
                </a:cubicBezTo>
                <a:cubicBezTo>
                  <a:pt x="3060526" y="354746"/>
                  <a:pt x="3090530" y="367142"/>
                  <a:pt x="3125737" y="367142"/>
                </a:cubicBezTo>
                <a:cubicBezTo>
                  <a:pt x="3160948" y="367142"/>
                  <a:pt x="3190950" y="354746"/>
                  <a:pt x="3215747" y="329956"/>
                </a:cubicBezTo>
                <a:cubicBezTo>
                  <a:pt x="3240546" y="305166"/>
                  <a:pt x="3252944" y="275171"/>
                  <a:pt x="3252944" y="239972"/>
                </a:cubicBezTo>
                <a:cubicBezTo>
                  <a:pt x="3252944" y="204773"/>
                  <a:pt x="3240546" y="174778"/>
                  <a:pt x="3215747" y="149988"/>
                </a:cubicBezTo>
                <a:cubicBezTo>
                  <a:pt x="3190950" y="125196"/>
                  <a:pt x="3160948" y="112802"/>
                  <a:pt x="3125737" y="112802"/>
                </a:cubicBezTo>
                <a:close/>
                <a:moveTo>
                  <a:pt x="2459389" y="112802"/>
                </a:moveTo>
                <a:cubicBezTo>
                  <a:pt x="2424182" y="112802"/>
                  <a:pt x="2394178" y="125196"/>
                  <a:pt x="2369379" y="149988"/>
                </a:cubicBezTo>
                <a:cubicBezTo>
                  <a:pt x="2344582" y="174778"/>
                  <a:pt x="2332182" y="204773"/>
                  <a:pt x="2332182" y="239972"/>
                </a:cubicBezTo>
                <a:cubicBezTo>
                  <a:pt x="2332182" y="275171"/>
                  <a:pt x="2344582" y="305166"/>
                  <a:pt x="2369379" y="329956"/>
                </a:cubicBezTo>
                <a:cubicBezTo>
                  <a:pt x="2394178" y="354746"/>
                  <a:pt x="2424182" y="367142"/>
                  <a:pt x="2459389" y="367142"/>
                </a:cubicBezTo>
                <a:cubicBezTo>
                  <a:pt x="2494600" y="367142"/>
                  <a:pt x="2524602" y="354746"/>
                  <a:pt x="2549399" y="329956"/>
                </a:cubicBezTo>
                <a:cubicBezTo>
                  <a:pt x="2574198" y="305166"/>
                  <a:pt x="2586596" y="275171"/>
                  <a:pt x="2586596" y="239972"/>
                </a:cubicBezTo>
                <a:cubicBezTo>
                  <a:pt x="2586596" y="204773"/>
                  <a:pt x="2574198" y="174778"/>
                  <a:pt x="2549399" y="149988"/>
                </a:cubicBezTo>
                <a:cubicBezTo>
                  <a:pt x="2524602" y="125196"/>
                  <a:pt x="2494600" y="112802"/>
                  <a:pt x="2459389" y="112802"/>
                </a:cubicBezTo>
                <a:close/>
                <a:moveTo>
                  <a:pt x="1793041" y="112802"/>
                </a:moveTo>
                <a:cubicBezTo>
                  <a:pt x="1757834" y="112802"/>
                  <a:pt x="1727830" y="125196"/>
                  <a:pt x="1703031" y="149988"/>
                </a:cubicBezTo>
                <a:cubicBezTo>
                  <a:pt x="1678234" y="174778"/>
                  <a:pt x="1665834" y="204773"/>
                  <a:pt x="1665834" y="239972"/>
                </a:cubicBezTo>
                <a:cubicBezTo>
                  <a:pt x="1665834" y="275171"/>
                  <a:pt x="1678234" y="305166"/>
                  <a:pt x="1703031" y="329956"/>
                </a:cubicBezTo>
                <a:cubicBezTo>
                  <a:pt x="1727830" y="354746"/>
                  <a:pt x="1757834" y="367142"/>
                  <a:pt x="1793041" y="367142"/>
                </a:cubicBezTo>
                <a:cubicBezTo>
                  <a:pt x="1828252" y="367142"/>
                  <a:pt x="1858254" y="354746"/>
                  <a:pt x="1883051" y="329956"/>
                </a:cubicBezTo>
                <a:cubicBezTo>
                  <a:pt x="1907850" y="305166"/>
                  <a:pt x="1920248" y="275171"/>
                  <a:pt x="1920248" y="239972"/>
                </a:cubicBezTo>
                <a:cubicBezTo>
                  <a:pt x="1920248" y="204773"/>
                  <a:pt x="1907850" y="174778"/>
                  <a:pt x="1883051" y="149988"/>
                </a:cubicBezTo>
                <a:cubicBezTo>
                  <a:pt x="1858254" y="125196"/>
                  <a:pt x="1828252" y="112802"/>
                  <a:pt x="1793041" y="112802"/>
                </a:cubicBezTo>
                <a:close/>
                <a:moveTo>
                  <a:pt x="1126693" y="112802"/>
                </a:moveTo>
                <a:cubicBezTo>
                  <a:pt x="1091486" y="112802"/>
                  <a:pt x="1061482" y="125196"/>
                  <a:pt x="1036683" y="149988"/>
                </a:cubicBezTo>
                <a:cubicBezTo>
                  <a:pt x="1011885" y="174778"/>
                  <a:pt x="999486" y="204773"/>
                  <a:pt x="999486" y="239972"/>
                </a:cubicBezTo>
                <a:cubicBezTo>
                  <a:pt x="999486" y="275171"/>
                  <a:pt x="1011885" y="305166"/>
                  <a:pt x="1036683" y="329956"/>
                </a:cubicBezTo>
                <a:cubicBezTo>
                  <a:pt x="1061482" y="354746"/>
                  <a:pt x="1091486" y="367142"/>
                  <a:pt x="1126693" y="367142"/>
                </a:cubicBezTo>
                <a:cubicBezTo>
                  <a:pt x="1161904" y="367142"/>
                  <a:pt x="1191906" y="354746"/>
                  <a:pt x="1216703" y="329956"/>
                </a:cubicBezTo>
                <a:cubicBezTo>
                  <a:pt x="1241502" y="305166"/>
                  <a:pt x="1253900" y="275171"/>
                  <a:pt x="1253900" y="239972"/>
                </a:cubicBezTo>
                <a:cubicBezTo>
                  <a:pt x="1253900" y="204773"/>
                  <a:pt x="1241502" y="174778"/>
                  <a:pt x="1216703" y="149988"/>
                </a:cubicBezTo>
                <a:cubicBezTo>
                  <a:pt x="1191906" y="125196"/>
                  <a:pt x="1161904" y="112802"/>
                  <a:pt x="1126693" y="112802"/>
                </a:cubicBezTo>
                <a:close/>
                <a:moveTo>
                  <a:pt x="460345" y="112802"/>
                </a:moveTo>
                <a:cubicBezTo>
                  <a:pt x="425138" y="112802"/>
                  <a:pt x="395134" y="125196"/>
                  <a:pt x="370334" y="149988"/>
                </a:cubicBezTo>
                <a:cubicBezTo>
                  <a:pt x="345538" y="174778"/>
                  <a:pt x="333138" y="204773"/>
                  <a:pt x="333138" y="239972"/>
                </a:cubicBezTo>
                <a:cubicBezTo>
                  <a:pt x="333138" y="275171"/>
                  <a:pt x="345538" y="305166"/>
                  <a:pt x="370334" y="329956"/>
                </a:cubicBezTo>
                <a:cubicBezTo>
                  <a:pt x="395134" y="354746"/>
                  <a:pt x="425138" y="367142"/>
                  <a:pt x="460345" y="367142"/>
                </a:cubicBezTo>
                <a:cubicBezTo>
                  <a:pt x="495556" y="367142"/>
                  <a:pt x="525558" y="354746"/>
                  <a:pt x="550355" y="329956"/>
                </a:cubicBezTo>
                <a:cubicBezTo>
                  <a:pt x="575154" y="305166"/>
                  <a:pt x="587552" y="275171"/>
                  <a:pt x="587552" y="239972"/>
                </a:cubicBezTo>
                <a:cubicBezTo>
                  <a:pt x="587552" y="204773"/>
                  <a:pt x="575154" y="174778"/>
                  <a:pt x="550355" y="149988"/>
                </a:cubicBezTo>
                <a:cubicBezTo>
                  <a:pt x="525558" y="125196"/>
                  <a:pt x="495556" y="112802"/>
                  <a:pt x="460345" y="112802"/>
                </a:cubicBezTo>
                <a:close/>
                <a:moveTo>
                  <a:pt x="0" y="0"/>
                </a:moveTo>
                <a:lnTo>
                  <a:pt x="6917820" y="0"/>
                </a:lnTo>
                <a:lnTo>
                  <a:pt x="6917820" y="1224798"/>
                </a:lnTo>
                <a:lnTo>
                  <a:pt x="0" y="1224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/>
          <p:cNvSpPr>
            <a:spLocks noChangeAspect="1"/>
          </p:cNvSpPr>
          <p:nvPr/>
        </p:nvSpPr>
        <p:spPr>
          <a:xfrm>
            <a:off x="1294478" y="5333122"/>
            <a:ext cx="5760720" cy="1019935"/>
          </a:xfrm>
          <a:custGeom>
            <a:avLst/>
            <a:gdLst>
              <a:gd name="connsiteX0" fmla="*/ 351310 w 6917820"/>
              <a:gd name="connsiteY0" fmla="*/ 385309 h 1224798"/>
              <a:gd name="connsiteX1" fmla="*/ 251361 w 6917820"/>
              <a:gd name="connsiteY1" fmla="*/ 446056 h 1224798"/>
              <a:gd name="connsiteX2" fmla="*/ 105981 w 6917820"/>
              <a:gd name="connsiteY2" fmla="*/ 664060 h 1224798"/>
              <a:gd name="connsiteX3" fmla="*/ 96895 w 6917820"/>
              <a:gd name="connsiteY3" fmla="*/ 694150 h 1224798"/>
              <a:gd name="connsiteX4" fmla="*/ 112797 w 6917820"/>
              <a:gd name="connsiteY4" fmla="*/ 732757 h 1224798"/>
              <a:gd name="connsiteX5" fmla="*/ 151412 w 6917820"/>
              <a:gd name="connsiteY5" fmla="*/ 748652 h 1224798"/>
              <a:gd name="connsiteX6" fmla="*/ 196844 w 6917820"/>
              <a:gd name="connsiteY6" fmla="*/ 724241 h 1224798"/>
              <a:gd name="connsiteX7" fmla="*/ 325755 w 6917820"/>
              <a:gd name="connsiteY7" fmla="*/ 530647 h 1224798"/>
              <a:gd name="connsiteX8" fmla="*/ 351310 w 6917820"/>
              <a:gd name="connsiteY8" fmla="*/ 530647 h 1224798"/>
              <a:gd name="connsiteX9" fmla="*/ 351310 w 6917820"/>
              <a:gd name="connsiteY9" fmla="*/ 605585 h 1224798"/>
              <a:gd name="connsiteX10" fmla="*/ 211040 w 6917820"/>
              <a:gd name="connsiteY10" fmla="*/ 838920 h 1224798"/>
              <a:gd name="connsiteX11" fmla="*/ 205930 w 6917820"/>
              <a:gd name="connsiteY11" fmla="*/ 857656 h 1224798"/>
              <a:gd name="connsiteX12" fmla="*/ 216720 w 6917820"/>
              <a:gd name="connsiteY12" fmla="*/ 883204 h 1224798"/>
              <a:gd name="connsiteX13" fmla="*/ 242276 w 6917820"/>
              <a:gd name="connsiteY13" fmla="*/ 893989 h 1224798"/>
              <a:gd name="connsiteX14" fmla="*/ 351310 w 6917820"/>
              <a:gd name="connsiteY14" fmla="*/ 893989 h 1224798"/>
              <a:gd name="connsiteX15" fmla="*/ 351310 w 6917820"/>
              <a:gd name="connsiteY15" fmla="*/ 1048412 h 1224798"/>
              <a:gd name="connsiteX16" fmla="*/ 370049 w 6917820"/>
              <a:gd name="connsiteY16" fmla="*/ 1093262 h 1224798"/>
              <a:gd name="connsiteX17" fmla="*/ 414915 w 6917820"/>
              <a:gd name="connsiteY17" fmla="*/ 1111996 h 1224798"/>
              <a:gd name="connsiteX18" fmla="*/ 505776 w 6917820"/>
              <a:gd name="connsiteY18" fmla="*/ 1111996 h 1224798"/>
              <a:gd name="connsiteX19" fmla="*/ 550639 w 6917820"/>
              <a:gd name="connsiteY19" fmla="*/ 1093262 h 1224798"/>
              <a:gd name="connsiteX20" fmla="*/ 569380 w 6917820"/>
              <a:gd name="connsiteY20" fmla="*/ 1048412 h 1224798"/>
              <a:gd name="connsiteX21" fmla="*/ 569380 w 6917820"/>
              <a:gd name="connsiteY21" fmla="*/ 893989 h 1224798"/>
              <a:gd name="connsiteX22" fmla="*/ 678415 w 6917820"/>
              <a:gd name="connsiteY22" fmla="*/ 893989 h 1224798"/>
              <a:gd name="connsiteX23" fmla="*/ 703970 w 6917820"/>
              <a:gd name="connsiteY23" fmla="*/ 883204 h 1224798"/>
              <a:gd name="connsiteX24" fmla="*/ 714759 w 6917820"/>
              <a:gd name="connsiteY24" fmla="*/ 857656 h 1224798"/>
              <a:gd name="connsiteX25" fmla="*/ 709649 w 6917820"/>
              <a:gd name="connsiteY25" fmla="*/ 838920 h 1224798"/>
              <a:gd name="connsiteX26" fmla="*/ 569380 w 6917820"/>
              <a:gd name="connsiteY26" fmla="*/ 605585 h 1224798"/>
              <a:gd name="connsiteX27" fmla="*/ 569380 w 6917820"/>
              <a:gd name="connsiteY27" fmla="*/ 530647 h 1224798"/>
              <a:gd name="connsiteX28" fmla="*/ 594936 w 6917820"/>
              <a:gd name="connsiteY28" fmla="*/ 530647 h 1224798"/>
              <a:gd name="connsiteX29" fmla="*/ 723847 w 6917820"/>
              <a:gd name="connsiteY29" fmla="*/ 724241 h 1224798"/>
              <a:gd name="connsiteX30" fmla="*/ 769278 w 6917820"/>
              <a:gd name="connsiteY30" fmla="*/ 748652 h 1224798"/>
              <a:gd name="connsiteX31" fmla="*/ 790291 w 6917820"/>
              <a:gd name="connsiteY31" fmla="*/ 744679 h 1224798"/>
              <a:gd name="connsiteX32" fmla="*/ 793520 w 6917820"/>
              <a:gd name="connsiteY32" fmla="*/ 742492 h 1224798"/>
              <a:gd name="connsiteX33" fmla="*/ 796749 w 6917820"/>
              <a:gd name="connsiteY33" fmla="*/ 744678 h 1224798"/>
              <a:gd name="connsiteX34" fmla="*/ 817760 w 6917820"/>
              <a:gd name="connsiteY34" fmla="*/ 748652 h 1224798"/>
              <a:gd name="connsiteX35" fmla="*/ 863192 w 6917820"/>
              <a:gd name="connsiteY35" fmla="*/ 724241 h 1224798"/>
              <a:gd name="connsiteX36" fmla="*/ 992103 w 6917820"/>
              <a:gd name="connsiteY36" fmla="*/ 530647 h 1224798"/>
              <a:gd name="connsiteX37" fmla="*/ 1017658 w 6917820"/>
              <a:gd name="connsiteY37" fmla="*/ 530647 h 1224798"/>
              <a:gd name="connsiteX38" fmla="*/ 1017658 w 6917820"/>
              <a:gd name="connsiteY38" fmla="*/ 605585 h 1224798"/>
              <a:gd name="connsiteX39" fmla="*/ 877388 w 6917820"/>
              <a:gd name="connsiteY39" fmla="*/ 838920 h 1224798"/>
              <a:gd name="connsiteX40" fmla="*/ 872277 w 6917820"/>
              <a:gd name="connsiteY40" fmla="*/ 857656 h 1224798"/>
              <a:gd name="connsiteX41" fmla="*/ 883068 w 6917820"/>
              <a:gd name="connsiteY41" fmla="*/ 883204 h 1224798"/>
              <a:gd name="connsiteX42" fmla="*/ 908624 w 6917820"/>
              <a:gd name="connsiteY42" fmla="*/ 893989 h 1224798"/>
              <a:gd name="connsiteX43" fmla="*/ 1017658 w 6917820"/>
              <a:gd name="connsiteY43" fmla="*/ 893989 h 1224798"/>
              <a:gd name="connsiteX44" fmla="*/ 1017658 w 6917820"/>
              <a:gd name="connsiteY44" fmla="*/ 1048412 h 1224798"/>
              <a:gd name="connsiteX45" fmla="*/ 1036397 w 6917820"/>
              <a:gd name="connsiteY45" fmla="*/ 1093262 h 1224798"/>
              <a:gd name="connsiteX46" fmla="*/ 1081263 w 6917820"/>
              <a:gd name="connsiteY46" fmla="*/ 1111996 h 1224798"/>
              <a:gd name="connsiteX47" fmla="*/ 1172124 w 6917820"/>
              <a:gd name="connsiteY47" fmla="*/ 1111996 h 1224798"/>
              <a:gd name="connsiteX48" fmla="*/ 1216987 w 6917820"/>
              <a:gd name="connsiteY48" fmla="*/ 1093262 h 1224798"/>
              <a:gd name="connsiteX49" fmla="*/ 1235729 w 6917820"/>
              <a:gd name="connsiteY49" fmla="*/ 1048412 h 1224798"/>
              <a:gd name="connsiteX50" fmla="*/ 1235729 w 6917820"/>
              <a:gd name="connsiteY50" fmla="*/ 893989 h 1224798"/>
              <a:gd name="connsiteX51" fmla="*/ 1344763 w 6917820"/>
              <a:gd name="connsiteY51" fmla="*/ 893989 h 1224798"/>
              <a:gd name="connsiteX52" fmla="*/ 1370318 w 6917820"/>
              <a:gd name="connsiteY52" fmla="*/ 883204 h 1224798"/>
              <a:gd name="connsiteX53" fmla="*/ 1381107 w 6917820"/>
              <a:gd name="connsiteY53" fmla="*/ 857656 h 1224798"/>
              <a:gd name="connsiteX54" fmla="*/ 1375997 w 6917820"/>
              <a:gd name="connsiteY54" fmla="*/ 838920 h 1224798"/>
              <a:gd name="connsiteX55" fmla="*/ 1235729 w 6917820"/>
              <a:gd name="connsiteY55" fmla="*/ 605585 h 1224798"/>
              <a:gd name="connsiteX56" fmla="*/ 1235729 w 6917820"/>
              <a:gd name="connsiteY56" fmla="*/ 530647 h 1224798"/>
              <a:gd name="connsiteX57" fmla="*/ 1261284 w 6917820"/>
              <a:gd name="connsiteY57" fmla="*/ 530647 h 1224798"/>
              <a:gd name="connsiteX58" fmla="*/ 1390194 w 6917820"/>
              <a:gd name="connsiteY58" fmla="*/ 724241 h 1224798"/>
              <a:gd name="connsiteX59" fmla="*/ 1435626 w 6917820"/>
              <a:gd name="connsiteY59" fmla="*/ 748652 h 1224798"/>
              <a:gd name="connsiteX60" fmla="*/ 1456639 w 6917820"/>
              <a:gd name="connsiteY60" fmla="*/ 744679 h 1224798"/>
              <a:gd name="connsiteX61" fmla="*/ 1459868 w 6917820"/>
              <a:gd name="connsiteY61" fmla="*/ 742492 h 1224798"/>
              <a:gd name="connsiteX62" fmla="*/ 1463097 w 6917820"/>
              <a:gd name="connsiteY62" fmla="*/ 744678 h 1224798"/>
              <a:gd name="connsiteX63" fmla="*/ 1484108 w 6917820"/>
              <a:gd name="connsiteY63" fmla="*/ 748652 h 1224798"/>
              <a:gd name="connsiteX64" fmla="*/ 1529540 w 6917820"/>
              <a:gd name="connsiteY64" fmla="*/ 724241 h 1224798"/>
              <a:gd name="connsiteX65" fmla="*/ 1658451 w 6917820"/>
              <a:gd name="connsiteY65" fmla="*/ 530647 h 1224798"/>
              <a:gd name="connsiteX66" fmla="*/ 1684006 w 6917820"/>
              <a:gd name="connsiteY66" fmla="*/ 530647 h 1224798"/>
              <a:gd name="connsiteX67" fmla="*/ 1684006 w 6917820"/>
              <a:gd name="connsiteY67" fmla="*/ 605585 h 1224798"/>
              <a:gd name="connsiteX68" fmla="*/ 1543736 w 6917820"/>
              <a:gd name="connsiteY68" fmla="*/ 838920 h 1224798"/>
              <a:gd name="connsiteX69" fmla="*/ 1538626 w 6917820"/>
              <a:gd name="connsiteY69" fmla="*/ 857656 h 1224798"/>
              <a:gd name="connsiteX70" fmla="*/ 1549416 w 6917820"/>
              <a:gd name="connsiteY70" fmla="*/ 883204 h 1224798"/>
              <a:gd name="connsiteX71" fmla="*/ 1574972 w 6917820"/>
              <a:gd name="connsiteY71" fmla="*/ 893989 h 1224798"/>
              <a:gd name="connsiteX72" fmla="*/ 1684006 w 6917820"/>
              <a:gd name="connsiteY72" fmla="*/ 893989 h 1224798"/>
              <a:gd name="connsiteX73" fmla="*/ 1684006 w 6917820"/>
              <a:gd name="connsiteY73" fmla="*/ 1048412 h 1224798"/>
              <a:gd name="connsiteX74" fmla="*/ 1702745 w 6917820"/>
              <a:gd name="connsiteY74" fmla="*/ 1093262 h 1224798"/>
              <a:gd name="connsiteX75" fmla="*/ 1747611 w 6917820"/>
              <a:gd name="connsiteY75" fmla="*/ 1111996 h 1224798"/>
              <a:gd name="connsiteX76" fmla="*/ 1838472 w 6917820"/>
              <a:gd name="connsiteY76" fmla="*/ 1111996 h 1224798"/>
              <a:gd name="connsiteX77" fmla="*/ 1883335 w 6917820"/>
              <a:gd name="connsiteY77" fmla="*/ 1093262 h 1224798"/>
              <a:gd name="connsiteX78" fmla="*/ 1902077 w 6917820"/>
              <a:gd name="connsiteY78" fmla="*/ 1048412 h 1224798"/>
              <a:gd name="connsiteX79" fmla="*/ 1902077 w 6917820"/>
              <a:gd name="connsiteY79" fmla="*/ 893989 h 1224798"/>
              <a:gd name="connsiteX80" fmla="*/ 2011111 w 6917820"/>
              <a:gd name="connsiteY80" fmla="*/ 893989 h 1224798"/>
              <a:gd name="connsiteX81" fmla="*/ 2036666 w 6917820"/>
              <a:gd name="connsiteY81" fmla="*/ 883204 h 1224798"/>
              <a:gd name="connsiteX82" fmla="*/ 2047455 w 6917820"/>
              <a:gd name="connsiteY82" fmla="*/ 857656 h 1224798"/>
              <a:gd name="connsiteX83" fmla="*/ 2042345 w 6917820"/>
              <a:gd name="connsiteY83" fmla="*/ 838920 h 1224798"/>
              <a:gd name="connsiteX84" fmla="*/ 1902077 w 6917820"/>
              <a:gd name="connsiteY84" fmla="*/ 605585 h 1224798"/>
              <a:gd name="connsiteX85" fmla="*/ 1902077 w 6917820"/>
              <a:gd name="connsiteY85" fmla="*/ 530647 h 1224798"/>
              <a:gd name="connsiteX86" fmla="*/ 1927632 w 6917820"/>
              <a:gd name="connsiteY86" fmla="*/ 530647 h 1224798"/>
              <a:gd name="connsiteX87" fmla="*/ 2056542 w 6917820"/>
              <a:gd name="connsiteY87" fmla="*/ 724241 h 1224798"/>
              <a:gd name="connsiteX88" fmla="*/ 2101974 w 6917820"/>
              <a:gd name="connsiteY88" fmla="*/ 748652 h 1224798"/>
              <a:gd name="connsiteX89" fmla="*/ 2122987 w 6917820"/>
              <a:gd name="connsiteY89" fmla="*/ 744679 h 1224798"/>
              <a:gd name="connsiteX90" fmla="*/ 2126216 w 6917820"/>
              <a:gd name="connsiteY90" fmla="*/ 742492 h 1224798"/>
              <a:gd name="connsiteX91" fmla="*/ 2129445 w 6917820"/>
              <a:gd name="connsiteY91" fmla="*/ 744678 h 1224798"/>
              <a:gd name="connsiteX92" fmla="*/ 2150456 w 6917820"/>
              <a:gd name="connsiteY92" fmla="*/ 748652 h 1224798"/>
              <a:gd name="connsiteX93" fmla="*/ 2195888 w 6917820"/>
              <a:gd name="connsiteY93" fmla="*/ 724241 h 1224798"/>
              <a:gd name="connsiteX94" fmla="*/ 2324799 w 6917820"/>
              <a:gd name="connsiteY94" fmla="*/ 530647 h 1224798"/>
              <a:gd name="connsiteX95" fmla="*/ 2350354 w 6917820"/>
              <a:gd name="connsiteY95" fmla="*/ 530647 h 1224798"/>
              <a:gd name="connsiteX96" fmla="*/ 2350354 w 6917820"/>
              <a:gd name="connsiteY96" fmla="*/ 605585 h 1224798"/>
              <a:gd name="connsiteX97" fmla="*/ 2210084 w 6917820"/>
              <a:gd name="connsiteY97" fmla="*/ 838920 h 1224798"/>
              <a:gd name="connsiteX98" fmla="*/ 2204974 w 6917820"/>
              <a:gd name="connsiteY98" fmla="*/ 857656 h 1224798"/>
              <a:gd name="connsiteX99" fmla="*/ 2215764 w 6917820"/>
              <a:gd name="connsiteY99" fmla="*/ 883204 h 1224798"/>
              <a:gd name="connsiteX100" fmla="*/ 2241320 w 6917820"/>
              <a:gd name="connsiteY100" fmla="*/ 893989 h 1224798"/>
              <a:gd name="connsiteX101" fmla="*/ 2350354 w 6917820"/>
              <a:gd name="connsiteY101" fmla="*/ 893989 h 1224798"/>
              <a:gd name="connsiteX102" fmla="*/ 2350354 w 6917820"/>
              <a:gd name="connsiteY102" fmla="*/ 1048412 h 1224798"/>
              <a:gd name="connsiteX103" fmla="*/ 2369093 w 6917820"/>
              <a:gd name="connsiteY103" fmla="*/ 1093262 h 1224798"/>
              <a:gd name="connsiteX104" fmla="*/ 2413959 w 6917820"/>
              <a:gd name="connsiteY104" fmla="*/ 1111996 h 1224798"/>
              <a:gd name="connsiteX105" fmla="*/ 2504820 w 6917820"/>
              <a:gd name="connsiteY105" fmla="*/ 1111996 h 1224798"/>
              <a:gd name="connsiteX106" fmla="*/ 2549683 w 6917820"/>
              <a:gd name="connsiteY106" fmla="*/ 1093262 h 1224798"/>
              <a:gd name="connsiteX107" fmla="*/ 2568425 w 6917820"/>
              <a:gd name="connsiteY107" fmla="*/ 1048412 h 1224798"/>
              <a:gd name="connsiteX108" fmla="*/ 2568425 w 6917820"/>
              <a:gd name="connsiteY108" fmla="*/ 893989 h 1224798"/>
              <a:gd name="connsiteX109" fmla="*/ 2677459 w 6917820"/>
              <a:gd name="connsiteY109" fmla="*/ 893989 h 1224798"/>
              <a:gd name="connsiteX110" fmla="*/ 2703014 w 6917820"/>
              <a:gd name="connsiteY110" fmla="*/ 883204 h 1224798"/>
              <a:gd name="connsiteX111" fmla="*/ 2713803 w 6917820"/>
              <a:gd name="connsiteY111" fmla="*/ 857656 h 1224798"/>
              <a:gd name="connsiteX112" fmla="*/ 2708693 w 6917820"/>
              <a:gd name="connsiteY112" fmla="*/ 838920 h 1224798"/>
              <a:gd name="connsiteX113" fmla="*/ 2568425 w 6917820"/>
              <a:gd name="connsiteY113" fmla="*/ 605585 h 1224798"/>
              <a:gd name="connsiteX114" fmla="*/ 2568425 w 6917820"/>
              <a:gd name="connsiteY114" fmla="*/ 530647 h 1224798"/>
              <a:gd name="connsiteX115" fmla="*/ 2593980 w 6917820"/>
              <a:gd name="connsiteY115" fmla="*/ 530647 h 1224798"/>
              <a:gd name="connsiteX116" fmla="*/ 2722890 w 6917820"/>
              <a:gd name="connsiteY116" fmla="*/ 724241 h 1224798"/>
              <a:gd name="connsiteX117" fmla="*/ 2768322 w 6917820"/>
              <a:gd name="connsiteY117" fmla="*/ 748652 h 1224798"/>
              <a:gd name="connsiteX118" fmla="*/ 2789335 w 6917820"/>
              <a:gd name="connsiteY118" fmla="*/ 744679 h 1224798"/>
              <a:gd name="connsiteX119" fmla="*/ 2792564 w 6917820"/>
              <a:gd name="connsiteY119" fmla="*/ 742492 h 1224798"/>
              <a:gd name="connsiteX120" fmla="*/ 2795793 w 6917820"/>
              <a:gd name="connsiteY120" fmla="*/ 744678 h 1224798"/>
              <a:gd name="connsiteX121" fmla="*/ 2816804 w 6917820"/>
              <a:gd name="connsiteY121" fmla="*/ 748652 h 1224798"/>
              <a:gd name="connsiteX122" fmla="*/ 2862236 w 6917820"/>
              <a:gd name="connsiteY122" fmla="*/ 724241 h 1224798"/>
              <a:gd name="connsiteX123" fmla="*/ 2991147 w 6917820"/>
              <a:gd name="connsiteY123" fmla="*/ 530647 h 1224798"/>
              <a:gd name="connsiteX124" fmla="*/ 3016702 w 6917820"/>
              <a:gd name="connsiteY124" fmla="*/ 530647 h 1224798"/>
              <a:gd name="connsiteX125" fmla="*/ 3016702 w 6917820"/>
              <a:gd name="connsiteY125" fmla="*/ 605585 h 1224798"/>
              <a:gd name="connsiteX126" fmla="*/ 2876432 w 6917820"/>
              <a:gd name="connsiteY126" fmla="*/ 838920 h 1224798"/>
              <a:gd name="connsiteX127" fmla="*/ 2871322 w 6917820"/>
              <a:gd name="connsiteY127" fmla="*/ 857656 h 1224798"/>
              <a:gd name="connsiteX128" fmla="*/ 2882112 w 6917820"/>
              <a:gd name="connsiteY128" fmla="*/ 883204 h 1224798"/>
              <a:gd name="connsiteX129" fmla="*/ 2907668 w 6917820"/>
              <a:gd name="connsiteY129" fmla="*/ 893989 h 1224798"/>
              <a:gd name="connsiteX130" fmla="*/ 3016702 w 6917820"/>
              <a:gd name="connsiteY130" fmla="*/ 893989 h 1224798"/>
              <a:gd name="connsiteX131" fmla="*/ 3016702 w 6917820"/>
              <a:gd name="connsiteY131" fmla="*/ 1048412 h 1224798"/>
              <a:gd name="connsiteX132" fmla="*/ 3035441 w 6917820"/>
              <a:gd name="connsiteY132" fmla="*/ 1093262 h 1224798"/>
              <a:gd name="connsiteX133" fmla="*/ 3080307 w 6917820"/>
              <a:gd name="connsiteY133" fmla="*/ 1111996 h 1224798"/>
              <a:gd name="connsiteX134" fmla="*/ 3171168 w 6917820"/>
              <a:gd name="connsiteY134" fmla="*/ 1111996 h 1224798"/>
              <a:gd name="connsiteX135" fmla="*/ 3216031 w 6917820"/>
              <a:gd name="connsiteY135" fmla="*/ 1093262 h 1224798"/>
              <a:gd name="connsiteX136" fmla="*/ 3234773 w 6917820"/>
              <a:gd name="connsiteY136" fmla="*/ 1048412 h 1224798"/>
              <a:gd name="connsiteX137" fmla="*/ 3234773 w 6917820"/>
              <a:gd name="connsiteY137" fmla="*/ 893989 h 1224798"/>
              <a:gd name="connsiteX138" fmla="*/ 3343807 w 6917820"/>
              <a:gd name="connsiteY138" fmla="*/ 893989 h 1224798"/>
              <a:gd name="connsiteX139" fmla="*/ 3369362 w 6917820"/>
              <a:gd name="connsiteY139" fmla="*/ 883204 h 1224798"/>
              <a:gd name="connsiteX140" fmla="*/ 3380151 w 6917820"/>
              <a:gd name="connsiteY140" fmla="*/ 857656 h 1224798"/>
              <a:gd name="connsiteX141" fmla="*/ 3375041 w 6917820"/>
              <a:gd name="connsiteY141" fmla="*/ 838920 h 1224798"/>
              <a:gd name="connsiteX142" fmla="*/ 3234773 w 6917820"/>
              <a:gd name="connsiteY142" fmla="*/ 605585 h 1224798"/>
              <a:gd name="connsiteX143" fmla="*/ 3234773 w 6917820"/>
              <a:gd name="connsiteY143" fmla="*/ 530647 h 1224798"/>
              <a:gd name="connsiteX144" fmla="*/ 3260328 w 6917820"/>
              <a:gd name="connsiteY144" fmla="*/ 530647 h 1224798"/>
              <a:gd name="connsiteX145" fmla="*/ 3389238 w 6917820"/>
              <a:gd name="connsiteY145" fmla="*/ 724241 h 1224798"/>
              <a:gd name="connsiteX146" fmla="*/ 3434670 w 6917820"/>
              <a:gd name="connsiteY146" fmla="*/ 748652 h 1224798"/>
              <a:gd name="connsiteX147" fmla="*/ 3455683 w 6917820"/>
              <a:gd name="connsiteY147" fmla="*/ 744679 h 1224798"/>
              <a:gd name="connsiteX148" fmla="*/ 3458912 w 6917820"/>
              <a:gd name="connsiteY148" fmla="*/ 742492 h 1224798"/>
              <a:gd name="connsiteX149" fmla="*/ 3462141 w 6917820"/>
              <a:gd name="connsiteY149" fmla="*/ 744678 h 1224798"/>
              <a:gd name="connsiteX150" fmla="*/ 3483152 w 6917820"/>
              <a:gd name="connsiteY150" fmla="*/ 748652 h 1224798"/>
              <a:gd name="connsiteX151" fmla="*/ 3528584 w 6917820"/>
              <a:gd name="connsiteY151" fmla="*/ 724241 h 1224798"/>
              <a:gd name="connsiteX152" fmla="*/ 3657495 w 6917820"/>
              <a:gd name="connsiteY152" fmla="*/ 530647 h 1224798"/>
              <a:gd name="connsiteX153" fmla="*/ 3683050 w 6917820"/>
              <a:gd name="connsiteY153" fmla="*/ 530647 h 1224798"/>
              <a:gd name="connsiteX154" fmla="*/ 3683050 w 6917820"/>
              <a:gd name="connsiteY154" fmla="*/ 605585 h 1224798"/>
              <a:gd name="connsiteX155" fmla="*/ 3542780 w 6917820"/>
              <a:gd name="connsiteY155" fmla="*/ 838920 h 1224798"/>
              <a:gd name="connsiteX156" fmla="*/ 3537670 w 6917820"/>
              <a:gd name="connsiteY156" fmla="*/ 857656 h 1224798"/>
              <a:gd name="connsiteX157" fmla="*/ 3548460 w 6917820"/>
              <a:gd name="connsiteY157" fmla="*/ 883204 h 1224798"/>
              <a:gd name="connsiteX158" fmla="*/ 3574016 w 6917820"/>
              <a:gd name="connsiteY158" fmla="*/ 893989 h 1224798"/>
              <a:gd name="connsiteX159" fmla="*/ 3683050 w 6917820"/>
              <a:gd name="connsiteY159" fmla="*/ 893989 h 1224798"/>
              <a:gd name="connsiteX160" fmla="*/ 3683050 w 6917820"/>
              <a:gd name="connsiteY160" fmla="*/ 1048412 h 1224798"/>
              <a:gd name="connsiteX161" fmla="*/ 3701789 w 6917820"/>
              <a:gd name="connsiteY161" fmla="*/ 1093262 h 1224798"/>
              <a:gd name="connsiteX162" fmla="*/ 3746655 w 6917820"/>
              <a:gd name="connsiteY162" fmla="*/ 1111996 h 1224798"/>
              <a:gd name="connsiteX163" fmla="*/ 3837516 w 6917820"/>
              <a:gd name="connsiteY163" fmla="*/ 1111996 h 1224798"/>
              <a:gd name="connsiteX164" fmla="*/ 3882379 w 6917820"/>
              <a:gd name="connsiteY164" fmla="*/ 1093262 h 1224798"/>
              <a:gd name="connsiteX165" fmla="*/ 3901121 w 6917820"/>
              <a:gd name="connsiteY165" fmla="*/ 1048412 h 1224798"/>
              <a:gd name="connsiteX166" fmla="*/ 3901121 w 6917820"/>
              <a:gd name="connsiteY166" fmla="*/ 893989 h 1224798"/>
              <a:gd name="connsiteX167" fmla="*/ 4010155 w 6917820"/>
              <a:gd name="connsiteY167" fmla="*/ 893989 h 1224798"/>
              <a:gd name="connsiteX168" fmla="*/ 4035710 w 6917820"/>
              <a:gd name="connsiteY168" fmla="*/ 883204 h 1224798"/>
              <a:gd name="connsiteX169" fmla="*/ 4046499 w 6917820"/>
              <a:gd name="connsiteY169" fmla="*/ 857656 h 1224798"/>
              <a:gd name="connsiteX170" fmla="*/ 4041389 w 6917820"/>
              <a:gd name="connsiteY170" fmla="*/ 838920 h 1224798"/>
              <a:gd name="connsiteX171" fmla="*/ 3901121 w 6917820"/>
              <a:gd name="connsiteY171" fmla="*/ 605585 h 1224798"/>
              <a:gd name="connsiteX172" fmla="*/ 3901121 w 6917820"/>
              <a:gd name="connsiteY172" fmla="*/ 530647 h 1224798"/>
              <a:gd name="connsiteX173" fmla="*/ 3926676 w 6917820"/>
              <a:gd name="connsiteY173" fmla="*/ 530647 h 1224798"/>
              <a:gd name="connsiteX174" fmla="*/ 4055586 w 6917820"/>
              <a:gd name="connsiteY174" fmla="*/ 724241 h 1224798"/>
              <a:gd name="connsiteX175" fmla="*/ 4101018 w 6917820"/>
              <a:gd name="connsiteY175" fmla="*/ 748652 h 1224798"/>
              <a:gd name="connsiteX176" fmla="*/ 4122031 w 6917820"/>
              <a:gd name="connsiteY176" fmla="*/ 744679 h 1224798"/>
              <a:gd name="connsiteX177" fmla="*/ 4125260 w 6917820"/>
              <a:gd name="connsiteY177" fmla="*/ 742492 h 1224798"/>
              <a:gd name="connsiteX178" fmla="*/ 4128489 w 6917820"/>
              <a:gd name="connsiteY178" fmla="*/ 744678 h 1224798"/>
              <a:gd name="connsiteX179" fmla="*/ 4149500 w 6917820"/>
              <a:gd name="connsiteY179" fmla="*/ 748652 h 1224798"/>
              <a:gd name="connsiteX180" fmla="*/ 4194932 w 6917820"/>
              <a:gd name="connsiteY180" fmla="*/ 724241 h 1224798"/>
              <a:gd name="connsiteX181" fmla="*/ 4323843 w 6917820"/>
              <a:gd name="connsiteY181" fmla="*/ 530647 h 1224798"/>
              <a:gd name="connsiteX182" fmla="*/ 4349398 w 6917820"/>
              <a:gd name="connsiteY182" fmla="*/ 530647 h 1224798"/>
              <a:gd name="connsiteX183" fmla="*/ 4349398 w 6917820"/>
              <a:gd name="connsiteY183" fmla="*/ 605585 h 1224798"/>
              <a:gd name="connsiteX184" fmla="*/ 4209128 w 6917820"/>
              <a:gd name="connsiteY184" fmla="*/ 838920 h 1224798"/>
              <a:gd name="connsiteX185" fmla="*/ 4204018 w 6917820"/>
              <a:gd name="connsiteY185" fmla="*/ 857656 h 1224798"/>
              <a:gd name="connsiteX186" fmla="*/ 4214808 w 6917820"/>
              <a:gd name="connsiteY186" fmla="*/ 883204 h 1224798"/>
              <a:gd name="connsiteX187" fmla="*/ 4240364 w 6917820"/>
              <a:gd name="connsiteY187" fmla="*/ 893989 h 1224798"/>
              <a:gd name="connsiteX188" fmla="*/ 4349398 w 6917820"/>
              <a:gd name="connsiteY188" fmla="*/ 893989 h 1224798"/>
              <a:gd name="connsiteX189" fmla="*/ 4349398 w 6917820"/>
              <a:gd name="connsiteY189" fmla="*/ 1048412 h 1224798"/>
              <a:gd name="connsiteX190" fmla="*/ 4368137 w 6917820"/>
              <a:gd name="connsiteY190" fmla="*/ 1093262 h 1224798"/>
              <a:gd name="connsiteX191" fmla="*/ 4413003 w 6917820"/>
              <a:gd name="connsiteY191" fmla="*/ 1111996 h 1224798"/>
              <a:gd name="connsiteX192" fmla="*/ 4503864 w 6917820"/>
              <a:gd name="connsiteY192" fmla="*/ 1111996 h 1224798"/>
              <a:gd name="connsiteX193" fmla="*/ 4548727 w 6917820"/>
              <a:gd name="connsiteY193" fmla="*/ 1093262 h 1224798"/>
              <a:gd name="connsiteX194" fmla="*/ 4567469 w 6917820"/>
              <a:gd name="connsiteY194" fmla="*/ 1048412 h 1224798"/>
              <a:gd name="connsiteX195" fmla="*/ 4567469 w 6917820"/>
              <a:gd name="connsiteY195" fmla="*/ 893989 h 1224798"/>
              <a:gd name="connsiteX196" fmla="*/ 4676503 w 6917820"/>
              <a:gd name="connsiteY196" fmla="*/ 893989 h 1224798"/>
              <a:gd name="connsiteX197" fmla="*/ 4702058 w 6917820"/>
              <a:gd name="connsiteY197" fmla="*/ 883204 h 1224798"/>
              <a:gd name="connsiteX198" fmla="*/ 4712847 w 6917820"/>
              <a:gd name="connsiteY198" fmla="*/ 857656 h 1224798"/>
              <a:gd name="connsiteX199" fmla="*/ 4707737 w 6917820"/>
              <a:gd name="connsiteY199" fmla="*/ 838920 h 1224798"/>
              <a:gd name="connsiteX200" fmla="*/ 4567469 w 6917820"/>
              <a:gd name="connsiteY200" fmla="*/ 605585 h 1224798"/>
              <a:gd name="connsiteX201" fmla="*/ 4567469 w 6917820"/>
              <a:gd name="connsiteY201" fmla="*/ 530647 h 1224798"/>
              <a:gd name="connsiteX202" fmla="*/ 4593024 w 6917820"/>
              <a:gd name="connsiteY202" fmla="*/ 530647 h 1224798"/>
              <a:gd name="connsiteX203" fmla="*/ 4721934 w 6917820"/>
              <a:gd name="connsiteY203" fmla="*/ 724241 h 1224798"/>
              <a:gd name="connsiteX204" fmla="*/ 4767366 w 6917820"/>
              <a:gd name="connsiteY204" fmla="*/ 748652 h 1224798"/>
              <a:gd name="connsiteX205" fmla="*/ 4788379 w 6917820"/>
              <a:gd name="connsiteY205" fmla="*/ 744679 h 1224798"/>
              <a:gd name="connsiteX206" fmla="*/ 4791608 w 6917820"/>
              <a:gd name="connsiteY206" fmla="*/ 742492 h 1224798"/>
              <a:gd name="connsiteX207" fmla="*/ 4794837 w 6917820"/>
              <a:gd name="connsiteY207" fmla="*/ 744678 h 1224798"/>
              <a:gd name="connsiteX208" fmla="*/ 4815848 w 6917820"/>
              <a:gd name="connsiteY208" fmla="*/ 748652 h 1224798"/>
              <a:gd name="connsiteX209" fmla="*/ 4861280 w 6917820"/>
              <a:gd name="connsiteY209" fmla="*/ 724241 h 1224798"/>
              <a:gd name="connsiteX210" fmla="*/ 4990191 w 6917820"/>
              <a:gd name="connsiteY210" fmla="*/ 530647 h 1224798"/>
              <a:gd name="connsiteX211" fmla="*/ 5015746 w 6917820"/>
              <a:gd name="connsiteY211" fmla="*/ 530647 h 1224798"/>
              <a:gd name="connsiteX212" fmla="*/ 5015746 w 6917820"/>
              <a:gd name="connsiteY212" fmla="*/ 605585 h 1224798"/>
              <a:gd name="connsiteX213" fmla="*/ 4875476 w 6917820"/>
              <a:gd name="connsiteY213" fmla="*/ 838920 h 1224798"/>
              <a:gd name="connsiteX214" fmla="*/ 4870366 w 6917820"/>
              <a:gd name="connsiteY214" fmla="*/ 857656 h 1224798"/>
              <a:gd name="connsiteX215" fmla="*/ 4881156 w 6917820"/>
              <a:gd name="connsiteY215" fmla="*/ 883204 h 1224798"/>
              <a:gd name="connsiteX216" fmla="*/ 4906712 w 6917820"/>
              <a:gd name="connsiteY216" fmla="*/ 893989 h 1224798"/>
              <a:gd name="connsiteX217" fmla="*/ 5015746 w 6917820"/>
              <a:gd name="connsiteY217" fmla="*/ 893989 h 1224798"/>
              <a:gd name="connsiteX218" fmla="*/ 5015746 w 6917820"/>
              <a:gd name="connsiteY218" fmla="*/ 1048412 h 1224798"/>
              <a:gd name="connsiteX219" fmla="*/ 5034485 w 6917820"/>
              <a:gd name="connsiteY219" fmla="*/ 1093262 h 1224798"/>
              <a:gd name="connsiteX220" fmla="*/ 5079351 w 6917820"/>
              <a:gd name="connsiteY220" fmla="*/ 1111996 h 1224798"/>
              <a:gd name="connsiteX221" fmla="*/ 5170212 w 6917820"/>
              <a:gd name="connsiteY221" fmla="*/ 1111996 h 1224798"/>
              <a:gd name="connsiteX222" fmla="*/ 5215075 w 6917820"/>
              <a:gd name="connsiteY222" fmla="*/ 1093262 h 1224798"/>
              <a:gd name="connsiteX223" fmla="*/ 5233817 w 6917820"/>
              <a:gd name="connsiteY223" fmla="*/ 1048412 h 1224798"/>
              <a:gd name="connsiteX224" fmla="*/ 5233817 w 6917820"/>
              <a:gd name="connsiteY224" fmla="*/ 893989 h 1224798"/>
              <a:gd name="connsiteX225" fmla="*/ 5342851 w 6917820"/>
              <a:gd name="connsiteY225" fmla="*/ 893989 h 1224798"/>
              <a:gd name="connsiteX226" fmla="*/ 5368406 w 6917820"/>
              <a:gd name="connsiteY226" fmla="*/ 883204 h 1224798"/>
              <a:gd name="connsiteX227" fmla="*/ 5379195 w 6917820"/>
              <a:gd name="connsiteY227" fmla="*/ 857656 h 1224798"/>
              <a:gd name="connsiteX228" fmla="*/ 5374084 w 6917820"/>
              <a:gd name="connsiteY228" fmla="*/ 838920 h 1224798"/>
              <a:gd name="connsiteX229" fmla="*/ 5233817 w 6917820"/>
              <a:gd name="connsiteY229" fmla="*/ 605585 h 1224798"/>
              <a:gd name="connsiteX230" fmla="*/ 5233817 w 6917820"/>
              <a:gd name="connsiteY230" fmla="*/ 530647 h 1224798"/>
              <a:gd name="connsiteX231" fmla="*/ 5259372 w 6917820"/>
              <a:gd name="connsiteY231" fmla="*/ 530647 h 1224798"/>
              <a:gd name="connsiteX232" fmla="*/ 5388282 w 6917820"/>
              <a:gd name="connsiteY232" fmla="*/ 724241 h 1224798"/>
              <a:gd name="connsiteX233" fmla="*/ 5433714 w 6917820"/>
              <a:gd name="connsiteY233" fmla="*/ 748652 h 1224798"/>
              <a:gd name="connsiteX234" fmla="*/ 5454726 w 6917820"/>
              <a:gd name="connsiteY234" fmla="*/ 744679 h 1224798"/>
              <a:gd name="connsiteX235" fmla="*/ 5457956 w 6917820"/>
              <a:gd name="connsiteY235" fmla="*/ 742492 h 1224798"/>
              <a:gd name="connsiteX236" fmla="*/ 5461185 w 6917820"/>
              <a:gd name="connsiteY236" fmla="*/ 744678 h 1224798"/>
              <a:gd name="connsiteX237" fmla="*/ 5482196 w 6917820"/>
              <a:gd name="connsiteY237" fmla="*/ 748652 h 1224798"/>
              <a:gd name="connsiteX238" fmla="*/ 5527628 w 6917820"/>
              <a:gd name="connsiteY238" fmla="*/ 724241 h 1224798"/>
              <a:gd name="connsiteX239" fmla="*/ 5656539 w 6917820"/>
              <a:gd name="connsiteY239" fmla="*/ 530647 h 1224798"/>
              <a:gd name="connsiteX240" fmla="*/ 5682094 w 6917820"/>
              <a:gd name="connsiteY240" fmla="*/ 530647 h 1224798"/>
              <a:gd name="connsiteX241" fmla="*/ 5682094 w 6917820"/>
              <a:gd name="connsiteY241" fmla="*/ 605585 h 1224798"/>
              <a:gd name="connsiteX242" fmla="*/ 5541824 w 6917820"/>
              <a:gd name="connsiteY242" fmla="*/ 838920 h 1224798"/>
              <a:gd name="connsiteX243" fmla="*/ 5536713 w 6917820"/>
              <a:gd name="connsiteY243" fmla="*/ 857656 h 1224798"/>
              <a:gd name="connsiteX244" fmla="*/ 5547504 w 6917820"/>
              <a:gd name="connsiteY244" fmla="*/ 883204 h 1224798"/>
              <a:gd name="connsiteX245" fmla="*/ 5573059 w 6917820"/>
              <a:gd name="connsiteY245" fmla="*/ 893989 h 1224798"/>
              <a:gd name="connsiteX246" fmla="*/ 5682094 w 6917820"/>
              <a:gd name="connsiteY246" fmla="*/ 893989 h 1224798"/>
              <a:gd name="connsiteX247" fmla="*/ 5682094 w 6917820"/>
              <a:gd name="connsiteY247" fmla="*/ 1048412 h 1224798"/>
              <a:gd name="connsiteX248" fmla="*/ 5700833 w 6917820"/>
              <a:gd name="connsiteY248" fmla="*/ 1093262 h 1224798"/>
              <a:gd name="connsiteX249" fmla="*/ 5745698 w 6917820"/>
              <a:gd name="connsiteY249" fmla="*/ 1111996 h 1224798"/>
              <a:gd name="connsiteX250" fmla="*/ 5836560 w 6917820"/>
              <a:gd name="connsiteY250" fmla="*/ 1111996 h 1224798"/>
              <a:gd name="connsiteX251" fmla="*/ 5881423 w 6917820"/>
              <a:gd name="connsiteY251" fmla="*/ 1093262 h 1224798"/>
              <a:gd name="connsiteX252" fmla="*/ 5900164 w 6917820"/>
              <a:gd name="connsiteY252" fmla="*/ 1048412 h 1224798"/>
              <a:gd name="connsiteX253" fmla="*/ 5900164 w 6917820"/>
              <a:gd name="connsiteY253" fmla="*/ 893989 h 1224798"/>
              <a:gd name="connsiteX254" fmla="*/ 6009199 w 6917820"/>
              <a:gd name="connsiteY254" fmla="*/ 893989 h 1224798"/>
              <a:gd name="connsiteX255" fmla="*/ 6034754 w 6917820"/>
              <a:gd name="connsiteY255" fmla="*/ 883204 h 1224798"/>
              <a:gd name="connsiteX256" fmla="*/ 6045543 w 6917820"/>
              <a:gd name="connsiteY256" fmla="*/ 857656 h 1224798"/>
              <a:gd name="connsiteX257" fmla="*/ 6040432 w 6917820"/>
              <a:gd name="connsiteY257" fmla="*/ 838920 h 1224798"/>
              <a:gd name="connsiteX258" fmla="*/ 5900164 w 6917820"/>
              <a:gd name="connsiteY258" fmla="*/ 605585 h 1224798"/>
              <a:gd name="connsiteX259" fmla="*/ 5900164 w 6917820"/>
              <a:gd name="connsiteY259" fmla="*/ 530647 h 1224798"/>
              <a:gd name="connsiteX260" fmla="*/ 5925719 w 6917820"/>
              <a:gd name="connsiteY260" fmla="*/ 530647 h 1224798"/>
              <a:gd name="connsiteX261" fmla="*/ 6054630 w 6917820"/>
              <a:gd name="connsiteY261" fmla="*/ 724241 h 1224798"/>
              <a:gd name="connsiteX262" fmla="*/ 6100062 w 6917820"/>
              <a:gd name="connsiteY262" fmla="*/ 748652 h 1224798"/>
              <a:gd name="connsiteX263" fmla="*/ 6121074 w 6917820"/>
              <a:gd name="connsiteY263" fmla="*/ 744679 h 1224798"/>
              <a:gd name="connsiteX264" fmla="*/ 6124303 w 6917820"/>
              <a:gd name="connsiteY264" fmla="*/ 742492 h 1224798"/>
              <a:gd name="connsiteX265" fmla="*/ 6127531 w 6917820"/>
              <a:gd name="connsiteY265" fmla="*/ 744678 h 1224798"/>
              <a:gd name="connsiteX266" fmla="*/ 6148542 w 6917820"/>
              <a:gd name="connsiteY266" fmla="*/ 748652 h 1224798"/>
              <a:gd name="connsiteX267" fmla="*/ 6193974 w 6917820"/>
              <a:gd name="connsiteY267" fmla="*/ 724241 h 1224798"/>
              <a:gd name="connsiteX268" fmla="*/ 6322885 w 6917820"/>
              <a:gd name="connsiteY268" fmla="*/ 530647 h 1224798"/>
              <a:gd name="connsiteX269" fmla="*/ 6348440 w 6917820"/>
              <a:gd name="connsiteY269" fmla="*/ 530647 h 1224798"/>
              <a:gd name="connsiteX270" fmla="*/ 6348440 w 6917820"/>
              <a:gd name="connsiteY270" fmla="*/ 605585 h 1224798"/>
              <a:gd name="connsiteX271" fmla="*/ 6208170 w 6917820"/>
              <a:gd name="connsiteY271" fmla="*/ 838920 h 1224798"/>
              <a:gd name="connsiteX272" fmla="*/ 6203059 w 6917820"/>
              <a:gd name="connsiteY272" fmla="*/ 857656 h 1224798"/>
              <a:gd name="connsiteX273" fmla="*/ 6213850 w 6917820"/>
              <a:gd name="connsiteY273" fmla="*/ 883204 h 1224798"/>
              <a:gd name="connsiteX274" fmla="*/ 6239405 w 6917820"/>
              <a:gd name="connsiteY274" fmla="*/ 893989 h 1224798"/>
              <a:gd name="connsiteX275" fmla="*/ 6348440 w 6917820"/>
              <a:gd name="connsiteY275" fmla="*/ 893989 h 1224798"/>
              <a:gd name="connsiteX276" fmla="*/ 6348440 w 6917820"/>
              <a:gd name="connsiteY276" fmla="*/ 1048412 h 1224798"/>
              <a:gd name="connsiteX277" fmla="*/ 6367179 w 6917820"/>
              <a:gd name="connsiteY277" fmla="*/ 1093262 h 1224798"/>
              <a:gd name="connsiteX278" fmla="*/ 6412044 w 6917820"/>
              <a:gd name="connsiteY278" fmla="*/ 1111996 h 1224798"/>
              <a:gd name="connsiteX279" fmla="*/ 6502906 w 6917820"/>
              <a:gd name="connsiteY279" fmla="*/ 1111996 h 1224798"/>
              <a:gd name="connsiteX280" fmla="*/ 6547769 w 6917820"/>
              <a:gd name="connsiteY280" fmla="*/ 1093262 h 1224798"/>
              <a:gd name="connsiteX281" fmla="*/ 6566510 w 6917820"/>
              <a:gd name="connsiteY281" fmla="*/ 1048412 h 1224798"/>
              <a:gd name="connsiteX282" fmla="*/ 6566510 w 6917820"/>
              <a:gd name="connsiteY282" fmla="*/ 893989 h 1224798"/>
              <a:gd name="connsiteX283" fmla="*/ 6675545 w 6917820"/>
              <a:gd name="connsiteY283" fmla="*/ 893989 h 1224798"/>
              <a:gd name="connsiteX284" fmla="*/ 6701100 w 6917820"/>
              <a:gd name="connsiteY284" fmla="*/ 883204 h 1224798"/>
              <a:gd name="connsiteX285" fmla="*/ 6711889 w 6917820"/>
              <a:gd name="connsiteY285" fmla="*/ 857656 h 1224798"/>
              <a:gd name="connsiteX286" fmla="*/ 6706778 w 6917820"/>
              <a:gd name="connsiteY286" fmla="*/ 838920 h 1224798"/>
              <a:gd name="connsiteX287" fmla="*/ 6566510 w 6917820"/>
              <a:gd name="connsiteY287" fmla="*/ 605585 h 1224798"/>
              <a:gd name="connsiteX288" fmla="*/ 6566510 w 6917820"/>
              <a:gd name="connsiteY288" fmla="*/ 530647 h 1224798"/>
              <a:gd name="connsiteX289" fmla="*/ 6592065 w 6917820"/>
              <a:gd name="connsiteY289" fmla="*/ 530647 h 1224798"/>
              <a:gd name="connsiteX290" fmla="*/ 6720976 w 6917820"/>
              <a:gd name="connsiteY290" fmla="*/ 724241 h 1224798"/>
              <a:gd name="connsiteX291" fmla="*/ 6766408 w 6917820"/>
              <a:gd name="connsiteY291" fmla="*/ 748652 h 1224798"/>
              <a:gd name="connsiteX292" fmla="*/ 6805024 w 6917820"/>
              <a:gd name="connsiteY292" fmla="*/ 732757 h 1224798"/>
              <a:gd name="connsiteX293" fmla="*/ 6820925 w 6917820"/>
              <a:gd name="connsiteY293" fmla="*/ 694150 h 1224798"/>
              <a:gd name="connsiteX294" fmla="*/ 6811840 w 6917820"/>
              <a:gd name="connsiteY294" fmla="*/ 664060 h 1224798"/>
              <a:gd name="connsiteX295" fmla="*/ 6666459 w 6917820"/>
              <a:gd name="connsiteY295" fmla="*/ 446056 h 1224798"/>
              <a:gd name="connsiteX296" fmla="*/ 6566510 w 6917820"/>
              <a:gd name="connsiteY296" fmla="*/ 385309 h 1224798"/>
              <a:gd name="connsiteX297" fmla="*/ 6348440 w 6917820"/>
              <a:gd name="connsiteY297" fmla="*/ 385309 h 1224798"/>
              <a:gd name="connsiteX298" fmla="*/ 6248491 w 6917820"/>
              <a:gd name="connsiteY298" fmla="*/ 446056 h 1224798"/>
              <a:gd name="connsiteX299" fmla="*/ 6124302 w 6917820"/>
              <a:gd name="connsiteY299" fmla="*/ 632283 h 1224798"/>
              <a:gd name="connsiteX300" fmla="*/ 6000113 w 6917820"/>
              <a:gd name="connsiteY300" fmla="*/ 446056 h 1224798"/>
              <a:gd name="connsiteX301" fmla="*/ 5900164 w 6917820"/>
              <a:gd name="connsiteY301" fmla="*/ 385309 h 1224798"/>
              <a:gd name="connsiteX302" fmla="*/ 5682094 w 6917820"/>
              <a:gd name="connsiteY302" fmla="*/ 385309 h 1224798"/>
              <a:gd name="connsiteX303" fmla="*/ 5582145 w 6917820"/>
              <a:gd name="connsiteY303" fmla="*/ 446056 h 1224798"/>
              <a:gd name="connsiteX304" fmla="*/ 5457955 w 6917820"/>
              <a:gd name="connsiteY304" fmla="*/ 632284 h 1224798"/>
              <a:gd name="connsiteX305" fmla="*/ 5333765 w 6917820"/>
              <a:gd name="connsiteY305" fmla="*/ 446056 h 1224798"/>
              <a:gd name="connsiteX306" fmla="*/ 5233817 w 6917820"/>
              <a:gd name="connsiteY306" fmla="*/ 385309 h 1224798"/>
              <a:gd name="connsiteX307" fmla="*/ 5015746 w 6917820"/>
              <a:gd name="connsiteY307" fmla="*/ 385309 h 1224798"/>
              <a:gd name="connsiteX308" fmla="*/ 4915797 w 6917820"/>
              <a:gd name="connsiteY308" fmla="*/ 446056 h 1224798"/>
              <a:gd name="connsiteX309" fmla="*/ 4791607 w 6917820"/>
              <a:gd name="connsiteY309" fmla="*/ 632284 h 1224798"/>
              <a:gd name="connsiteX310" fmla="*/ 4667417 w 6917820"/>
              <a:gd name="connsiteY310" fmla="*/ 446056 h 1224798"/>
              <a:gd name="connsiteX311" fmla="*/ 4567469 w 6917820"/>
              <a:gd name="connsiteY311" fmla="*/ 385309 h 1224798"/>
              <a:gd name="connsiteX312" fmla="*/ 4349398 w 6917820"/>
              <a:gd name="connsiteY312" fmla="*/ 385309 h 1224798"/>
              <a:gd name="connsiteX313" fmla="*/ 4249449 w 6917820"/>
              <a:gd name="connsiteY313" fmla="*/ 446056 h 1224798"/>
              <a:gd name="connsiteX314" fmla="*/ 4125259 w 6917820"/>
              <a:gd name="connsiteY314" fmla="*/ 632284 h 1224798"/>
              <a:gd name="connsiteX315" fmla="*/ 4001069 w 6917820"/>
              <a:gd name="connsiteY315" fmla="*/ 446056 h 1224798"/>
              <a:gd name="connsiteX316" fmla="*/ 3901121 w 6917820"/>
              <a:gd name="connsiteY316" fmla="*/ 385309 h 1224798"/>
              <a:gd name="connsiteX317" fmla="*/ 3683050 w 6917820"/>
              <a:gd name="connsiteY317" fmla="*/ 385309 h 1224798"/>
              <a:gd name="connsiteX318" fmla="*/ 3583101 w 6917820"/>
              <a:gd name="connsiteY318" fmla="*/ 446056 h 1224798"/>
              <a:gd name="connsiteX319" fmla="*/ 3458912 w 6917820"/>
              <a:gd name="connsiteY319" fmla="*/ 632284 h 1224798"/>
              <a:gd name="connsiteX320" fmla="*/ 3334721 w 6917820"/>
              <a:gd name="connsiteY320" fmla="*/ 446056 h 1224798"/>
              <a:gd name="connsiteX321" fmla="*/ 3234773 w 6917820"/>
              <a:gd name="connsiteY321" fmla="*/ 385309 h 1224798"/>
              <a:gd name="connsiteX322" fmla="*/ 3016702 w 6917820"/>
              <a:gd name="connsiteY322" fmla="*/ 385309 h 1224798"/>
              <a:gd name="connsiteX323" fmla="*/ 2916753 w 6917820"/>
              <a:gd name="connsiteY323" fmla="*/ 446056 h 1224798"/>
              <a:gd name="connsiteX324" fmla="*/ 2792564 w 6917820"/>
              <a:gd name="connsiteY324" fmla="*/ 632284 h 1224798"/>
              <a:gd name="connsiteX325" fmla="*/ 2668373 w 6917820"/>
              <a:gd name="connsiteY325" fmla="*/ 446056 h 1224798"/>
              <a:gd name="connsiteX326" fmla="*/ 2568425 w 6917820"/>
              <a:gd name="connsiteY326" fmla="*/ 385309 h 1224798"/>
              <a:gd name="connsiteX327" fmla="*/ 2350354 w 6917820"/>
              <a:gd name="connsiteY327" fmla="*/ 385309 h 1224798"/>
              <a:gd name="connsiteX328" fmla="*/ 2250405 w 6917820"/>
              <a:gd name="connsiteY328" fmla="*/ 446056 h 1224798"/>
              <a:gd name="connsiteX329" fmla="*/ 2126216 w 6917820"/>
              <a:gd name="connsiteY329" fmla="*/ 632284 h 1224798"/>
              <a:gd name="connsiteX330" fmla="*/ 2002025 w 6917820"/>
              <a:gd name="connsiteY330" fmla="*/ 446056 h 1224798"/>
              <a:gd name="connsiteX331" fmla="*/ 1902077 w 6917820"/>
              <a:gd name="connsiteY331" fmla="*/ 385309 h 1224798"/>
              <a:gd name="connsiteX332" fmla="*/ 1684006 w 6917820"/>
              <a:gd name="connsiteY332" fmla="*/ 385309 h 1224798"/>
              <a:gd name="connsiteX333" fmla="*/ 1584057 w 6917820"/>
              <a:gd name="connsiteY333" fmla="*/ 446056 h 1224798"/>
              <a:gd name="connsiteX334" fmla="*/ 1459868 w 6917820"/>
              <a:gd name="connsiteY334" fmla="*/ 632284 h 1224798"/>
              <a:gd name="connsiteX335" fmla="*/ 1335677 w 6917820"/>
              <a:gd name="connsiteY335" fmla="*/ 446056 h 1224798"/>
              <a:gd name="connsiteX336" fmla="*/ 1235729 w 6917820"/>
              <a:gd name="connsiteY336" fmla="*/ 385309 h 1224798"/>
              <a:gd name="connsiteX337" fmla="*/ 1017658 w 6917820"/>
              <a:gd name="connsiteY337" fmla="*/ 385309 h 1224798"/>
              <a:gd name="connsiteX338" fmla="*/ 917709 w 6917820"/>
              <a:gd name="connsiteY338" fmla="*/ 446056 h 1224798"/>
              <a:gd name="connsiteX339" fmla="*/ 793519 w 6917820"/>
              <a:gd name="connsiteY339" fmla="*/ 632284 h 1224798"/>
              <a:gd name="connsiteX340" fmla="*/ 669329 w 6917820"/>
              <a:gd name="connsiteY340" fmla="*/ 446056 h 1224798"/>
              <a:gd name="connsiteX341" fmla="*/ 569380 w 6917820"/>
              <a:gd name="connsiteY341" fmla="*/ 385309 h 1224798"/>
              <a:gd name="connsiteX342" fmla="*/ 6457474 w 6917820"/>
              <a:gd name="connsiteY342" fmla="*/ 112801 h 1224798"/>
              <a:gd name="connsiteX343" fmla="*/ 6367463 w 6917820"/>
              <a:gd name="connsiteY343" fmla="*/ 149987 h 1224798"/>
              <a:gd name="connsiteX344" fmla="*/ 6330267 w 6917820"/>
              <a:gd name="connsiteY344" fmla="*/ 239971 h 1224798"/>
              <a:gd name="connsiteX345" fmla="*/ 6367463 w 6917820"/>
              <a:gd name="connsiteY345" fmla="*/ 329955 h 1224798"/>
              <a:gd name="connsiteX346" fmla="*/ 6457474 w 6917820"/>
              <a:gd name="connsiteY346" fmla="*/ 367141 h 1224798"/>
              <a:gd name="connsiteX347" fmla="*/ 6547487 w 6917820"/>
              <a:gd name="connsiteY347" fmla="*/ 329955 h 1224798"/>
              <a:gd name="connsiteX348" fmla="*/ 6584681 w 6917820"/>
              <a:gd name="connsiteY348" fmla="*/ 239971 h 1224798"/>
              <a:gd name="connsiteX349" fmla="*/ 6547487 w 6917820"/>
              <a:gd name="connsiteY349" fmla="*/ 149987 h 1224798"/>
              <a:gd name="connsiteX350" fmla="*/ 6457474 w 6917820"/>
              <a:gd name="connsiteY350" fmla="*/ 112801 h 1224798"/>
              <a:gd name="connsiteX351" fmla="*/ 5791128 w 6917820"/>
              <a:gd name="connsiteY351" fmla="*/ 112801 h 1224798"/>
              <a:gd name="connsiteX352" fmla="*/ 5701117 w 6917820"/>
              <a:gd name="connsiteY352" fmla="*/ 149987 h 1224798"/>
              <a:gd name="connsiteX353" fmla="*/ 5663921 w 6917820"/>
              <a:gd name="connsiteY353" fmla="*/ 239971 h 1224798"/>
              <a:gd name="connsiteX354" fmla="*/ 5701117 w 6917820"/>
              <a:gd name="connsiteY354" fmla="*/ 329955 h 1224798"/>
              <a:gd name="connsiteX355" fmla="*/ 5791128 w 6917820"/>
              <a:gd name="connsiteY355" fmla="*/ 367141 h 1224798"/>
              <a:gd name="connsiteX356" fmla="*/ 5881141 w 6917820"/>
              <a:gd name="connsiteY356" fmla="*/ 329955 h 1224798"/>
              <a:gd name="connsiteX357" fmla="*/ 5918335 w 6917820"/>
              <a:gd name="connsiteY357" fmla="*/ 239971 h 1224798"/>
              <a:gd name="connsiteX358" fmla="*/ 5881141 w 6917820"/>
              <a:gd name="connsiteY358" fmla="*/ 149987 h 1224798"/>
              <a:gd name="connsiteX359" fmla="*/ 5791128 w 6917820"/>
              <a:gd name="connsiteY359" fmla="*/ 112801 h 1224798"/>
              <a:gd name="connsiteX360" fmla="*/ 5124780 w 6917820"/>
              <a:gd name="connsiteY360" fmla="*/ 112801 h 1224798"/>
              <a:gd name="connsiteX361" fmla="*/ 5034770 w 6917820"/>
              <a:gd name="connsiteY361" fmla="*/ 149987 h 1224798"/>
              <a:gd name="connsiteX362" fmla="*/ 4997573 w 6917820"/>
              <a:gd name="connsiteY362" fmla="*/ 239971 h 1224798"/>
              <a:gd name="connsiteX363" fmla="*/ 5034770 w 6917820"/>
              <a:gd name="connsiteY363" fmla="*/ 329955 h 1224798"/>
              <a:gd name="connsiteX364" fmla="*/ 5124780 w 6917820"/>
              <a:gd name="connsiteY364" fmla="*/ 367141 h 1224798"/>
              <a:gd name="connsiteX365" fmla="*/ 5214793 w 6917820"/>
              <a:gd name="connsiteY365" fmla="*/ 329955 h 1224798"/>
              <a:gd name="connsiteX366" fmla="*/ 5251988 w 6917820"/>
              <a:gd name="connsiteY366" fmla="*/ 239971 h 1224798"/>
              <a:gd name="connsiteX367" fmla="*/ 5214793 w 6917820"/>
              <a:gd name="connsiteY367" fmla="*/ 149987 h 1224798"/>
              <a:gd name="connsiteX368" fmla="*/ 5124780 w 6917820"/>
              <a:gd name="connsiteY368" fmla="*/ 112801 h 1224798"/>
              <a:gd name="connsiteX369" fmla="*/ 4458432 w 6917820"/>
              <a:gd name="connsiteY369" fmla="*/ 112801 h 1224798"/>
              <a:gd name="connsiteX370" fmla="*/ 4368422 w 6917820"/>
              <a:gd name="connsiteY370" fmla="*/ 149987 h 1224798"/>
              <a:gd name="connsiteX371" fmla="*/ 4331225 w 6917820"/>
              <a:gd name="connsiteY371" fmla="*/ 239971 h 1224798"/>
              <a:gd name="connsiteX372" fmla="*/ 4368422 w 6917820"/>
              <a:gd name="connsiteY372" fmla="*/ 329955 h 1224798"/>
              <a:gd name="connsiteX373" fmla="*/ 4458432 w 6917820"/>
              <a:gd name="connsiteY373" fmla="*/ 367141 h 1224798"/>
              <a:gd name="connsiteX374" fmla="*/ 4548445 w 6917820"/>
              <a:gd name="connsiteY374" fmla="*/ 329955 h 1224798"/>
              <a:gd name="connsiteX375" fmla="*/ 4585640 w 6917820"/>
              <a:gd name="connsiteY375" fmla="*/ 239971 h 1224798"/>
              <a:gd name="connsiteX376" fmla="*/ 4548445 w 6917820"/>
              <a:gd name="connsiteY376" fmla="*/ 149987 h 1224798"/>
              <a:gd name="connsiteX377" fmla="*/ 4458432 w 6917820"/>
              <a:gd name="connsiteY377" fmla="*/ 112801 h 1224798"/>
              <a:gd name="connsiteX378" fmla="*/ 3792084 w 6917820"/>
              <a:gd name="connsiteY378" fmla="*/ 112801 h 1224798"/>
              <a:gd name="connsiteX379" fmla="*/ 3702074 w 6917820"/>
              <a:gd name="connsiteY379" fmla="*/ 149987 h 1224798"/>
              <a:gd name="connsiteX380" fmla="*/ 3664877 w 6917820"/>
              <a:gd name="connsiteY380" fmla="*/ 239971 h 1224798"/>
              <a:gd name="connsiteX381" fmla="*/ 3702074 w 6917820"/>
              <a:gd name="connsiteY381" fmla="*/ 329955 h 1224798"/>
              <a:gd name="connsiteX382" fmla="*/ 3792084 w 6917820"/>
              <a:gd name="connsiteY382" fmla="*/ 367141 h 1224798"/>
              <a:gd name="connsiteX383" fmla="*/ 3882097 w 6917820"/>
              <a:gd name="connsiteY383" fmla="*/ 329955 h 1224798"/>
              <a:gd name="connsiteX384" fmla="*/ 3919292 w 6917820"/>
              <a:gd name="connsiteY384" fmla="*/ 239971 h 1224798"/>
              <a:gd name="connsiteX385" fmla="*/ 3882097 w 6917820"/>
              <a:gd name="connsiteY385" fmla="*/ 149987 h 1224798"/>
              <a:gd name="connsiteX386" fmla="*/ 3792084 w 6917820"/>
              <a:gd name="connsiteY386" fmla="*/ 112801 h 1224798"/>
              <a:gd name="connsiteX387" fmla="*/ 3125736 w 6917820"/>
              <a:gd name="connsiteY387" fmla="*/ 112801 h 1224798"/>
              <a:gd name="connsiteX388" fmla="*/ 3035726 w 6917820"/>
              <a:gd name="connsiteY388" fmla="*/ 149987 h 1224798"/>
              <a:gd name="connsiteX389" fmla="*/ 2998529 w 6917820"/>
              <a:gd name="connsiteY389" fmla="*/ 239971 h 1224798"/>
              <a:gd name="connsiteX390" fmla="*/ 3035726 w 6917820"/>
              <a:gd name="connsiteY390" fmla="*/ 329955 h 1224798"/>
              <a:gd name="connsiteX391" fmla="*/ 3125736 w 6917820"/>
              <a:gd name="connsiteY391" fmla="*/ 367141 h 1224798"/>
              <a:gd name="connsiteX392" fmla="*/ 3215749 w 6917820"/>
              <a:gd name="connsiteY392" fmla="*/ 329955 h 1224798"/>
              <a:gd name="connsiteX393" fmla="*/ 3252944 w 6917820"/>
              <a:gd name="connsiteY393" fmla="*/ 239971 h 1224798"/>
              <a:gd name="connsiteX394" fmla="*/ 3215749 w 6917820"/>
              <a:gd name="connsiteY394" fmla="*/ 149987 h 1224798"/>
              <a:gd name="connsiteX395" fmla="*/ 3125736 w 6917820"/>
              <a:gd name="connsiteY395" fmla="*/ 112801 h 1224798"/>
              <a:gd name="connsiteX396" fmla="*/ 2459388 w 6917820"/>
              <a:gd name="connsiteY396" fmla="*/ 112801 h 1224798"/>
              <a:gd name="connsiteX397" fmla="*/ 2369378 w 6917820"/>
              <a:gd name="connsiteY397" fmla="*/ 149987 h 1224798"/>
              <a:gd name="connsiteX398" fmla="*/ 2332181 w 6917820"/>
              <a:gd name="connsiteY398" fmla="*/ 239971 h 1224798"/>
              <a:gd name="connsiteX399" fmla="*/ 2369378 w 6917820"/>
              <a:gd name="connsiteY399" fmla="*/ 329955 h 1224798"/>
              <a:gd name="connsiteX400" fmla="*/ 2459388 w 6917820"/>
              <a:gd name="connsiteY400" fmla="*/ 367141 h 1224798"/>
              <a:gd name="connsiteX401" fmla="*/ 2549401 w 6917820"/>
              <a:gd name="connsiteY401" fmla="*/ 329955 h 1224798"/>
              <a:gd name="connsiteX402" fmla="*/ 2586596 w 6917820"/>
              <a:gd name="connsiteY402" fmla="*/ 239971 h 1224798"/>
              <a:gd name="connsiteX403" fmla="*/ 2549401 w 6917820"/>
              <a:gd name="connsiteY403" fmla="*/ 149987 h 1224798"/>
              <a:gd name="connsiteX404" fmla="*/ 2459388 w 6917820"/>
              <a:gd name="connsiteY404" fmla="*/ 112801 h 1224798"/>
              <a:gd name="connsiteX405" fmla="*/ 1793040 w 6917820"/>
              <a:gd name="connsiteY405" fmla="*/ 112801 h 1224798"/>
              <a:gd name="connsiteX406" fmla="*/ 1703030 w 6917820"/>
              <a:gd name="connsiteY406" fmla="*/ 149987 h 1224798"/>
              <a:gd name="connsiteX407" fmla="*/ 1665833 w 6917820"/>
              <a:gd name="connsiteY407" fmla="*/ 239971 h 1224798"/>
              <a:gd name="connsiteX408" fmla="*/ 1703030 w 6917820"/>
              <a:gd name="connsiteY408" fmla="*/ 329955 h 1224798"/>
              <a:gd name="connsiteX409" fmla="*/ 1793040 w 6917820"/>
              <a:gd name="connsiteY409" fmla="*/ 367141 h 1224798"/>
              <a:gd name="connsiteX410" fmla="*/ 1883053 w 6917820"/>
              <a:gd name="connsiteY410" fmla="*/ 329955 h 1224798"/>
              <a:gd name="connsiteX411" fmla="*/ 1920248 w 6917820"/>
              <a:gd name="connsiteY411" fmla="*/ 239971 h 1224798"/>
              <a:gd name="connsiteX412" fmla="*/ 1883053 w 6917820"/>
              <a:gd name="connsiteY412" fmla="*/ 149987 h 1224798"/>
              <a:gd name="connsiteX413" fmla="*/ 1793040 w 6917820"/>
              <a:gd name="connsiteY413" fmla="*/ 112801 h 1224798"/>
              <a:gd name="connsiteX414" fmla="*/ 1126692 w 6917820"/>
              <a:gd name="connsiteY414" fmla="*/ 112801 h 1224798"/>
              <a:gd name="connsiteX415" fmla="*/ 1036682 w 6917820"/>
              <a:gd name="connsiteY415" fmla="*/ 149987 h 1224798"/>
              <a:gd name="connsiteX416" fmla="*/ 999485 w 6917820"/>
              <a:gd name="connsiteY416" fmla="*/ 239971 h 1224798"/>
              <a:gd name="connsiteX417" fmla="*/ 1036682 w 6917820"/>
              <a:gd name="connsiteY417" fmla="*/ 329955 h 1224798"/>
              <a:gd name="connsiteX418" fmla="*/ 1126692 w 6917820"/>
              <a:gd name="connsiteY418" fmla="*/ 367141 h 1224798"/>
              <a:gd name="connsiteX419" fmla="*/ 1216705 w 6917820"/>
              <a:gd name="connsiteY419" fmla="*/ 329955 h 1224798"/>
              <a:gd name="connsiteX420" fmla="*/ 1253900 w 6917820"/>
              <a:gd name="connsiteY420" fmla="*/ 239971 h 1224798"/>
              <a:gd name="connsiteX421" fmla="*/ 1216705 w 6917820"/>
              <a:gd name="connsiteY421" fmla="*/ 149987 h 1224798"/>
              <a:gd name="connsiteX422" fmla="*/ 1126692 w 6917820"/>
              <a:gd name="connsiteY422" fmla="*/ 112801 h 1224798"/>
              <a:gd name="connsiteX423" fmla="*/ 460344 w 6917820"/>
              <a:gd name="connsiteY423" fmla="*/ 112801 h 1224798"/>
              <a:gd name="connsiteX424" fmla="*/ 370334 w 6917820"/>
              <a:gd name="connsiteY424" fmla="*/ 149987 h 1224798"/>
              <a:gd name="connsiteX425" fmla="*/ 333137 w 6917820"/>
              <a:gd name="connsiteY425" fmla="*/ 239971 h 1224798"/>
              <a:gd name="connsiteX426" fmla="*/ 370334 w 6917820"/>
              <a:gd name="connsiteY426" fmla="*/ 329955 h 1224798"/>
              <a:gd name="connsiteX427" fmla="*/ 460344 w 6917820"/>
              <a:gd name="connsiteY427" fmla="*/ 367141 h 1224798"/>
              <a:gd name="connsiteX428" fmla="*/ 550357 w 6917820"/>
              <a:gd name="connsiteY428" fmla="*/ 329955 h 1224798"/>
              <a:gd name="connsiteX429" fmla="*/ 587552 w 6917820"/>
              <a:gd name="connsiteY429" fmla="*/ 239971 h 1224798"/>
              <a:gd name="connsiteX430" fmla="*/ 550357 w 6917820"/>
              <a:gd name="connsiteY430" fmla="*/ 149987 h 1224798"/>
              <a:gd name="connsiteX431" fmla="*/ 460344 w 6917820"/>
              <a:gd name="connsiteY431" fmla="*/ 112801 h 1224798"/>
              <a:gd name="connsiteX432" fmla="*/ 0 w 6917820"/>
              <a:gd name="connsiteY432" fmla="*/ 0 h 1224798"/>
              <a:gd name="connsiteX433" fmla="*/ 6917820 w 6917820"/>
              <a:gd name="connsiteY433" fmla="*/ 0 h 1224798"/>
              <a:gd name="connsiteX434" fmla="*/ 6917820 w 6917820"/>
              <a:gd name="connsiteY434" fmla="*/ 1224798 h 1224798"/>
              <a:gd name="connsiteX435" fmla="*/ 0 w 6917820"/>
              <a:gd name="connsiteY435" fmla="*/ 1224798 h 122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917820" h="1224798">
                <a:moveTo>
                  <a:pt x="351310" y="385309"/>
                </a:moveTo>
                <a:cubicBezTo>
                  <a:pt x="312315" y="385309"/>
                  <a:pt x="278999" y="405557"/>
                  <a:pt x="251361" y="446056"/>
                </a:cubicBezTo>
                <a:lnTo>
                  <a:pt x="105981" y="664060"/>
                </a:lnTo>
                <a:cubicBezTo>
                  <a:pt x="99923" y="673145"/>
                  <a:pt x="96895" y="683175"/>
                  <a:pt x="96895" y="694150"/>
                </a:cubicBezTo>
                <a:cubicBezTo>
                  <a:pt x="96895" y="709291"/>
                  <a:pt x="102197" y="722159"/>
                  <a:pt x="112797" y="732757"/>
                </a:cubicBezTo>
                <a:cubicBezTo>
                  <a:pt x="123398" y="743354"/>
                  <a:pt x="136269" y="748652"/>
                  <a:pt x="151412" y="748652"/>
                </a:cubicBezTo>
                <a:cubicBezTo>
                  <a:pt x="170720" y="748652"/>
                  <a:pt x="185866" y="740514"/>
                  <a:pt x="196844" y="724241"/>
                </a:cubicBezTo>
                <a:lnTo>
                  <a:pt x="325755" y="530647"/>
                </a:lnTo>
                <a:lnTo>
                  <a:pt x="351310" y="530647"/>
                </a:lnTo>
                <a:lnTo>
                  <a:pt x="351310" y="605585"/>
                </a:lnTo>
                <a:lnTo>
                  <a:pt x="211040" y="838920"/>
                </a:lnTo>
                <a:cubicBezTo>
                  <a:pt x="207633" y="844597"/>
                  <a:pt x="205930" y="850842"/>
                  <a:pt x="205930" y="857656"/>
                </a:cubicBezTo>
                <a:cubicBezTo>
                  <a:pt x="205930" y="867497"/>
                  <a:pt x="209528" y="876011"/>
                  <a:pt x="216720" y="883204"/>
                </a:cubicBezTo>
                <a:cubicBezTo>
                  <a:pt x="223915" y="890394"/>
                  <a:pt x="232432" y="893989"/>
                  <a:pt x="242276" y="893989"/>
                </a:cubicBezTo>
                <a:lnTo>
                  <a:pt x="351310" y="893989"/>
                </a:lnTo>
                <a:lnTo>
                  <a:pt x="351310" y="1048412"/>
                </a:lnTo>
                <a:cubicBezTo>
                  <a:pt x="351310" y="1065822"/>
                  <a:pt x="357557" y="1080772"/>
                  <a:pt x="370049" y="1093262"/>
                </a:cubicBezTo>
                <a:cubicBezTo>
                  <a:pt x="382544" y="1105751"/>
                  <a:pt x="397499" y="1111996"/>
                  <a:pt x="414915" y="1111996"/>
                </a:cubicBezTo>
                <a:lnTo>
                  <a:pt x="505776" y="1111996"/>
                </a:lnTo>
                <a:cubicBezTo>
                  <a:pt x="523193" y="1111996"/>
                  <a:pt x="538147" y="1105751"/>
                  <a:pt x="550639" y="1093262"/>
                </a:cubicBezTo>
                <a:cubicBezTo>
                  <a:pt x="563133" y="1080772"/>
                  <a:pt x="569380" y="1065822"/>
                  <a:pt x="569380" y="1048412"/>
                </a:cubicBezTo>
                <a:lnTo>
                  <a:pt x="569380" y="893989"/>
                </a:lnTo>
                <a:lnTo>
                  <a:pt x="678415" y="893989"/>
                </a:lnTo>
                <a:cubicBezTo>
                  <a:pt x="688258" y="893989"/>
                  <a:pt x="696777" y="890394"/>
                  <a:pt x="703970" y="883204"/>
                </a:cubicBezTo>
                <a:cubicBezTo>
                  <a:pt x="711165" y="876011"/>
                  <a:pt x="714759" y="867497"/>
                  <a:pt x="714759" y="857656"/>
                </a:cubicBezTo>
                <a:cubicBezTo>
                  <a:pt x="714759" y="850842"/>
                  <a:pt x="713057" y="844597"/>
                  <a:pt x="709649" y="838920"/>
                </a:cubicBezTo>
                <a:lnTo>
                  <a:pt x="569380" y="605585"/>
                </a:lnTo>
                <a:lnTo>
                  <a:pt x="569380" y="530647"/>
                </a:lnTo>
                <a:lnTo>
                  <a:pt x="594936" y="530647"/>
                </a:lnTo>
                <a:lnTo>
                  <a:pt x="723847" y="724241"/>
                </a:lnTo>
                <a:cubicBezTo>
                  <a:pt x="734827" y="740514"/>
                  <a:pt x="749970" y="748652"/>
                  <a:pt x="769278" y="748652"/>
                </a:cubicBezTo>
                <a:cubicBezTo>
                  <a:pt x="776851" y="748652"/>
                  <a:pt x="783855" y="747328"/>
                  <a:pt x="790291" y="744679"/>
                </a:cubicBezTo>
                <a:lnTo>
                  <a:pt x="793520" y="742492"/>
                </a:lnTo>
                <a:lnTo>
                  <a:pt x="796749" y="744678"/>
                </a:lnTo>
                <a:cubicBezTo>
                  <a:pt x="803185" y="747327"/>
                  <a:pt x="810189" y="748652"/>
                  <a:pt x="817760" y="748652"/>
                </a:cubicBezTo>
                <a:cubicBezTo>
                  <a:pt x="837068" y="748652"/>
                  <a:pt x="852213" y="740514"/>
                  <a:pt x="863192" y="724241"/>
                </a:cubicBezTo>
                <a:lnTo>
                  <a:pt x="992103" y="530647"/>
                </a:lnTo>
                <a:lnTo>
                  <a:pt x="1017658" y="530647"/>
                </a:lnTo>
                <a:lnTo>
                  <a:pt x="1017658" y="605585"/>
                </a:lnTo>
                <a:lnTo>
                  <a:pt x="877388" y="838920"/>
                </a:lnTo>
                <a:cubicBezTo>
                  <a:pt x="873981" y="844597"/>
                  <a:pt x="872277" y="850842"/>
                  <a:pt x="872277" y="857656"/>
                </a:cubicBezTo>
                <a:cubicBezTo>
                  <a:pt x="872277" y="867497"/>
                  <a:pt x="875876" y="876011"/>
                  <a:pt x="883068" y="883204"/>
                </a:cubicBezTo>
                <a:cubicBezTo>
                  <a:pt x="890263" y="890394"/>
                  <a:pt x="898780" y="893989"/>
                  <a:pt x="908624" y="893989"/>
                </a:cubicBezTo>
                <a:lnTo>
                  <a:pt x="1017658" y="893989"/>
                </a:lnTo>
                <a:lnTo>
                  <a:pt x="1017658" y="1048412"/>
                </a:lnTo>
                <a:cubicBezTo>
                  <a:pt x="1017658" y="1065822"/>
                  <a:pt x="1023905" y="1080772"/>
                  <a:pt x="1036397" y="1093262"/>
                </a:cubicBezTo>
                <a:cubicBezTo>
                  <a:pt x="1048892" y="1105751"/>
                  <a:pt x="1063848" y="1111996"/>
                  <a:pt x="1081263" y="1111996"/>
                </a:cubicBezTo>
                <a:lnTo>
                  <a:pt x="1172124" y="1111996"/>
                </a:lnTo>
                <a:cubicBezTo>
                  <a:pt x="1189541" y="1111996"/>
                  <a:pt x="1204495" y="1105751"/>
                  <a:pt x="1216987" y="1093262"/>
                </a:cubicBezTo>
                <a:cubicBezTo>
                  <a:pt x="1229481" y="1080772"/>
                  <a:pt x="1235729" y="1065822"/>
                  <a:pt x="1235729" y="1048412"/>
                </a:cubicBezTo>
                <a:lnTo>
                  <a:pt x="1235729" y="893989"/>
                </a:lnTo>
                <a:lnTo>
                  <a:pt x="1344763" y="893989"/>
                </a:lnTo>
                <a:cubicBezTo>
                  <a:pt x="1354606" y="893989"/>
                  <a:pt x="1363125" y="890394"/>
                  <a:pt x="1370318" y="883204"/>
                </a:cubicBezTo>
                <a:cubicBezTo>
                  <a:pt x="1377513" y="876011"/>
                  <a:pt x="1381107" y="867497"/>
                  <a:pt x="1381107" y="857656"/>
                </a:cubicBezTo>
                <a:cubicBezTo>
                  <a:pt x="1381107" y="850842"/>
                  <a:pt x="1379406" y="844597"/>
                  <a:pt x="1375997" y="838920"/>
                </a:cubicBezTo>
                <a:lnTo>
                  <a:pt x="1235729" y="605585"/>
                </a:lnTo>
                <a:lnTo>
                  <a:pt x="1235729" y="530647"/>
                </a:lnTo>
                <a:lnTo>
                  <a:pt x="1261284" y="530647"/>
                </a:lnTo>
                <a:lnTo>
                  <a:pt x="1390194" y="724241"/>
                </a:lnTo>
                <a:cubicBezTo>
                  <a:pt x="1401175" y="740514"/>
                  <a:pt x="1416318" y="748652"/>
                  <a:pt x="1435626" y="748652"/>
                </a:cubicBezTo>
                <a:cubicBezTo>
                  <a:pt x="1443199" y="748652"/>
                  <a:pt x="1450203" y="747328"/>
                  <a:pt x="1456639" y="744679"/>
                </a:cubicBezTo>
                <a:lnTo>
                  <a:pt x="1459868" y="742492"/>
                </a:lnTo>
                <a:lnTo>
                  <a:pt x="1463097" y="744678"/>
                </a:lnTo>
                <a:cubicBezTo>
                  <a:pt x="1469533" y="747327"/>
                  <a:pt x="1476537" y="748652"/>
                  <a:pt x="1484108" y="748652"/>
                </a:cubicBezTo>
                <a:cubicBezTo>
                  <a:pt x="1503416" y="748652"/>
                  <a:pt x="1518562" y="740514"/>
                  <a:pt x="1529540" y="724241"/>
                </a:cubicBezTo>
                <a:lnTo>
                  <a:pt x="1658451" y="530647"/>
                </a:lnTo>
                <a:lnTo>
                  <a:pt x="1684006" y="530647"/>
                </a:lnTo>
                <a:lnTo>
                  <a:pt x="1684006" y="605585"/>
                </a:lnTo>
                <a:lnTo>
                  <a:pt x="1543736" y="838920"/>
                </a:lnTo>
                <a:cubicBezTo>
                  <a:pt x="1540329" y="844597"/>
                  <a:pt x="1538626" y="850842"/>
                  <a:pt x="1538626" y="857656"/>
                </a:cubicBezTo>
                <a:cubicBezTo>
                  <a:pt x="1538626" y="867497"/>
                  <a:pt x="1542224" y="876011"/>
                  <a:pt x="1549416" y="883204"/>
                </a:cubicBezTo>
                <a:cubicBezTo>
                  <a:pt x="1556611" y="890394"/>
                  <a:pt x="1565128" y="893989"/>
                  <a:pt x="1574972" y="893989"/>
                </a:cubicBezTo>
                <a:lnTo>
                  <a:pt x="1684006" y="893989"/>
                </a:lnTo>
                <a:lnTo>
                  <a:pt x="1684006" y="1048412"/>
                </a:lnTo>
                <a:cubicBezTo>
                  <a:pt x="1684006" y="1065822"/>
                  <a:pt x="1690253" y="1080772"/>
                  <a:pt x="1702745" y="1093262"/>
                </a:cubicBezTo>
                <a:cubicBezTo>
                  <a:pt x="1715240" y="1105751"/>
                  <a:pt x="1730196" y="1111996"/>
                  <a:pt x="1747611" y="1111996"/>
                </a:cubicBezTo>
                <a:lnTo>
                  <a:pt x="1838472" y="1111996"/>
                </a:lnTo>
                <a:cubicBezTo>
                  <a:pt x="1855889" y="1111996"/>
                  <a:pt x="1870843" y="1105751"/>
                  <a:pt x="1883335" y="1093262"/>
                </a:cubicBezTo>
                <a:cubicBezTo>
                  <a:pt x="1895829" y="1080772"/>
                  <a:pt x="1902077" y="1065822"/>
                  <a:pt x="1902077" y="1048412"/>
                </a:cubicBezTo>
                <a:lnTo>
                  <a:pt x="1902077" y="893989"/>
                </a:lnTo>
                <a:lnTo>
                  <a:pt x="2011111" y="893989"/>
                </a:lnTo>
                <a:cubicBezTo>
                  <a:pt x="2020954" y="893989"/>
                  <a:pt x="2029473" y="890394"/>
                  <a:pt x="2036666" y="883204"/>
                </a:cubicBezTo>
                <a:cubicBezTo>
                  <a:pt x="2043861" y="876011"/>
                  <a:pt x="2047455" y="867497"/>
                  <a:pt x="2047455" y="857656"/>
                </a:cubicBezTo>
                <a:cubicBezTo>
                  <a:pt x="2047455" y="850842"/>
                  <a:pt x="2045754" y="844597"/>
                  <a:pt x="2042345" y="838920"/>
                </a:cubicBezTo>
                <a:lnTo>
                  <a:pt x="1902077" y="605585"/>
                </a:lnTo>
                <a:lnTo>
                  <a:pt x="1902077" y="530647"/>
                </a:lnTo>
                <a:lnTo>
                  <a:pt x="1927632" y="530647"/>
                </a:lnTo>
                <a:lnTo>
                  <a:pt x="2056542" y="724241"/>
                </a:lnTo>
                <a:cubicBezTo>
                  <a:pt x="2067523" y="740514"/>
                  <a:pt x="2082666" y="748652"/>
                  <a:pt x="2101974" y="748652"/>
                </a:cubicBezTo>
                <a:cubicBezTo>
                  <a:pt x="2109547" y="748652"/>
                  <a:pt x="2116551" y="747328"/>
                  <a:pt x="2122987" y="744679"/>
                </a:cubicBezTo>
                <a:lnTo>
                  <a:pt x="2126216" y="742492"/>
                </a:lnTo>
                <a:lnTo>
                  <a:pt x="2129445" y="744678"/>
                </a:lnTo>
                <a:cubicBezTo>
                  <a:pt x="2135881" y="747327"/>
                  <a:pt x="2142885" y="748652"/>
                  <a:pt x="2150456" y="748652"/>
                </a:cubicBezTo>
                <a:cubicBezTo>
                  <a:pt x="2169764" y="748652"/>
                  <a:pt x="2184910" y="740514"/>
                  <a:pt x="2195888" y="724241"/>
                </a:cubicBezTo>
                <a:lnTo>
                  <a:pt x="2324799" y="530647"/>
                </a:lnTo>
                <a:lnTo>
                  <a:pt x="2350354" y="530647"/>
                </a:lnTo>
                <a:lnTo>
                  <a:pt x="2350354" y="605585"/>
                </a:lnTo>
                <a:lnTo>
                  <a:pt x="2210084" y="838920"/>
                </a:lnTo>
                <a:cubicBezTo>
                  <a:pt x="2206677" y="844597"/>
                  <a:pt x="2204974" y="850842"/>
                  <a:pt x="2204974" y="857656"/>
                </a:cubicBezTo>
                <a:cubicBezTo>
                  <a:pt x="2204974" y="867497"/>
                  <a:pt x="2208572" y="876011"/>
                  <a:pt x="2215764" y="883204"/>
                </a:cubicBezTo>
                <a:cubicBezTo>
                  <a:pt x="2222959" y="890394"/>
                  <a:pt x="2231476" y="893989"/>
                  <a:pt x="2241320" y="893989"/>
                </a:cubicBezTo>
                <a:lnTo>
                  <a:pt x="2350354" y="893989"/>
                </a:lnTo>
                <a:lnTo>
                  <a:pt x="2350354" y="1048412"/>
                </a:lnTo>
                <a:cubicBezTo>
                  <a:pt x="2350354" y="1065822"/>
                  <a:pt x="2356601" y="1080772"/>
                  <a:pt x="2369093" y="1093262"/>
                </a:cubicBezTo>
                <a:cubicBezTo>
                  <a:pt x="2381588" y="1105751"/>
                  <a:pt x="2396544" y="1111996"/>
                  <a:pt x="2413959" y="1111996"/>
                </a:cubicBezTo>
                <a:lnTo>
                  <a:pt x="2504820" y="1111996"/>
                </a:lnTo>
                <a:cubicBezTo>
                  <a:pt x="2522237" y="1111996"/>
                  <a:pt x="2537191" y="1105751"/>
                  <a:pt x="2549683" y="1093262"/>
                </a:cubicBezTo>
                <a:cubicBezTo>
                  <a:pt x="2562177" y="1080772"/>
                  <a:pt x="2568425" y="1065822"/>
                  <a:pt x="2568425" y="1048412"/>
                </a:cubicBezTo>
                <a:lnTo>
                  <a:pt x="2568425" y="893989"/>
                </a:lnTo>
                <a:lnTo>
                  <a:pt x="2677459" y="893989"/>
                </a:lnTo>
                <a:cubicBezTo>
                  <a:pt x="2687302" y="893989"/>
                  <a:pt x="2695821" y="890394"/>
                  <a:pt x="2703014" y="883204"/>
                </a:cubicBezTo>
                <a:cubicBezTo>
                  <a:pt x="2710209" y="876011"/>
                  <a:pt x="2713803" y="867497"/>
                  <a:pt x="2713803" y="857656"/>
                </a:cubicBezTo>
                <a:cubicBezTo>
                  <a:pt x="2713803" y="850842"/>
                  <a:pt x="2712102" y="844597"/>
                  <a:pt x="2708693" y="838920"/>
                </a:cubicBezTo>
                <a:lnTo>
                  <a:pt x="2568425" y="605585"/>
                </a:lnTo>
                <a:lnTo>
                  <a:pt x="2568425" y="530647"/>
                </a:lnTo>
                <a:lnTo>
                  <a:pt x="2593980" y="530647"/>
                </a:lnTo>
                <a:lnTo>
                  <a:pt x="2722890" y="724241"/>
                </a:lnTo>
                <a:cubicBezTo>
                  <a:pt x="2733871" y="740514"/>
                  <a:pt x="2749014" y="748652"/>
                  <a:pt x="2768322" y="748652"/>
                </a:cubicBezTo>
                <a:cubicBezTo>
                  <a:pt x="2775895" y="748652"/>
                  <a:pt x="2782899" y="747328"/>
                  <a:pt x="2789335" y="744679"/>
                </a:cubicBezTo>
                <a:lnTo>
                  <a:pt x="2792564" y="742492"/>
                </a:lnTo>
                <a:lnTo>
                  <a:pt x="2795793" y="744678"/>
                </a:lnTo>
                <a:cubicBezTo>
                  <a:pt x="2802229" y="747327"/>
                  <a:pt x="2809233" y="748652"/>
                  <a:pt x="2816804" y="748652"/>
                </a:cubicBezTo>
                <a:cubicBezTo>
                  <a:pt x="2836112" y="748652"/>
                  <a:pt x="2851258" y="740514"/>
                  <a:pt x="2862236" y="724241"/>
                </a:cubicBezTo>
                <a:lnTo>
                  <a:pt x="2991147" y="530647"/>
                </a:lnTo>
                <a:lnTo>
                  <a:pt x="3016702" y="530647"/>
                </a:lnTo>
                <a:lnTo>
                  <a:pt x="3016702" y="605585"/>
                </a:lnTo>
                <a:lnTo>
                  <a:pt x="2876432" y="838920"/>
                </a:lnTo>
                <a:cubicBezTo>
                  <a:pt x="2873025" y="844597"/>
                  <a:pt x="2871322" y="850842"/>
                  <a:pt x="2871322" y="857656"/>
                </a:cubicBezTo>
                <a:cubicBezTo>
                  <a:pt x="2871322" y="867497"/>
                  <a:pt x="2874920" y="876011"/>
                  <a:pt x="2882112" y="883204"/>
                </a:cubicBezTo>
                <a:cubicBezTo>
                  <a:pt x="2889307" y="890394"/>
                  <a:pt x="2897824" y="893989"/>
                  <a:pt x="2907668" y="893989"/>
                </a:cubicBezTo>
                <a:lnTo>
                  <a:pt x="3016702" y="893989"/>
                </a:lnTo>
                <a:lnTo>
                  <a:pt x="3016702" y="1048412"/>
                </a:lnTo>
                <a:cubicBezTo>
                  <a:pt x="3016702" y="1065822"/>
                  <a:pt x="3022949" y="1080772"/>
                  <a:pt x="3035441" y="1093262"/>
                </a:cubicBezTo>
                <a:cubicBezTo>
                  <a:pt x="3047936" y="1105751"/>
                  <a:pt x="3062892" y="1111996"/>
                  <a:pt x="3080307" y="1111996"/>
                </a:cubicBezTo>
                <a:lnTo>
                  <a:pt x="3171168" y="1111996"/>
                </a:lnTo>
                <a:cubicBezTo>
                  <a:pt x="3188585" y="1111996"/>
                  <a:pt x="3203539" y="1105751"/>
                  <a:pt x="3216031" y="1093262"/>
                </a:cubicBezTo>
                <a:cubicBezTo>
                  <a:pt x="3228525" y="1080772"/>
                  <a:pt x="3234773" y="1065822"/>
                  <a:pt x="3234773" y="1048412"/>
                </a:cubicBezTo>
                <a:lnTo>
                  <a:pt x="3234773" y="893989"/>
                </a:lnTo>
                <a:lnTo>
                  <a:pt x="3343807" y="893989"/>
                </a:lnTo>
                <a:cubicBezTo>
                  <a:pt x="3353650" y="893989"/>
                  <a:pt x="3362169" y="890394"/>
                  <a:pt x="3369362" y="883204"/>
                </a:cubicBezTo>
                <a:cubicBezTo>
                  <a:pt x="3376557" y="876011"/>
                  <a:pt x="3380151" y="867497"/>
                  <a:pt x="3380151" y="857656"/>
                </a:cubicBezTo>
                <a:cubicBezTo>
                  <a:pt x="3380151" y="850842"/>
                  <a:pt x="3378450" y="844597"/>
                  <a:pt x="3375041" y="838920"/>
                </a:cubicBezTo>
                <a:lnTo>
                  <a:pt x="3234773" y="605585"/>
                </a:lnTo>
                <a:lnTo>
                  <a:pt x="3234773" y="530647"/>
                </a:lnTo>
                <a:lnTo>
                  <a:pt x="3260328" y="530647"/>
                </a:lnTo>
                <a:lnTo>
                  <a:pt x="3389238" y="724241"/>
                </a:lnTo>
                <a:cubicBezTo>
                  <a:pt x="3400219" y="740514"/>
                  <a:pt x="3415362" y="748652"/>
                  <a:pt x="3434670" y="748652"/>
                </a:cubicBezTo>
                <a:cubicBezTo>
                  <a:pt x="3442243" y="748652"/>
                  <a:pt x="3449247" y="747328"/>
                  <a:pt x="3455683" y="744679"/>
                </a:cubicBezTo>
                <a:lnTo>
                  <a:pt x="3458912" y="742492"/>
                </a:lnTo>
                <a:lnTo>
                  <a:pt x="3462141" y="744678"/>
                </a:lnTo>
                <a:cubicBezTo>
                  <a:pt x="3468577" y="747327"/>
                  <a:pt x="3475581" y="748652"/>
                  <a:pt x="3483152" y="748652"/>
                </a:cubicBezTo>
                <a:cubicBezTo>
                  <a:pt x="3502460" y="748652"/>
                  <a:pt x="3517606" y="740514"/>
                  <a:pt x="3528584" y="724241"/>
                </a:cubicBezTo>
                <a:lnTo>
                  <a:pt x="3657495" y="530647"/>
                </a:lnTo>
                <a:lnTo>
                  <a:pt x="3683050" y="530647"/>
                </a:lnTo>
                <a:lnTo>
                  <a:pt x="3683050" y="605585"/>
                </a:lnTo>
                <a:lnTo>
                  <a:pt x="3542780" y="838920"/>
                </a:lnTo>
                <a:cubicBezTo>
                  <a:pt x="3539373" y="844597"/>
                  <a:pt x="3537670" y="850842"/>
                  <a:pt x="3537670" y="857656"/>
                </a:cubicBezTo>
                <a:cubicBezTo>
                  <a:pt x="3537670" y="867497"/>
                  <a:pt x="3541268" y="876011"/>
                  <a:pt x="3548460" y="883204"/>
                </a:cubicBezTo>
                <a:cubicBezTo>
                  <a:pt x="3555655" y="890394"/>
                  <a:pt x="3564172" y="893989"/>
                  <a:pt x="3574016" y="893989"/>
                </a:cubicBezTo>
                <a:lnTo>
                  <a:pt x="3683050" y="893989"/>
                </a:lnTo>
                <a:lnTo>
                  <a:pt x="3683050" y="1048412"/>
                </a:lnTo>
                <a:cubicBezTo>
                  <a:pt x="3683050" y="1065822"/>
                  <a:pt x="3689297" y="1080772"/>
                  <a:pt x="3701789" y="1093262"/>
                </a:cubicBezTo>
                <a:cubicBezTo>
                  <a:pt x="3714284" y="1105751"/>
                  <a:pt x="3729240" y="1111996"/>
                  <a:pt x="3746655" y="1111996"/>
                </a:cubicBezTo>
                <a:lnTo>
                  <a:pt x="3837516" y="1111996"/>
                </a:lnTo>
                <a:cubicBezTo>
                  <a:pt x="3854933" y="1111996"/>
                  <a:pt x="3869887" y="1105751"/>
                  <a:pt x="3882379" y="1093262"/>
                </a:cubicBezTo>
                <a:cubicBezTo>
                  <a:pt x="3894873" y="1080772"/>
                  <a:pt x="3901121" y="1065822"/>
                  <a:pt x="3901121" y="1048412"/>
                </a:cubicBezTo>
                <a:lnTo>
                  <a:pt x="3901121" y="893989"/>
                </a:lnTo>
                <a:lnTo>
                  <a:pt x="4010155" y="893989"/>
                </a:lnTo>
                <a:cubicBezTo>
                  <a:pt x="4019998" y="893989"/>
                  <a:pt x="4028517" y="890394"/>
                  <a:pt x="4035710" y="883204"/>
                </a:cubicBezTo>
                <a:cubicBezTo>
                  <a:pt x="4042905" y="876011"/>
                  <a:pt x="4046499" y="867497"/>
                  <a:pt x="4046499" y="857656"/>
                </a:cubicBezTo>
                <a:cubicBezTo>
                  <a:pt x="4046499" y="850842"/>
                  <a:pt x="4044798" y="844597"/>
                  <a:pt x="4041389" y="838920"/>
                </a:cubicBezTo>
                <a:lnTo>
                  <a:pt x="3901121" y="605585"/>
                </a:lnTo>
                <a:lnTo>
                  <a:pt x="3901121" y="530647"/>
                </a:lnTo>
                <a:lnTo>
                  <a:pt x="3926676" y="530647"/>
                </a:lnTo>
                <a:lnTo>
                  <a:pt x="4055586" y="724241"/>
                </a:lnTo>
                <a:cubicBezTo>
                  <a:pt x="4066567" y="740514"/>
                  <a:pt x="4081710" y="748652"/>
                  <a:pt x="4101018" y="748652"/>
                </a:cubicBezTo>
                <a:cubicBezTo>
                  <a:pt x="4108591" y="748652"/>
                  <a:pt x="4115595" y="747328"/>
                  <a:pt x="4122031" y="744679"/>
                </a:cubicBezTo>
                <a:lnTo>
                  <a:pt x="4125260" y="742492"/>
                </a:lnTo>
                <a:lnTo>
                  <a:pt x="4128489" y="744678"/>
                </a:lnTo>
                <a:cubicBezTo>
                  <a:pt x="4134925" y="747327"/>
                  <a:pt x="4141929" y="748652"/>
                  <a:pt x="4149500" y="748652"/>
                </a:cubicBezTo>
                <a:cubicBezTo>
                  <a:pt x="4168808" y="748652"/>
                  <a:pt x="4183954" y="740514"/>
                  <a:pt x="4194932" y="724241"/>
                </a:cubicBezTo>
                <a:lnTo>
                  <a:pt x="4323843" y="530647"/>
                </a:lnTo>
                <a:lnTo>
                  <a:pt x="4349398" y="530647"/>
                </a:lnTo>
                <a:lnTo>
                  <a:pt x="4349398" y="605585"/>
                </a:lnTo>
                <a:lnTo>
                  <a:pt x="4209128" y="838920"/>
                </a:lnTo>
                <a:cubicBezTo>
                  <a:pt x="4205721" y="844597"/>
                  <a:pt x="4204018" y="850842"/>
                  <a:pt x="4204018" y="857656"/>
                </a:cubicBezTo>
                <a:cubicBezTo>
                  <a:pt x="4204018" y="867497"/>
                  <a:pt x="4207616" y="876011"/>
                  <a:pt x="4214808" y="883204"/>
                </a:cubicBezTo>
                <a:cubicBezTo>
                  <a:pt x="4222003" y="890394"/>
                  <a:pt x="4230520" y="893989"/>
                  <a:pt x="4240364" y="893989"/>
                </a:cubicBezTo>
                <a:lnTo>
                  <a:pt x="4349398" y="893989"/>
                </a:lnTo>
                <a:lnTo>
                  <a:pt x="4349398" y="1048412"/>
                </a:lnTo>
                <a:cubicBezTo>
                  <a:pt x="4349398" y="1065822"/>
                  <a:pt x="4355645" y="1080772"/>
                  <a:pt x="4368137" y="1093262"/>
                </a:cubicBezTo>
                <a:cubicBezTo>
                  <a:pt x="4380632" y="1105751"/>
                  <a:pt x="4395588" y="1111996"/>
                  <a:pt x="4413003" y="1111996"/>
                </a:cubicBezTo>
                <a:lnTo>
                  <a:pt x="4503864" y="1111996"/>
                </a:lnTo>
                <a:cubicBezTo>
                  <a:pt x="4521281" y="1111996"/>
                  <a:pt x="4536235" y="1105751"/>
                  <a:pt x="4548727" y="1093262"/>
                </a:cubicBezTo>
                <a:cubicBezTo>
                  <a:pt x="4561221" y="1080772"/>
                  <a:pt x="4567469" y="1065822"/>
                  <a:pt x="4567469" y="1048412"/>
                </a:cubicBezTo>
                <a:lnTo>
                  <a:pt x="4567469" y="893989"/>
                </a:lnTo>
                <a:lnTo>
                  <a:pt x="4676503" y="893989"/>
                </a:lnTo>
                <a:cubicBezTo>
                  <a:pt x="4686346" y="893989"/>
                  <a:pt x="4694865" y="890394"/>
                  <a:pt x="4702058" y="883204"/>
                </a:cubicBezTo>
                <a:cubicBezTo>
                  <a:pt x="4709253" y="876011"/>
                  <a:pt x="4712847" y="867497"/>
                  <a:pt x="4712847" y="857656"/>
                </a:cubicBezTo>
                <a:cubicBezTo>
                  <a:pt x="4712847" y="850842"/>
                  <a:pt x="4711146" y="844597"/>
                  <a:pt x="4707737" y="838920"/>
                </a:cubicBezTo>
                <a:lnTo>
                  <a:pt x="4567469" y="605585"/>
                </a:lnTo>
                <a:lnTo>
                  <a:pt x="4567469" y="530647"/>
                </a:lnTo>
                <a:lnTo>
                  <a:pt x="4593024" y="530647"/>
                </a:lnTo>
                <a:lnTo>
                  <a:pt x="4721934" y="724241"/>
                </a:lnTo>
                <a:cubicBezTo>
                  <a:pt x="4732915" y="740514"/>
                  <a:pt x="4748058" y="748652"/>
                  <a:pt x="4767366" y="748652"/>
                </a:cubicBezTo>
                <a:cubicBezTo>
                  <a:pt x="4774939" y="748652"/>
                  <a:pt x="4781943" y="747328"/>
                  <a:pt x="4788379" y="744679"/>
                </a:cubicBezTo>
                <a:lnTo>
                  <a:pt x="4791608" y="742492"/>
                </a:lnTo>
                <a:lnTo>
                  <a:pt x="4794837" y="744678"/>
                </a:lnTo>
                <a:cubicBezTo>
                  <a:pt x="4801273" y="747327"/>
                  <a:pt x="4808277" y="748652"/>
                  <a:pt x="4815848" y="748652"/>
                </a:cubicBezTo>
                <a:cubicBezTo>
                  <a:pt x="4835156" y="748652"/>
                  <a:pt x="4850302" y="740514"/>
                  <a:pt x="4861280" y="724241"/>
                </a:cubicBezTo>
                <a:lnTo>
                  <a:pt x="4990191" y="530647"/>
                </a:lnTo>
                <a:lnTo>
                  <a:pt x="5015746" y="530647"/>
                </a:lnTo>
                <a:lnTo>
                  <a:pt x="5015746" y="605585"/>
                </a:lnTo>
                <a:lnTo>
                  <a:pt x="4875476" y="838920"/>
                </a:lnTo>
                <a:cubicBezTo>
                  <a:pt x="4872069" y="844597"/>
                  <a:pt x="4870366" y="850842"/>
                  <a:pt x="4870366" y="857656"/>
                </a:cubicBezTo>
                <a:cubicBezTo>
                  <a:pt x="4870366" y="867497"/>
                  <a:pt x="4873964" y="876011"/>
                  <a:pt x="4881156" y="883204"/>
                </a:cubicBezTo>
                <a:cubicBezTo>
                  <a:pt x="4888351" y="890394"/>
                  <a:pt x="4896868" y="893989"/>
                  <a:pt x="4906712" y="893989"/>
                </a:cubicBezTo>
                <a:lnTo>
                  <a:pt x="5015746" y="893989"/>
                </a:lnTo>
                <a:lnTo>
                  <a:pt x="5015746" y="1048412"/>
                </a:lnTo>
                <a:cubicBezTo>
                  <a:pt x="5015746" y="1065822"/>
                  <a:pt x="5021993" y="1080772"/>
                  <a:pt x="5034485" y="1093262"/>
                </a:cubicBezTo>
                <a:cubicBezTo>
                  <a:pt x="5046980" y="1105751"/>
                  <a:pt x="5061936" y="1111996"/>
                  <a:pt x="5079351" y="1111996"/>
                </a:cubicBezTo>
                <a:lnTo>
                  <a:pt x="5170212" y="1111996"/>
                </a:lnTo>
                <a:cubicBezTo>
                  <a:pt x="5187629" y="1111996"/>
                  <a:pt x="5202583" y="1105751"/>
                  <a:pt x="5215075" y="1093262"/>
                </a:cubicBezTo>
                <a:cubicBezTo>
                  <a:pt x="5227569" y="1080772"/>
                  <a:pt x="5233817" y="1065822"/>
                  <a:pt x="5233817" y="1048412"/>
                </a:cubicBezTo>
                <a:lnTo>
                  <a:pt x="5233817" y="893989"/>
                </a:lnTo>
                <a:lnTo>
                  <a:pt x="5342851" y="893989"/>
                </a:lnTo>
                <a:cubicBezTo>
                  <a:pt x="5352694" y="893989"/>
                  <a:pt x="5361213" y="890394"/>
                  <a:pt x="5368406" y="883204"/>
                </a:cubicBezTo>
                <a:cubicBezTo>
                  <a:pt x="5375600" y="876011"/>
                  <a:pt x="5379195" y="867497"/>
                  <a:pt x="5379195" y="857656"/>
                </a:cubicBezTo>
                <a:cubicBezTo>
                  <a:pt x="5379195" y="850842"/>
                  <a:pt x="5377493" y="844597"/>
                  <a:pt x="5374084" y="838920"/>
                </a:cubicBezTo>
                <a:lnTo>
                  <a:pt x="5233817" y="605585"/>
                </a:lnTo>
                <a:lnTo>
                  <a:pt x="5233817" y="530647"/>
                </a:lnTo>
                <a:lnTo>
                  <a:pt x="5259372" y="530647"/>
                </a:lnTo>
                <a:lnTo>
                  <a:pt x="5388282" y="724241"/>
                </a:lnTo>
                <a:cubicBezTo>
                  <a:pt x="5399263" y="740514"/>
                  <a:pt x="5414406" y="748652"/>
                  <a:pt x="5433714" y="748652"/>
                </a:cubicBezTo>
                <a:cubicBezTo>
                  <a:pt x="5441287" y="748652"/>
                  <a:pt x="5448290" y="747328"/>
                  <a:pt x="5454726" y="744679"/>
                </a:cubicBezTo>
                <a:lnTo>
                  <a:pt x="5457956" y="742492"/>
                </a:lnTo>
                <a:lnTo>
                  <a:pt x="5461185" y="744678"/>
                </a:lnTo>
                <a:cubicBezTo>
                  <a:pt x="5467621" y="747327"/>
                  <a:pt x="5474625" y="748652"/>
                  <a:pt x="5482196" y="748652"/>
                </a:cubicBezTo>
                <a:cubicBezTo>
                  <a:pt x="5501504" y="748652"/>
                  <a:pt x="5516649" y="740514"/>
                  <a:pt x="5527628" y="724241"/>
                </a:cubicBezTo>
                <a:lnTo>
                  <a:pt x="5656539" y="530647"/>
                </a:lnTo>
                <a:lnTo>
                  <a:pt x="5682094" y="530647"/>
                </a:lnTo>
                <a:lnTo>
                  <a:pt x="5682094" y="605585"/>
                </a:lnTo>
                <a:lnTo>
                  <a:pt x="5541824" y="838920"/>
                </a:lnTo>
                <a:cubicBezTo>
                  <a:pt x="5538417" y="844597"/>
                  <a:pt x="5536713" y="850842"/>
                  <a:pt x="5536713" y="857656"/>
                </a:cubicBezTo>
                <a:cubicBezTo>
                  <a:pt x="5536713" y="867497"/>
                  <a:pt x="5540312" y="876011"/>
                  <a:pt x="5547504" y="883204"/>
                </a:cubicBezTo>
                <a:cubicBezTo>
                  <a:pt x="5554699" y="890394"/>
                  <a:pt x="5563216" y="893989"/>
                  <a:pt x="5573059" y="893989"/>
                </a:cubicBezTo>
                <a:lnTo>
                  <a:pt x="5682094" y="893989"/>
                </a:lnTo>
                <a:lnTo>
                  <a:pt x="5682094" y="1048412"/>
                </a:lnTo>
                <a:cubicBezTo>
                  <a:pt x="5682094" y="1065822"/>
                  <a:pt x="5688341" y="1080772"/>
                  <a:pt x="5700833" y="1093262"/>
                </a:cubicBezTo>
                <a:cubicBezTo>
                  <a:pt x="5713328" y="1105751"/>
                  <a:pt x="5728283" y="1111996"/>
                  <a:pt x="5745698" y="1111996"/>
                </a:cubicBezTo>
                <a:lnTo>
                  <a:pt x="5836560" y="1111996"/>
                </a:lnTo>
                <a:cubicBezTo>
                  <a:pt x="5853977" y="1111996"/>
                  <a:pt x="5868930" y="1105751"/>
                  <a:pt x="5881423" y="1093262"/>
                </a:cubicBezTo>
                <a:cubicBezTo>
                  <a:pt x="5893917" y="1080772"/>
                  <a:pt x="5900164" y="1065822"/>
                  <a:pt x="5900164" y="1048412"/>
                </a:cubicBezTo>
                <a:lnTo>
                  <a:pt x="5900164" y="893989"/>
                </a:lnTo>
                <a:lnTo>
                  <a:pt x="6009199" y="893989"/>
                </a:lnTo>
                <a:cubicBezTo>
                  <a:pt x="6019042" y="893989"/>
                  <a:pt x="6027561" y="890394"/>
                  <a:pt x="6034754" y="883204"/>
                </a:cubicBezTo>
                <a:cubicBezTo>
                  <a:pt x="6041948" y="876011"/>
                  <a:pt x="6045543" y="867497"/>
                  <a:pt x="6045543" y="857656"/>
                </a:cubicBezTo>
                <a:cubicBezTo>
                  <a:pt x="6045543" y="850842"/>
                  <a:pt x="6043841" y="844597"/>
                  <a:pt x="6040432" y="838920"/>
                </a:cubicBezTo>
                <a:lnTo>
                  <a:pt x="5900164" y="605585"/>
                </a:lnTo>
                <a:lnTo>
                  <a:pt x="5900164" y="530647"/>
                </a:lnTo>
                <a:lnTo>
                  <a:pt x="5925719" y="530647"/>
                </a:lnTo>
                <a:lnTo>
                  <a:pt x="6054630" y="724241"/>
                </a:lnTo>
                <a:cubicBezTo>
                  <a:pt x="6065611" y="740514"/>
                  <a:pt x="6080754" y="748652"/>
                  <a:pt x="6100062" y="748652"/>
                </a:cubicBezTo>
                <a:cubicBezTo>
                  <a:pt x="6107635" y="748652"/>
                  <a:pt x="6114639" y="747328"/>
                  <a:pt x="6121074" y="744679"/>
                </a:cubicBezTo>
                <a:lnTo>
                  <a:pt x="6124303" y="742492"/>
                </a:lnTo>
                <a:lnTo>
                  <a:pt x="6127531" y="744678"/>
                </a:lnTo>
                <a:cubicBezTo>
                  <a:pt x="6133967" y="747327"/>
                  <a:pt x="6140970" y="748652"/>
                  <a:pt x="6148542" y="748652"/>
                </a:cubicBezTo>
                <a:cubicBezTo>
                  <a:pt x="6167850" y="748652"/>
                  <a:pt x="6182995" y="740514"/>
                  <a:pt x="6193974" y="724241"/>
                </a:cubicBezTo>
                <a:lnTo>
                  <a:pt x="6322885" y="530647"/>
                </a:lnTo>
                <a:lnTo>
                  <a:pt x="6348440" y="530647"/>
                </a:lnTo>
                <a:lnTo>
                  <a:pt x="6348440" y="605585"/>
                </a:lnTo>
                <a:lnTo>
                  <a:pt x="6208170" y="838920"/>
                </a:lnTo>
                <a:cubicBezTo>
                  <a:pt x="6204763" y="844597"/>
                  <a:pt x="6203059" y="850842"/>
                  <a:pt x="6203059" y="857656"/>
                </a:cubicBezTo>
                <a:cubicBezTo>
                  <a:pt x="6203059" y="867497"/>
                  <a:pt x="6206658" y="876011"/>
                  <a:pt x="6213850" y="883204"/>
                </a:cubicBezTo>
                <a:cubicBezTo>
                  <a:pt x="6221045" y="890394"/>
                  <a:pt x="6229562" y="893989"/>
                  <a:pt x="6239405" y="893989"/>
                </a:cubicBezTo>
                <a:lnTo>
                  <a:pt x="6348440" y="893989"/>
                </a:lnTo>
                <a:lnTo>
                  <a:pt x="6348440" y="1048412"/>
                </a:lnTo>
                <a:cubicBezTo>
                  <a:pt x="6348440" y="1065822"/>
                  <a:pt x="6354687" y="1080772"/>
                  <a:pt x="6367179" y="1093262"/>
                </a:cubicBezTo>
                <a:cubicBezTo>
                  <a:pt x="6379674" y="1105751"/>
                  <a:pt x="6394629" y="1111996"/>
                  <a:pt x="6412044" y="1111996"/>
                </a:cubicBezTo>
                <a:lnTo>
                  <a:pt x="6502906" y="1111996"/>
                </a:lnTo>
                <a:cubicBezTo>
                  <a:pt x="6520323" y="1111996"/>
                  <a:pt x="6535276" y="1105751"/>
                  <a:pt x="6547769" y="1093262"/>
                </a:cubicBezTo>
                <a:cubicBezTo>
                  <a:pt x="6560263" y="1080772"/>
                  <a:pt x="6566510" y="1065822"/>
                  <a:pt x="6566510" y="1048412"/>
                </a:cubicBezTo>
                <a:lnTo>
                  <a:pt x="6566510" y="893989"/>
                </a:lnTo>
                <a:lnTo>
                  <a:pt x="6675545" y="893989"/>
                </a:lnTo>
                <a:cubicBezTo>
                  <a:pt x="6685388" y="893989"/>
                  <a:pt x="6693907" y="890394"/>
                  <a:pt x="6701100" y="883204"/>
                </a:cubicBezTo>
                <a:cubicBezTo>
                  <a:pt x="6708294" y="876011"/>
                  <a:pt x="6711889" y="867497"/>
                  <a:pt x="6711889" y="857656"/>
                </a:cubicBezTo>
                <a:cubicBezTo>
                  <a:pt x="6711889" y="850842"/>
                  <a:pt x="6710187" y="844597"/>
                  <a:pt x="6706778" y="838920"/>
                </a:cubicBezTo>
                <a:lnTo>
                  <a:pt x="6566510" y="605585"/>
                </a:lnTo>
                <a:lnTo>
                  <a:pt x="6566510" y="530647"/>
                </a:lnTo>
                <a:lnTo>
                  <a:pt x="6592065" y="530647"/>
                </a:lnTo>
                <a:lnTo>
                  <a:pt x="6720976" y="724241"/>
                </a:lnTo>
                <a:cubicBezTo>
                  <a:pt x="6731957" y="740514"/>
                  <a:pt x="6747100" y="748652"/>
                  <a:pt x="6766408" y="748652"/>
                </a:cubicBezTo>
                <a:cubicBezTo>
                  <a:pt x="6781553" y="748652"/>
                  <a:pt x="6794424" y="743354"/>
                  <a:pt x="6805024" y="732757"/>
                </a:cubicBezTo>
                <a:cubicBezTo>
                  <a:pt x="6815625" y="722159"/>
                  <a:pt x="6820925" y="709291"/>
                  <a:pt x="6820925" y="694150"/>
                </a:cubicBezTo>
                <a:cubicBezTo>
                  <a:pt x="6820925" y="683175"/>
                  <a:pt x="6817897" y="673145"/>
                  <a:pt x="6811840" y="664060"/>
                </a:cubicBezTo>
                <a:lnTo>
                  <a:pt x="6666459" y="446056"/>
                </a:lnTo>
                <a:cubicBezTo>
                  <a:pt x="6638822" y="405557"/>
                  <a:pt x="6605507" y="385309"/>
                  <a:pt x="6566510" y="385309"/>
                </a:cubicBezTo>
                <a:lnTo>
                  <a:pt x="6348440" y="385309"/>
                </a:lnTo>
                <a:cubicBezTo>
                  <a:pt x="6309445" y="385309"/>
                  <a:pt x="6276128" y="405557"/>
                  <a:pt x="6248491" y="446056"/>
                </a:cubicBezTo>
                <a:lnTo>
                  <a:pt x="6124302" y="632283"/>
                </a:lnTo>
                <a:lnTo>
                  <a:pt x="6000113" y="446056"/>
                </a:lnTo>
                <a:cubicBezTo>
                  <a:pt x="5972476" y="405557"/>
                  <a:pt x="5939161" y="385309"/>
                  <a:pt x="5900164" y="385309"/>
                </a:cubicBezTo>
                <a:lnTo>
                  <a:pt x="5682094" y="385309"/>
                </a:lnTo>
                <a:cubicBezTo>
                  <a:pt x="5643099" y="385309"/>
                  <a:pt x="5609782" y="405557"/>
                  <a:pt x="5582145" y="446056"/>
                </a:cubicBezTo>
                <a:lnTo>
                  <a:pt x="5457955" y="632284"/>
                </a:lnTo>
                <a:lnTo>
                  <a:pt x="5333765" y="446056"/>
                </a:lnTo>
                <a:cubicBezTo>
                  <a:pt x="5306128" y="405557"/>
                  <a:pt x="5272814" y="385309"/>
                  <a:pt x="5233817" y="385309"/>
                </a:cubicBezTo>
                <a:lnTo>
                  <a:pt x="5015746" y="385309"/>
                </a:lnTo>
                <a:cubicBezTo>
                  <a:pt x="4976751" y="385309"/>
                  <a:pt x="4943435" y="405557"/>
                  <a:pt x="4915797" y="446056"/>
                </a:cubicBezTo>
                <a:lnTo>
                  <a:pt x="4791607" y="632284"/>
                </a:lnTo>
                <a:lnTo>
                  <a:pt x="4667417" y="446056"/>
                </a:lnTo>
                <a:cubicBezTo>
                  <a:pt x="4639780" y="405557"/>
                  <a:pt x="4606466" y="385309"/>
                  <a:pt x="4567469" y="385309"/>
                </a:cubicBezTo>
                <a:lnTo>
                  <a:pt x="4349398" y="385309"/>
                </a:lnTo>
                <a:cubicBezTo>
                  <a:pt x="4310403" y="385309"/>
                  <a:pt x="4277087" y="405557"/>
                  <a:pt x="4249449" y="446056"/>
                </a:cubicBezTo>
                <a:lnTo>
                  <a:pt x="4125259" y="632284"/>
                </a:lnTo>
                <a:lnTo>
                  <a:pt x="4001069" y="446056"/>
                </a:lnTo>
                <a:cubicBezTo>
                  <a:pt x="3973432" y="405557"/>
                  <a:pt x="3940118" y="385309"/>
                  <a:pt x="3901121" y="385309"/>
                </a:cubicBezTo>
                <a:lnTo>
                  <a:pt x="3683050" y="385309"/>
                </a:lnTo>
                <a:cubicBezTo>
                  <a:pt x="3644055" y="385309"/>
                  <a:pt x="3610739" y="405557"/>
                  <a:pt x="3583101" y="446056"/>
                </a:cubicBezTo>
                <a:lnTo>
                  <a:pt x="3458912" y="632284"/>
                </a:lnTo>
                <a:lnTo>
                  <a:pt x="3334721" y="446056"/>
                </a:lnTo>
                <a:cubicBezTo>
                  <a:pt x="3307084" y="405557"/>
                  <a:pt x="3273770" y="385309"/>
                  <a:pt x="3234773" y="385309"/>
                </a:cubicBezTo>
                <a:lnTo>
                  <a:pt x="3016702" y="385309"/>
                </a:lnTo>
                <a:cubicBezTo>
                  <a:pt x="2977707" y="385309"/>
                  <a:pt x="2944391" y="405557"/>
                  <a:pt x="2916753" y="446056"/>
                </a:cubicBezTo>
                <a:lnTo>
                  <a:pt x="2792564" y="632284"/>
                </a:lnTo>
                <a:lnTo>
                  <a:pt x="2668373" y="446056"/>
                </a:lnTo>
                <a:cubicBezTo>
                  <a:pt x="2640736" y="405557"/>
                  <a:pt x="2607422" y="385309"/>
                  <a:pt x="2568425" y="385309"/>
                </a:cubicBezTo>
                <a:lnTo>
                  <a:pt x="2350354" y="385309"/>
                </a:lnTo>
                <a:cubicBezTo>
                  <a:pt x="2311359" y="385309"/>
                  <a:pt x="2278043" y="405557"/>
                  <a:pt x="2250405" y="446056"/>
                </a:cubicBezTo>
                <a:lnTo>
                  <a:pt x="2126216" y="632284"/>
                </a:lnTo>
                <a:lnTo>
                  <a:pt x="2002025" y="446056"/>
                </a:lnTo>
                <a:cubicBezTo>
                  <a:pt x="1974388" y="405557"/>
                  <a:pt x="1941074" y="385309"/>
                  <a:pt x="1902077" y="385309"/>
                </a:cubicBezTo>
                <a:lnTo>
                  <a:pt x="1684006" y="385309"/>
                </a:lnTo>
                <a:cubicBezTo>
                  <a:pt x="1645011" y="385309"/>
                  <a:pt x="1611695" y="405557"/>
                  <a:pt x="1584057" y="446056"/>
                </a:cubicBezTo>
                <a:lnTo>
                  <a:pt x="1459868" y="632284"/>
                </a:lnTo>
                <a:lnTo>
                  <a:pt x="1335677" y="446056"/>
                </a:lnTo>
                <a:cubicBezTo>
                  <a:pt x="1308040" y="405557"/>
                  <a:pt x="1274726" y="385309"/>
                  <a:pt x="1235729" y="385309"/>
                </a:cubicBezTo>
                <a:lnTo>
                  <a:pt x="1017658" y="385309"/>
                </a:lnTo>
                <a:cubicBezTo>
                  <a:pt x="978663" y="385309"/>
                  <a:pt x="945347" y="405557"/>
                  <a:pt x="917709" y="446056"/>
                </a:cubicBezTo>
                <a:lnTo>
                  <a:pt x="793519" y="632284"/>
                </a:lnTo>
                <a:lnTo>
                  <a:pt x="669329" y="446056"/>
                </a:lnTo>
                <a:cubicBezTo>
                  <a:pt x="641692" y="405557"/>
                  <a:pt x="608377" y="385309"/>
                  <a:pt x="569380" y="385309"/>
                </a:cubicBezTo>
                <a:close/>
                <a:moveTo>
                  <a:pt x="6457474" y="112801"/>
                </a:moveTo>
                <a:cubicBezTo>
                  <a:pt x="6422265" y="112801"/>
                  <a:pt x="6392263" y="125195"/>
                  <a:pt x="6367463" y="149987"/>
                </a:cubicBezTo>
                <a:cubicBezTo>
                  <a:pt x="6342666" y="174777"/>
                  <a:pt x="6330267" y="204772"/>
                  <a:pt x="6330267" y="239971"/>
                </a:cubicBezTo>
                <a:cubicBezTo>
                  <a:pt x="6330267" y="275170"/>
                  <a:pt x="6342666" y="305165"/>
                  <a:pt x="6367463" y="329955"/>
                </a:cubicBezTo>
                <a:cubicBezTo>
                  <a:pt x="6392263" y="354745"/>
                  <a:pt x="6422265" y="367141"/>
                  <a:pt x="6457474" y="367141"/>
                </a:cubicBezTo>
                <a:cubicBezTo>
                  <a:pt x="6492685" y="367141"/>
                  <a:pt x="6522689" y="354745"/>
                  <a:pt x="6547487" y="329955"/>
                </a:cubicBezTo>
                <a:cubicBezTo>
                  <a:pt x="6572284" y="305165"/>
                  <a:pt x="6584681" y="275170"/>
                  <a:pt x="6584681" y="239971"/>
                </a:cubicBezTo>
                <a:cubicBezTo>
                  <a:pt x="6584681" y="204772"/>
                  <a:pt x="6572284" y="174777"/>
                  <a:pt x="6547487" y="149987"/>
                </a:cubicBezTo>
                <a:cubicBezTo>
                  <a:pt x="6522689" y="125195"/>
                  <a:pt x="6492685" y="112801"/>
                  <a:pt x="6457474" y="112801"/>
                </a:cubicBezTo>
                <a:close/>
                <a:moveTo>
                  <a:pt x="5791128" y="112801"/>
                </a:moveTo>
                <a:cubicBezTo>
                  <a:pt x="5755919" y="112801"/>
                  <a:pt x="5725917" y="125195"/>
                  <a:pt x="5701117" y="149987"/>
                </a:cubicBezTo>
                <a:cubicBezTo>
                  <a:pt x="5676320" y="174777"/>
                  <a:pt x="5663921" y="204772"/>
                  <a:pt x="5663921" y="239971"/>
                </a:cubicBezTo>
                <a:cubicBezTo>
                  <a:pt x="5663921" y="275170"/>
                  <a:pt x="5676320" y="305165"/>
                  <a:pt x="5701117" y="329955"/>
                </a:cubicBezTo>
                <a:cubicBezTo>
                  <a:pt x="5725917" y="354745"/>
                  <a:pt x="5755919" y="367141"/>
                  <a:pt x="5791128" y="367141"/>
                </a:cubicBezTo>
                <a:cubicBezTo>
                  <a:pt x="5826339" y="367141"/>
                  <a:pt x="5856343" y="354745"/>
                  <a:pt x="5881141" y="329955"/>
                </a:cubicBezTo>
                <a:cubicBezTo>
                  <a:pt x="5905938" y="305165"/>
                  <a:pt x="5918335" y="275170"/>
                  <a:pt x="5918335" y="239971"/>
                </a:cubicBezTo>
                <a:cubicBezTo>
                  <a:pt x="5918335" y="204772"/>
                  <a:pt x="5905938" y="174777"/>
                  <a:pt x="5881141" y="149987"/>
                </a:cubicBezTo>
                <a:cubicBezTo>
                  <a:pt x="5856343" y="125195"/>
                  <a:pt x="5826339" y="112801"/>
                  <a:pt x="5791128" y="112801"/>
                </a:cubicBezTo>
                <a:close/>
                <a:moveTo>
                  <a:pt x="5124780" y="112801"/>
                </a:moveTo>
                <a:cubicBezTo>
                  <a:pt x="5089571" y="112801"/>
                  <a:pt x="5059569" y="125195"/>
                  <a:pt x="5034770" y="149987"/>
                </a:cubicBezTo>
                <a:cubicBezTo>
                  <a:pt x="5009972" y="174777"/>
                  <a:pt x="4997573" y="204772"/>
                  <a:pt x="4997573" y="239971"/>
                </a:cubicBezTo>
                <a:cubicBezTo>
                  <a:pt x="4997573" y="275170"/>
                  <a:pt x="5009972" y="305165"/>
                  <a:pt x="5034770" y="329955"/>
                </a:cubicBezTo>
                <a:cubicBezTo>
                  <a:pt x="5059569" y="354745"/>
                  <a:pt x="5089571" y="367141"/>
                  <a:pt x="5124780" y="367141"/>
                </a:cubicBezTo>
                <a:cubicBezTo>
                  <a:pt x="5159991" y="367141"/>
                  <a:pt x="5189996" y="354745"/>
                  <a:pt x="5214793" y="329955"/>
                </a:cubicBezTo>
                <a:cubicBezTo>
                  <a:pt x="5239590" y="305165"/>
                  <a:pt x="5251988" y="275170"/>
                  <a:pt x="5251988" y="239971"/>
                </a:cubicBezTo>
                <a:cubicBezTo>
                  <a:pt x="5251988" y="204772"/>
                  <a:pt x="5239590" y="174777"/>
                  <a:pt x="5214793" y="149987"/>
                </a:cubicBezTo>
                <a:cubicBezTo>
                  <a:pt x="5189996" y="125195"/>
                  <a:pt x="5159991" y="112801"/>
                  <a:pt x="5124780" y="112801"/>
                </a:cubicBezTo>
                <a:close/>
                <a:moveTo>
                  <a:pt x="4458432" y="112801"/>
                </a:moveTo>
                <a:cubicBezTo>
                  <a:pt x="4423223" y="112801"/>
                  <a:pt x="4393221" y="125195"/>
                  <a:pt x="4368422" y="149987"/>
                </a:cubicBezTo>
                <a:cubicBezTo>
                  <a:pt x="4343624" y="174777"/>
                  <a:pt x="4331225" y="204772"/>
                  <a:pt x="4331225" y="239971"/>
                </a:cubicBezTo>
                <a:cubicBezTo>
                  <a:pt x="4331225" y="275170"/>
                  <a:pt x="4343624" y="305165"/>
                  <a:pt x="4368422" y="329955"/>
                </a:cubicBezTo>
                <a:cubicBezTo>
                  <a:pt x="4393221" y="354745"/>
                  <a:pt x="4423223" y="367141"/>
                  <a:pt x="4458432" y="367141"/>
                </a:cubicBezTo>
                <a:cubicBezTo>
                  <a:pt x="4493643" y="367141"/>
                  <a:pt x="4523648" y="354745"/>
                  <a:pt x="4548445" y="329955"/>
                </a:cubicBezTo>
                <a:cubicBezTo>
                  <a:pt x="4573242" y="305165"/>
                  <a:pt x="4585640" y="275170"/>
                  <a:pt x="4585640" y="239971"/>
                </a:cubicBezTo>
                <a:cubicBezTo>
                  <a:pt x="4585640" y="204772"/>
                  <a:pt x="4573242" y="174777"/>
                  <a:pt x="4548445" y="149987"/>
                </a:cubicBezTo>
                <a:cubicBezTo>
                  <a:pt x="4523648" y="125195"/>
                  <a:pt x="4493643" y="112801"/>
                  <a:pt x="4458432" y="112801"/>
                </a:cubicBezTo>
                <a:close/>
                <a:moveTo>
                  <a:pt x="3792084" y="112801"/>
                </a:moveTo>
                <a:cubicBezTo>
                  <a:pt x="3756875" y="112801"/>
                  <a:pt x="3726873" y="125195"/>
                  <a:pt x="3702074" y="149987"/>
                </a:cubicBezTo>
                <a:cubicBezTo>
                  <a:pt x="3677276" y="174777"/>
                  <a:pt x="3664877" y="204772"/>
                  <a:pt x="3664877" y="239971"/>
                </a:cubicBezTo>
                <a:cubicBezTo>
                  <a:pt x="3664877" y="275170"/>
                  <a:pt x="3677276" y="305165"/>
                  <a:pt x="3702074" y="329955"/>
                </a:cubicBezTo>
                <a:cubicBezTo>
                  <a:pt x="3726873" y="354745"/>
                  <a:pt x="3756875" y="367141"/>
                  <a:pt x="3792084" y="367141"/>
                </a:cubicBezTo>
                <a:cubicBezTo>
                  <a:pt x="3827295" y="367141"/>
                  <a:pt x="3857300" y="354745"/>
                  <a:pt x="3882097" y="329955"/>
                </a:cubicBezTo>
                <a:cubicBezTo>
                  <a:pt x="3906894" y="305165"/>
                  <a:pt x="3919292" y="275170"/>
                  <a:pt x="3919292" y="239971"/>
                </a:cubicBezTo>
                <a:cubicBezTo>
                  <a:pt x="3919292" y="204772"/>
                  <a:pt x="3906894" y="174777"/>
                  <a:pt x="3882097" y="149987"/>
                </a:cubicBezTo>
                <a:cubicBezTo>
                  <a:pt x="3857300" y="125195"/>
                  <a:pt x="3827295" y="112801"/>
                  <a:pt x="3792084" y="112801"/>
                </a:cubicBezTo>
                <a:close/>
                <a:moveTo>
                  <a:pt x="3125736" y="112801"/>
                </a:moveTo>
                <a:cubicBezTo>
                  <a:pt x="3090527" y="112801"/>
                  <a:pt x="3060525" y="125195"/>
                  <a:pt x="3035726" y="149987"/>
                </a:cubicBezTo>
                <a:cubicBezTo>
                  <a:pt x="3010928" y="174777"/>
                  <a:pt x="2998529" y="204772"/>
                  <a:pt x="2998529" y="239971"/>
                </a:cubicBezTo>
                <a:cubicBezTo>
                  <a:pt x="2998529" y="275170"/>
                  <a:pt x="3010928" y="305165"/>
                  <a:pt x="3035726" y="329955"/>
                </a:cubicBezTo>
                <a:cubicBezTo>
                  <a:pt x="3060525" y="354745"/>
                  <a:pt x="3090527" y="367141"/>
                  <a:pt x="3125736" y="367141"/>
                </a:cubicBezTo>
                <a:cubicBezTo>
                  <a:pt x="3160947" y="367141"/>
                  <a:pt x="3190952" y="354745"/>
                  <a:pt x="3215749" y="329955"/>
                </a:cubicBezTo>
                <a:cubicBezTo>
                  <a:pt x="3240546" y="305165"/>
                  <a:pt x="3252944" y="275170"/>
                  <a:pt x="3252944" y="239971"/>
                </a:cubicBezTo>
                <a:cubicBezTo>
                  <a:pt x="3252944" y="204772"/>
                  <a:pt x="3240546" y="174777"/>
                  <a:pt x="3215749" y="149987"/>
                </a:cubicBezTo>
                <a:cubicBezTo>
                  <a:pt x="3190952" y="125195"/>
                  <a:pt x="3160947" y="112801"/>
                  <a:pt x="3125736" y="112801"/>
                </a:cubicBezTo>
                <a:close/>
                <a:moveTo>
                  <a:pt x="2459388" y="112801"/>
                </a:moveTo>
                <a:cubicBezTo>
                  <a:pt x="2424179" y="112801"/>
                  <a:pt x="2394177" y="125195"/>
                  <a:pt x="2369378" y="149987"/>
                </a:cubicBezTo>
                <a:cubicBezTo>
                  <a:pt x="2344580" y="174777"/>
                  <a:pt x="2332181" y="204772"/>
                  <a:pt x="2332181" y="239971"/>
                </a:cubicBezTo>
                <a:cubicBezTo>
                  <a:pt x="2332181" y="275170"/>
                  <a:pt x="2344580" y="305165"/>
                  <a:pt x="2369378" y="329955"/>
                </a:cubicBezTo>
                <a:cubicBezTo>
                  <a:pt x="2394177" y="354745"/>
                  <a:pt x="2424179" y="367141"/>
                  <a:pt x="2459388" y="367141"/>
                </a:cubicBezTo>
                <a:cubicBezTo>
                  <a:pt x="2494599" y="367141"/>
                  <a:pt x="2524604" y="354745"/>
                  <a:pt x="2549401" y="329955"/>
                </a:cubicBezTo>
                <a:cubicBezTo>
                  <a:pt x="2574198" y="305165"/>
                  <a:pt x="2586596" y="275170"/>
                  <a:pt x="2586596" y="239971"/>
                </a:cubicBezTo>
                <a:cubicBezTo>
                  <a:pt x="2586596" y="204772"/>
                  <a:pt x="2574198" y="174777"/>
                  <a:pt x="2549401" y="149987"/>
                </a:cubicBezTo>
                <a:cubicBezTo>
                  <a:pt x="2524604" y="125195"/>
                  <a:pt x="2494599" y="112801"/>
                  <a:pt x="2459388" y="112801"/>
                </a:cubicBezTo>
                <a:close/>
                <a:moveTo>
                  <a:pt x="1793040" y="112801"/>
                </a:moveTo>
                <a:cubicBezTo>
                  <a:pt x="1757831" y="112801"/>
                  <a:pt x="1727829" y="125195"/>
                  <a:pt x="1703030" y="149987"/>
                </a:cubicBezTo>
                <a:cubicBezTo>
                  <a:pt x="1678232" y="174777"/>
                  <a:pt x="1665833" y="204772"/>
                  <a:pt x="1665833" y="239971"/>
                </a:cubicBezTo>
                <a:cubicBezTo>
                  <a:pt x="1665833" y="275170"/>
                  <a:pt x="1678232" y="305165"/>
                  <a:pt x="1703030" y="329955"/>
                </a:cubicBezTo>
                <a:cubicBezTo>
                  <a:pt x="1727829" y="354745"/>
                  <a:pt x="1757831" y="367141"/>
                  <a:pt x="1793040" y="367141"/>
                </a:cubicBezTo>
                <a:cubicBezTo>
                  <a:pt x="1828251" y="367141"/>
                  <a:pt x="1858256" y="354745"/>
                  <a:pt x="1883053" y="329955"/>
                </a:cubicBezTo>
                <a:cubicBezTo>
                  <a:pt x="1907850" y="305165"/>
                  <a:pt x="1920248" y="275170"/>
                  <a:pt x="1920248" y="239971"/>
                </a:cubicBezTo>
                <a:cubicBezTo>
                  <a:pt x="1920248" y="204772"/>
                  <a:pt x="1907850" y="174777"/>
                  <a:pt x="1883053" y="149987"/>
                </a:cubicBezTo>
                <a:cubicBezTo>
                  <a:pt x="1858256" y="125195"/>
                  <a:pt x="1828251" y="112801"/>
                  <a:pt x="1793040" y="112801"/>
                </a:cubicBezTo>
                <a:close/>
                <a:moveTo>
                  <a:pt x="1126692" y="112801"/>
                </a:moveTo>
                <a:cubicBezTo>
                  <a:pt x="1091483" y="112801"/>
                  <a:pt x="1061481" y="125195"/>
                  <a:pt x="1036682" y="149987"/>
                </a:cubicBezTo>
                <a:cubicBezTo>
                  <a:pt x="1011884" y="174777"/>
                  <a:pt x="999485" y="204772"/>
                  <a:pt x="999485" y="239971"/>
                </a:cubicBezTo>
                <a:cubicBezTo>
                  <a:pt x="999485" y="275170"/>
                  <a:pt x="1011884" y="305165"/>
                  <a:pt x="1036682" y="329955"/>
                </a:cubicBezTo>
                <a:cubicBezTo>
                  <a:pt x="1061481" y="354745"/>
                  <a:pt x="1091483" y="367141"/>
                  <a:pt x="1126692" y="367141"/>
                </a:cubicBezTo>
                <a:cubicBezTo>
                  <a:pt x="1161903" y="367141"/>
                  <a:pt x="1191908" y="354745"/>
                  <a:pt x="1216705" y="329955"/>
                </a:cubicBezTo>
                <a:cubicBezTo>
                  <a:pt x="1241502" y="305165"/>
                  <a:pt x="1253900" y="275170"/>
                  <a:pt x="1253900" y="239971"/>
                </a:cubicBezTo>
                <a:cubicBezTo>
                  <a:pt x="1253900" y="204772"/>
                  <a:pt x="1241502" y="174777"/>
                  <a:pt x="1216705" y="149987"/>
                </a:cubicBezTo>
                <a:cubicBezTo>
                  <a:pt x="1191908" y="125195"/>
                  <a:pt x="1161903" y="112801"/>
                  <a:pt x="1126692" y="112801"/>
                </a:cubicBezTo>
                <a:close/>
                <a:moveTo>
                  <a:pt x="460344" y="112801"/>
                </a:moveTo>
                <a:cubicBezTo>
                  <a:pt x="425135" y="112801"/>
                  <a:pt x="395133" y="125195"/>
                  <a:pt x="370334" y="149987"/>
                </a:cubicBezTo>
                <a:cubicBezTo>
                  <a:pt x="345536" y="174777"/>
                  <a:pt x="333137" y="204772"/>
                  <a:pt x="333137" y="239971"/>
                </a:cubicBezTo>
                <a:cubicBezTo>
                  <a:pt x="333137" y="275170"/>
                  <a:pt x="345536" y="305165"/>
                  <a:pt x="370334" y="329955"/>
                </a:cubicBezTo>
                <a:cubicBezTo>
                  <a:pt x="395133" y="354745"/>
                  <a:pt x="425135" y="367141"/>
                  <a:pt x="460344" y="367141"/>
                </a:cubicBezTo>
                <a:cubicBezTo>
                  <a:pt x="495556" y="367141"/>
                  <a:pt x="525559" y="354745"/>
                  <a:pt x="550357" y="329955"/>
                </a:cubicBezTo>
                <a:cubicBezTo>
                  <a:pt x="575154" y="305165"/>
                  <a:pt x="587552" y="275170"/>
                  <a:pt x="587552" y="239971"/>
                </a:cubicBezTo>
                <a:cubicBezTo>
                  <a:pt x="587552" y="204772"/>
                  <a:pt x="575154" y="174777"/>
                  <a:pt x="550357" y="149987"/>
                </a:cubicBezTo>
                <a:cubicBezTo>
                  <a:pt x="525559" y="125195"/>
                  <a:pt x="495556" y="112801"/>
                  <a:pt x="460344" y="112801"/>
                </a:cubicBezTo>
                <a:close/>
                <a:moveTo>
                  <a:pt x="0" y="0"/>
                </a:moveTo>
                <a:lnTo>
                  <a:pt x="6917820" y="0"/>
                </a:lnTo>
                <a:lnTo>
                  <a:pt x="6917820" y="1224798"/>
                </a:lnTo>
                <a:lnTo>
                  <a:pt x="0" y="1224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719736" y="4639837"/>
            <a:ext cx="7152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35%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9871" y="5632600"/>
            <a:ext cx="7152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3742036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/ Female Column Chart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320136" y="2241096"/>
            <a:ext cx="4189418" cy="1200329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/>
              <a:t>Lorem ipsum dolor sit amet, quam id eros. Vestibulum luctus velit. Pretium ante, integer a blandit. Nullam nunc wisi, rutrum rhoncus. Libero commodo. Ut a.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20136" y="1631933"/>
            <a:ext cx="4189417" cy="523220"/>
          </a:xfrm>
        </p:spPr>
        <p:txBody>
          <a:bodyPr/>
          <a:lstStyle/>
          <a:p>
            <a:r>
              <a:rPr lang="da-DK"/>
              <a:t>Lorem ipsum dolor sit amet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587" y="4140922"/>
            <a:ext cx="7152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80%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6587" y="5428185"/>
            <a:ext cx="7152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60%</a:t>
            </a:r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41614176"/>
              </p:ext>
            </p:extLst>
          </p:nvPr>
        </p:nvGraphicFramePr>
        <p:xfrm>
          <a:off x="623888" y="1700213"/>
          <a:ext cx="5903912" cy="407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Freeform: Shape 28"/>
          <p:cNvSpPr/>
          <p:nvPr/>
        </p:nvSpPr>
        <p:spPr>
          <a:xfrm>
            <a:off x="823316" y="1535448"/>
            <a:ext cx="2651760" cy="4392075"/>
          </a:xfrm>
          <a:custGeom>
            <a:avLst/>
            <a:gdLst>
              <a:gd name="connsiteX0" fmla="*/ 751054 w 2651760"/>
              <a:gd name="connsiteY0" fmla="*/ 1348747 h 4392075"/>
              <a:gd name="connsiteX1" fmla="*/ 506757 w 2651760"/>
              <a:gd name="connsiteY1" fmla="*/ 1467363 h 4392075"/>
              <a:gd name="connsiteX2" fmla="*/ 406161 w 2651760"/>
              <a:gd name="connsiteY2" fmla="*/ 1755445 h 4392075"/>
              <a:gd name="connsiteX3" fmla="*/ 406161 w 2651760"/>
              <a:gd name="connsiteY3" fmla="*/ 2636634 h 4392075"/>
              <a:gd name="connsiteX4" fmla="*/ 456460 w 2651760"/>
              <a:gd name="connsiteY4" fmla="*/ 2780671 h 4392075"/>
              <a:gd name="connsiteX5" fmla="*/ 578608 w 2651760"/>
              <a:gd name="connsiteY5" fmla="*/ 2839982 h 4392075"/>
              <a:gd name="connsiteX6" fmla="*/ 700756 w 2651760"/>
              <a:gd name="connsiteY6" fmla="*/ 2780671 h 4392075"/>
              <a:gd name="connsiteX7" fmla="*/ 751054 w 2651760"/>
              <a:gd name="connsiteY7" fmla="*/ 2636634 h 4392075"/>
              <a:gd name="connsiteX8" fmla="*/ 751054 w 2651760"/>
              <a:gd name="connsiteY8" fmla="*/ 1891016 h 4392075"/>
              <a:gd name="connsiteX9" fmla="*/ 866022 w 2651760"/>
              <a:gd name="connsiteY9" fmla="*/ 1891016 h 4392075"/>
              <a:gd name="connsiteX10" fmla="*/ 866022 w 2651760"/>
              <a:gd name="connsiteY10" fmla="*/ 3822845 h 4392075"/>
              <a:gd name="connsiteX11" fmla="*/ 925298 w 2651760"/>
              <a:gd name="connsiteY11" fmla="*/ 3990184 h 4392075"/>
              <a:gd name="connsiteX12" fmla="*/ 1067208 w 2651760"/>
              <a:gd name="connsiteY12" fmla="*/ 4060082 h 4392075"/>
              <a:gd name="connsiteX13" fmla="*/ 1209117 w 2651760"/>
              <a:gd name="connsiteY13" fmla="*/ 3990184 h 4392075"/>
              <a:gd name="connsiteX14" fmla="*/ 1268393 w 2651760"/>
              <a:gd name="connsiteY14" fmla="*/ 3822845 h 4392075"/>
              <a:gd name="connsiteX15" fmla="*/ 1268393 w 2651760"/>
              <a:gd name="connsiteY15" fmla="*/ 2839982 h 4392075"/>
              <a:gd name="connsiteX16" fmla="*/ 1383362 w 2651760"/>
              <a:gd name="connsiteY16" fmla="*/ 2839982 h 4392075"/>
              <a:gd name="connsiteX17" fmla="*/ 1383362 w 2651760"/>
              <a:gd name="connsiteY17" fmla="*/ 3822845 h 4392075"/>
              <a:gd name="connsiteX18" fmla="*/ 1442638 w 2651760"/>
              <a:gd name="connsiteY18" fmla="*/ 3990184 h 4392075"/>
              <a:gd name="connsiteX19" fmla="*/ 1584553 w 2651760"/>
              <a:gd name="connsiteY19" fmla="*/ 4060082 h 4392075"/>
              <a:gd name="connsiteX20" fmla="*/ 1726462 w 2651760"/>
              <a:gd name="connsiteY20" fmla="*/ 3990184 h 4392075"/>
              <a:gd name="connsiteX21" fmla="*/ 1785738 w 2651760"/>
              <a:gd name="connsiteY21" fmla="*/ 3822845 h 4392075"/>
              <a:gd name="connsiteX22" fmla="*/ 1785738 w 2651760"/>
              <a:gd name="connsiteY22" fmla="*/ 1891016 h 4392075"/>
              <a:gd name="connsiteX23" fmla="*/ 1900700 w 2651760"/>
              <a:gd name="connsiteY23" fmla="*/ 1891016 h 4392075"/>
              <a:gd name="connsiteX24" fmla="*/ 1900700 w 2651760"/>
              <a:gd name="connsiteY24" fmla="*/ 2636634 h 4392075"/>
              <a:gd name="connsiteX25" fmla="*/ 1950999 w 2651760"/>
              <a:gd name="connsiteY25" fmla="*/ 2780671 h 4392075"/>
              <a:gd name="connsiteX26" fmla="*/ 2073153 w 2651760"/>
              <a:gd name="connsiteY26" fmla="*/ 2839982 h 4392075"/>
              <a:gd name="connsiteX27" fmla="*/ 2195302 w 2651760"/>
              <a:gd name="connsiteY27" fmla="*/ 2780671 h 4392075"/>
              <a:gd name="connsiteX28" fmla="*/ 2245599 w 2651760"/>
              <a:gd name="connsiteY28" fmla="*/ 2636634 h 4392075"/>
              <a:gd name="connsiteX29" fmla="*/ 2245599 w 2651760"/>
              <a:gd name="connsiteY29" fmla="*/ 1755445 h 4392075"/>
              <a:gd name="connsiteX30" fmla="*/ 2145010 w 2651760"/>
              <a:gd name="connsiteY30" fmla="*/ 1467363 h 4392075"/>
              <a:gd name="connsiteX31" fmla="*/ 1900700 w 2651760"/>
              <a:gd name="connsiteY31" fmla="*/ 1348747 h 4392075"/>
              <a:gd name="connsiteX32" fmla="*/ 1325880 w 2651760"/>
              <a:gd name="connsiteY32" fmla="*/ 309376 h 4392075"/>
              <a:gd name="connsiteX33" fmla="*/ 845820 w 2651760"/>
              <a:gd name="connsiteY33" fmla="*/ 789436 h 4392075"/>
              <a:gd name="connsiteX34" fmla="*/ 1325880 w 2651760"/>
              <a:gd name="connsiteY34" fmla="*/ 1269496 h 4392075"/>
              <a:gd name="connsiteX35" fmla="*/ 1805940 w 2651760"/>
              <a:gd name="connsiteY35" fmla="*/ 789436 h 4392075"/>
              <a:gd name="connsiteX36" fmla="*/ 1325880 w 2651760"/>
              <a:gd name="connsiteY36" fmla="*/ 309376 h 4392075"/>
              <a:gd name="connsiteX37" fmla="*/ 0 w 2651760"/>
              <a:gd name="connsiteY37" fmla="*/ 0 h 4392075"/>
              <a:gd name="connsiteX38" fmla="*/ 2651760 w 2651760"/>
              <a:gd name="connsiteY38" fmla="*/ 0 h 4392075"/>
              <a:gd name="connsiteX39" fmla="*/ 2651760 w 2651760"/>
              <a:gd name="connsiteY39" fmla="*/ 4392075 h 4392075"/>
              <a:gd name="connsiteX40" fmla="*/ 0 w 2651760"/>
              <a:gd name="connsiteY40" fmla="*/ 4392075 h 43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51760" h="4392075">
                <a:moveTo>
                  <a:pt x="751054" y="1348747"/>
                </a:moveTo>
                <a:cubicBezTo>
                  <a:pt x="655254" y="1348747"/>
                  <a:pt x="573819" y="1388283"/>
                  <a:pt x="506757" y="1467363"/>
                </a:cubicBezTo>
                <a:cubicBezTo>
                  <a:pt x="439689" y="1546450"/>
                  <a:pt x="406161" y="1642477"/>
                  <a:pt x="406161" y="1755445"/>
                </a:cubicBezTo>
                <a:lnTo>
                  <a:pt x="406161" y="2636634"/>
                </a:lnTo>
                <a:cubicBezTo>
                  <a:pt x="406161" y="2693117"/>
                  <a:pt x="422932" y="2741127"/>
                  <a:pt x="456460" y="2780671"/>
                </a:cubicBezTo>
                <a:cubicBezTo>
                  <a:pt x="489987" y="2820207"/>
                  <a:pt x="530707" y="2839982"/>
                  <a:pt x="578608" y="2839982"/>
                </a:cubicBezTo>
                <a:cubicBezTo>
                  <a:pt x="626508" y="2839982"/>
                  <a:pt x="667228" y="2820207"/>
                  <a:pt x="700756" y="2780671"/>
                </a:cubicBezTo>
                <a:cubicBezTo>
                  <a:pt x="734290" y="2741127"/>
                  <a:pt x="751054" y="2693117"/>
                  <a:pt x="751054" y="2636634"/>
                </a:cubicBezTo>
                <a:lnTo>
                  <a:pt x="751054" y="1891016"/>
                </a:lnTo>
                <a:lnTo>
                  <a:pt x="866022" y="1891016"/>
                </a:lnTo>
                <a:lnTo>
                  <a:pt x="866022" y="3822845"/>
                </a:lnTo>
                <a:cubicBezTo>
                  <a:pt x="866022" y="3887803"/>
                  <a:pt x="885777" y="3943580"/>
                  <a:pt x="925298" y="3990184"/>
                </a:cubicBezTo>
                <a:cubicBezTo>
                  <a:pt x="964820" y="4036781"/>
                  <a:pt x="1012121" y="4060082"/>
                  <a:pt x="1067208" y="4060082"/>
                </a:cubicBezTo>
                <a:cubicBezTo>
                  <a:pt x="1122294" y="4060082"/>
                  <a:pt x="1169596" y="4036781"/>
                  <a:pt x="1209117" y="3990184"/>
                </a:cubicBezTo>
                <a:cubicBezTo>
                  <a:pt x="1248639" y="3943580"/>
                  <a:pt x="1268393" y="3887803"/>
                  <a:pt x="1268393" y="3822845"/>
                </a:cubicBezTo>
                <a:lnTo>
                  <a:pt x="1268393" y="2839982"/>
                </a:lnTo>
                <a:lnTo>
                  <a:pt x="1383362" y="2839982"/>
                </a:lnTo>
                <a:lnTo>
                  <a:pt x="1383362" y="3822845"/>
                </a:lnTo>
                <a:cubicBezTo>
                  <a:pt x="1383362" y="3887803"/>
                  <a:pt x="1403123" y="3943580"/>
                  <a:pt x="1442638" y="3990184"/>
                </a:cubicBezTo>
                <a:cubicBezTo>
                  <a:pt x="1482159" y="4036781"/>
                  <a:pt x="1529466" y="4060082"/>
                  <a:pt x="1584553" y="4060082"/>
                </a:cubicBezTo>
                <a:cubicBezTo>
                  <a:pt x="1639639" y="4060082"/>
                  <a:pt x="1686941" y="4036781"/>
                  <a:pt x="1726462" y="3990184"/>
                </a:cubicBezTo>
                <a:cubicBezTo>
                  <a:pt x="1765977" y="3943580"/>
                  <a:pt x="1785738" y="3887803"/>
                  <a:pt x="1785738" y="3822845"/>
                </a:cubicBezTo>
                <a:lnTo>
                  <a:pt x="1785738" y="1891016"/>
                </a:lnTo>
                <a:lnTo>
                  <a:pt x="1900700" y="1891016"/>
                </a:lnTo>
                <a:lnTo>
                  <a:pt x="1900700" y="2636634"/>
                </a:lnTo>
                <a:cubicBezTo>
                  <a:pt x="1900700" y="2693117"/>
                  <a:pt x="1917471" y="2741127"/>
                  <a:pt x="1950999" y="2780671"/>
                </a:cubicBezTo>
                <a:cubicBezTo>
                  <a:pt x="1984539" y="2820207"/>
                  <a:pt x="2025247" y="2839982"/>
                  <a:pt x="2073153" y="2839982"/>
                </a:cubicBezTo>
                <a:cubicBezTo>
                  <a:pt x="2121054" y="2839982"/>
                  <a:pt x="2161774" y="2820207"/>
                  <a:pt x="2195302" y="2780671"/>
                </a:cubicBezTo>
                <a:cubicBezTo>
                  <a:pt x="2228835" y="2741127"/>
                  <a:pt x="2245599" y="2693117"/>
                  <a:pt x="2245599" y="2636634"/>
                </a:cubicBezTo>
                <a:lnTo>
                  <a:pt x="2245599" y="1755445"/>
                </a:lnTo>
                <a:cubicBezTo>
                  <a:pt x="2245599" y="1642477"/>
                  <a:pt x="2212066" y="1546450"/>
                  <a:pt x="2145010" y="1467363"/>
                </a:cubicBezTo>
                <a:cubicBezTo>
                  <a:pt x="2077942" y="1388283"/>
                  <a:pt x="1996508" y="1348747"/>
                  <a:pt x="1900700" y="1348747"/>
                </a:cubicBezTo>
                <a:close/>
                <a:moveTo>
                  <a:pt x="1325880" y="309376"/>
                </a:moveTo>
                <a:cubicBezTo>
                  <a:pt x="1060750" y="309376"/>
                  <a:pt x="845820" y="524306"/>
                  <a:pt x="845820" y="789436"/>
                </a:cubicBezTo>
                <a:cubicBezTo>
                  <a:pt x="845820" y="1054566"/>
                  <a:pt x="1060750" y="1269496"/>
                  <a:pt x="1325880" y="1269496"/>
                </a:cubicBezTo>
                <a:cubicBezTo>
                  <a:pt x="1591010" y="1269496"/>
                  <a:pt x="1805940" y="1054566"/>
                  <a:pt x="1805940" y="789436"/>
                </a:cubicBezTo>
                <a:cubicBezTo>
                  <a:pt x="1805940" y="524306"/>
                  <a:pt x="1591010" y="309376"/>
                  <a:pt x="1325880" y="309376"/>
                </a:cubicBezTo>
                <a:close/>
                <a:moveTo>
                  <a:pt x="0" y="0"/>
                </a:moveTo>
                <a:lnTo>
                  <a:pt x="2651760" y="0"/>
                </a:lnTo>
                <a:lnTo>
                  <a:pt x="2651760" y="4392075"/>
                </a:lnTo>
                <a:lnTo>
                  <a:pt x="0" y="4392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/>
          <p:cNvSpPr/>
          <p:nvPr/>
        </p:nvSpPr>
        <p:spPr>
          <a:xfrm>
            <a:off x="3664706" y="1535448"/>
            <a:ext cx="2651760" cy="4392075"/>
          </a:xfrm>
          <a:custGeom>
            <a:avLst/>
            <a:gdLst>
              <a:gd name="connsiteX0" fmla="*/ 980984 w 2651760"/>
              <a:gd name="connsiteY0" fmla="*/ 1348747 h 4392075"/>
              <a:gd name="connsiteX1" fmla="*/ 664829 w 2651760"/>
              <a:gd name="connsiteY1" fmla="*/ 1575398 h 4392075"/>
              <a:gd name="connsiteX2" fmla="*/ 204966 w 2651760"/>
              <a:gd name="connsiteY2" fmla="*/ 2388793 h 4392075"/>
              <a:gd name="connsiteX3" fmla="*/ 176227 w 2651760"/>
              <a:gd name="connsiteY3" fmla="*/ 2501062 h 4392075"/>
              <a:gd name="connsiteX4" fmla="*/ 226526 w 2651760"/>
              <a:gd name="connsiteY4" fmla="*/ 2645108 h 4392075"/>
              <a:gd name="connsiteX5" fmla="*/ 348674 w 2651760"/>
              <a:gd name="connsiteY5" fmla="*/ 2704411 h 4392075"/>
              <a:gd name="connsiteX6" fmla="*/ 492382 w 2651760"/>
              <a:gd name="connsiteY6" fmla="*/ 2613332 h 4392075"/>
              <a:gd name="connsiteX7" fmla="*/ 900149 w 2651760"/>
              <a:gd name="connsiteY7" fmla="*/ 1891016 h 4392075"/>
              <a:gd name="connsiteX8" fmla="*/ 980984 w 2651760"/>
              <a:gd name="connsiteY8" fmla="*/ 1891016 h 4392075"/>
              <a:gd name="connsiteX9" fmla="*/ 980984 w 2651760"/>
              <a:gd name="connsiteY9" fmla="*/ 2170616 h 4392075"/>
              <a:gd name="connsiteX10" fmla="*/ 537286 w 2651760"/>
              <a:gd name="connsiteY10" fmla="*/ 3041211 h 4392075"/>
              <a:gd name="connsiteX11" fmla="*/ 521121 w 2651760"/>
              <a:gd name="connsiteY11" fmla="*/ 3111117 h 4392075"/>
              <a:gd name="connsiteX12" fmla="*/ 555254 w 2651760"/>
              <a:gd name="connsiteY12" fmla="*/ 3206437 h 4392075"/>
              <a:gd name="connsiteX13" fmla="*/ 636090 w 2651760"/>
              <a:gd name="connsiteY13" fmla="*/ 3246679 h 4392075"/>
              <a:gd name="connsiteX14" fmla="*/ 980984 w 2651760"/>
              <a:gd name="connsiteY14" fmla="*/ 3246679 h 4392075"/>
              <a:gd name="connsiteX15" fmla="*/ 980984 w 2651760"/>
              <a:gd name="connsiteY15" fmla="*/ 3822845 h 4392075"/>
              <a:gd name="connsiteX16" fmla="*/ 1040260 w 2651760"/>
              <a:gd name="connsiteY16" fmla="*/ 3990184 h 4392075"/>
              <a:gd name="connsiteX17" fmla="*/ 1182175 w 2651760"/>
              <a:gd name="connsiteY17" fmla="*/ 4060082 h 4392075"/>
              <a:gd name="connsiteX18" fmla="*/ 1469585 w 2651760"/>
              <a:gd name="connsiteY18" fmla="*/ 4060082 h 4392075"/>
              <a:gd name="connsiteX19" fmla="*/ 1611494 w 2651760"/>
              <a:gd name="connsiteY19" fmla="*/ 3990184 h 4392075"/>
              <a:gd name="connsiteX20" fmla="*/ 1670777 w 2651760"/>
              <a:gd name="connsiteY20" fmla="*/ 3822845 h 4392075"/>
              <a:gd name="connsiteX21" fmla="*/ 1670777 w 2651760"/>
              <a:gd name="connsiteY21" fmla="*/ 3246679 h 4392075"/>
              <a:gd name="connsiteX22" fmla="*/ 2015671 w 2651760"/>
              <a:gd name="connsiteY22" fmla="*/ 3246679 h 4392075"/>
              <a:gd name="connsiteX23" fmla="*/ 2096506 w 2651760"/>
              <a:gd name="connsiteY23" fmla="*/ 3206437 h 4392075"/>
              <a:gd name="connsiteX24" fmla="*/ 2130633 w 2651760"/>
              <a:gd name="connsiteY24" fmla="*/ 3111117 h 4392075"/>
              <a:gd name="connsiteX25" fmla="*/ 2114469 w 2651760"/>
              <a:gd name="connsiteY25" fmla="*/ 3041211 h 4392075"/>
              <a:gd name="connsiteX26" fmla="*/ 1670777 w 2651760"/>
              <a:gd name="connsiteY26" fmla="*/ 2170616 h 4392075"/>
              <a:gd name="connsiteX27" fmla="*/ 1670777 w 2651760"/>
              <a:gd name="connsiteY27" fmla="*/ 1891016 h 4392075"/>
              <a:gd name="connsiteX28" fmla="*/ 1751612 w 2651760"/>
              <a:gd name="connsiteY28" fmla="*/ 1891016 h 4392075"/>
              <a:gd name="connsiteX29" fmla="*/ 2159378 w 2651760"/>
              <a:gd name="connsiteY29" fmla="*/ 2613332 h 4392075"/>
              <a:gd name="connsiteX30" fmla="*/ 2303087 w 2651760"/>
              <a:gd name="connsiteY30" fmla="*/ 2704411 h 4392075"/>
              <a:gd name="connsiteX31" fmla="*/ 2425235 w 2651760"/>
              <a:gd name="connsiteY31" fmla="*/ 2645108 h 4392075"/>
              <a:gd name="connsiteX32" fmla="*/ 2475533 w 2651760"/>
              <a:gd name="connsiteY32" fmla="*/ 2501062 h 4392075"/>
              <a:gd name="connsiteX33" fmla="*/ 2446794 w 2651760"/>
              <a:gd name="connsiteY33" fmla="*/ 2388793 h 4392075"/>
              <a:gd name="connsiteX34" fmla="*/ 1986932 w 2651760"/>
              <a:gd name="connsiteY34" fmla="*/ 1575398 h 4392075"/>
              <a:gd name="connsiteX35" fmla="*/ 1670777 w 2651760"/>
              <a:gd name="connsiteY35" fmla="*/ 1348747 h 4392075"/>
              <a:gd name="connsiteX36" fmla="*/ 1325880 w 2651760"/>
              <a:gd name="connsiteY36" fmla="*/ 309376 h 4392075"/>
              <a:gd name="connsiteX37" fmla="*/ 845820 w 2651760"/>
              <a:gd name="connsiteY37" fmla="*/ 789436 h 4392075"/>
              <a:gd name="connsiteX38" fmla="*/ 1325880 w 2651760"/>
              <a:gd name="connsiteY38" fmla="*/ 1269496 h 4392075"/>
              <a:gd name="connsiteX39" fmla="*/ 1805940 w 2651760"/>
              <a:gd name="connsiteY39" fmla="*/ 789436 h 4392075"/>
              <a:gd name="connsiteX40" fmla="*/ 1325880 w 2651760"/>
              <a:gd name="connsiteY40" fmla="*/ 309376 h 4392075"/>
              <a:gd name="connsiteX41" fmla="*/ 0 w 2651760"/>
              <a:gd name="connsiteY41" fmla="*/ 0 h 4392075"/>
              <a:gd name="connsiteX42" fmla="*/ 2651760 w 2651760"/>
              <a:gd name="connsiteY42" fmla="*/ 0 h 4392075"/>
              <a:gd name="connsiteX43" fmla="*/ 2651760 w 2651760"/>
              <a:gd name="connsiteY43" fmla="*/ 4392075 h 4392075"/>
              <a:gd name="connsiteX44" fmla="*/ 0 w 2651760"/>
              <a:gd name="connsiteY44" fmla="*/ 4392075 h 43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51760" h="4392075">
                <a:moveTo>
                  <a:pt x="980984" y="1348747"/>
                </a:moveTo>
                <a:cubicBezTo>
                  <a:pt x="857635" y="1348747"/>
                  <a:pt x="752251" y="1424293"/>
                  <a:pt x="664829" y="1575398"/>
                </a:cubicBezTo>
                <a:lnTo>
                  <a:pt x="204966" y="2388793"/>
                </a:lnTo>
                <a:cubicBezTo>
                  <a:pt x="185804" y="2422689"/>
                  <a:pt x="176227" y="2460114"/>
                  <a:pt x="176227" y="2501062"/>
                </a:cubicBezTo>
                <a:cubicBezTo>
                  <a:pt x="176227" y="2557554"/>
                  <a:pt x="192998" y="2605565"/>
                  <a:pt x="226526" y="2645108"/>
                </a:cubicBezTo>
                <a:cubicBezTo>
                  <a:pt x="260059" y="2684643"/>
                  <a:pt x="300773" y="2704411"/>
                  <a:pt x="348674" y="2704411"/>
                </a:cubicBezTo>
                <a:cubicBezTo>
                  <a:pt x="409748" y="2704411"/>
                  <a:pt x="457655" y="2674048"/>
                  <a:pt x="492382" y="2613332"/>
                </a:cubicBezTo>
                <a:lnTo>
                  <a:pt x="900149" y="1891016"/>
                </a:lnTo>
                <a:lnTo>
                  <a:pt x="980984" y="1891016"/>
                </a:lnTo>
                <a:lnTo>
                  <a:pt x="980984" y="2170616"/>
                </a:lnTo>
                <a:lnTo>
                  <a:pt x="537286" y="3041211"/>
                </a:lnTo>
                <a:cubicBezTo>
                  <a:pt x="526509" y="3062392"/>
                  <a:pt x="521121" y="3085694"/>
                  <a:pt x="521121" y="3111117"/>
                </a:cubicBezTo>
                <a:cubicBezTo>
                  <a:pt x="521121" y="3147833"/>
                  <a:pt x="532503" y="3179600"/>
                  <a:pt x="555254" y="3206437"/>
                </a:cubicBezTo>
                <a:cubicBezTo>
                  <a:pt x="578013" y="3233265"/>
                  <a:pt x="604953" y="3246679"/>
                  <a:pt x="636090" y="3246679"/>
                </a:cubicBezTo>
                <a:lnTo>
                  <a:pt x="980984" y="3246679"/>
                </a:lnTo>
                <a:lnTo>
                  <a:pt x="980984" y="3822845"/>
                </a:lnTo>
                <a:cubicBezTo>
                  <a:pt x="980984" y="3887803"/>
                  <a:pt x="1000744" y="3943580"/>
                  <a:pt x="1040260" y="3990184"/>
                </a:cubicBezTo>
                <a:cubicBezTo>
                  <a:pt x="1079781" y="4036781"/>
                  <a:pt x="1127088" y="4060082"/>
                  <a:pt x="1182175" y="4060082"/>
                </a:cubicBezTo>
                <a:lnTo>
                  <a:pt x="1469585" y="4060082"/>
                </a:lnTo>
                <a:cubicBezTo>
                  <a:pt x="1524678" y="4060082"/>
                  <a:pt x="1571980" y="4036781"/>
                  <a:pt x="1611494" y="3990184"/>
                </a:cubicBezTo>
                <a:cubicBezTo>
                  <a:pt x="1651016" y="3943580"/>
                  <a:pt x="1670777" y="3887803"/>
                  <a:pt x="1670777" y="3822845"/>
                </a:cubicBezTo>
                <a:lnTo>
                  <a:pt x="1670777" y="3246679"/>
                </a:lnTo>
                <a:lnTo>
                  <a:pt x="2015671" y="3246679"/>
                </a:lnTo>
                <a:cubicBezTo>
                  <a:pt x="2046807" y="3246679"/>
                  <a:pt x="2073755" y="3233265"/>
                  <a:pt x="2096506" y="3206437"/>
                </a:cubicBezTo>
                <a:cubicBezTo>
                  <a:pt x="2119263" y="3179600"/>
                  <a:pt x="2130633" y="3147833"/>
                  <a:pt x="2130633" y="3111117"/>
                </a:cubicBezTo>
                <a:cubicBezTo>
                  <a:pt x="2130633" y="3085694"/>
                  <a:pt x="2125251" y="3062392"/>
                  <a:pt x="2114469" y="3041211"/>
                </a:cubicBezTo>
                <a:lnTo>
                  <a:pt x="1670777" y="2170616"/>
                </a:lnTo>
                <a:lnTo>
                  <a:pt x="1670777" y="1891016"/>
                </a:lnTo>
                <a:lnTo>
                  <a:pt x="1751612" y="1891016"/>
                </a:lnTo>
                <a:lnTo>
                  <a:pt x="2159378" y="2613332"/>
                </a:lnTo>
                <a:cubicBezTo>
                  <a:pt x="2194112" y="2674048"/>
                  <a:pt x="2242012" y="2704411"/>
                  <a:pt x="2303087" y="2704411"/>
                </a:cubicBezTo>
                <a:cubicBezTo>
                  <a:pt x="2350993" y="2704411"/>
                  <a:pt x="2391707" y="2684643"/>
                  <a:pt x="2425235" y="2645108"/>
                </a:cubicBezTo>
                <a:cubicBezTo>
                  <a:pt x="2458769" y="2605565"/>
                  <a:pt x="2475533" y="2557554"/>
                  <a:pt x="2475533" y="2501062"/>
                </a:cubicBezTo>
                <a:cubicBezTo>
                  <a:pt x="2475533" y="2460114"/>
                  <a:pt x="2465956" y="2422689"/>
                  <a:pt x="2446794" y="2388793"/>
                </a:cubicBezTo>
                <a:lnTo>
                  <a:pt x="1986932" y="1575398"/>
                </a:lnTo>
                <a:cubicBezTo>
                  <a:pt x="1899509" y="1424293"/>
                  <a:pt x="1794131" y="1348747"/>
                  <a:pt x="1670777" y="1348747"/>
                </a:cubicBezTo>
                <a:close/>
                <a:moveTo>
                  <a:pt x="1325880" y="309376"/>
                </a:moveTo>
                <a:cubicBezTo>
                  <a:pt x="1060750" y="309376"/>
                  <a:pt x="845820" y="524306"/>
                  <a:pt x="845820" y="789436"/>
                </a:cubicBezTo>
                <a:cubicBezTo>
                  <a:pt x="845820" y="1054566"/>
                  <a:pt x="1060750" y="1269496"/>
                  <a:pt x="1325880" y="1269496"/>
                </a:cubicBezTo>
                <a:cubicBezTo>
                  <a:pt x="1591010" y="1269496"/>
                  <a:pt x="1805940" y="1054566"/>
                  <a:pt x="1805940" y="789436"/>
                </a:cubicBezTo>
                <a:cubicBezTo>
                  <a:pt x="1805940" y="524306"/>
                  <a:pt x="1591010" y="309376"/>
                  <a:pt x="1325880" y="309376"/>
                </a:cubicBezTo>
                <a:close/>
                <a:moveTo>
                  <a:pt x="0" y="0"/>
                </a:moveTo>
                <a:lnTo>
                  <a:pt x="2651760" y="0"/>
                </a:lnTo>
                <a:lnTo>
                  <a:pt x="2651760" y="4392075"/>
                </a:lnTo>
                <a:lnTo>
                  <a:pt x="0" y="4392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505"/>
          <p:cNvSpPr/>
          <p:nvPr/>
        </p:nvSpPr>
        <p:spPr>
          <a:xfrm>
            <a:off x="8328248" y="5373216"/>
            <a:ext cx="415834" cy="571605"/>
          </a:xfrm>
          <a:custGeom>
            <a:avLst/>
            <a:gdLst>
              <a:gd name="connsiteX0" fmla="*/ 126206 w 360589"/>
              <a:gd name="connsiteY0" fmla="*/ 135221 h 495810"/>
              <a:gd name="connsiteX1" fmla="*/ 234383 w 360589"/>
              <a:gd name="connsiteY1" fmla="*/ 135221 h 495810"/>
              <a:gd name="connsiteX2" fmla="*/ 283964 w 360589"/>
              <a:gd name="connsiteY2" fmla="*/ 165364 h 495810"/>
              <a:gd name="connsiteX3" fmla="*/ 356082 w 360589"/>
              <a:gd name="connsiteY3" fmla="*/ 273540 h 495810"/>
              <a:gd name="connsiteX4" fmla="*/ 360589 w 360589"/>
              <a:gd name="connsiteY4" fmla="*/ 288471 h 495810"/>
              <a:gd name="connsiteX5" fmla="*/ 352701 w 360589"/>
              <a:gd name="connsiteY5" fmla="*/ 307628 h 495810"/>
              <a:gd name="connsiteX6" fmla="*/ 333545 w 360589"/>
              <a:gd name="connsiteY6" fmla="*/ 315515 h 495810"/>
              <a:gd name="connsiteX7" fmla="*/ 311008 w 360589"/>
              <a:gd name="connsiteY7" fmla="*/ 303402 h 495810"/>
              <a:gd name="connsiteX8" fmla="*/ 247060 w 360589"/>
              <a:gd name="connsiteY8" fmla="*/ 207339 h 495810"/>
              <a:gd name="connsiteX9" fmla="*/ 234383 w 360589"/>
              <a:gd name="connsiteY9" fmla="*/ 207339 h 495810"/>
              <a:gd name="connsiteX10" fmla="*/ 234383 w 360589"/>
              <a:gd name="connsiteY10" fmla="*/ 244524 h 495810"/>
              <a:gd name="connsiteX11" fmla="*/ 303965 w 360589"/>
              <a:gd name="connsiteY11" fmla="*/ 360307 h 495810"/>
              <a:gd name="connsiteX12" fmla="*/ 306500 w 360589"/>
              <a:gd name="connsiteY12" fmla="*/ 369604 h 495810"/>
              <a:gd name="connsiteX13" fmla="*/ 301148 w 360589"/>
              <a:gd name="connsiteY13" fmla="*/ 382281 h 495810"/>
              <a:gd name="connsiteX14" fmla="*/ 288471 w 360589"/>
              <a:gd name="connsiteY14" fmla="*/ 387633 h 495810"/>
              <a:gd name="connsiteX15" fmla="*/ 234383 w 360589"/>
              <a:gd name="connsiteY15" fmla="*/ 387633 h 495810"/>
              <a:gd name="connsiteX16" fmla="*/ 234383 w 360589"/>
              <a:gd name="connsiteY16" fmla="*/ 464259 h 495810"/>
              <a:gd name="connsiteX17" fmla="*/ 225086 w 360589"/>
              <a:gd name="connsiteY17" fmla="*/ 486514 h 495810"/>
              <a:gd name="connsiteX18" fmla="*/ 202831 w 360589"/>
              <a:gd name="connsiteY18" fmla="*/ 495810 h 495810"/>
              <a:gd name="connsiteX19" fmla="*/ 157758 w 360589"/>
              <a:gd name="connsiteY19" fmla="*/ 495810 h 495810"/>
              <a:gd name="connsiteX20" fmla="*/ 135502 w 360589"/>
              <a:gd name="connsiteY20" fmla="*/ 486514 h 495810"/>
              <a:gd name="connsiteX21" fmla="*/ 126206 w 360589"/>
              <a:gd name="connsiteY21" fmla="*/ 464259 h 495810"/>
              <a:gd name="connsiteX22" fmla="*/ 126206 w 360589"/>
              <a:gd name="connsiteY22" fmla="*/ 387633 h 495810"/>
              <a:gd name="connsiteX23" fmla="*/ 72118 w 360589"/>
              <a:gd name="connsiteY23" fmla="*/ 387633 h 495810"/>
              <a:gd name="connsiteX24" fmla="*/ 59441 w 360589"/>
              <a:gd name="connsiteY24" fmla="*/ 382281 h 495810"/>
              <a:gd name="connsiteX25" fmla="*/ 54088 w 360589"/>
              <a:gd name="connsiteY25" fmla="*/ 369604 h 495810"/>
              <a:gd name="connsiteX26" fmla="*/ 56623 w 360589"/>
              <a:gd name="connsiteY26" fmla="*/ 360307 h 495810"/>
              <a:gd name="connsiteX27" fmla="*/ 126206 w 360589"/>
              <a:gd name="connsiteY27" fmla="*/ 244524 h 495810"/>
              <a:gd name="connsiteX28" fmla="*/ 126206 w 360589"/>
              <a:gd name="connsiteY28" fmla="*/ 207339 h 495810"/>
              <a:gd name="connsiteX29" fmla="*/ 113529 w 360589"/>
              <a:gd name="connsiteY29" fmla="*/ 207339 h 495810"/>
              <a:gd name="connsiteX30" fmla="*/ 49581 w 360589"/>
              <a:gd name="connsiteY30" fmla="*/ 303402 h 495810"/>
              <a:gd name="connsiteX31" fmla="*/ 27044 w 360589"/>
              <a:gd name="connsiteY31" fmla="*/ 315515 h 495810"/>
              <a:gd name="connsiteX32" fmla="*/ 7888 w 360589"/>
              <a:gd name="connsiteY32" fmla="*/ 307628 h 495810"/>
              <a:gd name="connsiteX33" fmla="*/ 0 w 360589"/>
              <a:gd name="connsiteY33" fmla="*/ 288471 h 495810"/>
              <a:gd name="connsiteX34" fmla="*/ 4507 w 360589"/>
              <a:gd name="connsiteY34" fmla="*/ 273540 h 495810"/>
              <a:gd name="connsiteX35" fmla="*/ 76625 w 360589"/>
              <a:gd name="connsiteY35" fmla="*/ 165364 h 495810"/>
              <a:gd name="connsiteX36" fmla="*/ 126206 w 360589"/>
              <a:gd name="connsiteY36" fmla="*/ 135221 h 495810"/>
              <a:gd name="connsiteX37" fmla="*/ 180294 w 360589"/>
              <a:gd name="connsiteY37" fmla="*/ 0 h 495810"/>
              <a:gd name="connsiteX38" fmla="*/ 224946 w 360589"/>
              <a:gd name="connsiteY38" fmla="*/ 18452 h 495810"/>
              <a:gd name="connsiteX39" fmla="*/ 243397 w 360589"/>
              <a:gd name="connsiteY39" fmla="*/ 63103 h 495810"/>
              <a:gd name="connsiteX40" fmla="*/ 224946 w 360589"/>
              <a:gd name="connsiteY40" fmla="*/ 107754 h 495810"/>
              <a:gd name="connsiteX41" fmla="*/ 180294 w 360589"/>
              <a:gd name="connsiteY41" fmla="*/ 126206 h 495810"/>
              <a:gd name="connsiteX42" fmla="*/ 135643 w 360589"/>
              <a:gd name="connsiteY42" fmla="*/ 107754 h 495810"/>
              <a:gd name="connsiteX43" fmla="*/ 117191 w 360589"/>
              <a:gd name="connsiteY43" fmla="*/ 63103 h 495810"/>
              <a:gd name="connsiteX44" fmla="*/ 135643 w 360589"/>
              <a:gd name="connsiteY44" fmla="*/ 18452 h 495810"/>
              <a:gd name="connsiteX45" fmla="*/ 180294 w 360589"/>
              <a:gd name="connsiteY45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60589" h="495810">
                <a:moveTo>
                  <a:pt x="126206" y="135221"/>
                </a:moveTo>
                <a:lnTo>
                  <a:pt x="234383" y="135221"/>
                </a:lnTo>
                <a:cubicBezTo>
                  <a:pt x="253728" y="135221"/>
                  <a:pt x="270254" y="145268"/>
                  <a:pt x="283964" y="165364"/>
                </a:cubicBezTo>
                <a:lnTo>
                  <a:pt x="356082" y="273540"/>
                </a:lnTo>
                <a:cubicBezTo>
                  <a:pt x="359087" y="278048"/>
                  <a:pt x="360589" y="283025"/>
                  <a:pt x="360589" y="288471"/>
                </a:cubicBezTo>
                <a:cubicBezTo>
                  <a:pt x="360589" y="295984"/>
                  <a:pt x="357960" y="302369"/>
                  <a:pt x="352701" y="307628"/>
                </a:cubicBezTo>
                <a:cubicBezTo>
                  <a:pt x="347443" y="312886"/>
                  <a:pt x="341058" y="315515"/>
                  <a:pt x="333545" y="315515"/>
                </a:cubicBezTo>
                <a:cubicBezTo>
                  <a:pt x="323967" y="315515"/>
                  <a:pt x="316455" y="311477"/>
                  <a:pt x="311008" y="303402"/>
                </a:cubicBezTo>
                <a:lnTo>
                  <a:pt x="247060" y="207339"/>
                </a:lnTo>
                <a:lnTo>
                  <a:pt x="234383" y="207339"/>
                </a:lnTo>
                <a:lnTo>
                  <a:pt x="234383" y="244524"/>
                </a:lnTo>
                <a:lnTo>
                  <a:pt x="303965" y="360307"/>
                </a:lnTo>
                <a:cubicBezTo>
                  <a:pt x="305656" y="363124"/>
                  <a:pt x="306500" y="366223"/>
                  <a:pt x="306500" y="369604"/>
                </a:cubicBezTo>
                <a:cubicBezTo>
                  <a:pt x="306500" y="374487"/>
                  <a:pt x="304717" y="378712"/>
                  <a:pt x="301148" y="382281"/>
                </a:cubicBezTo>
                <a:cubicBezTo>
                  <a:pt x="297580" y="385849"/>
                  <a:pt x="293354" y="387633"/>
                  <a:pt x="288471" y="387633"/>
                </a:cubicBezTo>
                <a:lnTo>
                  <a:pt x="234383" y="387633"/>
                </a:lnTo>
                <a:lnTo>
                  <a:pt x="234383" y="464259"/>
                </a:lnTo>
                <a:cubicBezTo>
                  <a:pt x="234383" y="472898"/>
                  <a:pt x="231284" y="480316"/>
                  <a:pt x="225086" y="486514"/>
                </a:cubicBezTo>
                <a:cubicBezTo>
                  <a:pt x="218889" y="492711"/>
                  <a:pt x="211471" y="495810"/>
                  <a:pt x="202831" y="495810"/>
                </a:cubicBezTo>
                <a:lnTo>
                  <a:pt x="157758" y="495810"/>
                </a:lnTo>
                <a:cubicBezTo>
                  <a:pt x="149119" y="495810"/>
                  <a:pt x="141700" y="492711"/>
                  <a:pt x="135502" y="486514"/>
                </a:cubicBezTo>
                <a:cubicBezTo>
                  <a:pt x="129305" y="480316"/>
                  <a:pt x="126206" y="472898"/>
                  <a:pt x="126206" y="464259"/>
                </a:cubicBezTo>
                <a:lnTo>
                  <a:pt x="126206" y="387633"/>
                </a:lnTo>
                <a:lnTo>
                  <a:pt x="72118" y="387633"/>
                </a:lnTo>
                <a:cubicBezTo>
                  <a:pt x="67235" y="387633"/>
                  <a:pt x="63010" y="385849"/>
                  <a:pt x="59441" y="382281"/>
                </a:cubicBezTo>
                <a:cubicBezTo>
                  <a:pt x="55873" y="378712"/>
                  <a:pt x="54088" y="374487"/>
                  <a:pt x="54088" y="369604"/>
                </a:cubicBezTo>
                <a:cubicBezTo>
                  <a:pt x="54088" y="366223"/>
                  <a:pt x="54933" y="363124"/>
                  <a:pt x="56623" y="360307"/>
                </a:cubicBezTo>
                <a:lnTo>
                  <a:pt x="126206" y="244524"/>
                </a:lnTo>
                <a:lnTo>
                  <a:pt x="126206" y="207339"/>
                </a:lnTo>
                <a:lnTo>
                  <a:pt x="113529" y="207339"/>
                </a:lnTo>
                <a:lnTo>
                  <a:pt x="49581" y="303402"/>
                </a:lnTo>
                <a:cubicBezTo>
                  <a:pt x="44135" y="311477"/>
                  <a:pt x="36622" y="315515"/>
                  <a:pt x="27044" y="315515"/>
                </a:cubicBezTo>
                <a:cubicBezTo>
                  <a:pt x="19532" y="315515"/>
                  <a:pt x="13147" y="312886"/>
                  <a:pt x="7888" y="307628"/>
                </a:cubicBezTo>
                <a:cubicBezTo>
                  <a:pt x="2630" y="302369"/>
                  <a:pt x="0" y="295984"/>
                  <a:pt x="0" y="288471"/>
                </a:cubicBezTo>
                <a:cubicBezTo>
                  <a:pt x="0" y="283025"/>
                  <a:pt x="1502" y="278048"/>
                  <a:pt x="4507" y="273540"/>
                </a:cubicBezTo>
                <a:lnTo>
                  <a:pt x="76625" y="165364"/>
                </a:lnTo>
                <a:cubicBezTo>
                  <a:pt x="90335" y="145268"/>
                  <a:pt x="106862" y="135221"/>
                  <a:pt x="126206" y="135221"/>
                </a:cubicBezTo>
                <a:close/>
                <a:moveTo>
                  <a:pt x="180294" y="0"/>
                </a:moveTo>
                <a:cubicBezTo>
                  <a:pt x="197761" y="0"/>
                  <a:pt x="212645" y="6150"/>
                  <a:pt x="224946" y="18452"/>
                </a:cubicBezTo>
                <a:cubicBezTo>
                  <a:pt x="237247" y="30753"/>
                  <a:pt x="243397" y="45637"/>
                  <a:pt x="243397" y="63103"/>
                </a:cubicBezTo>
                <a:cubicBezTo>
                  <a:pt x="243397" y="80569"/>
                  <a:pt x="237247" y="95453"/>
                  <a:pt x="224946" y="107754"/>
                </a:cubicBezTo>
                <a:cubicBezTo>
                  <a:pt x="212645" y="120055"/>
                  <a:pt x="197761" y="126206"/>
                  <a:pt x="180294" y="126206"/>
                </a:cubicBezTo>
                <a:cubicBezTo>
                  <a:pt x="162828" y="126206"/>
                  <a:pt x="147945" y="120055"/>
                  <a:pt x="135643" y="107754"/>
                </a:cubicBezTo>
                <a:cubicBezTo>
                  <a:pt x="123342" y="95453"/>
                  <a:pt x="117191" y="80569"/>
                  <a:pt x="117191" y="63103"/>
                </a:cubicBezTo>
                <a:cubicBezTo>
                  <a:pt x="117191" y="45637"/>
                  <a:pt x="123342" y="30753"/>
                  <a:pt x="135643" y="18452"/>
                </a:cubicBezTo>
                <a:cubicBezTo>
                  <a:pt x="147945" y="6150"/>
                  <a:pt x="162828" y="0"/>
                  <a:pt x="1802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06"/>
          <p:cNvSpPr/>
          <p:nvPr/>
        </p:nvSpPr>
        <p:spPr>
          <a:xfrm>
            <a:off x="8369832" y="4086944"/>
            <a:ext cx="332666" cy="571605"/>
          </a:xfrm>
          <a:custGeom>
            <a:avLst/>
            <a:gdLst>
              <a:gd name="connsiteX0" fmla="*/ 54088 w 288471"/>
              <a:gd name="connsiteY0" fmla="*/ 135221 h 495810"/>
              <a:gd name="connsiteX1" fmla="*/ 234382 w 288471"/>
              <a:gd name="connsiteY1" fmla="*/ 135221 h 495810"/>
              <a:gd name="connsiteX2" fmla="*/ 272696 w 288471"/>
              <a:gd name="connsiteY2" fmla="*/ 150996 h 495810"/>
              <a:gd name="connsiteX3" fmla="*/ 288471 w 288471"/>
              <a:gd name="connsiteY3" fmla="*/ 189309 h 495810"/>
              <a:gd name="connsiteX4" fmla="*/ 288471 w 288471"/>
              <a:gd name="connsiteY4" fmla="*/ 306501 h 495810"/>
              <a:gd name="connsiteX5" fmla="*/ 280583 w 288471"/>
              <a:gd name="connsiteY5" fmla="*/ 325657 h 495810"/>
              <a:gd name="connsiteX6" fmla="*/ 261427 w 288471"/>
              <a:gd name="connsiteY6" fmla="*/ 333545 h 495810"/>
              <a:gd name="connsiteX7" fmla="*/ 242270 w 288471"/>
              <a:gd name="connsiteY7" fmla="*/ 325657 h 495810"/>
              <a:gd name="connsiteX8" fmla="*/ 234382 w 288471"/>
              <a:gd name="connsiteY8" fmla="*/ 306501 h 495810"/>
              <a:gd name="connsiteX9" fmla="*/ 234382 w 288471"/>
              <a:gd name="connsiteY9" fmla="*/ 207339 h 495810"/>
              <a:gd name="connsiteX10" fmla="*/ 216353 w 288471"/>
              <a:gd name="connsiteY10" fmla="*/ 207339 h 495810"/>
              <a:gd name="connsiteX11" fmla="*/ 216353 w 288471"/>
              <a:gd name="connsiteY11" fmla="*/ 464259 h 495810"/>
              <a:gd name="connsiteX12" fmla="*/ 207057 w 288471"/>
              <a:gd name="connsiteY12" fmla="*/ 486514 h 495810"/>
              <a:gd name="connsiteX13" fmla="*/ 184802 w 288471"/>
              <a:gd name="connsiteY13" fmla="*/ 495810 h 495810"/>
              <a:gd name="connsiteX14" fmla="*/ 162546 w 288471"/>
              <a:gd name="connsiteY14" fmla="*/ 486514 h 495810"/>
              <a:gd name="connsiteX15" fmla="*/ 153250 w 288471"/>
              <a:gd name="connsiteY15" fmla="*/ 464259 h 495810"/>
              <a:gd name="connsiteX16" fmla="*/ 153250 w 288471"/>
              <a:gd name="connsiteY16" fmla="*/ 333545 h 495810"/>
              <a:gd name="connsiteX17" fmla="*/ 135220 w 288471"/>
              <a:gd name="connsiteY17" fmla="*/ 333545 h 495810"/>
              <a:gd name="connsiteX18" fmla="*/ 135220 w 288471"/>
              <a:gd name="connsiteY18" fmla="*/ 464259 h 495810"/>
              <a:gd name="connsiteX19" fmla="*/ 125924 w 288471"/>
              <a:gd name="connsiteY19" fmla="*/ 486514 h 495810"/>
              <a:gd name="connsiteX20" fmla="*/ 103669 w 288471"/>
              <a:gd name="connsiteY20" fmla="*/ 495810 h 495810"/>
              <a:gd name="connsiteX21" fmla="*/ 81414 w 288471"/>
              <a:gd name="connsiteY21" fmla="*/ 486514 h 495810"/>
              <a:gd name="connsiteX22" fmla="*/ 72118 w 288471"/>
              <a:gd name="connsiteY22" fmla="*/ 464259 h 495810"/>
              <a:gd name="connsiteX23" fmla="*/ 72118 w 288471"/>
              <a:gd name="connsiteY23" fmla="*/ 207339 h 495810"/>
              <a:gd name="connsiteX24" fmla="*/ 54088 w 288471"/>
              <a:gd name="connsiteY24" fmla="*/ 207339 h 495810"/>
              <a:gd name="connsiteX25" fmla="*/ 54088 w 288471"/>
              <a:gd name="connsiteY25" fmla="*/ 306501 h 495810"/>
              <a:gd name="connsiteX26" fmla="*/ 46200 w 288471"/>
              <a:gd name="connsiteY26" fmla="*/ 325657 h 495810"/>
              <a:gd name="connsiteX27" fmla="*/ 27044 w 288471"/>
              <a:gd name="connsiteY27" fmla="*/ 333545 h 495810"/>
              <a:gd name="connsiteX28" fmla="*/ 7888 w 288471"/>
              <a:gd name="connsiteY28" fmla="*/ 325657 h 495810"/>
              <a:gd name="connsiteX29" fmla="*/ 0 w 288471"/>
              <a:gd name="connsiteY29" fmla="*/ 306501 h 495810"/>
              <a:gd name="connsiteX30" fmla="*/ 0 w 288471"/>
              <a:gd name="connsiteY30" fmla="*/ 189309 h 495810"/>
              <a:gd name="connsiteX31" fmla="*/ 15776 w 288471"/>
              <a:gd name="connsiteY31" fmla="*/ 150996 h 495810"/>
              <a:gd name="connsiteX32" fmla="*/ 54088 w 288471"/>
              <a:gd name="connsiteY32" fmla="*/ 135221 h 495810"/>
              <a:gd name="connsiteX33" fmla="*/ 144235 w 288471"/>
              <a:gd name="connsiteY33" fmla="*/ 0 h 495810"/>
              <a:gd name="connsiteX34" fmla="*/ 188886 w 288471"/>
              <a:gd name="connsiteY34" fmla="*/ 18452 h 495810"/>
              <a:gd name="connsiteX35" fmla="*/ 207338 w 288471"/>
              <a:gd name="connsiteY35" fmla="*/ 63103 h 495810"/>
              <a:gd name="connsiteX36" fmla="*/ 188886 w 288471"/>
              <a:gd name="connsiteY36" fmla="*/ 107754 h 495810"/>
              <a:gd name="connsiteX37" fmla="*/ 144235 w 288471"/>
              <a:gd name="connsiteY37" fmla="*/ 126206 h 495810"/>
              <a:gd name="connsiteX38" fmla="*/ 99584 w 288471"/>
              <a:gd name="connsiteY38" fmla="*/ 107754 h 495810"/>
              <a:gd name="connsiteX39" fmla="*/ 81132 w 288471"/>
              <a:gd name="connsiteY39" fmla="*/ 63103 h 495810"/>
              <a:gd name="connsiteX40" fmla="*/ 99584 w 288471"/>
              <a:gd name="connsiteY40" fmla="*/ 18452 h 495810"/>
              <a:gd name="connsiteX41" fmla="*/ 144235 w 288471"/>
              <a:gd name="connsiteY41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8471" h="495810">
                <a:moveTo>
                  <a:pt x="54088" y="135221"/>
                </a:moveTo>
                <a:lnTo>
                  <a:pt x="234382" y="135221"/>
                </a:lnTo>
                <a:cubicBezTo>
                  <a:pt x="249407" y="135221"/>
                  <a:pt x="262178" y="140479"/>
                  <a:pt x="272696" y="150996"/>
                </a:cubicBezTo>
                <a:cubicBezTo>
                  <a:pt x="283212" y="161514"/>
                  <a:pt x="288471" y="174285"/>
                  <a:pt x="288471" y="189309"/>
                </a:cubicBezTo>
                <a:lnTo>
                  <a:pt x="288471" y="306501"/>
                </a:lnTo>
                <a:cubicBezTo>
                  <a:pt x="288471" y="314013"/>
                  <a:pt x="285842" y="320398"/>
                  <a:pt x="280583" y="325657"/>
                </a:cubicBezTo>
                <a:cubicBezTo>
                  <a:pt x="275325" y="330915"/>
                  <a:pt x="268939" y="333545"/>
                  <a:pt x="261427" y="333545"/>
                </a:cubicBezTo>
                <a:cubicBezTo>
                  <a:pt x="253914" y="333545"/>
                  <a:pt x="247530" y="330915"/>
                  <a:pt x="242270" y="325657"/>
                </a:cubicBezTo>
                <a:cubicBezTo>
                  <a:pt x="237012" y="320398"/>
                  <a:pt x="234382" y="314013"/>
                  <a:pt x="234382" y="306501"/>
                </a:cubicBezTo>
                <a:lnTo>
                  <a:pt x="234382" y="207339"/>
                </a:lnTo>
                <a:lnTo>
                  <a:pt x="216353" y="207339"/>
                </a:lnTo>
                <a:lnTo>
                  <a:pt x="216353" y="464259"/>
                </a:lnTo>
                <a:cubicBezTo>
                  <a:pt x="216353" y="472898"/>
                  <a:pt x="213254" y="480316"/>
                  <a:pt x="207057" y="486514"/>
                </a:cubicBezTo>
                <a:cubicBezTo>
                  <a:pt x="200859" y="492711"/>
                  <a:pt x="193441" y="495810"/>
                  <a:pt x="184802" y="495810"/>
                </a:cubicBezTo>
                <a:cubicBezTo>
                  <a:pt x="176163" y="495810"/>
                  <a:pt x="168744" y="492711"/>
                  <a:pt x="162546" y="486514"/>
                </a:cubicBezTo>
                <a:cubicBezTo>
                  <a:pt x="156349" y="480316"/>
                  <a:pt x="153250" y="472898"/>
                  <a:pt x="153250" y="464259"/>
                </a:cubicBezTo>
                <a:lnTo>
                  <a:pt x="153250" y="333545"/>
                </a:lnTo>
                <a:lnTo>
                  <a:pt x="135220" y="333545"/>
                </a:lnTo>
                <a:lnTo>
                  <a:pt x="135220" y="464259"/>
                </a:lnTo>
                <a:cubicBezTo>
                  <a:pt x="135220" y="472898"/>
                  <a:pt x="132122" y="480316"/>
                  <a:pt x="125924" y="486514"/>
                </a:cubicBezTo>
                <a:cubicBezTo>
                  <a:pt x="119726" y="492711"/>
                  <a:pt x="112308" y="495810"/>
                  <a:pt x="103669" y="495810"/>
                </a:cubicBezTo>
                <a:cubicBezTo>
                  <a:pt x="95030" y="495810"/>
                  <a:pt x="87612" y="492711"/>
                  <a:pt x="81414" y="486514"/>
                </a:cubicBezTo>
                <a:cubicBezTo>
                  <a:pt x="75216" y="480316"/>
                  <a:pt x="72118" y="472898"/>
                  <a:pt x="72118" y="464259"/>
                </a:cubicBezTo>
                <a:lnTo>
                  <a:pt x="72118" y="207339"/>
                </a:lnTo>
                <a:lnTo>
                  <a:pt x="54088" y="207339"/>
                </a:lnTo>
                <a:lnTo>
                  <a:pt x="54088" y="306501"/>
                </a:lnTo>
                <a:cubicBezTo>
                  <a:pt x="54088" y="314013"/>
                  <a:pt x="51459" y="320398"/>
                  <a:pt x="46200" y="325657"/>
                </a:cubicBezTo>
                <a:cubicBezTo>
                  <a:pt x="40942" y="330915"/>
                  <a:pt x="34556" y="333545"/>
                  <a:pt x="27044" y="333545"/>
                </a:cubicBezTo>
                <a:cubicBezTo>
                  <a:pt x="19532" y="333545"/>
                  <a:pt x="13146" y="330915"/>
                  <a:pt x="7888" y="325657"/>
                </a:cubicBezTo>
                <a:cubicBezTo>
                  <a:pt x="2630" y="320398"/>
                  <a:pt x="0" y="314013"/>
                  <a:pt x="0" y="306501"/>
                </a:cubicBezTo>
                <a:lnTo>
                  <a:pt x="0" y="189309"/>
                </a:lnTo>
                <a:cubicBezTo>
                  <a:pt x="0" y="174285"/>
                  <a:pt x="5258" y="161514"/>
                  <a:pt x="15776" y="150996"/>
                </a:cubicBezTo>
                <a:cubicBezTo>
                  <a:pt x="26293" y="140479"/>
                  <a:pt x="39064" y="135221"/>
                  <a:pt x="54088" y="135221"/>
                </a:cubicBezTo>
                <a:close/>
                <a:moveTo>
                  <a:pt x="144235" y="0"/>
                </a:moveTo>
                <a:cubicBezTo>
                  <a:pt x="161702" y="0"/>
                  <a:pt x="176585" y="6150"/>
                  <a:pt x="188886" y="18452"/>
                </a:cubicBezTo>
                <a:cubicBezTo>
                  <a:pt x="201188" y="30753"/>
                  <a:pt x="207338" y="45637"/>
                  <a:pt x="207338" y="63103"/>
                </a:cubicBezTo>
                <a:cubicBezTo>
                  <a:pt x="207338" y="80569"/>
                  <a:pt x="201188" y="95453"/>
                  <a:pt x="188886" y="107754"/>
                </a:cubicBezTo>
                <a:cubicBezTo>
                  <a:pt x="176585" y="120055"/>
                  <a:pt x="161702" y="126206"/>
                  <a:pt x="144235" y="126206"/>
                </a:cubicBezTo>
                <a:cubicBezTo>
                  <a:pt x="126770" y="126206"/>
                  <a:pt x="111886" y="120055"/>
                  <a:pt x="99584" y="107754"/>
                </a:cubicBezTo>
                <a:cubicBezTo>
                  <a:pt x="87283" y="95453"/>
                  <a:pt x="81132" y="80569"/>
                  <a:pt x="81132" y="63103"/>
                </a:cubicBezTo>
                <a:cubicBezTo>
                  <a:pt x="81132" y="45637"/>
                  <a:pt x="87283" y="30753"/>
                  <a:pt x="99584" y="18452"/>
                </a:cubicBezTo>
                <a:cubicBezTo>
                  <a:pt x="111886" y="6150"/>
                  <a:pt x="126770" y="0"/>
                  <a:pt x="144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870427" y="3956256"/>
            <a:ext cx="2639126" cy="945096"/>
            <a:chOff x="7896200" y="4038690"/>
            <a:chExt cx="2639126" cy="945096"/>
          </a:xfrm>
        </p:grpSpPr>
        <p:sp>
          <p:nvSpPr>
            <p:cNvPr id="34" name="Rectangle 33"/>
            <p:cNvSpPr/>
            <p:nvPr/>
          </p:nvSpPr>
          <p:spPr>
            <a:xfrm>
              <a:off x="7896200" y="4337455"/>
              <a:ext cx="26391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en-US" sz="1200"/>
                <a:t>Imperdiet in pulvinar. Tellus augue. Elit urna dignissim. Est inceptos. Ligula augue, etiam sit, et vestibulum.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96200" y="4038690"/>
              <a:ext cx="2224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>
                  <a:solidFill>
                    <a:schemeClr val="tx1">
                      <a:lumMod val="50000"/>
                    </a:schemeClr>
                  </a:solidFill>
                </a:rPr>
                <a:t>Lorem ipsum </a:t>
              </a: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70427" y="5183008"/>
            <a:ext cx="2639126" cy="945096"/>
            <a:chOff x="7896200" y="4038690"/>
            <a:chExt cx="1728192" cy="945096"/>
          </a:xfrm>
        </p:grpSpPr>
        <p:sp>
          <p:nvSpPr>
            <p:cNvPr id="37" name="Rectangle 36"/>
            <p:cNvSpPr/>
            <p:nvPr/>
          </p:nvSpPr>
          <p:spPr>
            <a:xfrm>
              <a:off x="7896200" y="4337455"/>
              <a:ext cx="17281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/>
                <a:t>Imperdiet in pulvinar. Tellus augue. Elit urna dignissim. Est inceptos. Ligula augue, etiam sit, et vestibulum.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96200" y="4038690"/>
              <a:ext cx="953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>
                  <a:solidFill>
                    <a:schemeClr val="tx1">
                      <a:lumMod val="50000"/>
                    </a:schemeClr>
                  </a:solidFill>
                </a:rPr>
                <a:t>Lorem ipsum </a:t>
              </a: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610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/>
          <a:lstStyle/>
          <a:p>
            <a:r>
              <a:rPr lang="en-US"/>
              <a:t>Dashboard</a:t>
            </a:r>
            <a:br>
              <a:rPr lang="en-US"/>
            </a:br>
            <a:r>
              <a:rPr lang="en-US"/>
              <a:t>Examples / Templates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Data Charts Templates</a:t>
            </a:r>
          </a:p>
        </p:txBody>
      </p:sp>
    </p:spTree>
    <p:extLst>
      <p:ext uri="{BB962C8B-B14F-4D97-AF65-F5344CB8AC3E}">
        <p14:creationId xmlns:p14="http://schemas.microsoft.com/office/powerpoint/2010/main" val="861284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66504828"/>
              </p:ext>
            </p:extLst>
          </p:nvPr>
        </p:nvGraphicFramePr>
        <p:xfrm>
          <a:off x="1189038" y="1976737"/>
          <a:ext cx="5832648" cy="192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238209635"/>
              </p:ext>
            </p:extLst>
          </p:nvPr>
        </p:nvGraphicFramePr>
        <p:xfrm>
          <a:off x="7919465" y="1665397"/>
          <a:ext cx="2695848" cy="249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482792233"/>
              </p:ext>
            </p:extLst>
          </p:nvPr>
        </p:nvGraphicFramePr>
        <p:xfrm>
          <a:off x="1811632" y="4620918"/>
          <a:ext cx="2363417" cy="202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473689116"/>
              </p:ext>
            </p:extLst>
          </p:nvPr>
        </p:nvGraphicFramePr>
        <p:xfrm>
          <a:off x="4087603" y="4620918"/>
          <a:ext cx="2363417" cy="202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772118070"/>
              </p:ext>
            </p:extLst>
          </p:nvPr>
        </p:nvGraphicFramePr>
        <p:xfrm>
          <a:off x="6363574" y="4620918"/>
          <a:ext cx="2363417" cy="202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466861468"/>
              </p:ext>
            </p:extLst>
          </p:nvPr>
        </p:nvGraphicFramePr>
        <p:xfrm>
          <a:off x="8639545" y="4620918"/>
          <a:ext cx="2363417" cy="202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485476" y="4312777"/>
            <a:ext cx="101572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Option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1447" y="4312777"/>
            <a:ext cx="101572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Option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7418" y="4312777"/>
            <a:ext cx="101572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Option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13390" y="4312777"/>
            <a:ext cx="101572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Option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12901" y="1645812"/>
            <a:ext cx="11801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Chart Title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56240" y="1645812"/>
            <a:ext cx="11801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493888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192000" cy="342900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5906640"/>
              </p:ext>
            </p:extLst>
          </p:nvPr>
        </p:nvGraphicFramePr>
        <p:xfrm>
          <a:off x="119336" y="901505"/>
          <a:ext cx="11953328" cy="234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776287" y="289560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Dashboard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69302700"/>
              </p:ext>
            </p:extLst>
          </p:nvPr>
        </p:nvGraphicFramePr>
        <p:xfrm>
          <a:off x="0" y="3429000"/>
          <a:ext cx="1219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248128" y="5373216"/>
            <a:ext cx="3528392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cxnSpLocks/>
          </p:cNvCxnSpPr>
          <p:nvPr/>
        </p:nvCxnSpPr>
        <p:spPr>
          <a:xfrm rot="16200000" flipV="1">
            <a:off x="4212674" y="2359998"/>
            <a:ext cx="202354" cy="3060438"/>
          </a:xfrm>
          <a:prstGeom prst="bentConnector2">
            <a:avLst/>
          </a:prstGeom>
          <a:ln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cxnSpLocks/>
          </p:cNvCxnSpPr>
          <p:nvPr/>
        </p:nvCxnSpPr>
        <p:spPr>
          <a:xfrm rot="5400000">
            <a:off x="3512912" y="3042385"/>
            <a:ext cx="236495" cy="3423246"/>
          </a:xfrm>
          <a:prstGeom prst="bentConnector2">
            <a:avLst/>
          </a:prstGeom>
          <a:ln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 flipV="1">
            <a:off x="1705992" y="5701809"/>
            <a:ext cx="3500907" cy="9897"/>
          </a:xfrm>
          <a:prstGeom prst="line">
            <a:avLst/>
          </a:prstGeom>
          <a:ln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881318" y="5080828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58%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93570" y="3526539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9%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2593" y="4579868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10%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4783" y="5407536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23%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52245" y="3806729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63802" y="4940867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94547" y="5801937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368121" y="5405517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31456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67248551"/>
              </p:ext>
            </p:extLst>
          </p:nvPr>
        </p:nvGraphicFramePr>
        <p:xfrm>
          <a:off x="978031" y="1552932"/>
          <a:ext cx="7350217" cy="234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32986574"/>
              </p:ext>
            </p:extLst>
          </p:nvPr>
        </p:nvGraphicFramePr>
        <p:xfrm>
          <a:off x="8544272" y="1552932"/>
          <a:ext cx="2880320" cy="234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066594726"/>
              </p:ext>
            </p:extLst>
          </p:nvPr>
        </p:nvGraphicFramePr>
        <p:xfrm>
          <a:off x="978031" y="4086889"/>
          <a:ext cx="2889504" cy="254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370097480"/>
              </p:ext>
            </p:extLst>
          </p:nvPr>
        </p:nvGraphicFramePr>
        <p:xfrm>
          <a:off x="4078156" y="4086890"/>
          <a:ext cx="4250092" cy="254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 Placeholder 5"/>
          <p:cNvSpPr txBox="1">
            <a:spLocks/>
          </p:cNvSpPr>
          <p:nvPr/>
        </p:nvSpPr>
        <p:spPr>
          <a:xfrm>
            <a:off x="8538869" y="4405058"/>
            <a:ext cx="2885723" cy="2262158"/>
          </a:xfrm>
          <a:prstGeom prst="rect">
            <a:avLst/>
          </a:prstGeom>
        </p:spPr>
        <p:txBody>
          <a:bodyPr>
            <a:sp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n-US" sz="1100"/>
              <a:t>Lorem ipsum dolor sit amet, quam id eros. Vestibulum luctus velit. Pretium ante, integer a blandit. Nullam nunc wisi, rutrum rhoncus. Libero commodo. Ut a.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100"/>
              <a:t>Imperdiet in pulvinar. Tellus augue. Elit urna dignissim. Est inceptos. Ligula augue, etiam sit, et vestibulum.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100"/>
              <a:t>Dolor lacus gravida. Elit placerat risus, cursus orci, eget blandit. Et maecenas, lorem mollis. Vestibulum feugiat pulvinar, tortor donec massa</a:t>
            </a:r>
          </a:p>
        </p:txBody>
      </p:sp>
      <p:sp>
        <p:nvSpPr>
          <p:cNvPr id="23" name="Text Placeholder 10"/>
          <p:cNvSpPr txBox="1">
            <a:spLocks/>
          </p:cNvSpPr>
          <p:nvPr/>
        </p:nvSpPr>
        <p:spPr>
          <a:xfrm>
            <a:off x="8538870" y="4086889"/>
            <a:ext cx="2885722" cy="261610"/>
          </a:xfrm>
          <a:prstGeom prst="rect">
            <a:avLst/>
          </a:prstGeom>
        </p:spPr>
        <p:txBody>
          <a:bodyPr tIns="0">
            <a:sp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/>
              <a:t>Lorem ipsum dolor sit amet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1011968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78031" y="4278489"/>
          <a:ext cx="10014513" cy="234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11309534"/>
              </p:ext>
            </p:extLst>
          </p:nvPr>
        </p:nvGraphicFramePr>
        <p:xfrm>
          <a:off x="978031" y="2076152"/>
          <a:ext cx="2889504" cy="191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978031" y="1650769"/>
            <a:ext cx="2889504" cy="425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</a:schemeClr>
                </a:solidFill>
              </a:rPr>
              <a:t>Lorem Ipsum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02707461"/>
              </p:ext>
            </p:extLst>
          </p:nvPr>
        </p:nvGraphicFramePr>
        <p:xfrm>
          <a:off x="4007768" y="2076152"/>
          <a:ext cx="2889504" cy="191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4007768" y="1644287"/>
            <a:ext cx="2889504" cy="425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</a:schemeClr>
                </a:solidFill>
              </a:rPr>
              <a:t>Lorem Ipsum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29946373"/>
              </p:ext>
            </p:extLst>
          </p:nvPr>
        </p:nvGraphicFramePr>
        <p:xfrm>
          <a:off x="7055399" y="2076152"/>
          <a:ext cx="2889504" cy="191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7055399" y="1650769"/>
            <a:ext cx="2889504" cy="425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</a:schemeClr>
                </a:solidFill>
              </a:rPr>
              <a:t>Lorem Ipsum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277702" y="2307521"/>
            <a:ext cx="144016" cy="1457097"/>
            <a:chOff x="10277702" y="2345692"/>
            <a:chExt cx="144016" cy="1457097"/>
          </a:xfrm>
        </p:grpSpPr>
        <p:sp>
          <p:nvSpPr>
            <p:cNvPr id="10" name="Rectangle 9"/>
            <p:cNvSpPr/>
            <p:nvPr/>
          </p:nvSpPr>
          <p:spPr>
            <a:xfrm>
              <a:off x="10277702" y="2345692"/>
              <a:ext cx="144016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277702" y="278338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277702" y="3221080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277702" y="3658773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21718" y="2192436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21718" y="2630939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21718" y="3069442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21718" y="3507944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248750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8030" y="1650769"/>
            <a:ext cx="4685921" cy="425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</a:schemeClr>
                </a:solidFill>
              </a:rPr>
              <a:t>Lorem Ipsum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644287"/>
            <a:ext cx="5256584" cy="425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</a:schemeClr>
                </a:solidFill>
              </a:rPr>
              <a:t>Lorem Ipsum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4265791"/>
            <a:ext cx="5256584" cy="425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</a:schemeClr>
                </a:solidFill>
              </a:rPr>
              <a:t>Lorem Ipsum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4703466"/>
            <a:ext cx="5256584" cy="18381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lvl="0" algn="just">
              <a:spcBef>
                <a:spcPts val="1200"/>
              </a:spcBef>
            </a:pPr>
            <a:r>
              <a:rPr lang="en-US" sz="1200">
                <a:solidFill>
                  <a:srgbClr val="95A5A6"/>
                </a:solidFill>
              </a:rPr>
              <a:t>Lorem ipsum dolor sit amet, quam id eros. Vestibulum luctus velit. Pretium ante, integer a blandit. Nullam nunc wisi, rutrum rhoncus. Libero commodo.</a:t>
            </a:r>
          </a:p>
          <a:p>
            <a:pPr lvl="0" algn="just">
              <a:spcBef>
                <a:spcPts val="1200"/>
              </a:spcBef>
            </a:pPr>
            <a:r>
              <a:rPr lang="en-US" sz="1200">
                <a:solidFill>
                  <a:srgbClr val="95A5A6"/>
                </a:solidFill>
              </a:rPr>
              <a:t>Imperdiet in pulvinar. Tellus augue. Elit urna dignissim. Est inceptos. Ligula augue, etiam sit, et vestibulum.</a:t>
            </a:r>
          </a:p>
          <a:p>
            <a:pPr lvl="0" algn="just">
              <a:spcBef>
                <a:spcPts val="1200"/>
              </a:spcBef>
            </a:pPr>
            <a:r>
              <a:rPr lang="en-US" sz="1200">
                <a:solidFill>
                  <a:srgbClr val="95A5A6"/>
                </a:solidFill>
              </a:rPr>
              <a:t>Dolor lacus gravida. Elit placerat risus, cursus orci, eget blandit. Et maecenas, lorem mollis. Vestibulum feugiat pulvinar, tortor donec massa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779980313"/>
              </p:ext>
            </p:extLst>
          </p:nvPr>
        </p:nvGraphicFramePr>
        <p:xfrm>
          <a:off x="978031" y="2074036"/>
          <a:ext cx="4690872" cy="455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822051385"/>
              </p:ext>
            </p:extLst>
          </p:nvPr>
        </p:nvGraphicFramePr>
        <p:xfrm>
          <a:off x="6094784" y="2075746"/>
          <a:ext cx="52578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0072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80900302"/>
              </p:ext>
            </p:extLst>
          </p:nvPr>
        </p:nvGraphicFramePr>
        <p:xfrm>
          <a:off x="978031" y="2076152"/>
          <a:ext cx="2889504" cy="191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978031" y="1650769"/>
            <a:ext cx="2889504" cy="425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</a:schemeClr>
                </a:solidFill>
              </a:rPr>
              <a:t>Lorem Ipsum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62094900"/>
              </p:ext>
            </p:extLst>
          </p:nvPr>
        </p:nvGraphicFramePr>
        <p:xfrm>
          <a:off x="4007768" y="2076152"/>
          <a:ext cx="2889504" cy="191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/>
          <p:cNvSpPr/>
          <p:nvPr/>
        </p:nvSpPr>
        <p:spPr>
          <a:xfrm>
            <a:off x="4007768" y="1644287"/>
            <a:ext cx="2889504" cy="425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</a:schemeClr>
                </a:solidFill>
              </a:rPr>
              <a:t>Lorem Ipsum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178596108"/>
              </p:ext>
            </p:extLst>
          </p:nvPr>
        </p:nvGraphicFramePr>
        <p:xfrm>
          <a:off x="7055399" y="2076152"/>
          <a:ext cx="2889504" cy="191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7055399" y="1650769"/>
            <a:ext cx="2889504" cy="425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</a:schemeClr>
                </a:solidFill>
              </a:rPr>
              <a:t>Lorem Ipsum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277702" y="2307521"/>
            <a:ext cx="144016" cy="1457097"/>
            <a:chOff x="10277702" y="2345692"/>
            <a:chExt cx="144016" cy="1457097"/>
          </a:xfrm>
        </p:grpSpPr>
        <p:sp>
          <p:nvSpPr>
            <p:cNvPr id="10" name="Rectangle 9"/>
            <p:cNvSpPr/>
            <p:nvPr/>
          </p:nvSpPr>
          <p:spPr>
            <a:xfrm>
              <a:off x="10277702" y="2345692"/>
              <a:ext cx="144016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277702" y="278338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277702" y="3221080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277702" y="3658773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21718" y="2192436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21718" y="2630939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21718" y="3069442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21718" y="3507944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Lorem Ipsum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877182051"/>
              </p:ext>
            </p:extLst>
          </p:nvPr>
        </p:nvGraphicFramePr>
        <p:xfrm>
          <a:off x="978031" y="4293096"/>
          <a:ext cx="2889504" cy="184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491778731"/>
              </p:ext>
            </p:extLst>
          </p:nvPr>
        </p:nvGraphicFramePr>
        <p:xfrm>
          <a:off x="4007768" y="4293096"/>
          <a:ext cx="2889504" cy="184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445764381"/>
              </p:ext>
            </p:extLst>
          </p:nvPr>
        </p:nvGraphicFramePr>
        <p:xfrm>
          <a:off x="7055399" y="4293096"/>
          <a:ext cx="2889504" cy="184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3021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Line</a:t>
            </a:r>
            <a:r>
              <a:rPr lang="en-US"/>
              <a:t>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2125267834"/>
              </p:ext>
            </p:extLst>
          </p:nvPr>
        </p:nvGraphicFramePr>
        <p:xfrm>
          <a:off x="3647728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4073103458"/>
              </p:ext>
            </p:extLst>
          </p:nvPr>
        </p:nvGraphicFramePr>
        <p:xfrm>
          <a:off x="6312023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3326527484"/>
              </p:ext>
            </p:extLst>
          </p:nvPr>
        </p:nvGraphicFramePr>
        <p:xfrm>
          <a:off x="8979745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1322044353"/>
              </p:ext>
            </p:extLst>
          </p:nvPr>
        </p:nvGraphicFramePr>
        <p:xfrm>
          <a:off x="3647728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1173497550"/>
              </p:ext>
            </p:extLst>
          </p:nvPr>
        </p:nvGraphicFramePr>
        <p:xfrm>
          <a:off x="6312023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1045174227"/>
              </p:ext>
            </p:extLst>
          </p:nvPr>
        </p:nvGraphicFramePr>
        <p:xfrm>
          <a:off x="8976316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7" name="Chart 66"/>
          <p:cNvGraphicFramePr/>
          <p:nvPr>
            <p:extLst>
              <p:ext uri="{D42A27DB-BD31-4B8C-83A1-F6EECF244321}">
                <p14:modId xmlns:p14="http://schemas.microsoft.com/office/powerpoint/2010/main" val="3854627208"/>
              </p:ext>
            </p:extLst>
          </p:nvPr>
        </p:nvGraphicFramePr>
        <p:xfrm>
          <a:off x="6312023" y="4949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496750" y="1338271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Line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09679" y="1338271"/>
            <a:ext cx="1147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Stacked Line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251154" y="1338271"/>
            <a:ext cx="1593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100% Stacked Line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58058" y="2979016"/>
            <a:ext cx="1522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Line with Markers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2470" y="2979016"/>
            <a:ext cx="1822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Line with Markers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913946" y="2979016"/>
            <a:ext cx="2267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100% Line with Markers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68247" y="4638414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Line </a:t>
            </a:r>
          </a:p>
        </p:txBody>
      </p: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 rot="5400000">
            <a:off x="2911352" y="1978154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16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 – 2 Charts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19" name="Chart Placeholder 18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079620946"/>
              </p:ext>
            </p:extLst>
          </p:nvPr>
        </p:nvGraphicFramePr>
        <p:xfrm>
          <a:off x="623888" y="2159000"/>
          <a:ext cx="5029200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Placeholder 21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2485359686"/>
              </p:ext>
            </p:extLst>
          </p:nvPr>
        </p:nvGraphicFramePr>
        <p:xfrm>
          <a:off x="6538913" y="2159000"/>
          <a:ext cx="5029200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821929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 – 3 Charts</a:t>
            </a: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39" name="Chart Placeholder 38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63507918"/>
              </p:ext>
            </p:extLst>
          </p:nvPr>
        </p:nvGraphicFramePr>
        <p:xfrm>
          <a:off x="623888" y="2159000"/>
          <a:ext cx="316865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Placeholder 41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120906877"/>
              </p:ext>
            </p:extLst>
          </p:nvPr>
        </p:nvGraphicFramePr>
        <p:xfrm>
          <a:off x="4511675" y="2159000"/>
          <a:ext cx="316865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Chart Placeholder 44"/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1436105140"/>
              </p:ext>
            </p:extLst>
          </p:nvPr>
        </p:nvGraphicFramePr>
        <p:xfrm>
          <a:off x="8399463" y="2159000"/>
          <a:ext cx="316865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 Placeholder 2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quam id eros. Vestibulum luctus velit. Pretium ante, integer a blandit. Nullam nunc wisi, rutrum rhoncus. Libero commodo.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quam id eros. Vestibulum luctus velit. Pretium ante, integer a blandit. Nullam nunc wisi, rutrum rhoncus. Libero commodo.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9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quam id eros. Vestibulum luctus velit. Pretium ante, integer a blandit. Nullam nunc wisi, rutrum rhoncus. Libero commodo.</a:t>
            </a:r>
          </a:p>
        </p:txBody>
      </p:sp>
    </p:spTree>
    <p:extLst>
      <p:ext uri="{BB962C8B-B14F-4D97-AF65-F5344CB8AC3E}">
        <p14:creationId xmlns:p14="http://schemas.microsoft.com/office/powerpoint/2010/main" val="1812155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 – 2</a:t>
            </a:r>
            <a:r>
              <a:rPr lang="en-US" cap="none"/>
              <a:t>x</a:t>
            </a:r>
            <a:r>
              <a:rPr lang="en-US"/>
              <a:t>2 Charts</a:t>
            </a: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39" name="Chart Placeholder 38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90146137"/>
              </p:ext>
            </p:extLst>
          </p:nvPr>
        </p:nvGraphicFramePr>
        <p:xfrm>
          <a:off x="623888" y="1922463"/>
          <a:ext cx="5029200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Placeholder 41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42843529"/>
              </p:ext>
            </p:extLst>
          </p:nvPr>
        </p:nvGraphicFramePr>
        <p:xfrm>
          <a:off x="6538913" y="1922463"/>
          <a:ext cx="5029200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Chart Placeholder 44"/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3839739800"/>
              </p:ext>
            </p:extLst>
          </p:nvPr>
        </p:nvGraphicFramePr>
        <p:xfrm>
          <a:off x="623888" y="4473575"/>
          <a:ext cx="5029200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Chart Placeholder 47"/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2464357477"/>
              </p:ext>
            </p:extLst>
          </p:nvPr>
        </p:nvGraphicFramePr>
        <p:xfrm>
          <a:off x="6538913" y="4473575"/>
          <a:ext cx="5029200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Text Placeholder 3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0780072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 – 3</a:t>
            </a:r>
            <a:r>
              <a:rPr lang="en-US" cap="none"/>
              <a:t>x</a:t>
            </a:r>
            <a:r>
              <a:rPr lang="en-US"/>
              <a:t>2 Charts</a:t>
            </a: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/>
          <a:lstStyle/>
          <a:p>
            <a:r>
              <a:rPr lang="en-US"/>
              <a:t>Template Slide for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43" name="Chart Placeholder 42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24075473"/>
              </p:ext>
            </p:extLst>
          </p:nvPr>
        </p:nvGraphicFramePr>
        <p:xfrm>
          <a:off x="623888" y="1922463"/>
          <a:ext cx="3163887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2" name="Chart Placeholder 51"/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352774906"/>
              </p:ext>
            </p:extLst>
          </p:nvPr>
        </p:nvGraphicFramePr>
        <p:xfrm>
          <a:off x="623888" y="4473575"/>
          <a:ext cx="3163887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Chart Placeholder 45"/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432579117"/>
              </p:ext>
            </p:extLst>
          </p:nvPr>
        </p:nvGraphicFramePr>
        <p:xfrm>
          <a:off x="4514850" y="1922463"/>
          <a:ext cx="3162300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5" name="Chart Placeholder 54"/>
          <p:cNvGraphicFramePr>
            <a:graphicFrameLocks noGrp="1"/>
          </p:cNvGraphicFramePr>
          <p:nvPr>
            <p:ph type="chart" sz="quarter" idx="22"/>
            <p:extLst>
              <p:ext uri="{D42A27DB-BD31-4B8C-83A1-F6EECF244321}">
                <p14:modId xmlns:p14="http://schemas.microsoft.com/office/powerpoint/2010/main" val="904567864"/>
              </p:ext>
            </p:extLst>
          </p:nvPr>
        </p:nvGraphicFramePr>
        <p:xfrm>
          <a:off x="4514850" y="4473575"/>
          <a:ext cx="3162300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Chart Placeholder 48"/>
          <p:cNvGraphicFramePr>
            <a:graphicFrameLocks noGrp="1"/>
          </p:cNvGraphicFramePr>
          <p:nvPr>
            <p:ph type="chart" sz="quarter" idx="24"/>
            <p:extLst>
              <p:ext uri="{D42A27DB-BD31-4B8C-83A1-F6EECF244321}">
                <p14:modId xmlns:p14="http://schemas.microsoft.com/office/powerpoint/2010/main" val="2767694061"/>
              </p:ext>
            </p:extLst>
          </p:nvPr>
        </p:nvGraphicFramePr>
        <p:xfrm>
          <a:off x="8404225" y="1882775"/>
          <a:ext cx="3163888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8" name="Chart Placeholder 57"/>
          <p:cNvGraphicFramePr>
            <a:graphicFrameLocks noGrp="1"/>
          </p:cNvGraphicFramePr>
          <p:nvPr>
            <p:ph type="chart" sz="quarter" idx="26"/>
            <p:extLst>
              <p:ext uri="{D42A27DB-BD31-4B8C-83A1-F6EECF244321}">
                <p14:modId xmlns:p14="http://schemas.microsoft.com/office/powerpoint/2010/main" val="1169107035"/>
              </p:ext>
            </p:extLst>
          </p:nvPr>
        </p:nvGraphicFramePr>
        <p:xfrm>
          <a:off x="8404225" y="4433888"/>
          <a:ext cx="3163888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Text Placeholder 3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39524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2494300"/>
            <a:ext cx="9144000" cy="1015663"/>
          </a:xfrm>
        </p:spPr>
        <p:txBody>
          <a:bodyPr/>
          <a:lstStyle/>
          <a:p>
            <a:r>
              <a:rPr lang="en-US">
                <a:solidFill>
                  <a:srgbClr val="222A35"/>
                </a:solidFill>
              </a:rPr>
              <a:t>Thank You !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Hope you like these templates :)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12737" y="2137172"/>
            <a:ext cx="6966526" cy="1291828"/>
            <a:chOff x="2148051" y="2137172"/>
            <a:chExt cx="6966526" cy="1291828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2148051" y="2137173"/>
              <a:ext cx="1291827" cy="1291827"/>
              <a:chOff x="1382807" y="174388"/>
              <a:chExt cx="3025589" cy="302558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8"/>
              <p:cNvSpPr/>
              <p:nvPr/>
            </p:nvSpPr>
            <p:spPr>
              <a:xfrm>
                <a:off x="2163311" y="784634"/>
                <a:ext cx="1468794" cy="1928720"/>
              </a:xfrm>
              <a:custGeom>
                <a:avLst/>
                <a:gdLst/>
                <a:ahLst/>
                <a:cxnLst/>
                <a:rect l="l" t="t" r="r" b="b"/>
                <a:pathLst>
                  <a:path w="1468794" h="1928720">
                    <a:moveTo>
                      <a:pt x="57861" y="0"/>
                    </a:moveTo>
                    <a:lnTo>
                      <a:pt x="1410932" y="0"/>
                    </a:lnTo>
                    <a:cubicBezTo>
                      <a:pt x="1419834" y="0"/>
                      <a:pt x="1427994" y="2720"/>
                      <a:pt x="1435412" y="8160"/>
                    </a:cubicBezTo>
                    <a:cubicBezTo>
                      <a:pt x="1442830" y="13600"/>
                      <a:pt x="1449012" y="22501"/>
                      <a:pt x="1453957" y="34865"/>
                    </a:cubicBezTo>
                    <a:cubicBezTo>
                      <a:pt x="1458903" y="47229"/>
                      <a:pt x="1462612" y="63796"/>
                      <a:pt x="1465085" y="84567"/>
                    </a:cubicBezTo>
                    <a:cubicBezTo>
                      <a:pt x="1467558" y="105338"/>
                      <a:pt x="1468794" y="130559"/>
                      <a:pt x="1468794" y="160232"/>
                    </a:cubicBezTo>
                    <a:cubicBezTo>
                      <a:pt x="1468794" y="188915"/>
                      <a:pt x="1467558" y="213395"/>
                      <a:pt x="1465085" y="233672"/>
                    </a:cubicBezTo>
                    <a:cubicBezTo>
                      <a:pt x="1462612" y="253948"/>
                      <a:pt x="1458903" y="270268"/>
                      <a:pt x="1453957" y="282631"/>
                    </a:cubicBezTo>
                    <a:cubicBezTo>
                      <a:pt x="1449012" y="294995"/>
                      <a:pt x="1442830" y="304144"/>
                      <a:pt x="1435412" y="310079"/>
                    </a:cubicBezTo>
                    <a:cubicBezTo>
                      <a:pt x="1427994" y="316013"/>
                      <a:pt x="1419834" y="318980"/>
                      <a:pt x="1410932" y="318980"/>
                    </a:cubicBezTo>
                    <a:lnTo>
                      <a:pt x="930236" y="318980"/>
                    </a:lnTo>
                    <a:lnTo>
                      <a:pt x="930236" y="1866407"/>
                    </a:lnTo>
                    <a:cubicBezTo>
                      <a:pt x="930236" y="1876298"/>
                      <a:pt x="927021" y="1885200"/>
                      <a:pt x="920592" y="1893112"/>
                    </a:cubicBezTo>
                    <a:cubicBezTo>
                      <a:pt x="914163" y="1901025"/>
                      <a:pt x="903531" y="1907454"/>
                      <a:pt x="888694" y="1912400"/>
                    </a:cubicBezTo>
                    <a:cubicBezTo>
                      <a:pt x="873858" y="1917345"/>
                      <a:pt x="853829" y="1921301"/>
                      <a:pt x="828607" y="1924269"/>
                    </a:cubicBezTo>
                    <a:cubicBezTo>
                      <a:pt x="803386" y="1927236"/>
                      <a:pt x="771982" y="1928720"/>
                      <a:pt x="734397" y="1928720"/>
                    </a:cubicBezTo>
                    <a:cubicBezTo>
                      <a:pt x="696811" y="1928720"/>
                      <a:pt x="665408" y="1927236"/>
                      <a:pt x="640186" y="1924269"/>
                    </a:cubicBezTo>
                    <a:cubicBezTo>
                      <a:pt x="614964" y="1921301"/>
                      <a:pt x="594935" y="1917345"/>
                      <a:pt x="580099" y="1912400"/>
                    </a:cubicBezTo>
                    <a:cubicBezTo>
                      <a:pt x="565263" y="1907454"/>
                      <a:pt x="554630" y="1901025"/>
                      <a:pt x="548201" y="1893112"/>
                    </a:cubicBezTo>
                    <a:cubicBezTo>
                      <a:pt x="541772" y="1885200"/>
                      <a:pt x="538558" y="1876298"/>
                      <a:pt x="538558" y="1866407"/>
                    </a:cubicBezTo>
                    <a:lnTo>
                      <a:pt x="538558" y="318980"/>
                    </a:lnTo>
                    <a:lnTo>
                      <a:pt x="57861" y="318980"/>
                    </a:lnTo>
                    <a:cubicBezTo>
                      <a:pt x="47970" y="318980"/>
                      <a:pt x="39563" y="316013"/>
                      <a:pt x="32640" y="310079"/>
                    </a:cubicBezTo>
                    <a:cubicBezTo>
                      <a:pt x="25716" y="304144"/>
                      <a:pt x="19781" y="294995"/>
                      <a:pt x="14836" y="282631"/>
                    </a:cubicBezTo>
                    <a:cubicBezTo>
                      <a:pt x="9891" y="270268"/>
                      <a:pt x="6181" y="253948"/>
                      <a:pt x="3709" y="233672"/>
                    </a:cubicBezTo>
                    <a:cubicBezTo>
                      <a:pt x="1236" y="213395"/>
                      <a:pt x="0" y="188915"/>
                      <a:pt x="0" y="160232"/>
                    </a:cubicBezTo>
                    <a:cubicBezTo>
                      <a:pt x="0" y="130559"/>
                      <a:pt x="1236" y="105338"/>
                      <a:pt x="3709" y="84567"/>
                    </a:cubicBezTo>
                    <a:cubicBezTo>
                      <a:pt x="6181" y="63796"/>
                      <a:pt x="9891" y="47229"/>
                      <a:pt x="14836" y="34865"/>
                    </a:cubicBezTo>
                    <a:cubicBezTo>
                      <a:pt x="19781" y="22501"/>
                      <a:pt x="25716" y="13600"/>
                      <a:pt x="32640" y="8160"/>
                    </a:cubicBezTo>
                    <a:cubicBezTo>
                      <a:pt x="39563" y="2720"/>
                      <a:pt x="47970" y="0"/>
                      <a:pt x="5786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98867" y="802692"/>
                <a:ext cx="2209529" cy="2397284"/>
              </a:xfrm>
              <a:custGeom>
                <a:avLst/>
                <a:gdLst>
                  <a:gd name="connsiteX0" fmla="*/ 0 w 2209529"/>
                  <a:gd name="connsiteY0" fmla="*/ 293050 h 2397284"/>
                  <a:gd name="connsiteX1" fmla="*/ 22306 w 2209529"/>
                  <a:gd name="connsiteY1" fmla="*/ 300922 h 2397284"/>
                  <a:gd name="connsiteX2" fmla="*/ 503003 w 2209529"/>
                  <a:gd name="connsiteY2" fmla="*/ 300922 h 2397284"/>
                  <a:gd name="connsiteX3" fmla="*/ 503003 w 2209529"/>
                  <a:gd name="connsiteY3" fmla="*/ 729388 h 2397284"/>
                  <a:gd name="connsiteX4" fmla="*/ 1406731 w 2209529"/>
                  <a:gd name="connsiteY4" fmla="*/ 0 h 2397284"/>
                  <a:gd name="connsiteX5" fmla="*/ 2209529 w 2209529"/>
                  <a:gd name="connsiteY5" fmla="*/ 696401 h 2397284"/>
                  <a:gd name="connsiteX6" fmla="*/ 2209529 w 2209529"/>
                  <a:gd name="connsiteY6" fmla="*/ 2397284 h 2397284"/>
                  <a:gd name="connsiteX7" fmla="*/ 1115822 w 2209529"/>
                  <a:gd name="connsiteY7" fmla="*/ 2397284 h 2397284"/>
                  <a:gd name="connsiteX8" fmla="*/ 516470 w 2209529"/>
                  <a:gd name="connsiteY8" fmla="*/ 1877366 h 2397284"/>
                  <a:gd name="connsiteX9" fmla="*/ 544544 w 2209529"/>
                  <a:gd name="connsiteY9" fmla="*/ 1894342 h 2397284"/>
                  <a:gd name="connsiteX10" fmla="*/ 604631 w 2209529"/>
                  <a:gd name="connsiteY10" fmla="*/ 1906211 h 2397284"/>
                  <a:gd name="connsiteX11" fmla="*/ 698842 w 2209529"/>
                  <a:gd name="connsiteY11" fmla="*/ 1910662 h 2397284"/>
                  <a:gd name="connsiteX12" fmla="*/ 793052 w 2209529"/>
                  <a:gd name="connsiteY12" fmla="*/ 1906211 h 2397284"/>
                  <a:gd name="connsiteX13" fmla="*/ 853139 w 2209529"/>
                  <a:gd name="connsiteY13" fmla="*/ 1894342 h 2397284"/>
                  <a:gd name="connsiteX14" fmla="*/ 885037 w 2209529"/>
                  <a:gd name="connsiteY14" fmla="*/ 1875054 h 2397284"/>
                  <a:gd name="connsiteX15" fmla="*/ 894681 w 2209529"/>
                  <a:gd name="connsiteY15" fmla="*/ 1848349 h 2397284"/>
                  <a:gd name="connsiteX16" fmla="*/ 894681 w 2209529"/>
                  <a:gd name="connsiteY16" fmla="*/ 300922 h 2397284"/>
                  <a:gd name="connsiteX17" fmla="*/ 1375377 w 2209529"/>
                  <a:gd name="connsiteY17" fmla="*/ 300922 h 2397284"/>
                  <a:gd name="connsiteX18" fmla="*/ 1399857 w 2209529"/>
                  <a:gd name="connsiteY18" fmla="*/ 292021 h 2397284"/>
                  <a:gd name="connsiteX19" fmla="*/ 1418402 w 2209529"/>
                  <a:gd name="connsiteY19" fmla="*/ 264573 h 2397284"/>
                  <a:gd name="connsiteX20" fmla="*/ 1429530 w 2209529"/>
                  <a:gd name="connsiteY20" fmla="*/ 215614 h 2397284"/>
                  <a:gd name="connsiteX21" fmla="*/ 1433239 w 2209529"/>
                  <a:gd name="connsiteY21" fmla="*/ 142174 h 2397284"/>
                  <a:gd name="connsiteX22" fmla="*/ 1429530 w 2209529"/>
                  <a:gd name="connsiteY22" fmla="*/ 66509 h 2397284"/>
                  <a:gd name="connsiteX23" fmla="*/ 1418402 w 2209529"/>
                  <a:gd name="connsiteY23" fmla="*/ 16807 h 239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09529" h="2397284">
                    <a:moveTo>
                      <a:pt x="0" y="293050"/>
                    </a:moveTo>
                    <a:lnTo>
                      <a:pt x="22306" y="300922"/>
                    </a:lnTo>
                    <a:lnTo>
                      <a:pt x="503003" y="300922"/>
                    </a:lnTo>
                    <a:lnTo>
                      <a:pt x="503003" y="729388"/>
                    </a:lnTo>
                    <a:close/>
                    <a:moveTo>
                      <a:pt x="1406731" y="0"/>
                    </a:moveTo>
                    <a:lnTo>
                      <a:pt x="2209529" y="696401"/>
                    </a:lnTo>
                    <a:lnTo>
                      <a:pt x="2209529" y="2397284"/>
                    </a:lnTo>
                    <a:lnTo>
                      <a:pt x="1115822" y="2397284"/>
                    </a:lnTo>
                    <a:lnTo>
                      <a:pt x="516470" y="1877366"/>
                    </a:lnTo>
                    <a:lnTo>
                      <a:pt x="544544" y="1894342"/>
                    </a:lnTo>
                    <a:cubicBezTo>
                      <a:pt x="559380" y="1899287"/>
                      <a:pt x="579409" y="1903243"/>
                      <a:pt x="604631" y="1906211"/>
                    </a:cubicBezTo>
                    <a:cubicBezTo>
                      <a:pt x="629853" y="1909178"/>
                      <a:pt x="661256" y="1910662"/>
                      <a:pt x="698842" y="1910662"/>
                    </a:cubicBezTo>
                    <a:cubicBezTo>
                      <a:pt x="736427" y="1910662"/>
                      <a:pt x="767831" y="1909178"/>
                      <a:pt x="793052" y="1906211"/>
                    </a:cubicBezTo>
                    <a:cubicBezTo>
                      <a:pt x="818274" y="1903243"/>
                      <a:pt x="838303" y="1899287"/>
                      <a:pt x="853139" y="1894342"/>
                    </a:cubicBezTo>
                    <a:cubicBezTo>
                      <a:pt x="867976" y="1889396"/>
                      <a:pt x="878608" y="1882967"/>
                      <a:pt x="885037" y="1875054"/>
                    </a:cubicBezTo>
                    <a:cubicBezTo>
                      <a:pt x="891466" y="1867142"/>
                      <a:pt x="894681" y="1858240"/>
                      <a:pt x="894681" y="1848349"/>
                    </a:cubicBezTo>
                    <a:lnTo>
                      <a:pt x="894681" y="300922"/>
                    </a:lnTo>
                    <a:lnTo>
                      <a:pt x="1375377" y="300922"/>
                    </a:lnTo>
                    <a:cubicBezTo>
                      <a:pt x="1384279" y="300922"/>
                      <a:pt x="1392439" y="297955"/>
                      <a:pt x="1399857" y="292021"/>
                    </a:cubicBezTo>
                    <a:cubicBezTo>
                      <a:pt x="1407275" y="286086"/>
                      <a:pt x="1413457" y="276937"/>
                      <a:pt x="1418402" y="264573"/>
                    </a:cubicBezTo>
                    <a:cubicBezTo>
                      <a:pt x="1423348" y="252210"/>
                      <a:pt x="1427057" y="235890"/>
                      <a:pt x="1429530" y="215614"/>
                    </a:cubicBezTo>
                    <a:cubicBezTo>
                      <a:pt x="1432003" y="195337"/>
                      <a:pt x="1433239" y="170857"/>
                      <a:pt x="1433239" y="142174"/>
                    </a:cubicBezTo>
                    <a:cubicBezTo>
                      <a:pt x="1433239" y="112501"/>
                      <a:pt x="1432003" y="87280"/>
                      <a:pt x="1429530" y="66509"/>
                    </a:cubicBezTo>
                    <a:cubicBezTo>
                      <a:pt x="1427057" y="45738"/>
                      <a:pt x="1423348" y="29171"/>
                      <a:pt x="1418402" y="168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6408025" y="2137172"/>
              <a:ext cx="1291827" cy="1291827"/>
              <a:chOff x="1382807" y="174388"/>
              <a:chExt cx="3025589" cy="302558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40121" y="810818"/>
                <a:ext cx="1868275" cy="2389158"/>
              </a:xfrm>
              <a:custGeom>
                <a:avLst/>
                <a:gdLst>
                  <a:gd name="connsiteX0" fmla="*/ 0 w 1868275"/>
                  <a:gd name="connsiteY0" fmla="*/ 1718 h 2389158"/>
                  <a:gd name="connsiteX1" fmla="*/ 506810 w 1868275"/>
                  <a:gd name="connsiteY1" fmla="*/ 441359 h 2389158"/>
                  <a:gd name="connsiteX2" fmla="*/ 476232 w 1868275"/>
                  <a:gd name="connsiteY2" fmla="*/ 509406 h 2389158"/>
                  <a:gd name="connsiteX3" fmla="*/ 418370 w 1868275"/>
                  <a:gd name="connsiteY3" fmla="*/ 653319 h 2389158"/>
                  <a:gd name="connsiteX4" fmla="*/ 360509 w 1868275"/>
                  <a:gd name="connsiteY4" fmla="*/ 809100 h 2389158"/>
                  <a:gd name="connsiteX5" fmla="*/ 357541 w 1868275"/>
                  <a:gd name="connsiteY5" fmla="*/ 809100 h 2389158"/>
                  <a:gd name="connsiteX6" fmla="*/ 295971 w 1868275"/>
                  <a:gd name="connsiteY6" fmla="*/ 650351 h 2389158"/>
                  <a:gd name="connsiteX7" fmla="*/ 234400 w 1868275"/>
                  <a:gd name="connsiteY7" fmla="*/ 506439 h 2389158"/>
                  <a:gd name="connsiteX8" fmla="*/ 20757 w 1868275"/>
                  <a:gd name="connsiteY8" fmla="*/ 34645 h 2389158"/>
                  <a:gd name="connsiteX9" fmla="*/ 1103694 w 1868275"/>
                  <a:gd name="connsiteY9" fmla="*/ 0 h 2389158"/>
                  <a:gd name="connsiteX10" fmla="*/ 1868275 w 1868275"/>
                  <a:gd name="connsiteY10" fmla="*/ 663249 h 2389158"/>
                  <a:gd name="connsiteX11" fmla="*/ 1868275 w 1868275"/>
                  <a:gd name="connsiteY11" fmla="*/ 2389158 h 2389158"/>
                  <a:gd name="connsiteX12" fmla="*/ 768108 w 1868275"/>
                  <a:gd name="connsiteY12" fmla="*/ 2389158 h 2389158"/>
                  <a:gd name="connsiteX13" fmla="*/ 176188 w 1868275"/>
                  <a:gd name="connsiteY13" fmla="*/ 1875688 h 2389158"/>
                  <a:gd name="connsiteX14" fmla="*/ 193600 w 1868275"/>
                  <a:gd name="connsiteY14" fmla="*/ 1886216 h 2389158"/>
                  <a:gd name="connsiteX15" fmla="*/ 253687 w 1868275"/>
                  <a:gd name="connsiteY15" fmla="*/ 1898085 h 2389158"/>
                  <a:gd name="connsiteX16" fmla="*/ 348639 w 1868275"/>
                  <a:gd name="connsiteY16" fmla="*/ 1902536 h 2389158"/>
                  <a:gd name="connsiteX17" fmla="*/ 442850 w 1868275"/>
                  <a:gd name="connsiteY17" fmla="*/ 1898085 h 2389158"/>
                  <a:gd name="connsiteX18" fmla="*/ 502937 w 1868275"/>
                  <a:gd name="connsiteY18" fmla="*/ 1886216 h 2389158"/>
                  <a:gd name="connsiteX19" fmla="*/ 534835 w 1868275"/>
                  <a:gd name="connsiteY19" fmla="*/ 1866928 h 2389158"/>
                  <a:gd name="connsiteX20" fmla="*/ 544479 w 1868275"/>
                  <a:gd name="connsiteY20" fmla="*/ 1840223 h 2389158"/>
                  <a:gd name="connsiteX21" fmla="*/ 544479 w 1868275"/>
                  <a:gd name="connsiteY21" fmla="*/ 1165171 h 2389158"/>
                  <a:gd name="connsiteX22" fmla="*/ 1069684 w 1868275"/>
                  <a:gd name="connsiteY22" fmla="*/ 119212 h 2389158"/>
                  <a:gd name="connsiteX23" fmla="*/ 1105291 w 1868275"/>
                  <a:gd name="connsiteY23" fmla="*/ 34645 h 2389158"/>
                  <a:gd name="connsiteX24" fmla="*/ 1107702 w 1868275"/>
                  <a:gd name="connsiteY24" fmla="*/ 7383 h 238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8275" h="2389158">
                    <a:moveTo>
                      <a:pt x="0" y="1718"/>
                    </a:moveTo>
                    <a:lnTo>
                      <a:pt x="506810" y="441359"/>
                    </a:lnTo>
                    <a:lnTo>
                      <a:pt x="476232" y="509406"/>
                    </a:lnTo>
                    <a:cubicBezTo>
                      <a:pt x="457439" y="554904"/>
                      <a:pt x="438152" y="602875"/>
                      <a:pt x="418370" y="653319"/>
                    </a:cubicBezTo>
                    <a:cubicBezTo>
                      <a:pt x="398588" y="703762"/>
                      <a:pt x="379301" y="755689"/>
                      <a:pt x="360509" y="809100"/>
                    </a:cubicBezTo>
                    <a:lnTo>
                      <a:pt x="357541" y="809100"/>
                    </a:lnTo>
                    <a:cubicBezTo>
                      <a:pt x="336770" y="753711"/>
                      <a:pt x="316247" y="700795"/>
                      <a:pt x="295971" y="650351"/>
                    </a:cubicBezTo>
                    <a:cubicBezTo>
                      <a:pt x="275694" y="599908"/>
                      <a:pt x="255171" y="551937"/>
                      <a:pt x="234400" y="506439"/>
                    </a:cubicBezTo>
                    <a:lnTo>
                      <a:pt x="20757" y="34645"/>
                    </a:lnTo>
                    <a:close/>
                    <a:moveTo>
                      <a:pt x="1103694" y="0"/>
                    </a:moveTo>
                    <a:lnTo>
                      <a:pt x="1868275" y="663249"/>
                    </a:lnTo>
                    <a:lnTo>
                      <a:pt x="1868275" y="2389158"/>
                    </a:lnTo>
                    <a:lnTo>
                      <a:pt x="768108" y="2389158"/>
                    </a:lnTo>
                    <a:lnTo>
                      <a:pt x="176188" y="1875688"/>
                    </a:lnTo>
                    <a:lnTo>
                      <a:pt x="193600" y="1886216"/>
                    </a:lnTo>
                    <a:cubicBezTo>
                      <a:pt x="208931" y="1891161"/>
                      <a:pt x="228960" y="1895117"/>
                      <a:pt x="253687" y="1898085"/>
                    </a:cubicBezTo>
                    <a:cubicBezTo>
                      <a:pt x="278414" y="1901052"/>
                      <a:pt x="310065" y="1902536"/>
                      <a:pt x="348639" y="1902536"/>
                    </a:cubicBezTo>
                    <a:cubicBezTo>
                      <a:pt x="386225" y="1902536"/>
                      <a:pt x="417628" y="1901052"/>
                      <a:pt x="442850" y="1898085"/>
                    </a:cubicBezTo>
                    <a:cubicBezTo>
                      <a:pt x="468072" y="1895117"/>
                      <a:pt x="488101" y="1891161"/>
                      <a:pt x="502937" y="1886216"/>
                    </a:cubicBezTo>
                    <a:cubicBezTo>
                      <a:pt x="517773" y="1881270"/>
                      <a:pt x="528406" y="1874841"/>
                      <a:pt x="534835" y="1866928"/>
                    </a:cubicBezTo>
                    <a:cubicBezTo>
                      <a:pt x="541264" y="1859016"/>
                      <a:pt x="544479" y="1850114"/>
                      <a:pt x="544479" y="1840223"/>
                    </a:cubicBezTo>
                    <a:lnTo>
                      <a:pt x="544479" y="1165171"/>
                    </a:lnTo>
                    <a:lnTo>
                      <a:pt x="1069684" y="119212"/>
                    </a:lnTo>
                    <a:cubicBezTo>
                      <a:pt x="1087488" y="83604"/>
                      <a:pt x="1099357" y="55416"/>
                      <a:pt x="1105291" y="34645"/>
                    </a:cubicBezTo>
                    <a:cubicBezTo>
                      <a:pt x="1108259" y="24260"/>
                      <a:pt x="1109062" y="15172"/>
                      <a:pt x="1107702" y="738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3"/>
              <p:cNvSpPr/>
              <p:nvPr/>
            </p:nvSpPr>
            <p:spPr>
              <a:xfrm>
                <a:off x="2128726" y="775732"/>
                <a:ext cx="1519738" cy="1937622"/>
              </a:xfrm>
              <a:custGeom>
                <a:avLst/>
                <a:gdLst/>
                <a:ahLst/>
                <a:cxnLst/>
                <a:rect l="l" t="t" r="r" b="b"/>
                <a:pathLst>
                  <a:path w="1519738" h="1937622">
                    <a:moveTo>
                      <a:pt x="202189" y="0"/>
                    </a:moveTo>
                    <a:cubicBezTo>
                      <a:pt x="247688" y="0"/>
                      <a:pt x="284036" y="989"/>
                      <a:pt x="311236" y="2967"/>
                    </a:cubicBezTo>
                    <a:cubicBezTo>
                      <a:pt x="338436" y="4946"/>
                      <a:pt x="359949" y="8655"/>
                      <a:pt x="375774" y="14095"/>
                    </a:cubicBezTo>
                    <a:cubicBezTo>
                      <a:pt x="391600" y="19534"/>
                      <a:pt x="403221" y="26705"/>
                      <a:pt x="410640" y="35607"/>
                    </a:cubicBezTo>
                    <a:cubicBezTo>
                      <a:pt x="418058" y="44509"/>
                      <a:pt x="425229" y="55883"/>
                      <a:pt x="432152" y="69731"/>
                    </a:cubicBezTo>
                    <a:lnTo>
                      <a:pt x="645795" y="541525"/>
                    </a:lnTo>
                    <a:cubicBezTo>
                      <a:pt x="666566" y="587023"/>
                      <a:pt x="687089" y="634994"/>
                      <a:pt x="707366" y="685437"/>
                    </a:cubicBezTo>
                    <a:cubicBezTo>
                      <a:pt x="727642" y="735881"/>
                      <a:pt x="748165" y="788797"/>
                      <a:pt x="768936" y="844186"/>
                    </a:cubicBezTo>
                    <a:lnTo>
                      <a:pt x="771904" y="844186"/>
                    </a:lnTo>
                    <a:cubicBezTo>
                      <a:pt x="790696" y="790775"/>
                      <a:pt x="809983" y="738848"/>
                      <a:pt x="829765" y="688405"/>
                    </a:cubicBezTo>
                    <a:cubicBezTo>
                      <a:pt x="849547" y="637961"/>
                      <a:pt x="868834" y="589990"/>
                      <a:pt x="887627" y="544492"/>
                    </a:cubicBezTo>
                    <a:lnTo>
                      <a:pt x="1098302" y="75665"/>
                    </a:lnTo>
                    <a:cubicBezTo>
                      <a:pt x="1103248" y="59840"/>
                      <a:pt x="1109430" y="47229"/>
                      <a:pt x="1116848" y="37833"/>
                    </a:cubicBezTo>
                    <a:cubicBezTo>
                      <a:pt x="1124266" y="28436"/>
                      <a:pt x="1135393" y="20771"/>
                      <a:pt x="1150229" y="14836"/>
                    </a:cubicBezTo>
                    <a:cubicBezTo>
                      <a:pt x="1165066" y="8902"/>
                      <a:pt x="1185342" y="4946"/>
                      <a:pt x="1211058" y="2967"/>
                    </a:cubicBezTo>
                    <a:cubicBezTo>
                      <a:pt x="1236774" y="989"/>
                      <a:pt x="1270898" y="0"/>
                      <a:pt x="1313429" y="0"/>
                    </a:cubicBezTo>
                    <a:cubicBezTo>
                      <a:pt x="1369807" y="0"/>
                      <a:pt x="1413574" y="1236"/>
                      <a:pt x="1444730" y="3709"/>
                    </a:cubicBezTo>
                    <a:cubicBezTo>
                      <a:pt x="1475886" y="6182"/>
                      <a:pt x="1497152" y="12611"/>
                      <a:pt x="1508526" y="22996"/>
                    </a:cubicBezTo>
                    <a:cubicBezTo>
                      <a:pt x="1519901" y="33382"/>
                      <a:pt x="1522621" y="48960"/>
                      <a:pt x="1516686" y="69731"/>
                    </a:cubicBezTo>
                    <a:cubicBezTo>
                      <a:pt x="1510752" y="90502"/>
                      <a:pt x="1498883" y="118690"/>
                      <a:pt x="1481079" y="154298"/>
                    </a:cubicBezTo>
                    <a:lnTo>
                      <a:pt x="955874" y="1200257"/>
                    </a:lnTo>
                    <a:lnTo>
                      <a:pt x="955874" y="1875309"/>
                    </a:lnTo>
                    <a:cubicBezTo>
                      <a:pt x="955874" y="1885200"/>
                      <a:pt x="952659" y="1894102"/>
                      <a:pt x="946230" y="1902014"/>
                    </a:cubicBezTo>
                    <a:cubicBezTo>
                      <a:pt x="939801" y="1909927"/>
                      <a:pt x="929168" y="1916356"/>
                      <a:pt x="914332" y="1921302"/>
                    </a:cubicBezTo>
                    <a:cubicBezTo>
                      <a:pt x="899496" y="1926247"/>
                      <a:pt x="879467" y="1930203"/>
                      <a:pt x="854245" y="1933171"/>
                    </a:cubicBezTo>
                    <a:cubicBezTo>
                      <a:pt x="829023" y="1936138"/>
                      <a:pt x="797620" y="1937622"/>
                      <a:pt x="760034" y="1937622"/>
                    </a:cubicBezTo>
                    <a:cubicBezTo>
                      <a:pt x="721460" y="1937622"/>
                      <a:pt x="689809" y="1936138"/>
                      <a:pt x="665082" y="1933171"/>
                    </a:cubicBezTo>
                    <a:cubicBezTo>
                      <a:pt x="640355" y="1930203"/>
                      <a:pt x="620326" y="1926247"/>
                      <a:pt x="604995" y="1921302"/>
                    </a:cubicBezTo>
                    <a:cubicBezTo>
                      <a:pt x="589664" y="1916356"/>
                      <a:pt x="579032" y="1909927"/>
                      <a:pt x="573097" y="1902014"/>
                    </a:cubicBezTo>
                    <a:cubicBezTo>
                      <a:pt x="567163" y="1894102"/>
                      <a:pt x="564195" y="1885200"/>
                      <a:pt x="564195" y="1875309"/>
                    </a:cubicBezTo>
                    <a:lnTo>
                      <a:pt x="564195" y="1200257"/>
                    </a:lnTo>
                    <a:lnTo>
                      <a:pt x="38990" y="154298"/>
                    </a:lnTo>
                    <a:cubicBezTo>
                      <a:pt x="20198" y="117701"/>
                      <a:pt x="8081" y="89265"/>
                      <a:pt x="2641" y="68989"/>
                    </a:cubicBezTo>
                    <a:cubicBezTo>
                      <a:pt x="-2799" y="48713"/>
                      <a:pt x="168" y="33382"/>
                      <a:pt x="11543" y="22996"/>
                    </a:cubicBezTo>
                    <a:cubicBezTo>
                      <a:pt x="22917" y="12611"/>
                      <a:pt x="43936" y="6182"/>
                      <a:pt x="74597" y="3709"/>
                    </a:cubicBezTo>
                    <a:cubicBezTo>
                      <a:pt x="105259" y="1236"/>
                      <a:pt x="147790" y="0"/>
                      <a:pt x="20218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: Shape 26"/>
            <p:cNvSpPr/>
            <p:nvPr/>
          </p:nvSpPr>
          <p:spPr>
            <a:xfrm>
              <a:off x="3550258" y="2738785"/>
              <a:ext cx="2158499" cy="546199"/>
            </a:xfrm>
            <a:custGeom>
              <a:avLst/>
              <a:gdLst>
                <a:gd name="connsiteX0" fmla="*/ 763761 w 2158499"/>
                <a:gd name="connsiteY0" fmla="*/ 84460 h 546199"/>
                <a:gd name="connsiteX1" fmla="*/ 693440 w 2158499"/>
                <a:gd name="connsiteY1" fmla="*/ 319980 h 546199"/>
                <a:gd name="connsiteX2" fmla="*/ 835198 w 2158499"/>
                <a:gd name="connsiteY2" fmla="*/ 319980 h 546199"/>
                <a:gd name="connsiteX3" fmla="*/ 773621 w 2158499"/>
                <a:gd name="connsiteY3" fmla="*/ 120923 h 546199"/>
                <a:gd name="connsiteX4" fmla="*/ 763761 w 2158499"/>
                <a:gd name="connsiteY4" fmla="*/ 84460 h 546199"/>
                <a:gd name="connsiteX5" fmla="*/ 1720944 w 2158499"/>
                <a:gd name="connsiteY5" fmla="*/ 2232 h 546199"/>
                <a:gd name="connsiteX6" fmla="*/ 1836286 w 2158499"/>
                <a:gd name="connsiteY6" fmla="*/ 2232 h 546199"/>
                <a:gd name="connsiteX7" fmla="*/ 1836286 w 2158499"/>
                <a:gd name="connsiteY7" fmla="*/ 251147 h 546199"/>
                <a:gd name="connsiteX8" fmla="*/ 1881679 w 2158499"/>
                <a:gd name="connsiteY8" fmla="*/ 187151 h 546199"/>
                <a:gd name="connsiteX9" fmla="*/ 2029018 w 2158499"/>
                <a:gd name="connsiteY9" fmla="*/ 2232 h 546199"/>
                <a:gd name="connsiteX10" fmla="*/ 2157011 w 2158499"/>
                <a:gd name="connsiteY10" fmla="*/ 2232 h 546199"/>
                <a:gd name="connsiteX11" fmla="*/ 1967255 w 2158499"/>
                <a:gd name="connsiteY11" fmla="*/ 242962 h 546199"/>
                <a:gd name="connsiteX12" fmla="*/ 2158499 w 2158499"/>
                <a:gd name="connsiteY12" fmla="*/ 546199 h 546199"/>
                <a:gd name="connsiteX13" fmla="*/ 2027530 w 2158499"/>
                <a:gd name="connsiteY13" fmla="*/ 546199 h 546199"/>
                <a:gd name="connsiteX14" fmla="*/ 1885027 w 2158499"/>
                <a:gd name="connsiteY14" fmla="*/ 317004 h 546199"/>
                <a:gd name="connsiteX15" fmla="*/ 1836286 w 2158499"/>
                <a:gd name="connsiteY15" fmla="*/ 351978 h 546199"/>
                <a:gd name="connsiteX16" fmla="*/ 1836286 w 2158499"/>
                <a:gd name="connsiteY16" fmla="*/ 546199 h 546199"/>
                <a:gd name="connsiteX17" fmla="*/ 1720944 w 2158499"/>
                <a:gd name="connsiteY17" fmla="*/ 546199 h 546199"/>
                <a:gd name="connsiteX18" fmla="*/ 1103638 w 2158499"/>
                <a:gd name="connsiteY18" fmla="*/ 2232 h 546199"/>
                <a:gd name="connsiteX19" fmla="*/ 1249118 w 2158499"/>
                <a:gd name="connsiteY19" fmla="*/ 2232 h 546199"/>
                <a:gd name="connsiteX20" fmla="*/ 1485382 w 2158499"/>
                <a:gd name="connsiteY20" fmla="*/ 409649 h 546199"/>
                <a:gd name="connsiteX21" fmla="*/ 1487987 w 2158499"/>
                <a:gd name="connsiteY21" fmla="*/ 409649 h 546199"/>
                <a:gd name="connsiteX22" fmla="*/ 1482406 w 2158499"/>
                <a:gd name="connsiteY22" fmla="*/ 259705 h 546199"/>
                <a:gd name="connsiteX23" fmla="*/ 1482406 w 2158499"/>
                <a:gd name="connsiteY23" fmla="*/ 2232 h 546199"/>
                <a:gd name="connsiteX24" fmla="*/ 1586213 w 2158499"/>
                <a:gd name="connsiteY24" fmla="*/ 2232 h 546199"/>
                <a:gd name="connsiteX25" fmla="*/ 1586213 w 2158499"/>
                <a:gd name="connsiteY25" fmla="*/ 546199 h 546199"/>
                <a:gd name="connsiteX26" fmla="*/ 1439618 w 2158499"/>
                <a:gd name="connsiteY26" fmla="*/ 546199 h 546199"/>
                <a:gd name="connsiteX27" fmla="*/ 1202981 w 2158499"/>
                <a:gd name="connsiteY27" fmla="*/ 134689 h 546199"/>
                <a:gd name="connsiteX28" fmla="*/ 1199632 w 2158499"/>
                <a:gd name="connsiteY28" fmla="*/ 134689 h 546199"/>
                <a:gd name="connsiteX29" fmla="*/ 1206702 w 2158499"/>
                <a:gd name="connsiteY29" fmla="*/ 290215 h 546199"/>
                <a:gd name="connsiteX30" fmla="*/ 1206702 w 2158499"/>
                <a:gd name="connsiteY30" fmla="*/ 546199 h 546199"/>
                <a:gd name="connsiteX31" fmla="*/ 1103638 w 2158499"/>
                <a:gd name="connsiteY31" fmla="*/ 546199 h 546199"/>
                <a:gd name="connsiteX32" fmla="*/ 0 w 2158499"/>
                <a:gd name="connsiteY32" fmla="*/ 2232 h 546199"/>
                <a:gd name="connsiteX33" fmla="*/ 115342 w 2158499"/>
                <a:gd name="connsiteY33" fmla="*/ 2232 h 546199"/>
                <a:gd name="connsiteX34" fmla="*/ 115342 w 2158499"/>
                <a:gd name="connsiteY34" fmla="*/ 215429 h 546199"/>
                <a:gd name="connsiteX35" fmla="*/ 330771 w 2158499"/>
                <a:gd name="connsiteY35" fmla="*/ 215429 h 546199"/>
                <a:gd name="connsiteX36" fmla="*/ 330771 w 2158499"/>
                <a:gd name="connsiteY36" fmla="*/ 2232 h 546199"/>
                <a:gd name="connsiteX37" fmla="*/ 445740 w 2158499"/>
                <a:gd name="connsiteY37" fmla="*/ 2232 h 546199"/>
                <a:gd name="connsiteX38" fmla="*/ 445740 w 2158499"/>
                <a:gd name="connsiteY38" fmla="*/ 546199 h 546199"/>
                <a:gd name="connsiteX39" fmla="*/ 330771 w 2158499"/>
                <a:gd name="connsiteY39" fmla="*/ 546199 h 546199"/>
                <a:gd name="connsiteX40" fmla="*/ 330771 w 2158499"/>
                <a:gd name="connsiteY40" fmla="*/ 311423 h 546199"/>
                <a:gd name="connsiteX41" fmla="*/ 115342 w 2158499"/>
                <a:gd name="connsiteY41" fmla="*/ 311423 h 546199"/>
                <a:gd name="connsiteX42" fmla="*/ 115342 w 2158499"/>
                <a:gd name="connsiteY42" fmla="*/ 546199 h 546199"/>
                <a:gd name="connsiteX43" fmla="*/ 0 w 2158499"/>
                <a:gd name="connsiteY43" fmla="*/ 546199 h 546199"/>
                <a:gd name="connsiteX44" fmla="*/ 692696 w 2158499"/>
                <a:gd name="connsiteY44" fmla="*/ 0 h 546199"/>
                <a:gd name="connsiteX45" fmla="*/ 833710 w 2158499"/>
                <a:gd name="connsiteY45" fmla="*/ 0 h 546199"/>
                <a:gd name="connsiteX46" fmla="*/ 1026443 w 2158499"/>
                <a:gd name="connsiteY46" fmla="*/ 546199 h 546199"/>
                <a:gd name="connsiteX47" fmla="*/ 902171 w 2158499"/>
                <a:gd name="connsiteY47" fmla="*/ 546199 h 546199"/>
                <a:gd name="connsiteX48" fmla="*/ 862732 w 2158499"/>
                <a:gd name="connsiteY48" fmla="*/ 416719 h 546199"/>
                <a:gd name="connsiteX49" fmla="*/ 664418 w 2158499"/>
                <a:gd name="connsiteY49" fmla="*/ 416719 h 546199"/>
                <a:gd name="connsiteX50" fmla="*/ 624979 w 2158499"/>
                <a:gd name="connsiteY50" fmla="*/ 546199 h 546199"/>
                <a:gd name="connsiteX51" fmla="*/ 500707 w 2158499"/>
                <a:gd name="connsiteY51" fmla="*/ 546199 h 5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58499" h="546199">
                  <a:moveTo>
                    <a:pt x="763761" y="84460"/>
                  </a:moveTo>
                  <a:cubicBezTo>
                    <a:pt x="755575" y="116210"/>
                    <a:pt x="732135" y="194717"/>
                    <a:pt x="693440" y="319980"/>
                  </a:cubicBezTo>
                  <a:lnTo>
                    <a:pt x="835198" y="319980"/>
                  </a:lnTo>
                  <a:cubicBezTo>
                    <a:pt x="798736" y="202654"/>
                    <a:pt x="778210" y="136302"/>
                    <a:pt x="773621" y="120923"/>
                  </a:cubicBezTo>
                  <a:cubicBezTo>
                    <a:pt x="769032" y="105544"/>
                    <a:pt x="765745" y="93390"/>
                    <a:pt x="763761" y="84460"/>
                  </a:cubicBezTo>
                  <a:close/>
                  <a:moveTo>
                    <a:pt x="1720944" y="2232"/>
                  </a:moveTo>
                  <a:lnTo>
                    <a:pt x="1836286" y="2232"/>
                  </a:lnTo>
                  <a:lnTo>
                    <a:pt x="1836286" y="251147"/>
                  </a:lnTo>
                  <a:lnTo>
                    <a:pt x="1881679" y="187151"/>
                  </a:lnTo>
                  <a:lnTo>
                    <a:pt x="2029018" y="2232"/>
                  </a:lnTo>
                  <a:lnTo>
                    <a:pt x="2157011" y="2232"/>
                  </a:lnTo>
                  <a:lnTo>
                    <a:pt x="1967255" y="242962"/>
                  </a:lnTo>
                  <a:lnTo>
                    <a:pt x="2158499" y="546199"/>
                  </a:lnTo>
                  <a:lnTo>
                    <a:pt x="2027530" y="546199"/>
                  </a:lnTo>
                  <a:lnTo>
                    <a:pt x="1885027" y="317004"/>
                  </a:lnTo>
                  <a:lnTo>
                    <a:pt x="1836286" y="351978"/>
                  </a:lnTo>
                  <a:lnTo>
                    <a:pt x="1836286" y="546199"/>
                  </a:lnTo>
                  <a:lnTo>
                    <a:pt x="1720944" y="546199"/>
                  </a:lnTo>
                  <a:close/>
                  <a:moveTo>
                    <a:pt x="1103638" y="2232"/>
                  </a:moveTo>
                  <a:lnTo>
                    <a:pt x="1249118" y="2232"/>
                  </a:lnTo>
                  <a:lnTo>
                    <a:pt x="1485382" y="409649"/>
                  </a:lnTo>
                  <a:lnTo>
                    <a:pt x="1487987" y="409649"/>
                  </a:lnTo>
                  <a:cubicBezTo>
                    <a:pt x="1484266" y="338956"/>
                    <a:pt x="1482406" y="288975"/>
                    <a:pt x="1482406" y="259705"/>
                  </a:cubicBezTo>
                  <a:lnTo>
                    <a:pt x="1482406" y="2232"/>
                  </a:lnTo>
                  <a:lnTo>
                    <a:pt x="1586213" y="2232"/>
                  </a:lnTo>
                  <a:lnTo>
                    <a:pt x="1586213" y="546199"/>
                  </a:lnTo>
                  <a:lnTo>
                    <a:pt x="1439618" y="546199"/>
                  </a:lnTo>
                  <a:lnTo>
                    <a:pt x="1202981" y="134689"/>
                  </a:lnTo>
                  <a:lnTo>
                    <a:pt x="1199632" y="134689"/>
                  </a:lnTo>
                  <a:cubicBezTo>
                    <a:pt x="1204345" y="207367"/>
                    <a:pt x="1206702" y="259209"/>
                    <a:pt x="1206702" y="290215"/>
                  </a:cubicBezTo>
                  <a:lnTo>
                    <a:pt x="1206702" y="546199"/>
                  </a:lnTo>
                  <a:lnTo>
                    <a:pt x="1103638" y="546199"/>
                  </a:lnTo>
                  <a:close/>
                  <a:moveTo>
                    <a:pt x="0" y="2232"/>
                  </a:moveTo>
                  <a:lnTo>
                    <a:pt x="115342" y="2232"/>
                  </a:lnTo>
                  <a:lnTo>
                    <a:pt x="115342" y="215429"/>
                  </a:lnTo>
                  <a:lnTo>
                    <a:pt x="330771" y="215429"/>
                  </a:lnTo>
                  <a:lnTo>
                    <a:pt x="330771" y="2232"/>
                  </a:lnTo>
                  <a:lnTo>
                    <a:pt x="445740" y="2232"/>
                  </a:lnTo>
                  <a:lnTo>
                    <a:pt x="445740" y="546199"/>
                  </a:lnTo>
                  <a:lnTo>
                    <a:pt x="330771" y="546199"/>
                  </a:lnTo>
                  <a:lnTo>
                    <a:pt x="330771" y="311423"/>
                  </a:lnTo>
                  <a:lnTo>
                    <a:pt x="115342" y="311423"/>
                  </a:lnTo>
                  <a:lnTo>
                    <a:pt x="115342" y="546199"/>
                  </a:lnTo>
                  <a:lnTo>
                    <a:pt x="0" y="546199"/>
                  </a:lnTo>
                  <a:close/>
                  <a:moveTo>
                    <a:pt x="692696" y="0"/>
                  </a:moveTo>
                  <a:lnTo>
                    <a:pt x="833710" y="0"/>
                  </a:lnTo>
                  <a:lnTo>
                    <a:pt x="1026443" y="546199"/>
                  </a:lnTo>
                  <a:lnTo>
                    <a:pt x="902171" y="546199"/>
                  </a:lnTo>
                  <a:lnTo>
                    <a:pt x="862732" y="416719"/>
                  </a:lnTo>
                  <a:lnTo>
                    <a:pt x="664418" y="416719"/>
                  </a:lnTo>
                  <a:lnTo>
                    <a:pt x="624979" y="546199"/>
                  </a:lnTo>
                  <a:lnTo>
                    <a:pt x="500707" y="546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805981" y="2736364"/>
              <a:ext cx="1308596" cy="559966"/>
            </a:xfrm>
            <a:custGeom>
              <a:avLst/>
              <a:gdLst>
                <a:gd name="connsiteX0" fmla="*/ 1243856 w 1308596"/>
                <a:gd name="connsiteY0" fmla="*/ 433462 h 559966"/>
                <a:gd name="connsiteX1" fmla="*/ 1291667 w 1308596"/>
                <a:gd name="connsiteY1" fmla="*/ 449833 h 559966"/>
                <a:gd name="connsiteX2" fmla="*/ 1308596 w 1308596"/>
                <a:gd name="connsiteY2" fmla="*/ 496714 h 559966"/>
                <a:gd name="connsiteX3" fmla="*/ 1291481 w 1308596"/>
                <a:gd name="connsiteY3" fmla="*/ 543037 h 559966"/>
                <a:gd name="connsiteX4" fmla="*/ 1243856 w 1308596"/>
                <a:gd name="connsiteY4" fmla="*/ 559966 h 559966"/>
                <a:gd name="connsiteX5" fmla="*/ 1195486 w 1308596"/>
                <a:gd name="connsiteY5" fmla="*/ 543409 h 559966"/>
                <a:gd name="connsiteX6" fmla="*/ 1178371 w 1308596"/>
                <a:gd name="connsiteY6" fmla="*/ 496714 h 559966"/>
                <a:gd name="connsiteX7" fmla="*/ 1195114 w 1308596"/>
                <a:gd name="connsiteY7" fmla="*/ 449461 h 559966"/>
                <a:gd name="connsiteX8" fmla="*/ 1243856 w 1308596"/>
                <a:gd name="connsiteY8" fmla="*/ 433462 h 559966"/>
                <a:gd name="connsiteX9" fmla="*/ 259705 w 1308596"/>
                <a:gd name="connsiteY9" fmla="*/ 95994 h 559966"/>
                <a:gd name="connsiteX10" fmla="*/ 155897 w 1308596"/>
                <a:gd name="connsiteY10" fmla="*/ 142317 h 559966"/>
                <a:gd name="connsiteX11" fmla="*/ 120922 w 1308596"/>
                <a:gd name="connsiteY11" fmla="*/ 279797 h 559966"/>
                <a:gd name="connsiteX12" fmla="*/ 155525 w 1308596"/>
                <a:gd name="connsiteY12" fmla="*/ 417091 h 559966"/>
                <a:gd name="connsiteX13" fmla="*/ 258961 w 1308596"/>
                <a:gd name="connsiteY13" fmla="*/ 463227 h 559966"/>
                <a:gd name="connsiteX14" fmla="*/ 396999 w 1308596"/>
                <a:gd name="connsiteY14" fmla="*/ 279797 h 559966"/>
                <a:gd name="connsiteX15" fmla="*/ 259705 w 1308596"/>
                <a:gd name="connsiteY15" fmla="*/ 95994 h 559966"/>
                <a:gd name="connsiteX16" fmla="*/ 619433 w 1308596"/>
                <a:gd name="connsiteY16" fmla="*/ 8557 h 559966"/>
                <a:gd name="connsiteX17" fmla="*/ 734403 w 1308596"/>
                <a:gd name="connsiteY17" fmla="*/ 8557 h 559966"/>
                <a:gd name="connsiteX18" fmla="*/ 734403 w 1308596"/>
                <a:gd name="connsiteY18" fmla="*/ 341560 h 559966"/>
                <a:gd name="connsiteX19" fmla="*/ 759704 w 1308596"/>
                <a:gd name="connsiteY19" fmla="*/ 433834 h 559966"/>
                <a:gd name="connsiteX20" fmla="*/ 843420 w 1308596"/>
                <a:gd name="connsiteY20" fmla="*/ 463227 h 559966"/>
                <a:gd name="connsiteX21" fmla="*/ 925461 w 1308596"/>
                <a:gd name="connsiteY21" fmla="*/ 433648 h 559966"/>
                <a:gd name="connsiteX22" fmla="*/ 950948 w 1308596"/>
                <a:gd name="connsiteY22" fmla="*/ 340816 h 559966"/>
                <a:gd name="connsiteX23" fmla="*/ 950948 w 1308596"/>
                <a:gd name="connsiteY23" fmla="*/ 8557 h 559966"/>
                <a:gd name="connsiteX24" fmla="*/ 1065918 w 1308596"/>
                <a:gd name="connsiteY24" fmla="*/ 8557 h 559966"/>
                <a:gd name="connsiteX25" fmla="*/ 1065918 w 1308596"/>
                <a:gd name="connsiteY25" fmla="*/ 360536 h 559966"/>
                <a:gd name="connsiteX26" fmla="*/ 1038943 w 1308596"/>
                <a:gd name="connsiteY26" fmla="*/ 466204 h 559966"/>
                <a:gd name="connsiteX27" fmla="*/ 960994 w 1308596"/>
                <a:gd name="connsiteY27" fmla="*/ 535781 h 559966"/>
                <a:gd name="connsiteX28" fmla="*/ 840443 w 1308596"/>
                <a:gd name="connsiteY28" fmla="*/ 559966 h 559966"/>
                <a:gd name="connsiteX29" fmla="*/ 677476 w 1308596"/>
                <a:gd name="connsiteY29" fmla="*/ 506201 h 559966"/>
                <a:gd name="connsiteX30" fmla="*/ 619433 w 1308596"/>
                <a:gd name="connsiteY30" fmla="*/ 359048 h 559966"/>
                <a:gd name="connsiteX31" fmla="*/ 1179859 w 1308596"/>
                <a:gd name="connsiteY31" fmla="*/ 5954 h 559966"/>
                <a:gd name="connsiteX32" fmla="*/ 1308595 w 1308596"/>
                <a:gd name="connsiteY32" fmla="*/ 5954 h 559966"/>
                <a:gd name="connsiteX33" fmla="*/ 1289619 w 1308596"/>
                <a:gd name="connsiteY33" fmla="*/ 369467 h 559966"/>
                <a:gd name="connsiteX34" fmla="*/ 1198834 w 1308596"/>
                <a:gd name="connsiteY34" fmla="*/ 369467 h 559966"/>
                <a:gd name="connsiteX35" fmla="*/ 259705 w 1308596"/>
                <a:gd name="connsiteY35" fmla="*/ 0 h 559966"/>
                <a:gd name="connsiteX36" fmla="*/ 451507 w 1308596"/>
                <a:gd name="connsiteY36" fmla="*/ 72181 h 559966"/>
                <a:gd name="connsiteX37" fmla="*/ 517921 w 1308596"/>
                <a:gd name="connsiteY37" fmla="*/ 279797 h 559966"/>
                <a:gd name="connsiteX38" fmla="*/ 450949 w 1308596"/>
                <a:gd name="connsiteY38" fmla="*/ 487412 h 559966"/>
                <a:gd name="connsiteX39" fmla="*/ 258961 w 1308596"/>
                <a:gd name="connsiteY39" fmla="*/ 559966 h 559966"/>
                <a:gd name="connsiteX40" fmla="*/ 66972 w 1308596"/>
                <a:gd name="connsiteY40" fmla="*/ 487412 h 559966"/>
                <a:gd name="connsiteX41" fmla="*/ 0 w 1308596"/>
                <a:gd name="connsiteY41" fmla="*/ 279052 h 559966"/>
                <a:gd name="connsiteX42" fmla="*/ 67158 w 1308596"/>
                <a:gd name="connsiteY42" fmla="*/ 71623 h 559966"/>
                <a:gd name="connsiteX43" fmla="*/ 259705 w 1308596"/>
                <a:gd name="connsiteY43" fmla="*/ 0 h 55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08596" h="559966">
                  <a:moveTo>
                    <a:pt x="1243856" y="433462"/>
                  </a:moveTo>
                  <a:cubicBezTo>
                    <a:pt x="1264444" y="433462"/>
                    <a:pt x="1280380" y="438919"/>
                    <a:pt x="1291667" y="449833"/>
                  </a:cubicBezTo>
                  <a:cubicBezTo>
                    <a:pt x="1302953" y="460747"/>
                    <a:pt x="1308596" y="476374"/>
                    <a:pt x="1308596" y="496714"/>
                  </a:cubicBezTo>
                  <a:cubicBezTo>
                    <a:pt x="1308596" y="516310"/>
                    <a:pt x="1302891" y="531751"/>
                    <a:pt x="1291481" y="543037"/>
                  </a:cubicBezTo>
                  <a:cubicBezTo>
                    <a:pt x="1280070" y="554323"/>
                    <a:pt x="1264195" y="559966"/>
                    <a:pt x="1243856" y="559966"/>
                  </a:cubicBezTo>
                  <a:cubicBezTo>
                    <a:pt x="1223020" y="559966"/>
                    <a:pt x="1206897" y="554447"/>
                    <a:pt x="1195486" y="543409"/>
                  </a:cubicBezTo>
                  <a:cubicBezTo>
                    <a:pt x="1184076" y="532371"/>
                    <a:pt x="1178371" y="516806"/>
                    <a:pt x="1178371" y="496714"/>
                  </a:cubicBezTo>
                  <a:cubicBezTo>
                    <a:pt x="1178371" y="475878"/>
                    <a:pt x="1183952" y="460127"/>
                    <a:pt x="1195114" y="449461"/>
                  </a:cubicBezTo>
                  <a:cubicBezTo>
                    <a:pt x="1206276" y="438795"/>
                    <a:pt x="1222524" y="433462"/>
                    <a:pt x="1243856" y="433462"/>
                  </a:cubicBezTo>
                  <a:close/>
                  <a:moveTo>
                    <a:pt x="259705" y="95994"/>
                  </a:moveTo>
                  <a:cubicBezTo>
                    <a:pt x="213816" y="95994"/>
                    <a:pt x="179213" y="111435"/>
                    <a:pt x="155897" y="142317"/>
                  </a:cubicBezTo>
                  <a:cubicBezTo>
                    <a:pt x="132581" y="173198"/>
                    <a:pt x="120922" y="219025"/>
                    <a:pt x="120922" y="279797"/>
                  </a:cubicBezTo>
                  <a:cubicBezTo>
                    <a:pt x="120922" y="340568"/>
                    <a:pt x="132457" y="386333"/>
                    <a:pt x="155525" y="417091"/>
                  </a:cubicBezTo>
                  <a:cubicBezTo>
                    <a:pt x="178593" y="447848"/>
                    <a:pt x="213072" y="463227"/>
                    <a:pt x="258961" y="463227"/>
                  </a:cubicBezTo>
                  <a:cubicBezTo>
                    <a:pt x="350986" y="463227"/>
                    <a:pt x="396999" y="402084"/>
                    <a:pt x="396999" y="279797"/>
                  </a:cubicBezTo>
                  <a:cubicBezTo>
                    <a:pt x="396999" y="157261"/>
                    <a:pt x="351234" y="95994"/>
                    <a:pt x="259705" y="95994"/>
                  </a:cubicBezTo>
                  <a:close/>
                  <a:moveTo>
                    <a:pt x="619433" y="8557"/>
                  </a:moveTo>
                  <a:lnTo>
                    <a:pt x="734403" y="8557"/>
                  </a:lnTo>
                  <a:lnTo>
                    <a:pt x="734403" y="341560"/>
                  </a:lnTo>
                  <a:cubicBezTo>
                    <a:pt x="734403" y="383480"/>
                    <a:pt x="742837" y="414238"/>
                    <a:pt x="759704" y="433834"/>
                  </a:cubicBezTo>
                  <a:cubicBezTo>
                    <a:pt x="776571" y="453429"/>
                    <a:pt x="804476" y="463227"/>
                    <a:pt x="843420" y="463227"/>
                  </a:cubicBezTo>
                  <a:cubicBezTo>
                    <a:pt x="881123" y="463227"/>
                    <a:pt x="908470" y="453368"/>
                    <a:pt x="925461" y="433648"/>
                  </a:cubicBezTo>
                  <a:cubicBezTo>
                    <a:pt x="942452" y="413928"/>
                    <a:pt x="950948" y="382984"/>
                    <a:pt x="950948" y="340816"/>
                  </a:cubicBezTo>
                  <a:lnTo>
                    <a:pt x="950948" y="8557"/>
                  </a:lnTo>
                  <a:lnTo>
                    <a:pt x="1065918" y="8557"/>
                  </a:lnTo>
                  <a:lnTo>
                    <a:pt x="1065918" y="360536"/>
                  </a:lnTo>
                  <a:cubicBezTo>
                    <a:pt x="1065918" y="400719"/>
                    <a:pt x="1056926" y="435942"/>
                    <a:pt x="1038943" y="466204"/>
                  </a:cubicBezTo>
                  <a:cubicBezTo>
                    <a:pt x="1020959" y="496466"/>
                    <a:pt x="994976" y="519658"/>
                    <a:pt x="960994" y="535781"/>
                  </a:cubicBezTo>
                  <a:cubicBezTo>
                    <a:pt x="927011" y="551904"/>
                    <a:pt x="886828" y="559966"/>
                    <a:pt x="840443" y="559966"/>
                  </a:cubicBezTo>
                  <a:cubicBezTo>
                    <a:pt x="770494" y="559966"/>
                    <a:pt x="716172" y="542044"/>
                    <a:pt x="677476" y="506201"/>
                  </a:cubicBezTo>
                  <a:cubicBezTo>
                    <a:pt x="638781" y="470359"/>
                    <a:pt x="619433" y="421307"/>
                    <a:pt x="619433" y="359048"/>
                  </a:cubicBezTo>
                  <a:close/>
                  <a:moveTo>
                    <a:pt x="1179859" y="5954"/>
                  </a:moveTo>
                  <a:lnTo>
                    <a:pt x="1308595" y="5954"/>
                  </a:lnTo>
                  <a:lnTo>
                    <a:pt x="1289619" y="369467"/>
                  </a:lnTo>
                  <a:lnTo>
                    <a:pt x="1198834" y="369467"/>
                  </a:lnTo>
                  <a:close/>
                  <a:moveTo>
                    <a:pt x="259705" y="0"/>
                  </a:moveTo>
                  <a:cubicBezTo>
                    <a:pt x="343296" y="0"/>
                    <a:pt x="407231" y="24060"/>
                    <a:pt x="451507" y="72181"/>
                  </a:cubicBezTo>
                  <a:cubicBezTo>
                    <a:pt x="495783" y="120302"/>
                    <a:pt x="517921" y="189508"/>
                    <a:pt x="517921" y="279797"/>
                  </a:cubicBezTo>
                  <a:cubicBezTo>
                    <a:pt x="517921" y="369838"/>
                    <a:pt x="495597" y="439043"/>
                    <a:pt x="450949" y="487412"/>
                  </a:cubicBezTo>
                  <a:cubicBezTo>
                    <a:pt x="406300" y="535781"/>
                    <a:pt x="342304" y="559966"/>
                    <a:pt x="258961" y="559966"/>
                  </a:cubicBezTo>
                  <a:cubicBezTo>
                    <a:pt x="175617" y="559966"/>
                    <a:pt x="111621" y="535781"/>
                    <a:pt x="66972" y="487412"/>
                  </a:cubicBezTo>
                  <a:cubicBezTo>
                    <a:pt x="22324" y="439043"/>
                    <a:pt x="0" y="369590"/>
                    <a:pt x="0" y="279052"/>
                  </a:cubicBezTo>
                  <a:cubicBezTo>
                    <a:pt x="0" y="188515"/>
                    <a:pt x="22386" y="119372"/>
                    <a:pt x="67158" y="71623"/>
                  </a:cubicBezTo>
                  <a:cubicBezTo>
                    <a:pt x="111931" y="23874"/>
                    <a:pt x="176113" y="0"/>
                    <a:pt x="2597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85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14660" y="6461797"/>
            <a:ext cx="2039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  <a:hlinkClick r:id="rId3"/>
              </a:rPr>
              <a:t>www.plantillaspowerpoint.org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8" name="Freeform 438">
            <a:hlinkClick r:id="rId4"/>
          </p:cNvPr>
          <p:cNvSpPr/>
          <p:nvPr/>
        </p:nvSpPr>
        <p:spPr>
          <a:xfrm>
            <a:off x="340830" y="4512735"/>
            <a:ext cx="445097" cy="468552"/>
          </a:xfrm>
          <a:custGeom>
            <a:avLst/>
            <a:gdLst>
              <a:gd name="connsiteX0" fmla="*/ 166491 w 445666"/>
              <a:gd name="connsiteY0" fmla="*/ 295796 h 468766"/>
              <a:gd name="connsiteX1" fmla="*/ 136911 w 445666"/>
              <a:gd name="connsiteY1" fmla="*/ 297768 h 468766"/>
              <a:gd name="connsiteX2" fmla="*/ 106627 w 445666"/>
              <a:gd name="connsiteY2" fmla="*/ 304811 h 468766"/>
              <a:gd name="connsiteX3" fmla="*/ 79302 w 445666"/>
              <a:gd name="connsiteY3" fmla="*/ 317769 h 468766"/>
              <a:gd name="connsiteX4" fmla="*/ 60004 w 445666"/>
              <a:gd name="connsiteY4" fmla="*/ 338757 h 468766"/>
              <a:gd name="connsiteX5" fmla="*/ 52398 w 445666"/>
              <a:gd name="connsiteY5" fmla="*/ 368477 h 468766"/>
              <a:gd name="connsiteX6" fmla="*/ 62258 w 445666"/>
              <a:gd name="connsiteY6" fmla="*/ 403268 h 468766"/>
              <a:gd name="connsiteX7" fmla="*/ 88034 w 445666"/>
              <a:gd name="connsiteY7" fmla="*/ 426650 h 468766"/>
              <a:gd name="connsiteX8" fmla="*/ 121558 w 445666"/>
              <a:gd name="connsiteY8" fmla="*/ 439046 h 468766"/>
              <a:gd name="connsiteX9" fmla="*/ 157476 w 445666"/>
              <a:gd name="connsiteY9" fmla="*/ 443131 h 468766"/>
              <a:gd name="connsiteX10" fmla="*/ 188887 w 445666"/>
              <a:gd name="connsiteY10" fmla="*/ 439468 h 468766"/>
              <a:gd name="connsiteX11" fmla="*/ 216776 w 445666"/>
              <a:gd name="connsiteY11" fmla="*/ 428481 h 468766"/>
              <a:gd name="connsiteX12" fmla="*/ 237341 w 445666"/>
              <a:gd name="connsiteY12" fmla="*/ 407917 h 468766"/>
              <a:gd name="connsiteX13" fmla="*/ 245088 w 445666"/>
              <a:gd name="connsiteY13" fmla="*/ 377210 h 468766"/>
              <a:gd name="connsiteX14" fmla="*/ 243116 w 445666"/>
              <a:gd name="connsiteY14" fmla="*/ 363406 h 468766"/>
              <a:gd name="connsiteX15" fmla="*/ 239032 w 445666"/>
              <a:gd name="connsiteY15" fmla="*/ 351574 h 468766"/>
              <a:gd name="connsiteX16" fmla="*/ 231425 w 445666"/>
              <a:gd name="connsiteY16" fmla="*/ 339884 h 468766"/>
              <a:gd name="connsiteX17" fmla="*/ 223114 w 445666"/>
              <a:gd name="connsiteY17" fmla="*/ 330024 h 468766"/>
              <a:gd name="connsiteX18" fmla="*/ 212269 w 445666"/>
              <a:gd name="connsiteY18" fmla="*/ 320305 h 468766"/>
              <a:gd name="connsiteX19" fmla="*/ 201986 w 445666"/>
              <a:gd name="connsiteY19" fmla="*/ 312135 h 468766"/>
              <a:gd name="connsiteX20" fmla="*/ 190296 w 445666"/>
              <a:gd name="connsiteY20" fmla="*/ 303684 h 468766"/>
              <a:gd name="connsiteX21" fmla="*/ 180013 w 445666"/>
              <a:gd name="connsiteY21" fmla="*/ 296359 h 468766"/>
              <a:gd name="connsiteX22" fmla="*/ 166491 w 445666"/>
              <a:gd name="connsiteY22" fmla="*/ 295796 h 468766"/>
              <a:gd name="connsiteX23" fmla="*/ 356082 w 445666"/>
              <a:gd name="connsiteY23" fmla="*/ 135221 h 468766"/>
              <a:gd name="connsiteX24" fmla="*/ 385662 w 445666"/>
              <a:gd name="connsiteY24" fmla="*/ 135221 h 468766"/>
              <a:gd name="connsiteX25" fmla="*/ 385662 w 445666"/>
              <a:gd name="connsiteY25" fmla="*/ 196352 h 468766"/>
              <a:gd name="connsiteX26" fmla="*/ 445666 w 445666"/>
              <a:gd name="connsiteY26" fmla="*/ 196352 h 468766"/>
              <a:gd name="connsiteX27" fmla="*/ 445666 w 445666"/>
              <a:gd name="connsiteY27" fmla="*/ 226777 h 468766"/>
              <a:gd name="connsiteX28" fmla="*/ 385662 w 445666"/>
              <a:gd name="connsiteY28" fmla="*/ 226777 h 468766"/>
              <a:gd name="connsiteX29" fmla="*/ 385662 w 445666"/>
              <a:gd name="connsiteY29" fmla="*/ 288471 h 468766"/>
              <a:gd name="connsiteX30" fmla="*/ 356082 w 445666"/>
              <a:gd name="connsiteY30" fmla="*/ 288471 h 468766"/>
              <a:gd name="connsiteX31" fmla="*/ 356082 w 445666"/>
              <a:gd name="connsiteY31" fmla="*/ 226777 h 468766"/>
              <a:gd name="connsiteX32" fmla="*/ 296359 w 445666"/>
              <a:gd name="connsiteY32" fmla="*/ 226777 h 468766"/>
              <a:gd name="connsiteX33" fmla="*/ 296359 w 445666"/>
              <a:gd name="connsiteY33" fmla="*/ 196352 h 468766"/>
              <a:gd name="connsiteX34" fmla="*/ 356082 w 445666"/>
              <a:gd name="connsiteY34" fmla="*/ 196352 h 468766"/>
              <a:gd name="connsiteX35" fmla="*/ 137193 w 445666"/>
              <a:gd name="connsiteY35" fmla="*/ 23100 h 468766"/>
              <a:gd name="connsiteX36" fmla="*/ 113952 w 445666"/>
              <a:gd name="connsiteY36" fmla="*/ 28594 h 468766"/>
              <a:gd name="connsiteX37" fmla="*/ 95500 w 445666"/>
              <a:gd name="connsiteY37" fmla="*/ 43383 h 468766"/>
              <a:gd name="connsiteX38" fmla="*/ 82260 w 445666"/>
              <a:gd name="connsiteY38" fmla="*/ 88457 h 468766"/>
              <a:gd name="connsiteX39" fmla="*/ 85076 w 445666"/>
              <a:gd name="connsiteY39" fmla="*/ 115924 h 468766"/>
              <a:gd name="connsiteX40" fmla="*/ 93950 w 445666"/>
              <a:gd name="connsiteY40" fmla="*/ 144940 h 468766"/>
              <a:gd name="connsiteX41" fmla="*/ 108599 w 445666"/>
              <a:gd name="connsiteY41" fmla="*/ 170998 h 468766"/>
              <a:gd name="connsiteX42" fmla="*/ 129728 w 445666"/>
              <a:gd name="connsiteY42" fmla="*/ 189873 h 468766"/>
              <a:gd name="connsiteX43" fmla="*/ 156913 w 445666"/>
              <a:gd name="connsiteY43" fmla="*/ 197197 h 468766"/>
              <a:gd name="connsiteX44" fmla="*/ 178886 w 445666"/>
              <a:gd name="connsiteY44" fmla="*/ 192549 h 468766"/>
              <a:gd name="connsiteX45" fmla="*/ 197479 w 445666"/>
              <a:gd name="connsiteY45" fmla="*/ 180295 h 468766"/>
              <a:gd name="connsiteX46" fmla="*/ 212410 w 445666"/>
              <a:gd name="connsiteY46" fmla="*/ 135503 h 468766"/>
              <a:gd name="connsiteX47" fmla="*/ 207621 w 445666"/>
              <a:gd name="connsiteY47" fmla="*/ 100289 h 468766"/>
              <a:gd name="connsiteX48" fmla="*/ 193958 w 445666"/>
              <a:gd name="connsiteY48" fmla="*/ 63807 h 468766"/>
              <a:gd name="connsiteX49" fmla="*/ 170153 w 445666"/>
              <a:gd name="connsiteY49" fmla="*/ 34650 h 468766"/>
              <a:gd name="connsiteX50" fmla="*/ 137193 w 445666"/>
              <a:gd name="connsiteY50" fmla="*/ 23100 h 468766"/>
              <a:gd name="connsiteX51" fmla="*/ 180576 w 445666"/>
              <a:gd name="connsiteY51" fmla="*/ 0 h 468766"/>
              <a:gd name="connsiteX52" fmla="*/ 298331 w 445666"/>
              <a:gd name="connsiteY52" fmla="*/ 0 h 468766"/>
              <a:gd name="connsiteX53" fmla="*/ 259455 w 445666"/>
              <a:gd name="connsiteY53" fmla="*/ 24791 h 468766"/>
              <a:gd name="connsiteX54" fmla="*/ 222551 w 445666"/>
              <a:gd name="connsiteY54" fmla="*/ 24791 h 468766"/>
              <a:gd name="connsiteX55" fmla="*/ 254103 w 445666"/>
              <a:gd name="connsiteY55" fmla="*/ 62258 h 468766"/>
              <a:gd name="connsiteX56" fmla="*/ 264808 w 445666"/>
              <a:gd name="connsiteY56" fmla="*/ 107332 h 468766"/>
              <a:gd name="connsiteX57" fmla="*/ 257906 w 445666"/>
              <a:gd name="connsiteY57" fmla="*/ 143813 h 468766"/>
              <a:gd name="connsiteX58" fmla="*/ 241285 w 445666"/>
              <a:gd name="connsiteY58" fmla="*/ 170012 h 468766"/>
              <a:gd name="connsiteX59" fmla="*/ 221706 w 445666"/>
              <a:gd name="connsiteY59" fmla="*/ 188323 h 468766"/>
              <a:gd name="connsiteX60" fmla="*/ 204944 w 445666"/>
              <a:gd name="connsiteY60" fmla="*/ 205648 h 468766"/>
              <a:gd name="connsiteX61" fmla="*/ 198042 w 445666"/>
              <a:gd name="connsiteY61" fmla="*/ 224242 h 468766"/>
              <a:gd name="connsiteX62" fmla="*/ 207057 w 445666"/>
              <a:gd name="connsiteY62" fmla="*/ 244102 h 468766"/>
              <a:gd name="connsiteX63" fmla="*/ 228890 w 445666"/>
              <a:gd name="connsiteY63" fmla="*/ 263258 h 468766"/>
              <a:gd name="connsiteX64" fmla="*/ 254385 w 445666"/>
              <a:gd name="connsiteY64" fmla="*/ 283964 h 468766"/>
              <a:gd name="connsiteX65" fmla="*/ 276076 w 445666"/>
              <a:gd name="connsiteY65" fmla="*/ 313262 h 468766"/>
              <a:gd name="connsiteX66" fmla="*/ 285091 w 445666"/>
              <a:gd name="connsiteY66" fmla="*/ 353265 h 468766"/>
              <a:gd name="connsiteX67" fmla="*/ 271569 w 445666"/>
              <a:gd name="connsiteY67" fmla="*/ 402001 h 468766"/>
              <a:gd name="connsiteX68" fmla="*/ 212128 w 445666"/>
              <a:gd name="connsiteY68" fmla="*/ 452568 h 468766"/>
              <a:gd name="connsiteX69" fmla="*/ 128178 w 445666"/>
              <a:gd name="connsiteY69" fmla="*/ 468766 h 468766"/>
              <a:gd name="connsiteX70" fmla="*/ 58737 w 445666"/>
              <a:gd name="connsiteY70" fmla="*/ 457075 h 468766"/>
              <a:gd name="connsiteX71" fmla="*/ 10423 w 445666"/>
              <a:gd name="connsiteY71" fmla="*/ 418340 h 468766"/>
              <a:gd name="connsiteX72" fmla="*/ 0 w 445666"/>
              <a:gd name="connsiteY72" fmla="*/ 381436 h 468766"/>
              <a:gd name="connsiteX73" fmla="*/ 12536 w 445666"/>
              <a:gd name="connsiteY73" fmla="*/ 339179 h 468766"/>
              <a:gd name="connsiteX74" fmla="*/ 45919 w 445666"/>
              <a:gd name="connsiteY74" fmla="*/ 306783 h 468766"/>
              <a:gd name="connsiteX75" fmla="*/ 159730 w 445666"/>
              <a:gd name="connsiteY75" fmla="*/ 278611 h 468766"/>
              <a:gd name="connsiteX76" fmla="*/ 146349 w 445666"/>
              <a:gd name="connsiteY76" fmla="*/ 257765 h 468766"/>
              <a:gd name="connsiteX77" fmla="*/ 141982 w 445666"/>
              <a:gd name="connsiteY77" fmla="*/ 237200 h 468766"/>
              <a:gd name="connsiteX78" fmla="*/ 147898 w 445666"/>
              <a:gd name="connsiteY78" fmla="*/ 213255 h 468766"/>
              <a:gd name="connsiteX79" fmla="*/ 128742 w 445666"/>
              <a:gd name="connsiteY79" fmla="*/ 214382 h 468766"/>
              <a:gd name="connsiteX80" fmla="*/ 58455 w 445666"/>
              <a:gd name="connsiteY80" fmla="*/ 187196 h 468766"/>
              <a:gd name="connsiteX81" fmla="*/ 29861 w 445666"/>
              <a:gd name="connsiteY81" fmla="*/ 118318 h 468766"/>
              <a:gd name="connsiteX82" fmla="*/ 40003 w 445666"/>
              <a:gd name="connsiteY82" fmla="*/ 73526 h 468766"/>
              <a:gd name="connsiteX83" fmla="*/ 67892 w 445666"/>
              <a:gd name="connsiteY83" fmla="*/ 36622 h 468766"/>
              <a:gd name="connsiteX84" fmla="*/ 119305 w 445666"/>
              <a:gd name="connsiteY84" fmla="*/ 9015 h 468766"/>
              <a:gd name="connsiteX85" fmla="*/ 180576 w 445666"/>
              <a:gd name="connsiteY85" fmla="*/ 0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45666" h="468766">
                <a:moveTo>
                  <a:pt x="166491" y="295796"/>
                </a:moveTo>
                <a:cubicBezTo>
                  <a:pt x="156537" y="295796"/>
                  <a:pt x="146677" y="296453"/>
                  <a:pt x="136911" y="297768"/>
                </a:cubicBezTo>
                <a:cubicBezTo>
                  <a:pt x="127145" y="299083"/>
                  <a:pt x="117051" y="301430"/>
                  <a:pt x="106627" y="304811"/>
                </a:cubicBezTo>
                <a:cubicBezTo>
                  <a:pt x="96204" y="308191"/>
                  <a:pt x="87095" y="312511"/>
                  <a:pt x="79302" y="317769"/>
                </a:cubicBezTo>
                <a:cubicBezTo>
                  <a:pt x="71507" y="323028"/>
                  <a:pt x="65075" y="330024"/>
                  <a:pt x="60004" y="338757"/>
                </a:cubicBezTo>
                <a:cubicBezTo>
                  <a:pt x="54933" y="347490"/>
                  <a:pt x="52398" y="357396"/>
                  <a:pt x="52398" y="368477"/>
                </a:cubicBezTo>
                <a:cubicBezTo>
                  <a:pt x="52398" y="381623"/>
                  <a:pt x="55685" y="393221"/>
                  <a:pt x="62258" y="403268"/>
                </a:cubicBezTo>
                <a:cubicBezTo>
                  <a:pt x="68831" y="413316"/>
                  <a:pt x="77423" y="421110"/>
                  <a:pt x="88034" y="426650"/>
                </a:cubicBezTo>
                <a:cubicBezTo>
                  <a:pt x="98645" y="432191"/>
                  <a:pt x="109820" y="436322"/>
                  <a:pt x="121558" y="439046"/>
                </a:cubicBezTo>
                <a:cubicBezTo>
                  <a:pt x="133296" y="441769"/>
                  <a:pt x="145269" y="443131"/>
                  <a:pt x="157476" y="443131"/>
                </a:cubicBezTo>
                <a:cubicBezTo>
                  <a:pt x="168369" y="443131"/>
                  <a:pt x="178839" y="441910"/>
                  <a:pt x="188887" y="439468"/>
                </a:cubicBezTo>
                <a:cubicBezTo>
                  <a:pt x="198935" y="437027"/>
                  <a:pt x="208230" y="433365"/>
                  <a:pt x="216776" y="428481"/>
                </a:cubicBezTo>
                <a:cubicBezTo>
                  <a:pt x="225321" y="423599"/>
                  <a:pt x="232176" y="416743"/>
                  <a:pt x="237341" y="407917"/>
                </a:cubicBezTo>
                <a:cubicBezTo>
                  <a:pt x="242505" y="399090"/>
                  <a:pt x="245088" y="388854"/>
                  <a:pt x="245088" y="377210"/>
                </a:cubicBezTo>
                <a:cubicBezTo>
                  <a:pt x="245088" y="372515"/>
                  <a:pt x="244431" y="367914"/>
                  <a:pt x="243116" y="363406"/>
                </a:cubicBezTo>
                <a:cubicBezTo>
                  <a:pt x="241801" y="358899"/>
                  <a:pt x="240440" y="354955"/>
                  <a:pt x="239032" y="351574"/>
                </a:cubicBezTo>
                <a:cubicBezTo>
                  <a:pt x="237623" y="348194"/>
                  <a:pt x="235088" y="344297"/>
                  <a:pt x="231425" y="339884"/>
                </a:cubicBezTo>
                <a:cubicBezTo>
                  <a:pt x="227763" y="335470"/>
                  <a:pt x="224992" y="332183"/>
                  <a:pt x="223114" y="330024"/>
                </a:cubicBezTo>
                <a:cubicBezTo>
                  <a:pt x="221236" y="327864"/>
                  <a:pt x="217621" y="324624"/>
                  <a:pt x="212269" y="320305"/>
                </a:cubicBezTo>
                <a:cubicBezTo>
                  <a:pt x="206916" y="315985"/>
                  <a:pt x="203488" y="313262"/>
                  <a:pt x="201986" y="312135"/>
                </a:cubicBezTo>
                <a:cubicBezTo>
                  <a:pt x="200484" y="311008"/>
                  <a:pt x="196586" y="308191"/>
                  <a:pt x="190296" y="303684"/>
                </a:cubicBezTo>
                <a:cubicBezTo>
                  <a:pt x="184003" y="299176"/>
                  <a:pt x="180576" y="296735"/>
                  <a:pt x="180013" y="296359"/>
                </a:cubicBezTo>
                <a:cubicBezTo>
                  <a:pt x="177007" y="295984"/>
                  <a:pt x="172500" y="295796"/>
                  <a:pt x="166491" y="295796"/>
                </a:cubicBezTo>
                <a:close/>
                <a:moveTo>
                  <a:pt x="356082" y="135221"/>
                </a:moveTo>
                <a:lnTo>
                  <a:pt x="385662" y="135221"/>
                </a:lnTo>
                <a:lnTo>
                  <a:pt x="385662" y="196352"/>
                </a:lnTo>
                <a:lnTo>
                  <a:pt x="445666" y="196352"/>
                </a:lnTo>
                <a:lnTo>
                  <a:pt x="445666" y="226777"/>
                </a:lnTo>
                <a:lnTo>
                  <a:pt x="385662" y="226777"/>
                </a:lnTo>
                <a:lnTo>
                  <a:pt x="385662" y="288471"/>
                </a:lnTo>
                <a:lnTo>
                  <a:pt x="356082" y="288471"/>
                </a:lnTo>
                <a:lnTo>
                  <a:pt x="356082" y="226777"/>
                </a:lnTo>
                <a:lnTo>
                  <a:pt x="296359" y="226777"/>
                </a:lnTo>
                <a:lnTo>
                  <a:pt x="296359" y="196352"/>
                </a:lnTo>
                <a:lnTo>
                  <a:pt x="356082" y="196352"/>
                </a:lnTo>
                <a:close/>
                <a:moveTo>
                  <a:pt x="137193" y="23100"/>
                </a:moveTo>
                <a:cubicBezTo>
                  <a:pt x="129305" y="23100"/>
                  <a:pt x="121558" y="24931"/>
                  <a:pt x="113952" y="28594"/>
                </a:cubicBezTo>
                <a:cubicBezTo>
                  <a:pt x="106345" y="32256"/>
                  <a:pt x="100195" y="37186"/>
                  <a:pt x="95500" y="43383"/>
                </a:cubicBezTo>
                <a:cubicBezTo>
                  <a:pt x="86673" y="54464"/>
                  <a:pt x="82260" y="69488"/>
                  <a:pt x="82260" y="88457"/>
                </a:cubicBezTo>
                <a:cubicBezTo>
                  <a:pt x="82260" y="97096"/>
                  <a:pt x="83198" y="106252"/>
                  <a:pt x="85076" y="115924"/>
                </a:cubicBezTo>
                <a:cubicBezTo>
                  <a:pt x="86954" y="125596"/>
                  <a:pt x="89912" y="135268"/>
                  <a:pt x="93950" y="144940"/>
                </a:cubicBezTo>
                <a:cubicBezTo>
                  <a:pt x="97988" y="154612"/>
                  <a:pt x="102871" y="163298"/>
                  <a:pt x="108599" y="170998"/>
                </a:cubicBezTo>
                <a:cubicBezTo>
                  <a:pt x="114327" y="178698"/>
                  <a:pt x="121370" y="184990"/>
                  <a:pt x="129728" y="189873"/>
                </a:cubicBezTo>
                <a:cubicBezTo>
                  <a:pt x="138085" y="194756"/>
                  <a:pt x="147146" y="197197"/>
                  <a:pt x="156913" y="197197"/>
                </a:cubicBezTo>
                <a:cubicBezTo>
                  <a:pt x="164049" y="197197"/>
                  <a:pt x="171373" y="195648"/>
                  <a:pt x="178886" y="192549"/>
                </a:cubicBezTo>
                <a:cubicBezTo>
                  <a:pt x="186398" y="189450"/>
                  <a:pt x="192596" y="185365"/>
                  <a:pt x="197479" y="180295"/>
                </a:cubicBezTo>
                <a:cubicBezTo>
                  <a:pt x="207432" y="169590"/>
                  <a:pt x="212410" y="154659"/>
                  <a:pt x="212410" y="135503"/>
                </a:cubicBezTo>
                <a:cubicBezTo>
                  <a:pt x="212410" y="124610"/>
                  <a:pt x="210813" y="112872"/>
                  <a:pt x="207621" y="100289"/>
                </a:cubicBezTo>
                <a:cubicBezTo>
                  <a:pt x="204428" y="87706"/>
                  <a:pt x="199873" y="75545"/>
                  <a:pt x="193958" y="63807"/>
                </a:cubicBezTo>
                <a:cubicBezTo>
                  <a:pt x="188042" y="52069"/>
                  <a:pt x="180107" y="42351"/>
                  <a:pt x="170153" y="34650"/>
                </a:cubicBezTo>
                <a:cubicBezTo>
                  <a:pt x="160199" y="26950"/>
                  <a:pt x="149213" y="23100"/>
                  <a:pt x="137193" y="23100"/>
                </a:cubicBezTo>
                <a:close/>
                <a:moveTo>
                  <a:pt x="180576" y="0"/>
                </a:moveTo>
                <a:lnTo>
                  <a:pt x="298331" y="0"/>
                </a:lnTo>
                <a:lnTo>
                  <a:pt x="259455" y="24791"/>
                </a:lnTo>
                <a:lnTo>
                  <a:pt x="222551" y="24791"/>
                </a:lnTo>
                <a:cubicBezTo>
                  <a:pt x="236449" y="36622"/>
                  <a:pt x="246966" y="49112"/>
                  <a:pt x="254103" y="62258"/>
                </a:cubicBezTo>
                <a:cubicBezTo>
                  <a:pt x="261239" y="75404"/>
                  <a:pt x="264808" y="90429"/>
                  <a:pt x="264808" y="107332"/>
                </a:cubicBezTo>
                <a:cubicBezTo>
                  <a:pt x="264808" y="120854"/>
                  <a:pt x="262507" y="133014"/>
                  <a:pt x="257906" y="143813"/>
                </a:cubicBezTo>
                <a:cubicBezTo>
                  <a:pt x="253304" y="154612"/>
                  <a:pt x="247764" y="163345"/>
                  <a:pt x="241285" y="170012"/>
                </a:cubicBezTo>
                <a:cubicBezTo>
                  <a:pt x="234806" y="176679"/>
                  <a:pt x="228279" y="182783"/>
                  <a:pt x="221706" y="188323"/>
                </a:cubicBezTo>
                <a:cubicBezTo>
                  <a:pt x="215132" y="193864"/>
                  <a:pt x="209545" y="199639"/>
                  <a:pt x="204944" y="205648"/>
                </a:cubicBezTo>
                <a:cubicBezTo>
                  <a:pt x="200343" y="211658"/>
                  <a:pt x="198042" y="217856"/>
                  <a:pt x="198042" y="224242"/>
                </a:cubicBezTo>
                <a:cubicBezTo>
                  <a:pt x="198042" y="231002"/>
                  <a:pt x="201047" y="237623"/>
                  <a:pt x="207057" y="244102"/>
                </a:cubicBezTo>
                <a:cubicBezTo>
                  <a:pt x="213067" y="250581"/>
                  <a:pt x="220344" y="256967"/>
                  <a:pt x="228890" y="263258"/>
                </a:cubicBezTo>
                <a:cubicBezTo>
                  <a:pt x="237435" y="269550"/>
                  <a:pt x="245933" y="276452"/>
                  <a:pt x="254385" y="283964"/>
                </a:cubicBezTo>
                <a:cubicBezTo>
                  <a:pt x="262836" y="291476"/>
                  <a:pt x="270066" y="301242"/>
                  <a:pt x="276076" y="313262"/>
                </a:cubicBezTo>
                <a:cubicBezTo>
                  <a:pt x="282086" y="325282"/>
                  <a:pt x="285091" y="338616"/>
                  <a:pt x="285091" y="353265"/>
                </a:cubicBezTo>
                <a:cubicBezTo>
                  <a:pt x="285091" y="370168"/>
                  <a:pt x="280584" y="386413"/>
                  <a:pt x="271569" y="402001"/>
                </a:cubicBezTo>
                <a:cubicBezTo>
                  <a:pt x="258047" y="424913"/>
                  <a:pt x="238233" y="441769"/>
                  <a:pt x="212128" y="452568"/>
                </a:cubicBezTo>
                <a:cubicBezTo>
                  <a:pt x="186023" y="463366"/>
                  <a:pt x="158039" y="468766"/>
                  <a:pt x="128178" y="468766"/>
                </a:cubicBezTo>
                <a:cubicBezTo>
                  <a:pt x="103387" y="468766"/>
                  <a:pt x="80240" y="464869"/>
                  <a:pt x="58737" y="457075"/>
                </a:cubicBezTo>
                <a:cubicBezTo>
                  <a:pt x="37233" y="449281"/>
                  <a:pt x="21129" y="436369"/>
                  <a:pt x="10423" y="418340"/>
                </a:cubicBezTo>
                <a:cubicBezTo>
                  <a:pt x="3474" y="407071"/>
                  <a:pt x="0" y="394770"/>
                  <a:pt x="0" y="381436"/>
                </a:cubicBezTo>
                <a:cubicBezTo>
                  <a:pt x="0" y="366224"/>
                  <a:pt x="4178" y="352138"/>
                  <a:pt x="12536" y="339179"/>
                </a:cubicBezTo>
                <a:cubicBezTo>
                  <a:pt x="20893" y="326220"/>
                  <a:pt x="32021" y="315422"/>
                  <a:pt x="45919" y="306783"/>
                </a:cubicBezTo>
                <a:cubicBezTo>
                  <a:pt x="70521" y="291382"/>
                  <a:pt x="108459" y="281992"/>
                  <a:pt x="159730" y="278611"/>
                </a:cubicBezTo>
                <a:cubicBezTo>
                  <a:pt x="153720" y="270724"/>
                  <a:pt x="149259" y="263775"/>
                  <a:pt x="146349" y="257765"/>
                </a:cubicBezTo>
                <a:cubicBezTo>
                  <a:pt x="143437" y="251755"/>
                  <a:pt x="141982" y="244900"/>
                  <a:pt x="141982" y="237200"/>
                </a:cubicBezTo>
                <a:cubicBezTo>
                  <a:pt x="141982" y="230439"/>
                  <a:pt x="143954" y="222457"/>
                  <a:pt x="147898" y="213255"/>
                </a:cubicBezTo>
                <a:cubicBezTo>
                  <a:pt x="139259" y="214006"/>
                  <a:pt x="132873" y="214382"/>
                  <a:pt x="128742" y="214382"/>
                </a:cubicBezTo>
                <a:cubicBezTo>
                  <a:pt x="100946" y="214382"/>
                  <a:pt x="77517" y="205320"/>
                  <a:pt x="58455" y="187196"/>
                </a:cubicBezTo>
                <a:cubicBezTo>
                  <a:pt x="39392" y="169073"/>
                  <a:pt x="29861" y="146114"/>
                  <a:pt x="29861" y="118318"/>
                </a:cubicBezTo>
                <a:cubicBezTo>
                  <a:pt x="29861" y="102918"/>
                  <a:pt x="33242" y="87988"/>
                  <a:pt x="40003" y="73526"/>
                </a:cubicBezTo>
                <a:cubicBezTo>
                  <a:pt x="46764" y="59065"/>
                  <a:pt x="56060" y="46764"/>
                  <a:pt x="67892" y="36622"/>
                </a:cubicBezTo>
                <a:cubicBezTo>
                  <a:pt x="82353" y="24227"/>
                  <a:pt x="99491" y="15025"/>
                  <a:pt x="119305" y="9015"/>
                </a:cubicBezTo>
                <a:cubicBezTo>
                  <a:pt x="139118" y="3005"/>
                  <a:pt x="159542" y="0"/>
                  <a:pt x="18057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310">
            <a:hlinkClick r:id="rId5"/>
          </p:cNvPr>
          <p:cNvSpPr/>
          <p:nvPr/>
        </p:nvSpPr>
        <p:spPr>
          <a:xfrm>
            <a:off x="441835" y="5252883"/>
            <a:ext cx="243087" cy="468552"/>
          </a:xfrm>
          <a:custGeom>
            <a:avLst/>
            <a:gdLst/>
            <a:ahLst/>
            <a:cxnLst/>
            <a:rect l="l" t="t" r="r" b="b"/>
            <a:pathLst>
              <a:path w="243398" h="468766">
                <a:moveTo>
                  <a:pt x="179168" y="0"/>
                </a:moveTo>
                <a:cubicBezTo>
                  <a:pt x="206776" y="0"/>
                  <a:pt x="228186" y="1127"/>
                  <a:pt x="243398" y="3381"/>
                </a:cubicBezTo>
                <a:lnTo>
                  <a:pt x="243398" y="77752"/>
                </a:lnTo>
                <a:lnTo>
                  <a:pt x="199169" y="77752"/>
                </a:lnTo>
                <a:cubicBezTo>
                  <a:pt x="183018" y="77752"/>
                  <a:pt x="172125" y="81133"/>
                  <a:pt x="166491" y="87894"/>
                </a:cubicBezTo>
                <a:cubicBezTo>
                  <a:pt x="160857" y="94655"/>
                  <a:pt x="158040" y="104796"/>
                  <a:pt x="158040" y="118318"/>
                </a:cubicBezTo>
                <a:lnTo>
                  <a:pt x="158040" y="171562"/>
                </a:lnTo>
                <a:lnTo>
                  <a:pt x="240581" y="171562"/>
                </a:lnTo>
                <a:lnTo>
                  <a:pt x="229594" y="254948"/>
                </a:lnTo>
                <a:lnTo>
                  <a:pt x="158040" y="254948"/>
                </a:lnTo>
                <a:lnTo>
                  <a:pt x="158040" y="468766"/>
                </a:lnTo>
                <a:lnTo>
                  <a:pt x="71836" y="468766"/>
                </a:lnTo>
                <a:lnTo>
                  <a:pt x="71836" y="254948"/>
                </a:lnTo>
                <a:lnTo>
                  <a:pt x="0" y="254948"/>
                </a:lnTo>
                <a:lnTo>
                  <a:pt x="0" y="171562"/>
                </a:lnTo>
                <a:lnTo>
                  <a:pt x="71836" y="171562"/>
                </a:lnTo>
                <a:lnTo>
                  <a:pt x="71836" y="110149"/>
                </a:lnTo>
                <a:cubicBezTo>
                  <a:pt x="71836" y="75217"/>
                  <a:pt x="81602" y="48126"/>
                  <a:pt x="101134" y="28875"/>
                </a:cubicBezTo>
                <a:cubicBezTo>
                  <a:pt x="120667" y="9625"/>
                  <a:pt x="146677" y="0"/>
                  <a:pt x="179168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2">
            <a:hlinkClick r:id="rId6"/>
          </p:cNvPr>
          <p:cNvSpPr/>
          <p:nvPr/>
        </p:nvSpPr>
        <p:spPr>
          <a:xfrm>
            <a:off x="383083" y="5993031"/>
            <a:ext cx="360590" cy="468766"/>
          </a:xfrm>
          <a:custGeom>
            <a:avLst/>
            <a:gdLst/>
            <a:ahLst/>
            <a:cxnLst/>
            <a:rect l="l" t="t" r="r" b="b"/>
            <a:pathLst>
              <a:path w="360590" h="468766">
                <a:moveTo>
                  <a:pt x="191564" y="0"/>
                </a:moveTo>
                <a:cubicBezTo>
                  <a:pt x="221237" y="0"/>
                  <a:pt x="248845" y="6245"/>
                  <a:pt x="274386" y="18734"/>
                </a:cubicBezTo>
                <a:cubicBezTo>
                  <a:pt x="299928" y="31223"/>
                  <a:pt x="320681" y="49393"/>
                  <a:pt x="336644" y="73245"/>
                </a:cubicBezTo>
                <a:cubicBezTo>
                  <a:pt x="352608" y="97096"/>
                  <a:pt x="360590" y="124047"/>
                  <a:pt x="360590" y="154096"/>
                </a:cubicBezTo>
                <a:cubicBezTo>
                  <a:pt x="360590" y="172125"/>
                  <a:pt x="358806" y="189779"/>
                  <a:pt x="355237" y="207057"/>
                </a:cubicBezTo>
                <a:cubicBezTo>
                  <a:pt x="351669" y="224335"/>
                  <a:pt x="346035" y="240956"/>
                  <a:pt x="338335" y="256920"/>
                </a:cubicBezTo>
                <a:cubicBezTo>
                  <a:pt x="330635" y="272883"/>
                  <a:pt x="321244" y="286922"/>
                  <a:pt x="310164" y="299036"/>
                </a:cubicBezTo>
                <a:cubicBezTo>
                  <a:pt x="299083" y="311149"/>
                  <a:pt x="285467" y="320821"/>
                  <a:pt x="269316" y="328052"/>
                </a:cubicBezTo>
                <a:cubicBezTo>
                  <a:pt x="253164" y="335282"/>
                  <a:pt x="235416" y="338898"/>
                  <a:pt x="216072" y="338898"/>
                </a:cubicBezTo>
                <a:cubicBezTo>
                  <a:pt x="203302" y="338898"/>
                  <a:pt x="190625" y="335893"/>
                  <a:pt x="178041" y="329883"/>
                </a:cubicBezTo>
                <a:cubicBezTo>
                  <a:pt x="165459" y="323873"/>
                  <a:pt x="156444" y="315610"/>
                  <a:pt x="150997" y="305092"/>
                </a:cubicBezTo>
                <a:cubicBezTo>
                  <a:pt x="149119" y="312417"/>
                  <a:pt x="146490" y="322981"/>
                  <a:pt x="143109" y="336785"/>
                </a:cubicBezTo>
                <a:cubicBezTo>
                  <a:pt x="139729" y="350588"/>
                  <a:pt x="137522" y="359509"/>
                  <a:pt x="136489" y="363547"/>
                </a:cubicBezTo>
                <a:cubicBezTo>
                  <a:pt x="135456" y="367585"/>
                  <a:pt x="133531" y="374252"/>
                  <a:pt x="130714" y="383549"/>
                </a:cubicBezTo>
                <a:cubicBezTo>
                  <a:pt x="127897" y="392845"/>
                  <a:pt x="125455" y="399512"/>
                  <a:pt x="123390" y="403550"/>
                </a:cubicBezTo>
                <a:cubicBezTo>
                  <a:pt x="121324" y="407588"/>
                  <a:pt x="118319" y="413457"/>
                  <a:pt x="114375" y="421157"/>
                </a:cubicBezTo>
                <a:cubicBezTo>
                  <a:pt x="110431" y="428857"/>
                  <a:pt x="106112" y="436135"/>
                  <a:pt x="101416" y="442990"/>
                </a:cubicBezTo>
                <a:cubicBezTo>
                  <a:pt x="96721" y="449844"/>
                  <a:pt x="90899" y="457967"/>
                  <a:pt x="83950" y="467358"/>
                </a:cubicBezTo>
                <a:lnTo>
                  <a:pt x="80006" y="468766"/>
                </a:lnTo>
                <a:lnTo>
                  <a:pt x="77471" y="465949"/>
                </a:lnTo>
                <a:cubicBezTo>
                  <a:pt x="74654" y="436463"/>
                  <a:pt x="73245" y="418809"/>
                  <a:pt x="73245" y="412987"/>
                </a:cubicBezTo>
                <a:cubicBezTo>
                  <a:pt x="73245" y="395709"/>
                  <a:pt x="75264" y="376318"/>
                  <a:pt x="79302" y="354814"/>
                </a:cubicBezTo>
                <a:cubicBezTo>
                  <a:pt x="83340" y="333310"/>
                  <a:pt x="89584" y="306313"/>
                  <a:pt x="98036" y="273823"/>
                </a:cubicBezTo>
                <a:cubicBezTo>
                  <a:pt x="106487" y="241332"/>
                  <a:pt x="111370" y="222270"/>
                  <a:pt x="112685" y="216635"/>
                </a:cubicBezTo>
                <a:cubicBezTo>
                  <a:pt x="106675" y="204428"/>
                  <a:pt x="103670" y="188558"/>
                  <a:pt x="103670" y="169026"/>
                </a:cubicBezTo>
                <a:cubicBezTo>
                  <a:pt x="103670" y="153438"/>
                  <a:pt x="108553" y="138789"/>
                  <a:pt x="118319" y="125079"/>
                </a:cubicBezTo>
                <a:cubicBezTo>
                  <a:pt x="128085" y="111370"/>
                  <a:pt x="140480" y="104515"/>
                  <a:pt x="155504" y="104515"/>
                </a:cubicBezTo>
                <a:cubicBezTo>
                  <a:pt x="166961" y="104515"/>
                  <a:pt x="175882" y="108318"/>
                  <a:pt x="182267" y="115924"/>
                </a:cubicBezTo>
                <a:cubicBezTo>
                  <a:pt x="188653" y="123530"/>
                  <a:pt x="191845" y="133155"/>
                  <a:pt x="191845" y="144799"/>
                </a:cubicBezTo>
                <a:cubicBezTo>
                  <a:pt x="191845" y="157194"/>
                  <a:pt x="187713" y="175130"/>
                  <a:pt x="179450" y="198606"/>
                </a:cubicBezTo>
                <a:cubicBezTo>
                  <a:pt x="171187" y="222082"/>
                  <a:pt x="167055" y="239642"/>
                  <a:pt x="167055" y="251286"/>
                </a:cubicBezTo>
                <a:cubicBezTo>
                  <a:pt x="167055" y="263118"/>
                  <a:pt x="171280" y="272930"/>
                  <a:pt x="179732" y="280724"/>
                </a:cubicBezTo>
                <a:cubicBezTo>
                  <a:pt x="188183" y="288518"/>
                  <a:pt x="198418" y="292415"/>
                  <a:pt x="210438" y="292415"/>
                </a:cubicBezTo>
                <a:cubicBezTo>
                  <a:pt x="220767" y="292415"/>
                  <a:pt x="230346" y="290068"/>
                  <a:pt x="239173" y="285373"/>
                </a:cubicBezTo>
                <a:cubicBezTo>
                  <a:pt x="248000" y="280677"/>
                  <a:pt x="255371" y="274292"/>
                  <a:pt x="261287" y="266216"/>
                </a:cubicBezTo>
                <a:cubicBezTo>
                  <a:pt x="267203" y="258141"/>
                  <a:pt x="272462" y="249220"/>
                  <a:pt x="277062" y="239454"/>
                </a:cubicBezTo>
                <a:cubicBezTo>
                  <a:pt x="281664" y="229688"/>
                  <a:pt x="285232" y="219312"/>
                  <a:pt x="287768" y="208325"/>
                </a:cubicBezTo>
                <a:cubicBezTo>
                  <a:pt x="290303" y="197338"/>
                  <a:pt x="292181" y="186915"/>
                  <a:pt x="293402" y="177055"/>
                </a:cubicBezTo>
                <a:cubicBezTo>
                  <a:pt x="294622" y="167195"/>
                  <a:pt x="295233" y="157852"/>
                  <a:pt x="295233" y="149025"/>
                </a:cubicBezTo>
                <a:cubicBezTo>
                  <a:pt x="295233" y="116534"/>
                  <a:pt x="284951" y="91227"/>
                  <a:pt x="264386" y="73104"/>
                </a:cubicBezTo>
                <a:cubicBezTo>
                  <a:pt x="243821" y="54981"/>
                  <a:pt x="217011" y="45919"/>
                  <a:pt x="183957" y="45919"/>
                </a:cubicBezTo>
                <a:cubicBezTo>
                  <a:pt x="146396" y="45919"/>
                  <a:pt x="115032" y="58079"/>
                  <a:pt x="89866" y="82400"/>
                </a:cubicBezTo>
                <a:cubicBezTo>
                  <a:pt x="64700" y="106721"/>
                  <a:pt x="52117" y="137569"/>
                  <a:pt x="52117" y="174942"/>
                </a:cubicBezTo>
                <a:cubicBezTo>
                  <a:pt x="52117" y="183206"/>
                  <a:pt x="53291" y="191187"/>
                  <a:pt x="55638" y="198888"/>
                </a:cubicBezTo>
                <a:cubicBezTo>
                  <a:pt x="57986" y="206588"/>
                  <a:pt x="60521" y="212691"/>
                  <a:pt x="63244" y="217199"/>
                </a:cubicBezTo>
                <a:cubicBezTo>
                  <a:pt x="65968" y="221706"/>
                  <a:pt x="68503" y="225979"/>
                  <a:pt x="70851" y="230016"/>
                </a:cubicBezTo>
                <a:cubicBezTo>
                  <a:pt x="73198" y="234054"/>
                  <a:pt x="74372" y="236918"/>
                  <a:pt x="74372" y="238609"/>
                </a:cubicBezTo>
                <a:cubicBezTo>
                  <a:pt x="74372" y="243867"/>
                  <a:pt x="72963" y="250722"/>
                  <a:pt x="70146" y="259174"/>
                </a:cubicBezTo>
                <a:cubicBezTo>
                  <a:pt x="67329" y="267625"/>
                  <a:pt x="63855" y="271851"/>
                  <a:pt x="59723" y="271851"/>
                </a:cubicBezTo>
                <a:cubicBezTo>
                  <a:pt x="59348" y="271851"/>
                  <a:pt x="57751" y="271569"/>
                  <a:pt x="54934" y="271005"/>
                </a:cubicBezTo>
                <a:cubicBezTo>
                  <a:pt x="45356" y="268188"/>
                  <a:pt x="36857" y="262930"/>
                  <a:pt x="29439" y="255230"/>
                </a:cubicBezTo>
                <a:cubicBezTo>
                  <a:pt x="22021" y="247530"/>
                  <a:pt x="16293" y="238656"/>
                  <a:pt x="12255" y="228608"/>
                </a:cubicBezTo>
                <a:cubicBezTo>
                  <a:pt x="8217" y="218560"/>
                  <a:pt x="5165" y="208419"/>
                  <a:pt x="3099" y="198183"/>
                </a:cubicBezTo>
                <a:cubicBezTo>
                  <a:pt x="1033" y="187948"/>
                  <a:pt x="0" y="177947"/>
                  <a:pt x="0" y="168181"/>
                </a:cubicBezTo>
                <a:cubicBezTo>
                  <a:pt x="0" y="147898"/>
                  <a:pt x="3522" y="128789"/>
                  <a:pt x="10565" y="110853"/>
                </a:cubicBezTo>
                <a:cubicBezTo>
                  <a:pt x="17607" y="92917"/>
                  <a:pt x="27326" y="77283"/>
                  <a:pt x="39722" y="63948"/>
                </a:cubicBezTo>
                <a:cubicBezTo>
                  <a:pt x="52117" y="50614"/>
                  <a:pt x="66390" y="39064"/>
                  <a:pt x="82541" y="29298"/>
                </a:cubicBezTo>
                <a:cubicBezTo>
                  <a:pt x="98693" y="19532"/>
                  <a:pt x="116065" y="12207"/>
                  <a:pt x="134658" y="7324"/>
                </a:cubicBezTo>
                <a:cubicBezTo>
                  <a:pt x="153251" y="2441"/>
                  <a:pt x="172220" y="0"/>
                  <a:pt x="19156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332">
            <a:hlinkClick r:id="rId7"/>
          </p:cNvPr>
          <p:cNvSpPr/>
          <p:nvPr/>
        </p:nvSpPr>
        <p:spPr>
          <a:xfrm>
            <a:off x="341674" y="3880715"/>
            <a:ext cx="443408" cy="360424"/>
          </a:xfrm>
          <a:custGeom>
            <a:avLst/>
            <a:gdLst/>
            <a:ahLst/>
            <a:cxnLst/>
            <a:rect l="l" t="t" r="r" b="b"/>
            <a:pathLst>
              <a:path w="443976" h="360589">
                <a:moveTo>
                  <a:pt x="307346" y="0"/>
                </a:moveTo>
                <a:cubicBezTo>
                  <a:pt x="333639" y="0"/>
                  <a:pt x="355800" y="9578"/>
                  <a:pt x="373830" y="28734"/>
                </a:cubicBezTo>
                <a:cubicBezTo>
                  <a:pt x="394301" y="24790"/>
                  <a:pt x="413551" y="17466"/>
                  <a:pt x="431581" y="6761"/>
                </a:cubicBezTo>
                <a:cubicBezTo>
                  <a:pt x="424632" y="28359"/>
                  <a:pt x="411298" y="45074"/>
                  <a:pt x="391578" y="56905"/>
                </a:cubicBezTo>
                <a:cubicBezTo>
                  <a:pt x="409044" y="55027"/>
                  <a:pt x="426510" y="50332"/>
                  <a:pt x="443976" y="42820"/>
                </a:cubicBezTo>
                <a:cubicBezTo>
                  <a:pt x="431392" y="61225"/>
                  <a:pt x="416180" y="76907"/>
                  <a:pt x="398339" y="89866"/>
                </a:cubicBezTo>
                <a:cubicBezTo>
                  <a:pt x="398526" y="92495"/>
                  <a:pt x="398620" y="96439"/>
                  <a:pt x="398620" y="101697"/>
                </a:cubicBezTo>
                <a:cubicBezTo>
                  <a:pt x="398620" y="126112"/>
                  <a:pt x="395052" y="150480"/>
                  <a:pt x="387915" y="174801"/>
                </a:cubicBezTo>
                <a:cubicBezTo>
                  <a:pt x="380778" y="199122"/>
                  <a:pt x="369933" y="222457"/>
                  <a:pt x="355378" y="244806"/>
                </a:cubicBezTo>
                <a:cubicBezTo>
                  <a:pt x="340823" y="267155"/>
                  <a:pt x="323497" y="286922"/>
                  <a:pt x="303402" y="304106"/>
                </a:cubicBezTo>
                <a:cubicBezTo>
                  <a:pt x="283307" y="321291"/>
                  <a:pt x="259080" y="335001"/>
                  <a:pt x="230722" y="345236"/>
                </a:cubicBezTo>
                <a:cubicBezTo>
                  <a:pt x="202362" y="355471"/>
                  <a:pt x="172032" y="360589"/>
                  <a:pt x="139728" y="360589"/>
                </a:cubicBezTo>
                <a:cubicBezTo>
                  <a:pt x="88832" y="360589"/>
                  <a:pt x="42256" y="346973"/>
                  <a:pt x="0" y="319741"/>
                </a:cubicBezTo>
                <a:cubicBezTo>
                  <a:pt x="6574" y="320492"/>
                  <a:pt x="13898" y="320868"/>
                  <a:pt x="21974" y="320868"/>
                </a:cubicBezTo>
                <a:cubicBezTo>
                  <a:pt x="64230" y="320868"/>
                  <a:pt x="101886" y="307909"/>
                  <a:pt x="134940" y="281992"/>
                </a:cubicBezTo>
                <a:cubicBezTo>
                  <a:pt x="115220" y="281616"/>
                  <a:pt x="97566" y="275560"/>
                  <a:pt x="81978" y="263822"/>
                </a:cubicBezTo>
                <a:cubicBezTo>
                  <a:pt x="66390" y="252084"/>
                  <a:pt x="55685" y="237106"/>
                  <a:pt x="49863" y="218889"/>
                </a:cubicBezTo>
                <a:cubicBezTo>
                  <a:pt x="56060" y="219828"/>
                  <a:pt x="61788" y="220297"/>
                  <a:pt x="67048" y="220297"/>
                </a:cubicBezTo>
                <a:cubicBezTo>
                  <a:pt x="75122" y="220297"/>
                  <a:pt x="83105" y="219264"/>
                  <a:pt x="90992" y="217199"/>
                </a:cubicBezTo>
                <a:cubicBezTo>
                  <a:pt x="69958" y="212879"/>
                  <a:pt x="52539" y="202409"/>
                  <a:pt x="38736" y="185788"/>
                </a:cubicBezTo>
                <a:cubicBezTo>
                  <a:pt x="24932" y="169167"/>
                  <a:pt x="18030" y="149870"/>
                  <a:pt x="18030" y="127896"/>
                </a:cubicBezTo>
                <a:lnTo>
                  <a:pt x="18030" y="126770"/>
                </a:lnTo>
                <a:cubicBezTo>
                  <a:pt x="30800" y="133906"/>
                  <a:pt x="44510" y="137756"/>
                  <a:pt x="59160" y="138320"/>
                </a:cubicBezTo>
                <a:cubicBezTo>
                  <a:pt x="46764" y="130056"/>
                  <a:pt x="36904" y="119257"/>
                  <a:pt x="29580" y="105923"/>
                </a:cubicBezTo>
                <a:cubicBezTo>
                  <a:pt x="22256" y="92589"/>
                  <a:pt x="18593" y="78128"/>
                  <a:pt x="18593" y="62540"/>
                </a:cubicBezTo>
                <a:cubicBezTo>
                  <a:pt x="18593" y="46013"/>
                  <a:pt x="22724" y="30706"/>
                  <a:pt x="30988" y="16621"/>
                </a:cubicBezTo>
                <a:cubicBezTo>
                  <a:pt x="53713" y="44604"/>
                  <a:pt x="81367" y="67000"/>
                  <a:pt x="113952" y="83809"/>
                </a:cubicBezTo>
                <a:cubicBezTo>
                  <a:pt x="146536" y="100617"/>
                  <a:pt x="181422" y="109961"/>
                  <a:pt x="218608" y="111839"/>
                </a:cubicBezTo>
                <a:cubicBezTo>
                  <a:pt x="217104" y="104702"/>
                  <a:pt x="216354" y="97753"/>
                  <a:pt x="216354" y="90992"/>
                </a:cubicBezTo>
                <a:cubicBezTo>
                  <a:pt x="216354" y="65826"/>
                  <a:pt x="225228" y="44369"/>
                  <a:pt x="242975" y="26621"/>
                </a:cubicBezTo>
                <a:cubicBezTo>
                  <a:pt x="260723" y="8874"/>
                  <a:pt x="282180" y="0"/>
                  <a:pt x="30734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4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Pie</a:t>
            </a:r>
            <a:r>
              <a:rPr lang="en-US"/>
              <a:t>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1203528368"/>
              </p:ext>
            </p:extLst>
          </p:nvPr>
        </p:nvGraphicFramePr>
        <p:xfrm>
          <a:off x="3647728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1285263669"/>
              </p:ext>
            </p:extLst>
          </p:nvPr>
        </p:nvGraphicFramePr>
        <p:xfrm>
          <a:off x="6312023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2623772598"/>
              </p:ext>
            </p:extLst>
          </p:nvPr>
        </p:nvGraphicFramePr>
        <p:xfrm>
          <a:off x="8979745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4136396259"/>
              </p:ext>
            </p:extLst>
          </p:nvPr>
        </p:nvGraphicFramePr>
        <p:xfrm>
          <a:off x="3647728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1484185629"/>
              </p:ext>
            </p:extLst>
          </p:nvPr>
        </p:nvGraphicFramePr>
        <p:xfrm>
          <a:off x="6312023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511541" y="1338271"/>
            <a:ext cx="415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Pie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25957" y="1338271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Pie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608498" y="1338271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Pie of Pie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68690" y="297901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Bar of Pie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920157" y="2979016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Doughnut</a:t>
            </a: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 rot="5400000">
            <a:off x="2911352" y="2241681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0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Bar</a:t>
            </a:r>
            <a:r>
              <a:rPr lang="en-US"/>
              <a:t>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499068968"/>
              </p:ext>
            </p:extLst>
          </p:nvPr>
        </p:nvGraphicFramePr>
        <p:xfrm>
          <a:off x="3647728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3993129953"/>
              </p:ext>
            </p:extLst>
          </p:nvPr>
        </p:nvGraphicFramePr>
        <p:xfrm>
          <a:off x="6312023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1614652410"/>
              </p:ext>
            </p:extLst>
          </p:nvPr>
        </p:nvGraphicFramePr>
        <p:xfrm>
          <a:off x="8979745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3079540150"/>
              </p:ext>
            </p:extLst>
          </p:nvPr>
        </p:nvGraphicFramePr>
        <p:xfrm>
          <a:off x="3647728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4086350894"/>
              </p:ext>
            </p:extLst>
          </p:nvPr>
        </p:nvGraphicFramePr>
        <p:xfrm>
          <a:off x="6312023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4" y="275834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3035074700"/>
              </p:ext>
            </p:extLst>
          </p:nvPr>
        </p:nvGraphicFramePr>
        <p:xfrm>
          <a:off x="8979745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108257" y="1338271"/>
            <a:ext cx="1222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Clustered Bar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36128" y="1338271"/>
            <a:ext cx="109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Stacked Bar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277604" y="1338271"/>
            <a:ext cx="1540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100% Stacked Bar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58376" y="2979016"/>
            <a:ext cx="1521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Clustered Bar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86246" y="2979016"/>
            <a:ext cx="1394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Stacked Bar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127722" y="2979016"/>
            <a:ext cx="1840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100% Stacked Bar </a:t>
            </a:r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Isosceles Triangle 64"/>
          <p:cNvSpPr/>
          <p:nvPr/>
        </p:nvSpPr>
        <p:spPr>
          <a:xfrm rot="5400000">
            <a:off x="2911352" y="2508326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2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Area</a:t>
            </a:r>
            <a:r>
              <a:rPr lang="en-US"/>
              <a:t> 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3686308406"/>
              </p:ext>
            </p:extLst>
          </p:nvPr>
        </p:nvGraphicFramePr>
        <p:xfrm>
          <a:off x="3647728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2620025270"/>
              </p:ext>
            </p:extLst>
          </p:nvPr>
        </p:nvGraphicFramePr>
        <p:xfrm>
          <a:off x="6312023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1668329179"/>
              </p:ext>
            </p:extLst>
          </p:nvPr>
        </p:nvGraphicFramePr>
        <p:xfrm>
          <a:off x="8979745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3654055438"/>
              </p:ext>
            </p:extLst>
          </p:nvPr>
        </p:nvGraphicFramePr>
        <p:xfrm>
          <a:off x="3647728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579210238"/>
              </p:ext>
            </p:extLst>
          </p:nvPr>
        </p:nvGraphicFramePr>
        <p:xfrm>
          <a:off x="6312023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431528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3" y="2758349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452422" y="1338271"/>
            <a:ext cx="533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Area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88231" y="1338271"/>
            <a:ext cx="1190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Stacked Area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229707" y="1338271"/>
            <a:ext cx="1636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100% Stacked Area </a:t>
            </a:r>
          </a:p>
        </p:txBody>
      </p:sp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1471700145"/>
              </p:ext>
            </p:extLst>
          </p:nvPr>
        </p:nvGraphicFramePr>
        <p:xfrm>
          <a:off x="8979745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282504" y="2979016"/>
            <a:ext cx="873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Area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38349" y="2979016"/>
            <a:ext cx="1490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Stacked Area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079826" y="2979016"/>
            <a:ext cx="1936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100% Stacked Area </a:t>
            </a:r>
          </a:p>
        </p:txBody>
      </p: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 rot="5400000">
            <a:off x="2911352" y="2774972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3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/>
          <a:p>
            <a:r>
              <a:rPr lang="en-US"/>
              <a:t>PowerPoint – </a:t>
            </a:r>
            <a:r>
              <a:rPr lang="en-US" u="sng"/>
              <a:t>X Y (Scatter) </a:t>
            </a:r>
            <a:r>
              <a:rPr lang="en-US"/>
              <a:t>Charts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59493" y="1691767"/>
            <a:ext cx="748923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Column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9496" y="1958412"/>
            <a:ext cx="486030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9496" y="2225058"/>
            <a:ext cx="409086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Pie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9496" y="2491703"/>
            <a:ext cx="431528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Bar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59493" y="2758349"/>
            <a:ext cx="525337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1400"/>
              <a:t>Area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9496" y="3024994"/>
            <a:ext cx="1371600" cy="307777"/>
          </a:xfrm>
          <a:prstGeom prst="rect">
            <a:avLst/>
          </a:prstGeom>
          <a:solidFill>
            <a:schemeClr val="tx1"/>
          </a:solidFill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X Y (Scatter)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59496" y="3291639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Map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59496" y="3558284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Stock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9494" y="382493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Surface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9496" y="4091575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59496" y="4358220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Treemap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59496" y="4624866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Sunburst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9496" y="489151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Histogram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59494" y="5158157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Box @ Whisker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59496" y="5424802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Waterfall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9494" y="5691448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Funnel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59494" y="5958091"/>
            <a:ext cx="13716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/>
              <a:t>Combo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32" y="1668232"/>
            <a:ext cx="347502" cy="462116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366759" y="1338271"/>
            <a:ext cx="705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Scatter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40382" y="1338271"/>
            <a:ext cx="3086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Scatter with Smooth Lines and Markers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86818" y="1338271"/>
            <a:ext cx="2122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Scatter with Smooth Lines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70085" y="2979016"/>
            <a:ext cx="3098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Scatter with Straight Lines and Markers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22140" y="2979016"/>
            <a:ext cx="2122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Scatter with Straight Lines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693455" y="2979016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Bubble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59242" y="4638414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3-D Bubble </a:t>
            </a:r>
          </a:p>
        </p:txBody>
      </p:sp>
      <p:graphicFrame>
        <p:nvGraphicFramePr>
          <p:cNvPr id="77" name="Chart 76"/>
          <p:cNvGraphicFramePr/>
          <p:nvPr>
            <p:extLst>
              <p:ext uri="{D42A27DB-BD31-4B8C-83A1-F6EECF244321}">
                <p14:modId xmlns:p14="http://schemas.microsoft.com/office/powerpoint/2010/main" val="42374760"/>
              </p:ext>
            </p:extLst>
          </p:nvPr>
        </p:nvGraphicFramePr>
        <p:xfrm>
          <a:off x="3647728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8" name="Chart 77"/>
          <p:cNvGraphicFramePr/>
          <p:nvPr>
            <p:extLst>
              <p:ext uri="{D42A27DB-BD31-4B8C-83A1-F6EECF244321}">
                <p14:modId xmlns:p14="http://schemas.microsoft.com/office/powerpoint/2010/main" val="4180663207"/>
              </p:ext>
            </p:extLst>
          </p:nvPr>
        </p:nvGraphicFramePr>
        <p:xfrm>
          <a:off x="6312023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9" name="Chart 78"/>
          <p:cNvGraphicFramePr/>
          <p:nvPr>
            <p:extLst>
              <p:ext uri="{D42A27DB-BD31-4B8C-83A1-F6EECF244321}">
                <p14:modId xmlns:p14="http://schemas.microsoft.com/office/powerpoint/2010/main" val="847008440"/>
              </p:ext>
            </p:extLst>
          </p:nvPr>
        </p:nvGraphicFramePr>
        <p:xfrm>
          <a:off x="8979745" y="1647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0" name="Chart 79"/>
          <p:cNvGraphicFramePr/>
          <p:nvPr>
            <p:extLst>
              <p:ext uri="{D42A27DB-BD31-4B8C-83A1-F6EECF244321}">
                <p14:modId xmlns:p14="http://schemas.microsoft.com/office/powerpoint/2010/main" val="2388952159"/>
              </p:ext>
            </p:extLst>
          </p:nvPr>
        </p:nvGraphicFramePr>
        <p:xfrm>
          <a:off x="3647728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3291759436"/>
              </p:ext>
            </p:extLst>
          </p:nvPr>
        </p:nvGraphicFramePr>
        <p:xfrm>
          <a:off x="6312023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1187931688"/>
              </p:ext>
            </p:extLst>
          </p:nvPr>
        </p:nvGraphicFramePr>
        <p:xfrm>
          <a:off x="8976316" y="3306530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3" name="Chart 82"/>
          <p:cNvGraphicFramePr/>
          <p:nvPr>
            <p:extLst>
              <p:ext uri="{D42A27DB-BD31-4B8C-83A1-F6EECF244321}">
                <p14:modId xmlns:p14="http://schemas.microsoft.com/office/powerpoint/2010/main" val="1615854076"/>
              </p:ext>
            </p:extLst>
          </p:nvPr>
        </p:nvGraphicFramePr>
        <p:xfrm>
          <a:off x="6312023" y="4949132"/>
          <a:ext cx="2139696" cy="13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84" name="Straight Connector 83"/>
          <p:cNvCxnSpPr>
            <a:cxnSpLocks/>
          </p:cNvCxnSpPr>
          <p:nvPr/>
        </p:nvCxnSpPr>
        <p:spPr>
          <a:xfrm>
            <a:off x="2931096" y="1703012"/>
            <a:ext cx="0" cy="456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Isosceles Triangle 84"/>
          <p:cNvSpPr/>
          <p:nvPr/>
        </p:nvSpPr>
        <p:spPr>
          <a:xfrm rot="5400000">
            <a:off x="2911352" y="3041617"/>
            <a:ext cx="310896" cy="271412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6065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 theme">
  <a:themeElements>
    <a:clrScheme name="Personalizado 601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">
  <a:themeElements>
    <a:clrScheme name="Personalizado 602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231F20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62099</TotalTime>
  <Words>3649</Words>
  <Application>Microsoft Office PowerPoint</Application>
  <PresentationFormat>Panorámica</PresentationFormat>
  <Paragraphs>872</Paragraphs>
  <Slides>55</Slides>
  <Notes>54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GeosansLight</vt:lpstr>
      <vt:lpstr>Open Sans</vt:lpstr>
      <vt:lpstr>Showeet theme</vt:lpstr>
      <vt:lpstr>showeet</vt:lpstr>
      <vt:lpstr>Data Charts</vt:lpstr>
      <vt:lpstr>Overview of the Charts available</vt:lpstr>
      <vt:lpstr>PowerPoint – Type of Charts</vt:lpstr>
      <vt:lpstr>PowerPoint – Column Charts</vt:lpstr>
      <vt:lpstr>PowerPoint – Line Charts</vt:lpstr>
      <vt:lpstr>PowerPoint – Pie Charts</vt:lpstr>
      <vt:lpstr>PowerPoint – Bar Charts</vt:lpstr>
      <vt:lpstr>PowerPoint – Area Charts</vt:lpstr>
      <vt:lpstr>PowerPoint – X Y (Scatter) Charts</vt:lpstr>
      <vt:lpstr>PowerPoint – (Filled) Map Chart*</vt:lpstr>
      <vt:lpstr>PowerPoint – Stock Charts</vt:lpstr>
      <vt:lpstr>PowerPoint – Surface Charts</vt:lpstr>
      <vt:lpstr>PowerPoint – Radar Charts</vt:lpstr>
      <vt:lpstr>PowerPoint – Treemap Chart*</vt:lpstr>
      <vt:lpstr>PowerPoint – Sunburst Chart*</vt:lpstr>
      <vt:lpstr>PowerPoint – Histogram Charts*</vt:lpstr>
      <vt:lpstr>PowerPoint – Box @ Whisker*</vt:lpstr>
      <vt:lpstr>PowerPoint – Waterfall Chart*</vt:lpstr>
      <vt:lpstr>PowerPoint – Funnel Chart*</vt:lpstr>
      <vt:lpstr>PowerPoint – Combo Charts</vt:lpstr>
      <vt:lpstr>Examples / Templates</vt:lpstr>
      <vt:lpstr>Simple Pie Chart</vt:lpstr>
      <vt:lpstr>3 Pie Charts</vt:lpstr>
      <vt:lpstr>3 Pie Charts with TExt</vt:lpstr>
      <vt:lpstr>4 Pie Charts – Example 1</vt:lpstr>
      <vt:lpstr>4 Pie Charts – Example 2</vt:lpstr>
      <vt:lpstr>4 Pie Charts – Example 3</vt:lpstr>
      <vt:lpstr>4-Level Doughnut Chart</vt:lpstr>
      <vt:lpstr>Simple Bar Chart</vt:lpstr>
      <vt:lpstr>Simple Bar Chart with text</vt:lpstr>
      <vt:lpstr>Clustered Bar Chart</vt:lpstr>
      <vt:lpstr>Simple Column Chart</vt:lpstr>
      <vt:lpstr>Simple Column Chart with text</vt:lpstr>
      <vt:lpstr>Column Bar Chart - Year</vt:lpstr>
      <vt:lpstr>COMBO Chart - Year</vt:lpstr>
      <vt:lpstr>Smooth Line Chart</vt:lpstr>
      <vt:lpstr>Column Bar Chart - Year</vt:lpstr>
      <vt:lpstr>Radial Chart</vt:lpstr>
      <vt:lpstr>Stacked Column Chart</vt:lpstr>
      <vt:lpstr>Stacked Column Chart</vt:lpstr>
      <vt:lpstr>Male / Female Bar Chart</vt:lpstr>
      <vt:lpstr>Male / Female Column Chart</vt:lpstr>
      <vt:lpstr>Dashboard Examples / Templates</vt:lpstr>
      <vt:lpstr>Dashboard</vt:lpstr>
      <vt:lpstr>Presentación de PowerPoint</vt:lpstr>
      <vt:lpstr>Dashboard</vt:lpstr>
      <vt:lpstr>Dashboard</vt:lpstr>
      <vt:lpstr>Dashboard</vt:lpstr>
      <vt:lpstr>Dashboard</vt:lpstr>
      <vt:lpstr>Dashboard – 2 Charts</vt:lpstr>
      <vt:lpstr>Dashboard – 3 Charts</vt:lpstr>
      <vt:lpstr>Dashboard – 2x2 Charts</vt:lpstr>
      <vt:lpstr>Dashboard – 3x2 Charts</vt:lpstr>
      <vt:lpstr>Thank You 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Charts</dc:title>
  <dc:creator>showeet.com</dc:creator>
  <dc:description>© Copyright Showeet.com</dc:description>
  <cp:lastModifiedBy>eduardo</cp:lastModifiedBy>
  <cp:revision>1</cp:revision>
  <cp:lastPrinted>2017-02-17T19:08:59Z</cp:lastPrinted>
  <dcterms:created xsi:type="dcterms:W3CDTF">2011-05-09T14:18:21Z</dcterms:created>
  <dcterms:modified xsi:type="dcterms:W3CDTF">2023-12-05T08:03:28Z</dcterms:modified>
  <cp:category>Charts &amp; Diagrams</cp:category>
</cp:coreProperties>
</file>