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205">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205"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8a3ddf867b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40" name="Google Shape;240;g8a3ddf867b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10.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9.png"/><Relationship Id="rId12" Type="http://schemas.openxmlformats.org/officeDocument/2006/relationships/image" Target="../media/image8.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7.png"/><Relationship Id="rId7" Type="http://schemas.openxmlformats.org/officeDocument/2006/relationships/hyperlink" Target="https://twitter.com/SlidesManiaSM/" TargetMode="External"/><Relationship Id="rId8"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1">
  <p:cSld name="One">
    <p:spTree>
      <p:nvGrpSpPr>
        <p:cNvPr id="7" name="Shape 7"/>
        <p:cNvGrpSpPr/>
        <p:nvPr/>
      </p:nvGrpSpPr>
      <p:grpSpPr>
        <a:xfrm>
          <a:off x="0" y="0"/>
          <a:ext cx="0" cy="0"/>
          <a:chOff x="0" y="0"/>
          <a:chExt cx="0" cy="0"/>
        </a:xfrm>
      </p:grpSpPr>
      <p:pic>
        <p:nvPicPr>
          <p:cNvPr id="8" name="Google Shape;8;p2"/>
          <p:cNvPicPr preferRelativeResize="0"/>
          <p:nvPr/>
        </p:nvPicPr>
        <p:blipFill rotWithShape="1">
          <a:blip r:embed="rId2">
            <a:alphaModFix/>
          </a:blip>
          <a:srcRect b="0" l="0" r="0" t="0"/>
          <a:stretch/>
        </p:blipFill>
        <p:spPr>
          <a:xfrm>
            <a:off x="455222" y="3246177"/>
            <a:ext cx="1719221" cy="2469094"/>
          </a:xfrm>
          <a:prstGeom prst="rect">
            <a:avLst/>
          </a:prstGeom>
          <a:noFill/>
          <a:ln>
            <a:noFill/>
          </a:ln>
        </p:spPr>
      </p:pic>
      <p:sp>
        <p:nvSpPr>
          <p:cNvPr id="9" name="Google Shape;9;p2"/>
          <p:cNvSpPr/>
          <p:nvPr/>
        </p:nvSpPr>
        <p:spPr>
          <a:xfrm>
            <a:off x="532510" y="4981720"/>
            <a:ext cx="1584931" cy="632273"/>
          </a:xfrm>
          <a:custGeom>
            <a:rect b="b" l="l" r="r" t="t"/>
            <a:pathLst>
              <a:path extrusionOk="0" h="632273" w="1584931">
                <a:moveTo>
                  <a:pt x="134" y="0"/>
                </a:moveTo>
                <a:lnTo>
                  <a:pt x="792466" y="12564"/>
                </a:lnTo>
                <a:lnTo>
                  <a:pt x="1584931" y="12564"/>
                </a:lnTo>
                <a:cubicBezTo>
                  <a:pt x="1584931" y="273787"/>
                  <a:pt x="1413832" y="512379"/>
                  <a:pt x="1143520" y="628098"/>
                </a:cubicBezTo>
                <a:lnTo>
                  <a:pt x="1132123" y="632273"/>
                </a:lnTo>
                <a:lnTo>
                  <a:pt x="453846" y="632273"/>
                </a:lnTo>
                <a:lnTo>
                  <a:pt x="431035" y="623573"/>
                </a:lnTo>
                <a:cubicBezTo>
                  <a:pt x="161784" y="504022"/>
                  <a:pt x="-5403" y="262080"/>
                  <a:pt x="134" y="0"/>
                </a:cubicBezTo>
                <a:close/>
              </a:path>
            </a:pathLst>
          </a:custGeom>
          <a:solidFill>
            <a:srgbClr val="FF33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0" name="Google Shape;10;p2"/>
          <p:cNvSpPr/>
          <p:nvPr/>
        </p:nvSpPr>
        <p:spPr>
          <a:xfrm>
            <a:off x="1101429" y="4617360"/>
            <a:ext cx="180000" cy="180000"/>
          </a:xfrm>
          <a:prstGeom prst="ellipse">
            <a:avLst/>
          </a:prstGeom>
          <a:solidFill>
            <a:srgbClr val="FF33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 name="Google Shape;11;p2"/>
          <p:cNvSpPr/>
          <p:nvPr/>
        </p:nvSpPr>
        <p:spPr>
          <a:xfrm>
            <a:off x="1347036" y="4687356"/>
            <a:ext cx="180000" cy="180000"/>
          </a:xfrm>
          <a:prstGeom prst="ellipse">
            <a:avLst/>
          </a:prstGeom>
          <a:solidFill>
            <a:srgbClr val="FF33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 name="Google Shape;12;p2"/>
          <p:cNvSpPr/>
          <p:nvPr/>
        </p:nvSpPr>
        <p:spPr>
          <a:xfrm>
            <a:off x="1301841" y="4390724"/>
            <a:ext cx="180000" cy="180000"/>
          </a:xfrm>
          <a:prstGeom prst="ellipse">
            <a:avLst/>
          </a:prstGeom>
          <a:solidFill>
            <a:srgbClr val="FF33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 name="Google Shape;13;p2"/>
          <p:cNvSpPr/>
          <p:nvPr/>
        </p:nvSpPr>
        <p:spPr>
          <a:xfrm rot="7848787">
            <a:off x="1498832" y="5180909"/>
            <a:ext cx="600933" cy="248765"/>
          </a:xfrm>
          <a:prstGeom prst="blockArc">
            <a:avLst>
              <a:gd fmla="val 10800000" name="adj1"/>
              <a:gd fmla="val 0" name="adj2"/>
              <a:gd fmla="val 25000" name="adj3"/>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 name="Google Shape;14;p2"/>
          <p:cNvSpPr/>
          <p:nvPr/>
        </p:nvSpPr>
        <p:spPr>
          <a:xfrm>
            <a:off x="940061" y="2258618"/>
            <a:ext cx="926012" cy="599540"/>
          </a:xfrm>
          <a:prstGeom prst="cloud">
            <a:avLst/>
          </a:prstGeom>
          <a:solidFill>
            <a:srgbClr val="FF33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 name="Google Shape;15;p2"/>
          <p:cNvSpPr/>
          <p:nvPr/>
        </p:nvSpPr>
        <p:spPr>
          <a:xfrm>
            <a:off x="1521665" y="1353283"/>
            <a:ext cx="1265089" cy="804057"/>
          </a:xfrm>
          <a:prstGeom prst="cloud">
            <a:avLst/>
          </a:prstGeom>
          <a:solidFill>
            <a:srgbClr val="FF66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 name="Google Shape;16;p2"/>
          <p:cNvSpPr/>
          <p:nvPr/>
        </p:nvSpPr>
        <p:spPr>
          <a:xfrm>
            <a:off x="2923868" y="1630766"/>
            <a:ext cx="2036923" cy="1255703"/>
          </a:xfrm>
          <a:prstGeom prst="cloud">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 name="Google Shape;17;p2"/>
          <p:cNvSpPr/>
          <p:nvPr/>
        </p:nvSpPr>
        <p:spPr>
          <a:xfrm>
            <a:off x="4807883" y="1423652"/>
            <a:ext cx="7177640" cy="4446206"/>
          </a:xfrm>
          <a:prstGeom prst="cloud">
            <a:avLst/>
          </a:prstGeom>
          <a:solidFill>
            <a:srgbClr val="FFFF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10">
  <p:cSld name="Ten">
    <p:spTree>
      <p:nvGrpSpPr>
        <p:cNvPr id="162" name="Shape 162"/>
        <p:cNvGrpSpPr/>
        <p:nvPr/>
      </p:nvGrpSpPr>
      <p:grpSpPr>
        <a:xfrm>
          <a:off x="0" y="0"/>
          <a:ext cx="0" cy="0"/>
          <a:chOff x="0" y="0"/>
          <a:chExt cx="0" cy="0"/>
        </a:xfrm>
      </p:grpSpPr>
      <p:sp>
        <p:nvSpPr>
          <p:cNvPr id="163" name="Google Shape;163;p11"/>
          <p:cNvSpPr/>
          <p:nvPr/>
        </p:nvSpPr>
        <p:spPr>
          <a:xfrm rot="413138">
            <a:off x="3272181" y="-56928"/>
            <a:ext cx="5315352" cy="4583526"/>
          </a:xfrm>
          <a:prstGeom prst="irregularSeal1">
            <a:avLst/>
          </a:prstGeom>
          <a:solidFill>
            <a:srgbClr val="B3C6F5"/>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164" name="Shape 164"/>
        <p:cNvGrpSpPr/>
        <p:nvPr/>
      </p:nvGrpSpPr>
      <p:grpSpPr>
        <a:xfrm>
          <a:off x="0" y="0"/>
          <a:ext cx="0" cy="0"/>
          <a:chOff x="0" y="0"/>
          <a:chExt cx="0" cy="0"/>
        </a:xfrm>
      </p:grpSpPr>
      <p:grpSp>
        <p:nvGrpSpPr>
          <p:cNvPr id="165" name="Google Shape;165;p12"/>
          <p:cNvGrpSpPr/>
          <p:nvPr/>
        </p:nvGrpSpPr>
        <p:grpSpPr>
          <a:xfrm>
            <a:off x="0" y="0"/>
            <a:ext cx="12192000" cy="6858000"/>
            <a:chOff x="0" y="0"/>
            <a:chExt cx="12192000" cy="6858000"/>
          </a:xfrm>
        </p:grpSpPr>
        <p:sp>
          <p:nvSpPr>
            <p:cNvPr id="166" name="Google Shape;166;p12"/>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67" name="Google Shape;167;p12">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68" name="Google Shape;168;p12"/>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69" name="Google Shape;169;p12"/>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70" name="Google Shape;170;p12">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71" name="Google Shape;171;p12">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72" name="Google Shape;172;p12">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73" name="Google Shape;173;p12">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74" name="Google Shape;174;p12"/>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2">
  <p:cSld name="Two">
    <p:spTree>
      <p:nvGrpSpPr>
        <p:cNvPr id="18" name="Shape 18"/>
        <p:cNvGrpSpPr/>
        <p:nvPr/>
      </p:nvGrpSpPr>
      <p:grpSpPr>
        <a:xfrm>
          <a:off x="0" y="0"/>
          <a:ext cx="0" cy="0"/>
          <a:chOff x="0" y="0"/>
          <a:chExt cx="0" cy="0"/>
        </a:xfrm>
      </p:grpSpPr>
      <p:pic>
        <p:nvPicPr>
          <p:cNvPr id="19" name="Google Shape;19;p3"/>
          <p:cNvPicPr preferRelativeResize="0"/>
          <p:nvPr/>
        </p:nvPicPr>
        <p:blipFill rotWithShape="1">
          <a:blip r:embed="rId2">
            <a:alphaModFix/>
          </a:blip>
          <a:srcRect b="0" l="0" r="0" t="0"/>
          <a:stretch/>
        </p:blipFill>
        <p:spPr>
          <a:xfrm>
            <a:off x="7648545" y="3794305"/>
            <a:ext cx="1719221" cy="2469094"/>
          </a:xfrm>
          <a:prstGeom prst="rect">
            <a:avLst/>
          </a:prstGeom>
          <a:noFill/>
          <a:ln>
            <a:noFill/>
          </a:ln>
        </p:spPr>
      </p:pic>
      <p:sp>
        <p:nvSpPr>
          <p:cNvPr id="20" name="Google Shape;20;p3"/>
          <p:cNvSpPr/>
          <p:nvPr/>
        </p:nvSpPr>
        <p:spPr>
          <a:xfrm>
            <a:off x="7705514" y="5529848"/>
            <a:ext cx="1584931" cy="632273"/>
          </a:xfrm>
          <a:custGeom>
            <a:rect b="b" l="l" r="r" t="t"/>
            <a:pathLst>
              <a:path extrusionOk="0" h="632273" w="1584931">
                <a:moveTo>
                  <a:pt x="134" y="0"/>
                </a:moveTo>
                <a:lnTo>
                  <a:pt x="792466" y="12564"/>
                </a:lnTo>
                <a:lnTo>
                  <a:pt x="1584931" y="12564"/>
                </a:lnTo>
                <a:cubicBezTo>
                  <a:pt x="1584931" y="273787"/>
                  <a:pt x="1413832" y="512379"/>
                  <a:pt x="1143520" y="628098"/>
                </a:cubicBezTo>
                <a:lnTo>
                  <a:pt x="1132123" y="632273"/>
                </a:lnTo>
                <a:lnTo>
                  <a:pt x="453846" y="632273"/>
                </a:lnTo>
                <a:lnTo>
                  <a:pt x="431035" y="623573"/>
                </a:lnTo>
                <a:cubicBezTo>
                  <a:pt x="161784" y="504022"/>
                  <a:pt x="-5403" y="262080"/>
                  <a:pt x="134" y="0"/>
                </a:cubicBezTo>
                <a:close/>
              </a:path>
            </a:pathLst>
          </a:custGeom>
          <a:solidFill>
            <a:srgbClr val="1A4CC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21" name="Google Shape;21;p3"/>
          <p:cNvSpPr/>
          <p:nvPr/>
        </p:nvSpPr>
        <p:spPr>
          <a:xfrm>
            <a:off x="8274433" y="5165488"/>
            <a:ext cx="180000" cy="180000"/>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 name="Google Shape;22;p3"/>
          <p:cNvSpPr/>
          <p:nvPr/>
        </p:nvSpPr>
        <p:spPr>
          <a:xfrm>
            <a:off x="8520040" y="5235484"/>
            <a:ext cx="180000" cy="180000"/>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 name="Google Shape;23;p3"/>
          <p:cNvSpPr/>
          <p:nvPr/>
        </p:nvSpPr>
        <p:spPr>
          <a:xfrm>
            <a:off x="8474845" y="4938852"/>
            <a:ext cx="180000" cy="180000"/>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 name="Google Shape;24;p3"/>
          <p:cNvSpPr/>
          <p:nvPr/>
        </p:nvSpPr>
        <p:spPr>
          <a:xfrm rot="7848787">
            <a:off x="8707556" y="5714145"/>
            <a:ext cx="600933" cy="248765"/>
          </a:xfrm>
          <a:prstGeom prst="blockArc">
            <a:avLst>
              <a:gd fmla="val 10800000" name="adj1"/>
              <a:gd fmla="val 0" name="adj2"/>
              <a:gd fmla="val 25000" name="adj3"/>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25" name="Google Shape;25;p3"/>
          <p:cNvSpPr/>
          <p:nvPr/>
        </p:nvSpPr>
        <p:spPr>
          <a:xfrm rot="10800000">
            <a:off x="10021026" y="4111330"/>
            <a:ext cx="1318829" cy="1669953"/>
          </a:xfrm>
          <a:prstGeom prst="round2SameRect">
            <a:avLst>
              <a:gd fmla="val 9226" name="adj1"/>
              <a:gd fmla="val 0" name="adj2"/>
            </a:avLst>
          </a:prstGeom>
          <a:solidFill>
            <a:srgbClr val="4F2CD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26" name="Google Shape;26;p3"/>
          <p:cNvPicPr preferRelativeResize="0"/>
          <p:nvPr/>
        </p:nvPicPr>
        <p:blipFill rotWithShape="1">
          <a:blip r:embed="rId3">
            <a:alphaModFix/>
          </a:blip>
          <a:srcRect b="0" l="0" r="0" t="0"/>
          <a:stretch/>
        </p:blipFill>
        <p:spPr>
          <a:xfrm>
            <a:off x="8441388" y="4062233"/>
            <a:ext cx="2078916" cy="2456901"/>
          </a:xfrm>
          <a:prstGeom prst="rect">
            <a:avLst/>
          </a:prstGeom>
          <a:noFill/>
          <a:ln>
            <a:noFill/>
          </a:ln>
        </p:spPr>
      </p:pic>
      <p:pic>
        <p:nvPicPr>
          <p:cNvPr id="27" name="Google Shape;27;p3"/>
          <p:cNvPicPr preferRelativeResize="0"/>
          <p:nvPr/>
        </p:nvPicPr>
        <p:blipFill rotWithShape="1">
          <a:blip r:embed="rId4">
            <a:alphaModFix/>
          </a:blip>
          <a:srcRect b="0" l="0" r="0" t="0"/>
          <a:stretch/>
        </p:blipFill>
        <p:spPr>
          <a:xfrm>
            <a:off x="9605433" y="3560117"/>
            <a:ext cx="1920406" cy="2341067"/>
          </a:xfrm>
          <a:prstGeom prst="rect">
            <a:avLst/>
          </a:prstGeom>
          <a:noFill/>
          <a:ln>
            <a:noFill/>
          </a:ln>
        </p:spPr>
      </p:pic>
      <p:sp>
        <p:nvSpPr>
          <p:cNvPr id="28" name="Google Shape;28;p3"/>
          <p:cNvSpPr/>
          <p:nvPr/>
        </p:nvSpPr>
        <p:spPr>
          <a:xfrm>
            <a:off x="8641897" y="5320582"/>
            <a:ext cx="1677898" cy="1085954"/>
          </a:xfrm>
          <a:custGeom>
            <a:rect b="b" l="l" r="r" t="t"/>
            <a:pathLst>
              <a:path extrusionOk="0" h="1085954" w="1677898">
                <a:moveTo>
                  <a:pt x="486663" y="0"/>
                </a:moveTo>
                <a:lnTo>
                  <a:pt x="1186812" y="0"/>
                </a:lnTo>
                <a:lnTo>
                  <a:pt x="1677898" y="933249"/>
                </a:lnTo>
                <a:lnTo>
                  <a:pt x="1677898" y="969336"/>
                </a:lnTo>
                <a:cubicBezTo>
                  <a:pt x="1677898" y="993316"/>
                  <a:pt x="1673038" y="1016161"/>
                  <a:pt x="1664250" y="1036940"/>
                </a:cubicBezTo>
                <a:lnTo>
                  <a:pt x="1631203" y="1085954"/>
                </a:lnTo>
                <a:lnTo>
                  <a:pt x="46695" y="1085954"/>
                </a:lnTo>
                <a:lnTo>
                  <a:pt x="13649" y="1036940"/>
                </a:lnTo>
                <a:cubicBezTo>
                  <a:pt x="4860" y="1016161"/>
                  <a:pt x="0" y="993316"/>
                  <a:pt x="0" y="969336"/>
                </a:cubicBezTo>
                <a:lnTo>
                  <a:pt x="0" y="924840"/>
                </a:lnTo>
                <a:close/>
              </a:path>
            </a:pathLst>
          </a:custGeom>
          <a:solidFill>
            <a:srgbClr val="AD275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9" name="Google Shape;29;p3"/>
          <p:cNvGrpSpPr/>
          <p:nvPr/>
        </p:nvGrpSpPr>
        <p:grpSpPr>
          <a:xfrm rot="1245485">
            <a:off x="9923089" y="1741962"/>
            <a:ext cx="1388058" cy="1491167"/>
            <a:chOff x="897802" y="131417"/>
            <a:chExt cx="2987894" cy="3209842"/>
          </a:xfrm>
        </p:grpSpPr>
        <p:sp>
          <p:nvSpPr>
            <p:cNvPr id="30" name="Google Shape;30;p3"/>
            <p:cNvSpPr/>
            <p:nvPr/>
          </p:nvSpPr>
          <p:spPr>
            <a:xfrm rot="8622074">
              <a:off x="908181" y="1208606"/>
              <a:ext cx="2967135" cy="1007706"/>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 name="Google Shape;31;p3"/>
            <p:cNvSpPr/>
            <p:nvPr/>
          </p:nvSpPr>
          <p:spPr>
            <a:xfrm rot="5400000">
              <a:off x="894226" y="1245931"/>
              <a:ext cx="2967135" cy="1007706"/>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 name="Google Shape;32;p3"/>
            <p:cNvSpPr/>
            <p:nvPr/>
          </p:nvSpPr>
          <p:spPr>
            <a:xfrm rot="-8568811">
              <a:off x="908182" y="1215594"/>
              <a:ext cx="2967135" cy="1007706"/>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 name="Google Shape;33;p3"/>
            <p:cNvSpPr/>
            <p:nvPr/>
          </p:nvSpPr>
          <p:spPr>
            <a:xfrm>
              <a:off x="2220685" y="1539547"/>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 name="Google Shape;34;p3"/>
            <p:cNvSpPr/>
            <p:nvPr/>
          </p:nvSpPr>
          <p:spPr>
            <a:xfrm>
              <a:off x="2235452" y="131417"/>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 name="Google Shape;35;p3"/>
            <p:cNvSpPr/>
            <p:nvPr/>
          </p:nvSpPr>
          <p:spPr>
            <a:xfrm>
              <a:off x="3490290" y="1104911"/>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 name="Google Shape;36;p3"/>
            <p:cNvSpPr/>
            <p:nvPr/>
          </p:nvSpPr>
          <p:spPr>
            <a:xfrm>
              <a:off x="952393" y="1891724"/>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 name="Google Shape;37;p3"/>
            <p:cNvSpPr/>
            <p:nvPr/>
          </p:nvSpPr>
          <p:spPr>
            <a:xfrm>
              <a:off x="3199924" y="2564708"/>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 name="Google Shape;38;p3"/>
            <p:cNvSpPr/>
            <p:nvPr/>
          </p:nvSpPr>
          <p:spPr>
            <a:xfrm>
              <a:off x="1860685" y="2981259"/>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9" name="Google Shape;39;p3"/>
          <p:cNvSpPr/>
          <p:nvPr/>
        </p:nvSpPr>
        <p:spPr>
          <a:xfrm>
            <a:off x="11218688" y="4621219"/>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 name="Google Shape;40;p3"/>
          <p:cNvSpPr/>
          <p:nvPr/>
        </p:nvSpPr>
        <p:spPr>
          <a:xfrm rot="-1650949">
            <a:off x="9977956" y="5474597"/>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41" name="Google Shape;41;p3"/>
          <p:cNvPicPr preferRelativeResize="0"/>
          <p:nvPr/>
        </p:nvPicPr>
        <p:blipFill rotWithShape="1">
          <a:blip r:embed="rId5">
            <a:alphaModFix/>
          </a:blip>
          <a:srcRect b="0" l="0" r="0" t="0"/>
          <a:stretch/>
        </p:blipFill>
        <p:spPr>
          <a:xfrm>
            <a:off x="7374299" y="4000937"/>
            <a:ext cx="646232" cy="2469094"/>
          </a:xfrm>
          <a:prstGeom prst="rect">
            <a:avLst/>
          </a:prstGeom>
          <a:noFill/>
          <a:ln>
            <a:noFill/>
          </a:ln>
        </p:spPr>
      </p:pic>
      <p:sp>
        <p:nvSpPr>
          <p:cNvPr id="42" name="Google Shape;42;p3"/>
          <p:cNvSpPr/>
          <p:nvPr/>
        </p:nvSpPr>
        <p:spPr>
          <a:xfrm rot="10800000">
            <a:off x="7494918" y="4764083"/>
            <a:ext cx="404993" cy="1623527"/>
          </a:xfrm>
          <a:prstGeom prst="round2SameRect">
            <a:avLst>
              <a:gd fmla="val 50000" name="adj1"/>
              <a:gd fmla="val 0" name="adj2"/>
            </a:avLst>
          </a:prstGeom>
          <a:solidFill>
            <a:srgbClr val="9623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3"/>
          <p:cNvSpPr/>
          <p:nvPr/>
        </p:nvSpPr>
        <p:spPr>
          <a:xfrm>
            <a:off x="7778448" y="5207202"/>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3">
  <p:cSld name="Three">
    <p:spTree>
      <p:nvGrpSpPr>
        <p:cNvPr id="44" name="Shape 44"/>
        <p:cNvGrpSpPr/>
        <p:nvPr/>
      </p:nvGrpSpPr>
      <p:grpSpPr>
        <a:xfrm>
          <a:off x="0" y="0"/>
          <a:ext cx="0" cy="0"/>
          <a:chOff x="0" y="0"/>
          <a:chExt cx="0" cy="0"/>
        </a:xfrm>
      </p:grpSpPr>
      <p:pic>
        <p:nvPicPr>
          <p:cNvPr id="45" name="Google Shape;45;p4"/>
          <p:cNvPicPr preferRelativeResize="0"/>
          <p:nvPr/>
        </p:nvPicPr>
        <p:blipFill rotWithShape="1">
          <a:blip r:embed="rId2">
            <a:alphaModFix/>
          </a:blip>
          <a:srcRect b="0" l="0" r="0" t="0"/>
          <a:stretch/>
        </p:blipFill>
        <p:spPr>
          <a:xfrm>
            <a:off x="3131535" y="2315673"/>
            <a:ext cx="1719221" cy="2469094"/>
          </a:xfrm>
          <a:prstGeom prst="rect">
            <a:avLst/>
          </a:prstGeom>
          <a:noFill/>
          <a:ln>
            <a:noFill/>
          </a:ln>
        </p:spPr>
      </p:pic>
      <p:sp>
        <p:nvSpPr>
          <p:cNvPr id="46" name="Google Shape;46;p4"/>
          <p:cNvSpPr/>
          <p:nvPr/>
        </p:nvSpPr>
        <p:spPr>
          <a:xfrm>
            <a:off x="3208823" y="4051216"/>
            <a:ext cx="1584931" cy="632273"/>
          </a:xfrm>
          <a:custGeom>
            <a:rect b="b" l="l" r="r" t="t"/>
            <a:pathLst>
              <a:path extrusionOk="0" h="632273" w="1584931">
                <a:moveTo>
                  <a:pt x="134" y="0"/>
                </a:moveTo>
                <a:lnTo>
                  <a:pt x="792466" y="12564"/>
                </a:lnTo>
                <a:lnTo>
                  <a:pt x="1584931" y="12564"/>
                </a:lnTo>
                <a:cubicBezTo>
                  <a:pt x="1584931" y="273787"/>
                  <a:pt x="1413832" y="512379"/>
                  <a:pt x="1143520" y="628098"/>
                </a:cubicBezTo>
                <a:lnTo>
                  <a:pt x="1132123" y="632273"/>
                </a:lnTo>
                <a:lnTo>
                  <a:pt x="453846" y="632273"/>
                </a:lnTo>
                <a:lnTo>
                  <a:pt x="431035" y="623573"/>
                </a:lnTo>
                <a:cubicBezTo>
                  <a:pt x="161784" y="504022"/>
                  <a:pt x="-5403" y="262080"/>
                  <a:pt x="134" y="0"/>
                </a:cubicBezTo>
                <a:close/>
              </a:path>
            </a:pathLst>
          </a:custGeom>
          <a:solidFill>
            <a:srgbClr val="7030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7" name="Google Shape;47;p4"/>
          <p:cNvSpPr/>
          <p:nvPr/>
        </p:nvSpPr>
        <p:spPr>
          <a:xfrm>
            <a:off x="3777742" y="3686856"/>
            <a:ext cx="180000" cy="180000"/>
          </a:xfrm>
          <a:prstGeom prst="ellipse">
            <a:avLst/>
          </a:prstGeom>
          <a:solidFill>
            <a:srgbClr val="7030A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 name="Google Shape;48;p4"/>
          <p:cNvSpPr/>
          <p:nvPr/>
        </p:nvSpPr>
        <p:spPr>
          <a:xfrm>
            <a:off x="4023349" y="3756852"/>
            <a:ext cx="180000" cy="180000"/>
          </a:xfrm>
          <a:prstGeom prst="ellipse">
            <a:avLst/>
          </a:prstGeom>
          <a:solidFill>
            <a:srgbClr val="7030A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 name="Google Shape;49;p4"/>
          <p:cNvSpPr/>
          <p:nvPr/>
        </p:nvSpPr>
        <p:spPr>
          <a:xfrm>
            <a:off x="3978154" y="3460220"/>
            <a:ext cx="180000" cy="180000"/>
          </a:xfrm>
          <a:prstGeom prst="ellipse">
            <a:avLst/>
          </a:prstGeom>
          <a:solidFill>
            <a:srgbClr val="7030A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0" name="Google Shape;50;p4"/>
          <p:cNvGrpSpPr/>
          <p:nvPr/>
        </p:nvGrpSpPr>
        <p:grpSpPr>
          <a:xfrm>
            <a:off x="165724" y="2521020"/>
            <a:ext cx="4309888" cy="4056761"/>
            <a:chOff x="165724" y="2521020"/>
            <a:chExt cx="4309888" cy="4056761"/>
          </a:xfrm>
        </p:grpSpPr>
        <p:sp>
          <p:nvSpPr>
            <p:cNvPr id="51" name="Google Shape;51;p4"/>
            <p:cNvSpPr/>
            <p:nvPr/>
          </p:nvSpPr>
          <p:spPr>
            <a:xfrm>
              <a:off x="165724" y="6276930"/>
              <a:ext cx="2366141" cy="300851"/>
            </a:xfrm>
            <a:prstGeom prst="roundRect">
              <a:avLst>
                <a:gd fmla="val 50000" name="adj"/>
              </a:avLst>
            </a:prstGeom>
            <a:solidFill>
              <a:schemeClr val="dk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 name="Google Shape;52;p4"/>
            <p:cNvSpPr/>
            <p:nvPr/>
          </p:nvSpPr>
          <p:spPr>
            <a:xfrm rot="5400000">
              <a:off x="84727" y="4461985"/>
              <a:ext cx="3793367"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 name="Google Shape;53;p4"/>
            <p:cNvSpPr/>
            <p:nvPr/>
          </p:nvSpPr>
          <p:spPr>
            <a:xfrm>
              <a:off x="1976605" y="2588161"/>
              <a:ext cx="2499007"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 name="Google Shape;54;p4"/>
            <p:cNvSpPr/>
            <p:nvPr/>
          </p:nvSpPr>
          <p:spPr>
            <a:xfrm>
              <a:off x="3351921" y="2521020"/>
              <a:ext cx="180000" cy="180000"/>
            </a:xfrm>
            <a:prstGeom prst="ellipse">
              <a:avLst/>
            </a:prstGeom>
            <a:solidFill>
              <a:schemeClr val="dk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 name="Google Shape;55;p4"/>
          <p:cNvSpPr/>
          <p:nvPr/>
        </p:nvSpPr>
        <p:spPr>
          <a:xfrm rot="7848787">
            <a:off x="4175145" y="4250405"/>
            <a:ext cx="600933" cy="248765"/>
          </a:xfrm>
          <a:prstGeom prst="blockArc">
            <a:avLst>
              <a:gd fmla="val 10800000" name="adj1"/>
              <a:gd fmla="val 0" name="adj2"/>
              <a:gd fmla="val 25000" name="adj3"/>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pic>
        <p:nvPicPr>
          <p:cNvPr descr="Fuego" id="56" name="Google Shape;56;p4"/>
          <p:cNvPicPr preferRelativeResize="0"/>
          <p:nvPr/>
        </p:nvPicPr>
        <p:blipFill rotWithShape="1">
          <a:blip r:embed="rId3">
            <a:alphaModFix/>
          </a:blip>
          <a:srcRect b="0" l="0" r="0" t="0"/>
          <a:stretch/>
        </p:blipFill>
        <p:spPr>
          <a:xfrm>
            <a:off x="3566149" y="4972359"/>
            <a:ext cx="914400" cy="914400"/>
          </a:xfrm>
          <a:prstGeom prst="rect">
            <a:avLst/>
          </a:prstGeom>
          <a:noFill/>
          <a:ln>
            <a:noFill/>
          </a:ln>
        </p:spPr>
      </p:pic>
      <p:sp>
        <p:nvSpPr>
          <p:cNvPr id="57" name="Google Shape;57;p4"/>
          <p:cNvSpPr/>
          <p:nvPr/>
        </p:nvSpPr>
        <p:spPr>
          <a:xfrm>
            <a:off x="3657600" y="5886759"/>
            <a:ext cx="667092" cy="691022"/>
          </a:xfrm>
          <a:prstGeom prst="round2SameRect">
            <a:avLst>
              <a:gd fmla="val 50000" name="adj1"/>
              <a:gd fmla="val 23582" name="adj2"/>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4">
  <p:cSld name="Four">
    <p:spTree>
      <p:nvGrpSpPr>
        <p:cNvPr id="58" name="Shape 58"/>
        <p:cNvGrpSpPr/>
        <p:nvPr/>
      </p:nvGrpSpPr>
      <p:grpSpPr>
        <a:xfrm>
          <a:off x="0" y="0"/>
          <a:ext cx="0" cy="0"/>
          <a:chOff x="0" y="0"/>
          <a:chExt cx="0" cy="0"/>
        </a:xfrm>
      </p:grpSpPr>
      <p:pic>
        <p:nvPicPr>
          <p:cNvPr id="59" name="Google Shape;59;p5"/>
          <p:cNvPicPr preferRelativeResize="0"/>
          <p:nvPr/>
        </p:nvPicPr>
        <p:blipFill rotWithShape="1">
          <a:blip r:embed="rId2">
            <a:alphaModFix/>
          </a:blip>
          <a:srcRect b="0" l="0" r="0" t="0"/>
          <a:stretch/>
        </p:blipFill>
        <p:spPr>
          <a:xfrm>
            <a:off x="8168174" y="3935040"/>
            <a:ext cx="646232" cy="2469094"/>
          </a:xfrm>
          <a:prstGeom prst="rect">
            <a:avLst/>
          </a:prstGeom>
          <a:noFill/>
          <a:ln>
            <a:noFill/>
          </a:ln>
        </p:spPr>
      </p:pic>
      <p:sp>
        <p:nvSpPr>
          <p:cNvPr id="60" name="Google Shape;60;p5"/>
          <p:cNvSpPr/>
          <p:nvPr/>
        </p:nvSpPr>
        <p:spPr>
          <a:xfrm rot="10800000">
            <a:off x="8288793" y="4698186"/>
            <a:ext cx="404993" cy="1623527"/>
          </a:xfrm>
          <a:prstGeom prst="round2SameRect">
            <a:avLst>
              <a:gd fmla="val 50000" name="adj1"/>
              <a:gd fmla="val 0" name="adj2"/>
            </a:avLst>
          </a:prstGeom>
          <a:solidFill>
            <a:srgbClr val="00B0F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61" name="Google Shape;61;p5"/>
          <p:cNvPicPr preferRelativeResize="0"/>
          <p:nvPr/>
        </p:nvPicPr>
        <p:blipFill rotWithShape="1">
          <a:blip r:embed="rId2">
            <a:alphaModFix/>
          </a:blip>
          <a:srcRect b="0" l="0" r="0" t="0"/>
          <a:stretch/>
        </p:blipFill>
        <p:spPr>
          <a:xfrm>
            <a:off x="9048161" y="3935040"/>
            <a:ext cx="646232" cy="2469094"/>
          </a:xfrm>
          <a:prstGeom prst="rect">
            <a:avLst/>
          </a:prstGeom>
          <a:noFill/>
          <a:ln>
            <a:noFill/>
          </a:ln>
        </p:spPr>
      </p:pic>
      <p:sp>
        <p:nvSpPr>
          <p:cNvPr id="62" name="Google Shape;62;p5"/>
          <p:cNvSpPr/>
          <p:nvPr/>
        </p:nvSpPr>
        <p:spPr>
          <a:xfrm rot="10800000">
            <a:off x="9168780" y="4698186"/>
            <a:ext cx="404993" cy="1623527"/>
          </a:xfrm>
          <a:prstGeom prst="round2SameRect">
            <a:avLst>
              <a:gd fmla="val 50000" name="adj1"/>
              <a:gd fmla="val 0" name="adj2"/>
            </a:avLst>
          </a:prstGeom>
          <a:solidFill>
            <a:srgbClr val="007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63" name="Google Shape;63;p5"/>
          <p:cNvPicPr preferRelativeResize="0"/>
          <p:nvPr/>
        </p:nvPicPr>
        <p:blipFill rotWithShape="1">
          <a:blip r:embed="rId2">
            <a:alphaModFix/>
          </a:blip>
          <a:srcRect b="0" l="0" r="0" t="0"/>
          <a:stretch/>
        </p:blipFill>
        <p:spPr>
          <a:xfrm>
            <a:off x="9928148" y="3935040"/>
            <a:ext cx="646232" cy="2469094"/>
          </a:xfrm>
          <a:prstGeom prst="rect">
            <a:avLst/>
          </a:prstGeom>
          <a:noFill/>
          <a:ln>
            <a:noFill/>
          </a:ln>
        </p:spPr>
      </p:pic>
      <p:sp>
        <p:nvSpPr>
          <p:cNvPr id="64" name="Google Shape;64;p5"/>
          <p:cNvSpPr/>
          <p:nvPr/>
        </p:nvSpPr>
        <p:spPr>
          <a:xfrm rot="10800000">
            <a:off x="10048767" y="4698186"/>
            <a:ext cx="404993" cy="1623527"/>
          </a:xfrm>
          <a:prstGeom prst="round2SameRect">
            <a:avLst>
              <a:gd fmla="val 50000" name="adj1"/>
              <a:gd fmla="val 0" name="adj2"/>
            </a:avLst>
          </a:prstGeom>
          <a:solidFill>
            <a:srgbClr val="00206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65" name="Google Shape;65;p5"/>
          <p:cNvPicPr preferRelativeResize="0"/>
          <p:nvPr/>
        </p:nvPicPr>
        <p:blipFill rotWithShape="1">
          <a:blip r:embed="rId2">
            <a:alphaModFix/>
          </a:blip>
          <a:srcRect b="0" l="0" r="0" t="0"/>
          <a:stretch/>
        </p:blipFill>
        <p:spPr>
          <a:xfrm>
            <a:off x="10815468" y="3935040"/>
            <a:ext cx="646232" cy="2469094"/>
          </a:xfrm>
          <a:prstGeom prst="rect">
            <a:avLst/>
          </a:prstGeom>
          <a:noFill/>
          <a:ln>
            <a:noFill/>
          </a:ln>
        </p:spPr>
      </p:pic>
      <p:sp>
        <p:nvSpPr>
          <p:cNvPr id="66" name="Google Shape;66;p5"/>
          <p:cNvSpPr/>
          <p:nvPr/>
        </p:nvSpPr>
        <p:spPr>
          <a:xfrm rot="10800000">
            <a:off x="10936087" y="4698186"/>
            <a:ext cx="404993" cy="1623527"/>
          </a:xfrm>
          <a:prstGeom prst="round2SameRect">
            <a:avLst>
              <a:gd fmla="val 50000" name="adj1"/>
              <a:gd fmla="val 0" name="adj2"/>
            </a:avLst>
          </a:prstGeom>
          <a:solidFill>
            <a:srgbClr val="7030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 name="Google Shape;67;p5"/>
          <p:cNvSpPr/>
          <p:nvPr/>
        </p:nvSpPr>
        <p:spPr>
          <a:xfrm>
            <a:off x="7698658" y="4443846"/>
            <a:ext cx="4355354" cy="49496"/>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 name="Google Shape;68;p5"/>
          <p:cNvSpPr/>
          <p:nvPr/>
        </p:nvSpPr>
        <p:spPr>
          <a:xfrm flipH="1" rot="10800000">
            <a:off x="7698658" y="6516390"/>
            <a:ext cx="4305856" cy="58992"/>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 name="Google Shape;69;p5"/>
          <p:cNvSpPr/>
          <p:nvPr/>
        </p:nvSpPr>
        <p:spPr>
          <a:xfrm rot="5400000">
            <a:off x="10740006" y="5500117"/>
            <a:ext cx="2082712" cy="49497"/>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 name="Google Shape;70;p5"/>
          <p:cNvSpPr/>
          <p:nvPr/>
        </p:nvSpPr>
        <p:spPr>
          <a:xfrm rot="5400000">
            <a:off x="6900295" y="5469614"/>
            <a:ext cx="2082712" cy="49497"/>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 name="Google Shape;71;p5"/>
          <p:cNvSpPr/>
          <p:nvPr/>
        </p:nvSpPr>
        <p:spPr>
          <a:xfrm>
            <a:off x="8313374" y="3494198"/>
            <a:ext cx="180000" cy="180000"/>
          </a:xfrm>
          <a:prstGeom prst="ellipse">
            <a:avLst/>
          </a:prstGeom>
          <a:solidFill>
            <a:srgbClr val="00B0F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 name="Google Shape;72;p5"/>
          <p:cNvSpPr/>
          <p:nvPr/>
        </p:nvSpPr>
        <p:spPr>
          <a:xfrm>
            <a:off x="8558981" y="3564194"/>
            <a:ext cx="180000" cy="180000"/>
          </a:xfrm>
          <a:prstGeom prst="ellipse">
            <a:avLst/>
          </a:prstGeom>
          <a:solidFill>
            <a:srgbClr val="00B0F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 name="Google Shape;73;p5"/>
          <p:cNvSpPr/>
          <p:nvPr/>
        </p:nvSpPr>
        <p:spPr>
          <a:xfrm>
            <a:off x="8513786" y="3267562"/>
            <a:ext cx="180000" cy="180000"/>
          </a:xfrm>
          <a:prstGeom prst="ellipse">
            <a:avLst/>
          </a:prstGeom>
          <a:solidFill>
            <a:srgbClr val="00B0F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 name="Google Shape;74;p5"/>
          <p:cNvSpPr/>
          <p:nvPr/>
        </p:nvSpPr>
        <p:spPr>
          <a:xfrm>
            <a:off x="8572323" y="5141305"/>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 name="Google Shape;75;p5"/>
          <p:cNvSpPr/>
          <p:nvPr/>
        </p:nvSpPr>
        <p:spPr>
          <a:xfrm>
            <a:off x="9485950" y="5168622"/>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 name="Google Shape;76;p5"/>
          <p:cNvSpPr/>
          <p:nvPr/>
        </p:nvSpPr>
        <p:spPr>
          <a:xfrm>
            <a:off x="10333491" y="5198607"/>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 name="Google Shape;77;p5"/>
          <p:cNvSpPr/>
          <p:nvPr/>
        </p:nvSpPr>
        <p:spPr>
          <a:xfrm>
            <a:off x="11247118" y="5225924"/>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5">
  <p:cSld name="Five">
    <p:spTree>
      <p:nvGrpSpPr>
        <p:cNvPr id="78" name="Shape 78"/>
        <p:cNvGrpSpPr/>
        <p:nvPr/>
      </p:nvGrpSpPr>
      <p:grpSpPr>
        <a:xfrm>
          <a:off x="0" y="0"/>
          <a:ext cx="0" cy="0"/>
          <a:chOff x="0" y="0"/>
          <a:chExt cx="0" cy="0"/>
        </a:xfrm>
      </p:grpSpPr>
      <p:cxnSp>
        <p:nvCxnSpPr>
          <p:cNvPr id="79" name="Google Shape;79;p6"/>
          <p:cNvCxnSpPr/>
          <p:nvPr/>
        </p:nvCxnSpPr>
        <p:spPr>
          <a:xfrm>
            <a:off x="1606444" y="1381115"/>
            <a:ext cx="929100" cy="300721"/>
          </a:xfrm>
          <a:prstGeom prst="straightConnector1">
            <a:avLst/>
          </a:prstGeom>
          <a:noFill/>
          <a:ln cap="flat" cmpd="sng" w="38100">
            <a:solidFill>
              <a:schemeClr val="dk1"/>
            </a:solidFill>
            <a:prstDash val="solid"/>
            <a:miter lim="800000"/>
            <a:headEnd len="sm" w="sm" type="none"/>
            <a:tailEnd len="sm" w="sm" type="none"/>
          </a:ln>
        </p:spPr>
      </p:cxnSp>
      <p:grpSp>
        <p:nvGrpSpPr>
          <p:cNvPr id="80" name="Google Shape;80;p6"/>
          <p:cNvGrpSpPr/>
          <p:nvPr/>
        </p:nvGrpSpPr>
        <p:grpSpPr>
          <a:xfrm>
            <a:off x="254215" y="3119656"/>
            <a:ext cx="2266285" cy="3531879"/>
            <a:chOff x="254215" y="3119656"/>
            <a:chExt cx="2266285" cy="3531879"/>
          </a:xfrm>
        </p:grpSpPr>
        <p:sp>
          <p:nvSpPr>
            <p:cNvPr id="81" name="Google Shape;81;p6"/>
            <p:cNvSpPr/>
            <p:nvPr/>
          </p:nvSpPr>
          <p:spPr>
            <a:xfrm>
              <a:off x="254215" y="6465514"/>
              <a:ext cx="2266285" cy="186021"/>
            </a:xfrm>
            <a:prstGeom prst="roundRect">
              <a:avLst>
                <a:gd fmla="val 50000" name="adj"/>
              </a:avLst>
            </a:prstGeom>
            <a:solidFill>
              <a:schemeClr val="dk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 name="Google Shape;82;p6"/>
            <p:cNvSpPr/>
            <p:nvPr/>
          </p:nvSpPr>
          <p:spPr>
            <a:xfrm flipH="1" rot="-5400000">
              <a:off x="-711941" y="5246083"/>
              <a:ext cx="2393143"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 name="Google Shape;83;p6"/>
            <p:cNvSpPr/>
            <p:nvPr/>
          </p:nvSpPr>
          <p:spPr>
            <a:xfrm rot="5400000">
              <a:off x="1201253" y="4796833"/>
              <a:ext cx="186021" cy="1663223"/>
            </a:xfrm>
            <a:prstGeom prst="round2SameRect">
              <a:avLst>
                <a:gd fmla="val 50000" name="adj1"/>
                <a:gd fmla="val 0" name="adj2"/>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 name="Google Shape;84;p6"/>
            <p:cNvSpPr/>
            <p:nvPr/>
          </p:nvSpPr>
          <p:spPr>
            <a:xfrm rot="879471">
              <a:off x="507491" y="6060312"/>
              <a:ext cx="257050"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 name="Google Shape;85;p6"/>
            <p:cNvSpPr/>
            <p:nvPr/>
          </p:nvSpPr>
          <p:spPr>
            <a:xfrm>
              <a:off x="766143" y="6094465"/>
              <a:ext cx="72000" cy="72000"/>
            </a:xfrm>
            <a:prstGeom prst="ellipse">
              <a:avLst/>
            </a:prstGeom>
            <a:solidFill>
              <a:schemeClr val="dk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 name="Google Shape;86;p6"/>
            <p:cNvSpPr/>
            <p:nvPr/>
          </p:nvSpPr>
          <p:spPr>
            <a:xfrm>
              <a:off x="838143" y="6112715"/>
              <a:ext cx="326679"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 name="Google Shape;87;p6"/>
            <p:cNvSpPr/>
            <p:nvPr/>
          </p:nvSpPr>
          <p:spPr>
            <a:xfrm rot="3998008">
              <a:off x="1254322" y="4671744"/>
              <a:ext cx="229252" cy="171191"/>
            </a:xfrm>
            <a:prstGeom prst="roundRect">
              <a:avLst>
                <a:gd fmla="val 16667" name="adj"/>
              </a:avLst>
            </a:prstGeom>
            <a:solidFill>
              <a:srgbClr val="333539"/>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 name="Google Shape;88;p6"/>
            <p:cNvSpPr/>
            <p:nvPr/>
          </p:nvSpPr>
          <p:spPr>
            <a:xfrm rot="3998008">
              <a:off x="1235823" y="4505317"/>
              <a:ext cx="185970" cy="271371"/>
            </a:xfrm>
            <a:prstGeom prst="roundRect">
              <a:avLst>
                <a:gd fmla="val 16667" name="adj"/>
              </a:avLst>
            </a:prstGeom>
            <a:solidFill>
              <a:srgbClr val="333539"/>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 name="Google Shape;89;p6"/>
            <p:cNvSpPr/>
            <p:nvPr/>
          </p:nvSpPr>
          <p:spPr>
            <a:xfrm rot="3998008">
              <a:off x="556339" y="3221843"/>
              <a:ext cx="391607" cy="257074"/>
            </a:xfrm>
            <a:prstGeom prst="roundRect">
              <a:avLst>
                <a:gd fmla="val 16667" name="adj"/>
              </a:avLst>
            </a:prstGeom>
            <a:gradFill>
              <a:gsLst>
                <a:gs pos="0">
                  <a:srgbClr val="7A7A80"/>
                </a:gs>
                <a:gs pos="51000">
                  <a:srgbClr val="7A7A80"/>
                </a:gs>
                <a:gs pos="56000">
                  <a:srgbClr val="B1B1B9"/>
                </a:gs>
                <a:gs pos="100000">
                  <a:srgbClr val="D5D5DE"/>
                </a:gs>
              </a:gsLst>
              <a:lin ang="16200000" scaled="0"/>
            </a:gra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 name="Google Shape;90;p6"/>
            <p:cNvSpPr/>
            <p:nvPr/>
          </p:nvSpPr>
          <p:spPr>
            <a:xfrm rot="3998008">
              <a:off x="451527" y="3812478"/>
              <a:ext cx="1193606" cy="447100"/>
            </a:xfrm>
            <a:prstGeom prst="roundRect">
              <a:avLst>
                <a:gd fmla="val 16667" name="adj"/>
              </a:avLst>
            </a:prstGeom>
            <a:gradFill>
              <a:gsLst>
                <a:gs pos="0">
                  <a:srgbClr val="7A7A80"/>
                </a:gs>
                <a:gs pos="51000">
                  <a:srgbClr val="7A7A80"/>
                </a:gs>
                <a:gs pos="56000">
                  <a:srgbClr val="B1B1B9"/>
                </a:gs>
                <a:gs pos="100000">
                  <a:srgbClr val="D5D5DE"/>
                </a:gs>
              </a:gsLst>
              <a:lin ang="16200000" scaled="0"/>
            </a:gra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 name="Google Shape;91;p6"/>
            <p:cNvSpPr/>
            <p:nvPr/>
          </p:nvSpPr>
          <p:spPr>
            <a:xfrm rot="186448">
              <a:off x="461300" y="4053480"/>
              <a:ext cx="326679"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 name="Google Shape;92;p6"/>
            <p:cNvSpPr/>
            <p:nvPr/>
          </p:nvSpPr>
          <p:spPr>
            <a:xfrm rot="186448">
              <a:off x="641742" y="3907039"/>
              <a:ext cx="360000" cy="360000"/>
            </a:xfrm>
            <a:prstGeom prst="ellipse">
              <a:avLst/>
            </a:prstGeom>
            <a:solidFill>
              <a:schemeClr val="dk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 name="Google Shape;93;p6"/>
            <p:cNvSpPr/>
            <p:nvPr/>
          </p:nvSpPr>
          <p:spPr>
            <a:xfrm rot="-6933155">
              <a:off x="642151" y="4030890"/>
              <a:ext cx="264732" cy="170936"/>
            </a:xfrm>
            <a:prstGeom prst="blockArc">
              <a:avLst>
                <a:gd fmla="val 10871917" name="adj1"/>
                <a:gd fmla="val 0" name="adj2"/>
                <a:gd fmla="val 25000" name="adj3"/>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4" name="Google Shape;94;p6"/>
          <p:cNvSpPr/>
          <p:nvPr/>
        </p:nvSpPr>
        <p:spPr>
          <a:xfrm rot="1696263">
            <a:off x="1458127" y="1258051"/>
            <a:ext cx="360000" cy="360000"/>
          </a:xfrm>
          <a:prstGeom prst="ellipse">
            <a:avLst/>
          </a:prstGeom>
          <a:solidFill>
            <a:srgbClr val="B4176D"/>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95" name="Google Shape;95;p6"/>
          <p:cNvCxnSpPr>
            <a:stCxn id="94" idx="0"/>
          </p:cNvCxnSpPr>
          <p:nvPr/>
        </p:nvCxnSpPr>
        <p:spPr>
          <a:xfrm flipH="1" rot="10800000">
            <a:off x="1723383" y="808222"/>
            <a:ext cx="261600" cy="471300"/>
          </a:xfrm>
          <a:prstGeom prst="straightConnector1">
            <a:avLst/>
          </a:prstGeom>
          <a:noFill/>
          <a:ln cap="flat" cmpd="sng" w="38100">
            <a:solidFill>
              <a:schemeClr val="dk1"/>
            </a:solidFill>
            <a:prstDash val="solid"/>
            <a:miter lim="800000"/>
            <a:headEnd len="sm" w="sm" type="none"/>
            <a:tailEnd len="sm" w="sm" type="none"/>
          </a:ln>
        </p:spPr>
      </p:cxnSp>
      <p:cxnSp>
        <p:nvCxnSpPr>
          <p:cNvPr id="96" name="Google Shape;96;p6"/>
          <p:cNvCxnSpPr/>
          <p:nvPr/>
        </p:nvCxnSpPr>
        <p:spPr>
          <a:xfrm flipH="1" rot="10800000">
            <a:off x="1490246" y="1604751"/>
            <a:ext cx="91697" cy="691035"/>
          </a:xfrm>
          <a:prstGeom prst="straightConnector1">
            <a:avLst/>
          </a:prstGeom>
          <a:noFill/>
          <a:ln cap="flat" cmpd="sng" w="38100">
            <a:solidFill>
              <a:schemeClr val="dk1"/>
            </a:solidFill>
            <a:prstDash val="solid"/>
            <a:miter lim="800000"/>
            <a:headEnd len="sm" w="sm" type="none"/>
            <a:tailEnd len="sm" w="sm" type="none"/>
          </a:ln>
        </p:spPr>
      </p:cxnSp>
      <p:cxnSp>
        <p:nvCxnSpPr>
          <p:cNvPr id="97" name="Google Shape;97;p6"/>
          <p:cNvCxnSpPr>
            <a:endCxn id="94" idx="3"/>
          </p:cNvCxnSpPr>
          <p:nvPr/>
        </p:nvCxnSpPr>
        <p:spPr>
          <a:xfrm flipH="1" rot="10800000">
            <a:off x="836645" y="1489863"/>
            <a:ext cx="629100" cy="112800"/>
          </a:xfrm>
          <a:prstGeom prst="straightConnector1">
            <a:avLst/>
          </a:prstGeom>
          <a:noFill/>
          <a:ln cap="flat" cmpd="sng" w="38100">
            <a:solidFill>
              <a:schemeClr val="dk1"/>
            </a:solidFill>
            <a:prstDash val="solid"/>
            <a:miter lim="800000"/>
            <a:headEnd len="sm" w="sm" type="none"/>
            <a:tailEnd len="sm" w="sm" type="none"/>
          </a:ln>
        </p:spPr>
      </p:cxnSp>
      <p:cxnSp>
        <p:nvCxnSpPr>
          <p:cNvPr id="98" name="Google Shape;98;p6"/>
          <p:cNvCxnSpPr/>
          <p:nvPr/>
        </p:nvCxnSpPr>
        <p:spPr>
          <a:xfrm>
            <a:off x="1218022" y="909235"/>
            <a:ext cx="289987" cy="386898"/>
          </a:xfrm>
          <a:prstGeom prst="straightConnector1">
            <a:avLst/>
          </a:prstGeom>
          <a:noFill/>
          <a:ln cap="flat" cmpd="sng" w="38100">
            <a:solidFill>
              <a:schemeClr val="dk1"/>
            </a:solidFill>
            <a:prstDash val="solid"/>
            <a:miter lim="800000"/>
            <a:headEnd len="sm" w="sm" type="none"/>
            <a:tailEnd len="sm" w="sm" type="none"/>
          </a:ln>
        </p:spPr>
      </p:cxnSp>
      <p:sp>
        <p:nvSpPr>
          <p:cNvPr id="99" name="Google Shape;99;p6"/>
          <p:cNvSpPr/>
          <p:nvPr/>
        </p:nvSpPr>
        <p:spPr>
          <a:xfrm rot="1696263">
            <a:off x="713613" y="1527862"/>
            <a:ext cx="180000" cy="180000"/>
          </a:xfrm>
          <a:prstGeom prst="ellipse">
            <a:avLst/>
          </a:prstGeom>
          <a:solidFill>
            <a:srgbClr val="FF0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 name="Google Shape;100;p6"/>
          <p:cNvSpPr/>
          <p:nvPr/>
        </p:nvSpPr>
        <p:spPr>
          <a:xfrm rot="1696263">
            <a:off x="1886053" y="738587"/>
            <a:ext cx="180000" cy="180000"/>
          </a:xfrm>
          <a:prstGeom prst="ellipse">
            <a:avLst/>
          </a:prstGeom>
          <a:solidFill>
            <a:srgbClr val="2481BA"/>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 name="Google Shape;101;p6"/>
          <p:cNvSpPr/>
          <p:nvPr/>
        </p:nvSpPr>
        <p:spPr>
          <a:xfrm rot="1696263">
            <a:off x="2437393" y="1614157"/>
            <a:ext cx="108000" cy="108000"/>
          </a:xfrm>
          <a:prstGeom prst="ellipse">
            <a:avLst/>
          </a:prstGeom>
          <a:solidFill>
            <a:srgbClr val="AD275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 name="Google Shape;102;p6"/>
          <p:cNvSpPr/>
          <p:nvPr/>
        </p:nvSpPr>
        <p:spPr>
          <a:xfrm rot="1696263">
            <a:off x="1026634" y="695898"/>
            <a:ext cx="252000" cy="252000"/>
          </a:xfrm>
          <a:prstGeom prst="ellipse">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 name="Google Shape;103;p6"/>
          <p:cNvSpPr/>
          <p:nvPr/>
        </p:nvSpPr>
        <p:spPr>
          <a:xfrm rot="1696263">
            <a:off x="1364246" y="2198178"/>
            <a:ext cx="252000" cy="252000"/>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6">
  <p:cSld name="Six">
    <p:spTree>
      <p:nvGrpSpPr>
        <p:cNvPr id="104" name="Shape 104"/>
        <p:cNvGrpSpPr/>
        <p:nvPr/>
      </p:nvGrpSpPr>
      <p:grpSpPr>
        <a:xfrm>
          <a:off x="0" y="0"/>
          <a:ext cx="0" cy="0"/>
          <a:chOff x="0" y="0"/>
          <a:chExt cx="0" cy="0"/>
        </a:xfrm>
      </p:grpSpPr>
      <p:sp>
        <p:nvSpPr>
          <p:cNvPr id="105" name="Google Shape;105;p7"/>
          <p:cNvSpPr/>
          <p:nvPr/>
        </p:nvSpPr>
        <p:spPr>
          <a:xfrm rot="-9579550">
            <a:off x="10855933" y="2651732"/>
            <a:ext cx="224337" cy="465168"/>
          </a:xfrm>
          <a:prstGeom prst="round2SameRect">
            <a:avLst>
              <a:gd fmla="val 50000" name="adj1"/>
              <a:gd fmla="val 0" name="adj2"/>
            </a:avLst>
          </a:prstGeom>
          <a:solidFill>
            <a:srgbClr val="6417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6" name="Google Shape;106;p7"/>
          <p:cNvGrpSpPr/>
          <p:nvPr/>
        </p:nvGrpSpPr>
        <p:grpSpPr>
          <a:xfrm>
            <a:off x="10681283" y="2129076"/>
            <a:ext cx="694753" cy="1217712"/>
            <a:chOff x="10681283" y="2129076"/>
            <a:chExt cx="694753" cy="1217712"/>
          </a:xfrm>
        </p:grpSpPr>
        <p:sp>
          <p:nvSpPr>
            <p:cNvPr id="107" name="Google Shape;107;p7"/>
            <p:cNvSpPr/>
            <p:nvPr/>
          </p:nvSpPr>
          <p:spPr>
            <a:xfrm rot="1221882">
              <a:off x="10878507" y="2144219"/>
              <a:ext cx="300305" cy="1187426"/>
            </a:xfrm>
            <a:custGeom>
              <a:rect b="b" l="l" r="r" t="t"/>
              <a:pathLst>
                <a:path extrusionOk="0" h="1176113" w="297444">
                  <a:moveTo>
                    <a:pt x="90832" y="11688"/>
                  </a:moveTo>
                  <a:cubicBezTo>
                    <a:pt x="108625" y="4162"/>
                    <a:pt x="128187" y="1"/>
                    <a:pt x="148722" y="0"/>
                  </a:cubicBezTo>
                  <a:cubicBezTo>
                    <a:pt x="230859" y="0"/>
                    <a:pt x="297444" y="66585"/>
                    <a:pt x="297444" y="148722"/>
                  </a:cubicBezTo>
                  <a:lnTo>
                    <a:pt x="297444" y="889502"/>
                  </a:lnTo>
                  <a:cubicBezTo>
                    <a:pt x="297444" y="951105"/>
                    <a:pt x="259990" y="1003960"/>
                    <a:pt x="206611" y="1026537"/>
                  </a:cubicBezTo>
                  <a:lnTo>
                    <a:pt x="176750" y="1032566"/>
                  </a:lnTo>
                  <a:lnTo>
                    <a:pt x="176749" y="1143417"/>
                  </a:lnTo>
                  <a:cubicBezTo>
                    <a:pt x="176749" y="1161475"/>
                    <a:pt x="162111" y="1176113"/>
                    <a:pt x="144053" y="1176113"/>
                  </a:cubicBezTo>
                  <a:lnTo>
                    <a:pt x="144054" y="1176112"/>
                  </a:lnTo>
                  <a:cubicBezTo>
                    <a:pt x="125996" y="1176112"/>
                    <a:pt x="111358" y="1161474"/>
                    <a:pt x="111358" y="1143416"/>
                  </a:cubicBezTo>
                  <a:lnTo>
                    <a:pt x="111358" y="1030681"/>
                  </a:lnTo>
                  <a:lnTo>
                    <a:pt x="90833" y="1026537"/>
                  </a:lnTo>
                  <a:cubicBezTo>
                    <a:pt x="37453" y="1003960"/>
                    <a:pt x="0" y="951105"/>
                    <a:pt x="0" y="889502"/>
                  </a:cubicBezTo>
                  <a:lnTo>
                    <a:pt x="0" y="148722"/>
                  </a:lnTo>
                  <a:cubicBezTo>
                    <a:pt x="0" y="87120"/>
                    <a:pt x="37454" y="34265"/>
                    <a:pt x="90832" y="11688"/>
                  </a:cubicBezTo>
                  <a:close/>
                </a:path>
              </a:pathLst>
            </a:cu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08" name="Google Shape;108;p7"/>
            <p:cNvCxnSpPr/>
            <p:nvPr/>
          </p:nvCxnSpPr>
          <p:spPr>
            <a:xfrm>
              <a:off x="10961536" y="2457519"/>
              <a:ext cx="109039" cy="36346"/>
            </a:xfrm>
            <a:prstGeom prst="straightConnector1">
              <a:avLst/>
            </a:prstGeom>
            <a:noFill/>
            <a:ln cap="flat" cmpd="sng" w="38100">
              <a:solidFill>
                <a:schemeClr val="dk1"/>
              </a:solidFill>
              <a:prstDash val="solid"/>
              <a:miter lim="800000"/>
              <a:headEnd len="sm" w="sm" type="none"/>
              <a:tailEnd len="sm" w="sm" type="none"/>
            </a:ln>
          </p:spPr>
        </p:cxnSp>
        <p:cxnSp>
          <p:nvCxnSpPr>
            <p:cNvPr id="109" name="Google Shape;109;p7"/>
            <p:cNvCxnSpPr/>
            <p:nvPr/>
          </p:nvCxnSpPr>
          <p:spPr>
            <a:xfrm>
              <a:off x="10907460" y="2609919"/>
              <a:ext cx="109039" cy="36346"/>
            </a:xfrm>
            <a:prstGeom prst="straightConnector1">
              <a:avLst/>
            </a:prstGeom>
            <a:noFill/>
            <a:ln cap="flat" cmpd="sng" w="38100">
              <a:solidFill>
                <a:schemeClr val="dk1"/>
              </a:solidFill>
              <a:prstDash val="solid"/>
              <a:miter lim="800000"/>
              <a:headEnd len="sm" w="sm" type="none"/>
              <a:tailEnd len="sm" w="sm" type="none"/>
            </a:ln>
          </p:spPr>
        </p:cxnSp>
        <p:cxnSp>
          <p:nvCxnSpPr>
            <p:cNvPr id="110" name="Google Shape;110;p7"/>
            <p:cNvCxnSpPr/>
            <p:nvPr/>
          </p:nvCxnSpPr>
          <p:spPr>
            <a:xfrm>
              <a:off x="10863215" y="2762319"/>
              <a:ext cx="109039" cy="36346"/>
            </a:xfrm>
            <a:prstGeom prst="straightConnector1">
              <a:avLst/>
            </a:prstGeom>
            <a:noFill/>
            <a:ln cap="flat" cmpd="sng" w="38100">
              <a:solidFill>
                <a:schemeClr val="dk1"/>
              </a:solidFill>
              <a:prstDash val="solid"/>
              <a:miter lim="800000"/>
              <a:headEnd len="sm" w="sm" type="none"/>
              <a:tailEnd len="sm" w="sm" type="none"/>
            </a:ln>
          </p:spPr>
        </p:cxnSp>
      </p:grpSp>
      <p:sp>
        <p:nvSpPr>
          <p:cNvPr id="111" name="Google Shape;111;p7"/>
          <p:cNvSpPr/>
          <p:nvPr/>
        </p:nvSpPr>
        <p:spPr>
          <a:xfrm rot="-1444463">
            <a:off x="8275971" y="282594"/>
            <a:ext cx="2902169" cy="2502594"/>
          </a:xfrm>
          <a:prstGeom prst="irregularSeal1">
            <a:avLst/>
          </a:prstGeom>
          <a:solidFill>
            <a:srgbClr val="F5D3F5"/>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12" name="Google Shape;112;p7"/>
          <p:cNvPicPr preferRelativeResize="0"/>
          <p:nvPr/>
        </p:nvPicPr>
        <p:blipFill rotWithShape="1">
          <a:blip r:embed="rId2">
            <a:alphaModFix/>
          </a:blip>
          <a:srcRect b="0" l="0" r="0" t="0"/>
          <a:stretch/>
        </p:blipFill>
        <p:spPr>
          <a:xfrm>
            <a:off x="9667802" y="4034089"/>
            <a:ext cx="2098916" cy="2480538"/>
          </a:xfrm>
          <a:prstGeom prst="rect">
            <a:avLst/>
          </a:prstGeom>
          <a:noFill/>
          <a:ln>
            <a:noFill/>
          </a:ln>
        </p:spPr>
      </p:pic>
      <p:sp>
        <p:nvSpPr>
          <p:cNvPr id="113" name="Google Shape;113;p7"/>
          <p:cNvSpPr/>
          <p:nvPr/>
        </p:nvSpPr>
        <p:spPr>
          <a:xfrm>
            <a:off x="9868311" y="5292437"/>
            <a:ext cx="1694040" cy="1096401"/>
          </a:xfrm>
          <a:custGeom>
            <a:rect b="b" l="l" r="r" t="t"/>
            <a:pathLst>
              <a:path extrusionOk="0" h="1085954" w="1677898">
                <a:moveTo>
                  <a:pt x="486663" y="0"/>
                </a:moveTo>
                <a:lnTo>
                  <a:pt x="1186812" y="0"/>
                </a:lnTo>
                <a:lnTo>
                  <a:pt x="1677898" y="933249"/>
                </a:lnTo>
                <a:lnTo>
                  <a:pt x="1677898" y="969336"/>
                </a:lnTo>
                <a:cubicBezTo>
                  <a:pt x="1677898" y="993316"/>
                  <a:pt x="1673038" y="1016161"/>
                  <a:pt x="1664250" y="1036940"/>
                </a:cubicBezTo>
                <a:lnTo>
                  <a:pt x="1631203" y="1085954"/>
                </a:lnTo>
                <a:lnTo>
                  <a:pt x="46695" y="1085954"/>
                </a:lnTo>
                <a:lnTo>
                  <a:pt x="13649" y="1036940"/>
                </a:lnTo>
                <a:cubicBezTo>
                  <a:pt x="4860" y="1016161"/>
                  <a:pt x="0" y="993316"/>
                  <a:pt x="0" y="969336"/>
                </a:cubicBezTo>
                <a:lnTo>
                  <a:pt x="0" y="924840"/>
                </a:lnTo>
                <a:close/>
              </a:path>
            </a:pathLst>
          </a:custGeom>
          <a:solidFill>
            <a:srgbClr val="AD275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 name="Google Shape;114;p7"/>
          <p:cNvSpPr/>
          <p:nvPr/>
        </p:nvSpPr>
        <p:spPr>
          <a:xfrm rot="-1650949">
            <a:off x="11206225" y="5445891"/>
            <a:ext cx="46159" cy="853713"/>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5" name="Google Shape;115;p7"/>
          <p:cNvSpPr/>
          <p:nvPr/>
        </p:nvSpPr>
        <p:spPr>
          <a:xfrm rot="1318114">
            <a:off x="10949057" y="1914981"/>
            <a:ext cx="643067" cy="434319"/>
          </a:xfrm>
          <a:custGeom>
            <a:rect b="b" l="l" r="r" t="t"/>
            <a:pathLst>
              <a:path extrusionOk="0" h="465810" w="687816">
                <a:moveTo>
                  <a:pt x="0" y="382820"/>
                </a:moveTo>
                <a:lnTo>
                  <a:pt x="0" y="382820"/>
                </a:lnTo>
                <a:lnTo>
                  <a:pt x="0" y="382821"/>
                </a:lnTo>
                <a:close/>
                <a:moveTo>
                  <a:pt x="223252" y="32808"/>
                </a:moveTo>
                <a:cubicBezTo>
                  <a:pt x="311677" y="-17025"/>
                  <a:pt x="427948" y="-10192"/>
                  <a:pt x="509192" y="54014"/>
                </a:cubicBezTo>
                <a:cubicBezTo>
                  <a:pt x="575757" y="106619"/>
                  <a:pt x="602652" y="184406"/>
                  <a:pt x="588871" y="257195"/>
                </a:cubicBezTo>
                <a:lnTo>
                  <a:pt x="575774" y="299832"/>
                </a:lnTo>
                <a:lnTo>
                  <a:pt x="604827" y="299832"/>
                </a:lnTo>
                <a:cubicBezTo>
                  <a:pt x="650661" y="299832"/>
                  <a:pt x="687816" y="336987"/>
                  <a:pt x="687816" y="382821"/>
                </a:cubicBezTo>
                <a:lnTo>
                  <a:pt x="687815" y="382821"/>
                </a:lnTo>
                <a:cubicBezTo>
                  <a:pt x="687815" y="428655"/>
                  <a:pt x="650660" y="465810"/>
                  <a:pt x="604826" y="465810"/>
                </a:cubicBezTo>
                <a:lnTo>
                  <a:pt x="82989" y="465809"/>
                </a:lnTo>
                <a:cubicBezTo>
                  <a:pt x="48614" y="465809"/>
                  <a:pt x="19120" y="444909"/>
                  <a:pt x="6522" y="415123"/>
                </a:cubicBezTo>
                <a:lnTo>
                  <a:pt x="0" y="382820"/>
                </a:lnTo>
                <a:lnTo>
                  <a:pt x="6522" y="350518"/>
                </a:lnTo>
                <a:cubicBezTo>
                  <a:pt x="19120" y="320732"/>
                  <a:pt x="48613" y="299832"/>
                  <a:pt x="82989" y="299832"/>
                </a:cubicBezTo>
                <a:lnTo>
                  <a:pt x="126743" y="299832"/>
                </a:lnTo>
                <a:lnTo>
                  <a:pt x="114023" y="262572"/>
                </a:lnTo>
                <a:cubicBezTo>
                  <a:pt x="97929" y="190109"/>
                  <a:pt x="122351" y="111727"/>
                  <a:pt x="187243" y="57633"/>
                </a:cubicBezTo>
                <a:cubicBezTo>
                  <a:pt x="198555" y="48203"/>
                  <a:pt x="210620" y="39927"/>
                  <a:pt x="223252" y="32808"/>
                </a:cubicBezTo>
                <a:close/>
              </a:path>
            </a:pathLst>
          </a:custGeom>
          <a:solidFill>
            <a:srgbClr val="F4A9D2"/>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6" name="Google Shape;116;p7"/>
          <p:cNvSpPr/>
          <p:nvPr/>
        </p:nvSpPr>
        <p:spPr>
          <a:xfrm rot="-2132355">
            <a:off x="10636979" y="3568924"/>
            <a:ext cx="273587" cy="268025"/>
          </a:xfrm>
          <a:prstGeom prst="teardrop">
            <a:avLst>
              <a:gd fmla="val 123913" name="adj"/>
            </a:avLst>
          </a:prstGeom>
          <a:solidFill>
            <a:srgbClr val="641766"/>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7">
  <p:cSld name="Seven">
    <p:spTree>
      <p:nvGrpSpPr>
        <p:cNvPr id="117" name="Shape 117"/>
        <p:cNvGrpSpPr/>
        <p:nvPr/>
      </p:nvGrpSpPr>
      <p:grpSpPr>
        <a:xfrm>
          <a:off x="0" y="0"/>
          <a:ext cx="0" cy="0"/>
          <a:chOff x="0" y="0"/>
          <a:chExt cx="0" cy="0"/>
        </a:xfrm>
      </p:grpSpPr>
      <p:grpSp>
        <p:nvGrpSpPr>
          <p:cNvPr id="118" name="Google Shape;118;p8"/>
          <p:cNvGrpSpPr/>
          <p:nvPr/>
        </p:nvGrpSpPr>
        <p:grpSpPr>
          <a:xfrm rot="2859721">
            <a:off x="336914" y="40561"/>
            <a:ext cx="4366482" cy="4350045"/>
            <a:chOff x="457865" y="333579"/>
            <a:chExt cx="2239011" cy="2230582"/>
          </a:xfrm>
        </p:grpSpPr>
        <p:sp>
          <p:nvSpPr>
            <p:cNvPr id="119" name="Google Shape;119;p8"/>
            <p:cNvSpPr/>
            <p:nvPr/>
          </p:nvSpPr>
          <p:spPr>
            <a:xfrm rot="9867559">
              <a:off x="515384" y="1068657"/>
              <a:ext cx="2113384" cy="717753"/>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0" name="Google Shape;120;p8"/>
            <p:cNvSpPr/>
            <p:nvPr/>
          </p:nvSpPr>
          <p:spPr>
            <a:xfrm rot="6645485">
              <a:off x="496667" y="1089994"/>
              <a:ext cx="2113384" cy="717753"/>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1" name="Google Shape;121;p8"/>
            <p:cNvSpPr/>
            <p:nvPr/>
          </p:nvSpPr>
          <p:spPr>
            <a:xfrm rot="-7323326">
              <a:off x="513621" y="1073312"/>
              <a:ext cx="2113384" cy="717753"/>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2" name="Google Shape;122;p8"/>
            <p:cNvSpPr/>
            <p:nvPr/>
          </p:nvSpPr>
          <p:spPr>
            <a:xfrm rot="1245485">
              <a:off x="1448031" y="1306303"/>
              <a:ext cx="256415" cy="256415"/>
            </a:xfrm>
            <a:prstGeom prst="ellipse">
              <a:avLst/>
            </a:prstGeom>
            <a:solidFill>
              <a:srgbClr val="AD275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 name="Google Shape;123;p8"/>
            <p:cNvSpPr/>
            <p:nvPr/>
          </p:nvSpPr>
          <p:spPr>
            <a:xfrm rot="1245485">
              <a:off x="1813339" y="372177"/>
              <a:ext cx="256415" cy="256415"/>
            </a:xfrm>
            <a:prstGeom prst="ellipse">
              <a:avLst/>
            </a:prstGeom>
            <a:solidFill>
              <a:srgbClr val="B4176D"/>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4" name="Google Shape;124;p8"/>
            <p:cNvSpPr/>
            <p:nvPr/>
          </p:nvSpPr>
          <p:spPr>
            <a:xfrm rot="1245485">
              <a:off x="2403344" y="1337326"/>
              <a:ext cx="256415" cy="256415"/>
            </a:xfrm>
            <a:prstGeom prst="ellipse">
              <a:avLst/>
            </a:prstGeom>
            <a:solidFill>
              <a:srgbClr val="962399"/>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 name="Google Shape;125;p8"/>
            <p:cNvSpPr/>
            <p:nvPr/>
          </p:nvSpPr>
          <p:spPr>
            <a:xfrm rot="1245485">
              <a:off x="514409" y="1220691"/>
              <a:ext cx="256415" cy="256415"/>
            </a:xfrm>
            <a:prstGeom prst="ellipse">
              <a:avLst/>
            </a:prstGeom>
            <a:solidFill>
              <a:srgbClr val="4F2CD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6" name="Google Shape;126;p8"/>
            <p:cNvSpPr/>
            <p:nvPr/>
          </p:nvSpPr>
          <p:spPr>
            <a:xfrm rot="1245485">
              <a:off x="1841437" y="2236291"/>
              <a:ext cx="256415" cy="256415"/>
            </a:xfrm>
            <a:prstGeom prst="ellipse">
              <a:avLst/>
            </a:prstGeom>
            <a:solidFill>
              <a:srgbClr val="2481BA"/>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7" name="Google Shape;127;p8"/>
            <p:cNvSpPr/>
            <p:nvPr/>
          </p:nvSpPr>
          <p:spPr>
            <a:xfrm rot="1245485">
              <a:off x="844311" y="2175644"/>
              <a:ext cx="256415" cy="256415"/>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8">
  <p:cSld name="Eight">
    <p:spTree>
      <p:nvGrpSpPr>
        <p:cNvPr id="128" name="Shape 128"/>
        <p:cNvGrpSpPr/>
        <p:nvPr/>
      </p:nvGrpSpPr>
      <p:grpSpPr>
        <a:xfrm>
          <a:off x="0" y="0"/>
          <a:ext cx="0" cy="0"/>
          <a:chOff x="0" y="0"/>
          <a:chExt cx="0" cy="0"/>
        </a:xfrm>
      </p:grpSpPr>
      <p:sp>
        <p:nvSpPr>
          <p:cNvPr id="129" name="Google Shape;129;p9"/>
          <p:cNvSpPr/>
          <p:nvPr/>
        </p:nvSpPr>
        <p:spPr>
          <a:xfrm rot="978061">
            <a:off x="11390284" y="3123954"/>
            <a:ext cx="45719" cy="2707243"/>
          </a:xfrm>
          <a:prstGeom prst="roundRect">
            <a:avLst>
              <a:gd fmla="val 16667"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0" name="Google Shape;130;p9"/>
          <p:cNvSpPr/>
          <p:nvPr/>
        </p:nvSpPr>
        <p:spPr>
          <a:xfrm rot="10800000">
            <a:off x="10306109" y="4699652"/>
            <a:ext cx="1318829" cy="1669953"/>
          </a:xfrm>
          <a:prstGeom prst="round2SameRect">
            <a:avLst>
              <a:gd fmla="val 9226" name="adj1"/>
              <a:gd fmla="val 0" name="adj2"/>
            </a:avLst>
          </a:prstGeom>
          <a:solidFill>
            <a:srgbClr val="4F2CD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31" name="Google Shape;131;p9"/>
          <p:cNvPicPr preferRelativeResize="0"/>
          <p:nvPr/>
        </p:nvPicPr>
        <p:blipFill rotWithShape="1">
          <a:blip r:embed="rId2">
            <a:alphaModFix/>
          </a:blip>
          <a:srcRect b="0" l="0" r="0" t="0"/>
          <a:stretch/>
        </p:blipFill>
        <p:spPr>
          <a:xfrm>
            <a:off x="9910165" y="4088760"/>
            <a:ext cx="1920406" cy="2341067"/>
          </a:xfrm>
          <a:prstGeom prst="rect">
            <a:avLst/>
          </a:prstGeom>
          <a:noFill/>
          <a:ln>
            <a:noFill/>
          </a:ln>
        </p:spPr>
      </p:pic>
      <p:sp>
        <p:nvSpPr>
          <p:cNvPr id="132" name="Google Shape;132;p9"/>
          <p:cNvSpPr/>
          <p:nvPr/>
        </p:nvSpPr>
        <p:spPr>
          <a:xfrm>
            <a:off x="11489143" y="5179924"/>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9">
  <p:cSld name="Nine">
    <p:spTree>
      <p:nvGrpSpPr>
        <p:cNvPr id="133" name="Shape 133"/>
        <p:cNvGrpSpPr/>
        <p:nvPr/>
      </p:nvGrpSpPr>
      <p:grpSpPr>
        <a:xfrm>
          <a:off x="0" y="0"/>
          <a:ext cx="0" cy="0"/>
          <a:chOff x="0" y="0"/>
          <a:chExt cx="0" cy="0"/>
        </a:xfrm>
      </p:grpSpPr>
      <p:pic>
        <p:nvPicPr>
          <p:cNvPr id="134" name="Google Shape;134;p10"/>
          <p:cNvPicPr preferRelativeResize="0"/>
          <p:nvPr/>
        </p:nvPicPr>
        <p:blipFill rotWithShape="1">
          <a:blip r:embed="rId2">
            <a:alphaModFix/>
          </a:blip>
          <a:srcRect b="0" l="0" r="0" t="0"/>
          <a:stretch/>
        </p:blipFill>
        <p:spPr>
          <a:xfrm>
            <a:off x="695657" y="3954704"/>
            <a:ext cx="646232" cy="2469094"/>
          </a:xfrm>
          <a:prstGeom prst="rect">
            <a:avLst/>
          </a:prstGeom>
          <a:noFill/>
          <a:ln>
            <a:noFill/>
          </a:ln>
        </p:spPr>
      </p:pic>
      <p:sp>
        <p:nvSpPr>
          <p:cNvPr id="135" name="Google Shape;135;p10"/>
          <p:cNvSpPr/>
          <p:nvPr/>
        </p:nvSpPr>
        <p:spPr>
          <a:xfrm rot="10800000">
            <a:off x="816276" y="4717850"/>
            <a:ext cx="404993" cy="1623527"/>
          </a:xfrm>
          <a:prstGeom prst="round2SameRect">
            <a:avLst>
              <a:gd fmla="val 50000" name="adj1"/>
              <a:gd fmla="val 0" name="adj2"/>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36" name="Google Shape;136;p10"/>
          <p:cNvPicPr preferRelativeResize="0"/>
          <p:nvPr/>
        </p:nvPicPr>
        <p:blipFill rotWithShape="1">
          <a:blip r:embed="rId2">
            <a:alphaModFix/>
          </a:blip>
          <a:srcRect b="0" l="0" r="0" t="0"/>
          <a:stretch/>
        </p:blipFill>
        <p:spPr>
          <a:xfrm>
            <a:off x="1575644" y="3954704"/>
            <a:ext cx="646232" cy="2469094"/>
          </a:xfrm>
          <a:prstGeom prst="rect">
            <a:avLst/>
          </a:prstGeom>
          <a:noFill/>
          <a:ln>
            <a:noFill/>
          </a:ln>
        </p:spPr>
      </p:pic>
      <p:sp>
        <p:nvSpPr>
          <p:cNvPr id="137" name="Google Shape;137;p10"/>
          <p:cNvSpPr/>
          <p:nvPr/>
        </p:nvSpPr>
        <p:spPr>
          <a:xfrm rot="10800000">
            <a:off x="1696263" y="4717850"/>
            <a:ext cx="404993" cy="1623527"/>
          </a:xfrm>
          <a:prstGeom prst="round2SameRect">
            <a:avLst>
              <a:gd fmla="val 50000" name="adj1"/>
              <a:gd fmla="val 0" name="adj2"/>
            </a:avLst>
          </a:prstGeom>
          <a:solidFill>
            <a:srgbClr val="FFFF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38" name="Google Shape;138;p10"/>
          <p:cNvPicPr preferRelativeResize="0"/>
          <p:nvPr/>
        </p:nvPicPr>
        <p:blipFill rotWithShape="1">
          <a:blip r:embed="rId2">
            <a:alphaModFix/>
          </a:blip>
          <a:srcRect b="0" l="0" r="0" t="0"/>
          <a:stretch/>
        </p:blipFill>
        <p:spPr>
          <a:xfrm>
            <a:off x="2455631" y="3954704"/>
            <a:ext cx="646232" cy="2469094"/>
          </a:xfrm>
          <a:prstGeom prst="rect">
            <a:avLst/>
          </a:prstGeom>
          <a:noFill/>
          <a:ln>
            <a:noFill/>
          </a:ln>
        </p:spPr>
      </p:pic>
      <p:sp>
        <p:nvSpPr>
          <p:cNvPr id="139" name="Google Shape;139;p10"/>
          <p:cNvSpPr/>
          <p:nvPr/>
        </p:nvSpPr>
        <p:spPr>
          <a:xfrm rot="10800000">
            <a:off x="2576250" y="4717850"/>
            <a:ext cx="404993" cy="1623527"/>
          </a:xfrm>
          <a:prstGeom prst="round2SameRect">
            <a:avLst>
              <a:gd fmla="val 50000" name="adj1"/>
              <a:gd fmla="val 0" name="adj2"/>
            </a:avLst>
          </a:prstGeom>
          <a:solidFill>
            <a:srgbClr val="92D05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40" name="Google Shape;140;p10"/>
          <p:cNvPicPr preferRelativeResize="0"/>
          <p:nvPr/>
        </p:nvPicPr>
        <p:blipFill rotWithShape="1">
          <a:blip r:embed="rId2">
            <a:alphaModFix/>
          </a:blip>
          <a:srcRect b="0" l="0" r="0" t="0"/>
          <a:stretch/>
        </p:blipFill>
        <p:spPr>
          <a:xfrm>
            <a:off x="3342951" y="3954704"/>
            <a:ext cx="646232" cy="2469094"/>
          </a:xfrm>
          <a:prstGeom prst="rect">
            <a:avLst/>
          </a:prstGeom>
          <a:noFill/>
          <a:ln>
            <a:noFill/>
          </a:ln>
        </p:spPr>
      </p:pic>
      <p:sp>
        <p:nvSpPr>
          <p:cNvPr id="141" name="Google Shape;141;p10"/>
          <p:cNvSpPr/>
          <p:nvPr/>
        </p:nvSpPr>
        <p:spPr>
          <a:xfrm rot="10800000">
            <a:off x="3463570" y="4717850"/>
            <a:ext cx="404993" cy="1623527"/>
          </a:xfrm>
          <a:prstGeom prst="round2SameRect">
            <a:avLst>
              <a:gd fmla="val 50000" name="adj1"/>
              <a:gd fmla="val 0" name="adj2"/>
            </a:avLst>
          </a:prstGeom>
          <a:solidFill>
            <a:srgbClr val="00B05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2" name="Google Shape;142;p10"/>
          <p:cNvSpPr/>
          <p:nvPr/>
        </p:nvSpPr>
        <p:spPr>
          <a:xfrm>
            <a:off x="226141" y="4463510"/>
            <a:ext cx="4355354" cy="49496"/>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3" name="Google Shape;143;p10"/>
          <p:cNvSpPr/>
          <p:nvPr/>
        </p:nvSpPr>
        <p:spPr>
          <a:xfrm flipH="1" rot="10800000">
            <a:off x="226141" y="6536054"/>
            <a:ext cx="4305856" cy="58992"/>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4" name="Google Shape;144;p10"/>
          <p:cNvSpPr/>
          <p:nvPr/>
        </p:nvSpPr>
        <p:spPr>
          <a:xfrm rot="5400000">
            <a:off x="3267489" y="5519781"/>
            <a:ext cx="2082712" cy="49497"/>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10"/>
          <p:cNvSpPr/>
          <p:nvPr/>
        </p:nvSpPr>
        <p:spPr>
          <a:xfrm rot="5400000">
            <a:off x="-572222" y="5489278"/>
            <a:ext cx="2082712" cy="49497"/>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6" name="Google Shape;146;p10"/>
          <p:cNvSpPr/>
          <p:nvPr/>
        </p:nvSpPr>
        <p:spPr>
          <a:xfrm>
            <a:off x="840857" y="3513862"/>
            <a:ext cx="180000" cy="180000"/>
          </a:xfrm>
          <a:prstGeom prst="ellipse">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 name="Google Shape;147;p10"/>
          <p:cNvSpPr/>
          <p:nvPr/>
        </p:nvSpPr>
        <p:spPr>
          <a:xfrm>
            <a:off x="1086464" y="3583858"/>
            <a:ext cx="180000" cy="180000"/>
          </a:xfrm>
          <a:prstGeom prst="ellipse">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 name="Google Shape;148;p10"/>
          <p:cNvSpPr/>
          <p:nvPr/>
        </p:nvSpPr>
        <p:spPr>
          <a:xfrm>
            <a:off x="1041269" y="3287226"/>
            <a:ext cx="180000" cy="180000"/>
          </a:xfrm>
          <a:prstGeom prst="ellipse">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9" name="Google Shape;149;p10"/>
          <p:cNvSpPr/>
          <p:nvPr/>
        </p:nvSpPr>
        <p:spPr>
          <a:xfrm>
            <a:off x="1099806" y="5160969"/>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0" name="Google Shape;150;p10"/>
          <p:cNvSpPr/>
          <p:nvPr/>
        </p:nvSpPr>
        <p:spPr>
          <a:xfrm>
            <a:off x="2013433" y="5188286"/>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1" name="Google Shape;151;p10"/>
          <p:cNvSpPr/>
          <p:nvPr/>
        </p:nvSpPr>
        <p:spPr>
          <a:xfrm>
            <a:off x="2860974" y="5218271"/>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2" name="Google Shape;152;p10"/>
          <p:cNvSpPr/>
          <p:nvPr/>
        </p:nvSpPr>
        <p:spPr>
          <a:xfrm>
            <a:off x="3774601" y="5245588"/>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3" name="Google Shape;153;p10"/>
          <p:cNvSpPr/>
          <p:nvPr/>
        </p:nvSpPr>
        <p:spPr>
          <a:xfrm rot="9619888">
            <a:off x="597304" y="1728170"/>
            <a:ext cx="224337" cy="465168"/>
          </a:xfrm>
          <a:prstGeom prst="round2SameRect">
            <a:avLst>
              <a:gd fmla="val 50000" name="adj1"/>
              <a:gd fmla="val 0" name="adj2"/>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54" name="Google Shape;154;p10"/>
          <p:cNvGrpSpPr/>
          <p:nvPr/>
        </p:nvGrpSpPr>
        <p:grpSpPr>
          <a:xfrm>
            <a:off x="320734" y="1200064"/>
            <a:ext cx="682022" cy="1219271"/>
            <a:chOff x="320734" y="1200064"/>
            <a:chExt cx="682022" cy="1219271"/>
          </a:xfrm>
        </p:grpSpPr>
        <p:sp>
          <p:nvSpPr>
            <p:cNvPr id="155" name="Google Shape;155;p10"/>
            <p:cNvSpPr/>
            <p:nvPr/>
          </p:nvSpPr>
          <p:spPr>
            <a:xfrm rot="-1178680">
              <a:off x="511592" y="1215986"/>
              <a:ext cx="300305" cy="1187426"/>
            </a:xfrm>
            <a:custGeom>
              <a:rect b="b" l="l" r="r" t="t"/>
              <a:pathLst>
                <a:path extrusionOk="0" h="1176113" w="297444">
                  <a:moveTo>
                    <a:pt x="90832" y="11688"/>
                  </a:moveTo>
                  <a:cubicBezTo>
                    <a:pt x="108625" y="4162"/>
                    <a:pt x="128187" y="1"/>
                    <a:pt x="148722" y="0"/>
                  </a:cubicBezTo>
                  <a:cubicBezTo>
                    <a:pt x="230859" y="0"/>
                    <a:pt x="297444" y="66585"/>
                    <a:pt x="297444" y="148722"/>
                  </a:cubicBezTo>
                  <a:lnTo>
                    <a:pt x="297444" y="889502"/>
                  </a:lnTo>
                  <a:cubicBezTo>
                    <a:pt x="297444" y="951105"/>
                    <a:pt x="259990" y="1003960"/>
                    <a:pt x="206611" y="1026537"/>
                  </a:cubicBezTo>
                  <a:lnTo>
                    <a:pt x="176750" y="1032566"/>
                  </a:lnTo>
                  <a:lnTo>
                    <a:pt x="176749" y="1143417"/>
                  </a:lnTo>
                  <a:cubicBezTo>
                    <a:pt x="176749" y="1161475"/>
                    <a:pt x="162111" y="1176113"/>
                    <a:pt x="144053" y="1176113"/>
                  </a:cubicBezTo>
                  <a:lnTo>
                    <a:pt x="144054" y="1176112"/>
                  </a:lnTo>
                  <a:cubicBezTo>
                    <a:pt x="125996" y="1176112"/>
                    <a:pt x="111358" y="1161474"/>
                    <a:pt x="111358" y="1143416"/>
                  </a:cubicBezTo>
                  <a:lnTo>
                    <a:pt x="111358" y="1030681"/>
                  </a:lnTo>
                  <a:lnTo>
                    <a:pt x="90833" y="1026537"/>
                  </a:lnTo>
                  <a:cubicBezTo>
                    <a:pt x="37453" y="1003960"/>
                    <a:pt x="0" y="951105"/>
                    <a:pt x="0" y="889502"/>
                  </a:cubicBezTo>
                  <a:lnTo>
                    <a:pt x="0" y="148722"/>
                  </a:lnTo>
                  <a:cubicBezTo>
                    <a:pt x="0" y="87120"/>
                    <a:pt x="37454" y="34265"/>
                    <a:pt x="90832" y="11688"/>
                  </a:cubicBezTo>
                  <a:close/>
                </a:path>
              </a:pathLst>
            </a:cu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56" name="Google Shape;156;p10"/>
            <p:cNvCxnSpPr/>
            <p:nvPr/>
          </p:nvCxnSpPr>
          <p:spPr>
            <a:xfrm rot="-2400562">
              <a:off x="428973" y="1598770"/>
              <a:ext cx="109039" cy="36346"/>
            </a:xfrm>
            <a:prstGeom prst="straightConnector1">
              <a:avLst/>
            </a:prstGeom>
            <a:noFill/>
            <a:ln cap="flat" cmpd="sng" w="38100">
              <a:solidFill>
                <a:schemeClr val="dk1"/>
              </a:solidFill>
              <a:prstDash val="solid"/>
              <a:miter lim="800000"/>
              <a:headEnd len="sm" w="sm" type="none"/>
              <a:tailEnd len="sm" w="sm" type="none"/>
            </a:ln>
          </p:spPr>
        </p:cxnSp>
        <p:cxnSp>
          <p:nvCxnSpPr>
            <p:cNvPr id="157" name="Google Shape;157;p10"/>
            <p:cNvCxnSpPr/>
            <p:nvPr/>
          </p:nvCxnSpPr>
          <p:spPr>
            <a:xfrm rot="-2400562">
              <a:off x="485534" y="1750265"/>
              <a:ext cx="109039" cy="36346"/>
            </a:xfrm>
            <a:prstGeom prst="straightConnector1">
              <a:avLst/>
            </a:prstGeom>
            <a:noFill/>
            <a:ln cap="flat" cmpd="sng" w="38100">
              <a:solidFill>
                <a:schemeClr val="dk1"/>
              </a:solidFill>
              <a:prstDash val="solid"/>
              <a:miter lim="800000"/>
              <a:headEnd len="sm" w="sm" type="none"/>
              <a:tailEnd len="sm" w="sm" type="none"/>
            </a:ln>
          </p:spPr>
        </p:cxnSp>
        <p:cxnSp>
          <p:nvCxnSpPr>
            <p:cNvPr id="158" name="Google Shape;158;p10"/>
            <p:cNvCxnSpPr/>
            <p:nvPr/>
          </p:nvCxnSpPr>
          <p:spPr>
            <a:xfrm rot="-2400562">
              <a:off x="549625" y="1895440"/>
              <a:ext cx="109039" cy="36346"/>
            </a:xfrm>
            <a:prstGeom prst="straightConnector1">
              <a:avLst/>
            </a:prstGeom>
            <a:noFill/>
            <a:ln cap="flat" cmpd="sng" w="38100">
              <a:solidFill>
                <a:schemeClr val="dk1"/>
              </a:solidFill>
              <a:prstDash val="solid"/>
              <a:miter lim="800000"/>
              <a:headEnd len="sm" w="sm" type="none"/>
              <a:tailEnd len="sm" w="sm" type="none"/>
            </a:ln>
          </p:spPr>
        </p:cxnSp>
      </p:grpSp>
      <p:sp>
        <p:nvSpPr>
          <p:cNvPr id="159" name="Google Shape;159;p10"/>
          <p:cNvSpPr/>
          <p:nvPr/>
        </p:nvSpPr>
        <p:spPr>
          <a:xfrm rot="-2873534">
            <a:off x="750010" y="2596776"/>
            <a:ext cx="273587" cy="268025"/>
          </a:xfrm>
          <a:prstGeom prst="teardrop">
            <a:avLst>
              <a:gd fmla="val 123913" name="adj"/>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0" name="Google Shape;160;p10"/>
          <p:cNvSpPr/>
          <p:nvPr/>
        </p:nvSpPr>
        <p:spPr>
          <a:xfrm rot="547312">
            <a:off x="1530158" y="867042"/>
            <a:ext cx="2902169" cy="2502594"/>
          </a:xfrm>
          <a:prstGeom prst="irregularSeal1">
            <a:avLst/>
          </a:prstGeom>
          <a:solidFill>
            <a:srgbClr val="FFFF66"/>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1" name="Google Shape;161;p10"/>
          <p:cNvSpPr/>
          <p:nvPr/>
        </p:nvSpPr>
        <p:spPr>
          <a:xfrm rot="-1082448">
            <a:off x="136044" y="973000"/>
            <a:ext cx="643067" cy="434319"/>
          </a:xfrm>
          <a:custGeom>
            <a:rect b="b" l="l" r="r" t="t"/>
            <a:pathLst>
              <a:path extrusionOk="0" h="465810" w="687816">
                <a:moveTo>
                  <a:pt x="0" y="382820"/>
                </a:moveTo>
                <a:lnTo>
                  <a:pt x="0" y="382820"/>
                </a:lnTo>
                <a:lnTo>
                  <a:pt x="0" y="382821"/>
                </a:lnTo>
                <a:close/>
                <a:moveTo>
                  <a:pt x="223252" y="32808"/>
                </a:moveTo>
                <a:cubicBezTo>
                  <a:pt x="311677" y="-17025"/>
                  <a:pt x="427948" y="-10192"/>
                  <a:pt x="509192" y="54014"/>
                </a:cubicBezTo>
                <a:cubicBezTo>
                  <a:pt x="575757" y="106619"/>
                  <a:pt x="602652" y="184406"/>
                  <a:pt x="588871" y="257195"/>
                </a:cubicBezTo>
                <a:lnTo>
                  <a:pt x="575774" y="299832"/>
                </a:lnTo>
                <a:lnTo>
                  <a:pt x="604827" y="299832"/>
                </a:lnTo>
                <a:cubicBezTo>
                  <a:pt x="650661" y="299832"/>
                  <a:pt x="687816" y="336987"/>
                  <a:pt x="687816" y="382821"/>
                </a:cubicBezTo>
                <a:lnTo>
                  <a:pt x="687815" y="382821"/>
                </a:lnTo>
                <a:cubicBezTo>
                  <a:pt x="687815" y="428655"/>
                  <a:pt x="650660" y="465810"/>
                  <a:pt x="604826" y="465810"/>
                </a:cubicBezTo>
                <a:lnTo>
                  <a:pt x="82989" y="465809"/>
                </a:lnTo>
                <a:cubicBezTo>
                  <a:pt x="48614" y="465809"/>
                  <a:pt x="19120" y="444909"/>
                  <a:pt x="6522" y="415123"/>
                </a:cubicBezTo>
                <a:lnTo>
                  <a:pt x="0" y="382820"/>
                </a:lnTo>
                <a:lnTo>
                  <a:pt x="6522" y="350518"/>
                </a:lnTo>
                <a:cubicBezTo>
                  <a:pt x="19120" y="320732"/>
                  <a:pt x="48613" y="299832"/>
                  <a:pt x="82989" y="299832"/>
                </a:cubicBezTo>
                <a:lnTo>
                  <a:pt x="126743" y="299832"/>
                </a:lnTo>
                <a:lnTo>
                  <a:pt x="114023" y="262572"/>
                </a:lnTo>
                <a:cubicBezTo>
                  <a:pt x="97929" y="190109"/>
                  <a:pt x="122351" y="111727"/>
                  <a:pt x="187243" y="57633"/>
                </a:cubicBezTo>
                <a:cubicBezTo>
                  <a:pt x="198555" y="48203"/>
                  <a:pt x="210620" y="39927"/>
                  <a:pt x="223252" y="32808"/>
                </a:cubicBezTo>
                <a:close/>
              </a:path>
            </a:pathLst>
          </a:custGeom>
          <a:solidFill>
            <a:srgbClr val="00B05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EB"/>
        </a:solidFill>
      </p:bgPr>
    </p:bg>
    <p:spTree>
      <p:nvGrpSpPr>
        <p:cNvPr id="5" name="Shape 5"/>
        <p:cNvGrpSpPr/>
        <p:nvPr/>
      </p:nvGrpSpPr>
      <p:grpSpPr>
        <a:xfrm>
          <a:off x="0" y="0"/>
          <a:ext cx="0" cy="0"/>
          <a:chOff x="0" y="0"/>
          <a:chExt cx="0" cy="0"/>
        </a:xfrm>
      </p:grpSpPr>
      <p:sp>
        <p:nvSpPr>
          <p:cNvPr id="6" name="Google Shape;6;p1"/>
          <p:cNvSpPr txBox="1"/>
          <p:nvPr/>
        </p:nvSpPr>
        <p:spPr>
          <a:xfrm rot="5400000">
            <a:off x="-679350" y="5589375"/>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 Id="rId3" Type="http://schemas.openxmlformats.org/officeDocument/2006/relationships/hyperlink" Target="https://slidesmania.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EB"/>
        </a:solidFill>
      </p:bgPr>
    </p:bg>
    <p:spTree>
      <p:nvGrpSpPr>
        <p:cNvPr id="178" name="Shape 178"/>
        <p:cNvGrpSpPr/>
        <p:nvPr/>
      </p:nvGrpSpPr>
      <p:grpSpPr>
        <a:xfrm>
          <a:off x="0" y="0"/>
          <a:ext cx="0" cy="0"/>
          <a:chOff x="0" y="0"/>
          <a:chExt cx="0" cy="0"/>
        </a:xfrm>
      </p:grpSpPr>
      <p:sp>
        <p:nvSpPr>
          <p:cNvPr id="179" name="Google Shape;179;p13"/>
          <p:cNvSpPr txBox="1"/>
          <p:nvPr/>
        </p:nvSpPr>
        <p:spPr>
          <a:xfrm>
            <a:off x="5615591" y="2921168"/>
            <a:ext cx="5747086"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s-ES" sz="6000" u="none" cap="none" strike="noStrike">
                <a:solidFill>
                  <a:schemeClr val="dk1"/>
                </a:solidFill>
                <a:latin typeface="Bangers"/>
                <a:ea typeface="Bangers"/>
                <a:cs typeface="Bangers"/>
                <a:sym typeface="Bangers"/>
              </a:rPr>
              <a:t>HERE GOES YOUR TITLE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2"/>
          <p:cNvSpPr txBox="1"/>
          <p:nvPr/>
        </p:nvSpPr>
        <p:spPr>
          <a:xfrm rot="-199392">
            <a:off x="3420091" y="1665014"/>
            <a:ext cx="4789811"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5400">
                <a:solidFill>
                  <a:schemeClr val="dk1"/>
                </a:solidFill>
                <a:latin typeface="Bangers"/>
                <a:ea typeface="Bangers"/>
                <a:cs typeface="Bangers"/>
                <a:sym typeface="Bangers"/>
              </a:rPr>
              <a:t>EUREKA!</a:t>
            </a:r>
            <a:endParaRPr sz="1200">
              <a:solidFill>
                <a:schemeClr val="dk1"/>
              </a:solidFill>
              <a:latin typeface="Bangers"/>
              <a:ea typeface="Bangers"/>
              <a:cs typeface="Bangers"/>
              <a:sym typeface="Bangers"/>
            </a:endParaRPr>
          </a:p>
        </p:txBody>
      </p:sp>
      <p:sp>
        <p:nvSpPr>
          <p:cNvPr id="236" name="Google Shape;236;p22"/>
          <p:cNvSpPr txBox="1"/>
          <p:nvPr/>
        </p:nvSpPr>
        <p:spPr>
          <a:xfrm>
            <a:off x="592688" y="4713164"/>
            <a:ext cx="3904667"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THANK YOU!</a:t>
            </a:r>
            <a:endParaRPr/>
          </a:p>
        </p:txBody>
      </p:sp>
      <p:sp>
        <p:nvSpPr>
          <p:cNvPr id="237" name="Google Shape;237;p22"/>
          <p:cNvSpPr txBox="1"/>
          <p:nvPr/>
        </p:nvSpPr>
        <p:spPr>
          <a:xfrm>
            <a:off x="592688" y="5421050"/>
            <a:ext cx="5910747" cy="124649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F</a:t>
            </a:r>
            <a:r>
              <a:rPr lang="es-ES" sz="1800">
                <a:latin typeface="Orbitron"/>
                <a:ea typeface="Orbitron"/>
                <a:cs typeface="Orbitron"/>
                <a:sym typeface="Orbitron"/>
              </a:rPr>
              <a:t>ree Slides: </a:t>
            </a:r>
            <a:r>
              <a:rPr lang="es-ES" sz="1800" u="sng">
                <a:latin typeface="Orbitron"/>
                <a:ea typeface="Orbitron"/>
                <a:cs typeface="Orbitron"/>
                <a:sym typeface="Orbitron"/>
                <a:hlinkClick r:id="rId3"/>
              </a:rPr>
              <a:t>SlidesMania</a:t>
            </a:r>
            <a:endParaRPr sz="1800">
              <a:latin typeface="Orbitron"/>
              <a:ea typeface="Orbitron"/>
              <a:cs typeface="Orbitron"/>
              <a:sym typeface="Orbitron"/>
            </a:endParaRPr>
          </a:p>
          <a:p>
            <a:pPr indent="0" lvl="0" marL="0" marR="0" rtl="0" algn="l">
              <a:lnSpc>
                <a:spcPct val="150000"/>
              </a:lnSpc>
              <a:spcBef>
                <a:spcPts val="0"/>
              </a:spcBef>
              <a:spcAft>
                <a:spcPts val="0"/>
              </a:spcAft>
              <a:buNone/>
            </a:pPr>
            <a:r>
              <a:rPr lang="es-ES" sz="1800">
                <a:latin typeface="Orbitron"/>
                <a:ea typeface="Orbitron"/>
                <a:cs typeface="Orbitron"/>
                <a:sym typeface="Orbitron"/>
              </a:rPr>
              <a:t>Fonts Used: Orbitron &amp; </a:t>
            </a:r>
            <a:r>
              <a:rPr lang="es-ES" sz="2000">
                <a:latin typeface="Bangers"/>
                <a:ea typeface="Bangers"/>
                <a:cs typeface="Bangers"/>
                <a:sym typeface="Bangers"/>
              </a:rPr>
              <a:t>Bangers</a:t>
            </a:r>
            <a:endParaRPr sz="1800">
              <a:latin typeface="Bangers"/>
              <a:ea typeface="Bangers"/>
              <a:cs typeface="Bangers"/>
              <a:sym typeface="Bangers"/>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4"/>
          <p:cNvSpPr txBox="1"/>
          <p:nvPr/>
        </p:nvSpPr>
        <p:spPr>
          <a:xfrm>
            <a:off x="1171187" y="3354468"/>
            <a:ext cx="4688438" cy="161582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All “liquids” colors can be changed in the master, just select the shape and choose the color you like.</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5" name="Google Shape;185;p14"/>
          <p:cNvSpPr txBox="1"/>
          <p:nvPr/>
        </p:nvSpPr>
        <p:spPr>
          <a:xfrm>
            <a:off x="1171187" y="2156576"/>
            <a:ext cx="4564108"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5"/>
          <p:cNvSpPr txBox="1"/>
          <p:nvPr/>
        </p:nvSpPr>
        <p:spPr>
          <a:xfrm>
            <a:off x="6480305" y="2160150"/>
            <a:ext cx="4688438" cy="4108817"/>
          </a:xfrm>
          <a:prstGeom prst="rect">
            <a:avLst/>
          </a:prstGeom>
          <a:noFill/>
          <a:ln>
            <a:noFill/>
          </a:ln>
        </p:spPr>
        <p:txBody>
          <a:bodyPr anchorCtr="0" anchor="t" bIns="45700" lIns="91425" spcFirstLastPara="1" rIns="91425" wrap="square" tIns="45700">
            <a:noAutofit/>
          </a:bodyPr>
          <a:lstStyle/>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a cat uses its whiskers as feelers to determine if a space is too small to squeeze through?</a:t>
            </a:r>
            <a:endParaRPr/>
          </a:p>
          <a:p>
            <a:pPr indent="0" lvl="0" marL="0" marR="0" rtl="0" algn="r">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Also, cats love to sleep. A fifteen-year-old cat has probably spent ten years of its life sleeping.</a:t>
            </a:r>
            <a:endParaRPr/>
          </a:p>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 </a:t>
            </a:r>
            <a:endParaRPr sz="1800">
              <a:solidFill>
                <a:schemeClr val="dk1"/>
              </a:solidFill>
              <a:latin typeface="Orbitron"/>
              <a:ea typeface="Orbitron"/>
              <a:cs typeface="Orbitron"/>
              <a:sym typeface="Orbitron"/>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1" name="Google Shape;191;p15"/>
          <p:cNvSpPr txBox="1"/>
          <p:nvPr/>
        </p:nvSpPr>
        <p:spPr>
          <a:xfrm>
            <a:off x="6604635" y="952927"/>
            <a:ext cx="4564108" cy="707886"/>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6"/>
          <p:cNvSpPr txBox="1"/>
          <p:nvPr/>
        </p:nvSpPr>
        <p:spPr>
          <a:xfrm>
            <a:off x="1189850" y="2038852"/>
            <a:ext cx="4688438" cy="327782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elephants can sense storms?</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Elephants may be able to detect a thunderstorm from hundreds of miles away, and will head towards it, looking for water.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7" name="Google Shape;197;p16"/>
          <p:cNvSpPr txBox="1"/>
          <p:nvPr/>
        </p:nvSpPr>
        <p:spPr>
          <a:xfrm>
            <a:off x="1189850" y="840960"/>
            <a:ext cx="4564108"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7"/>
          <p:cNvSpPr txBox="1"/>
          <p:nvPr/>
        </p:nvSpPr>
        <p:spPr>
          <a:xfrm>
            <a:off x="7623673" y="2614873"/>
            <a:ext cx="3792699" cy="2540824"/>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Flamingos are naturally white? </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Their diet of brine shrimp and algae turns them pink!</a:t>
            </a:r>
            <a:endParaRPr sz="1800">
              <a:solidFill>
                <a:schemeClr val="dk1"/>
              </a:solidFill>
              <a:latin typeface="Calibri"/>
              <a:ea typeface="Calibri"/>
              <a:cs typeface="Calibri"/>
              <a:sym typeface="Calibri"/>
            </a:endParaRPr>
          </a:p>
        </p:txBody>
      </p:sp>
      <p:sp>
        <p:nvSpPr>
          <p:cNvPr id="203" name="Google Shape;203;p17"/>
          <p:cNvSpPr txBox="1"/>
          <p:nvPr/>
        </p:nvSpPr>
        <p:spPr>
          <a:xfrm>
            <a:off x="4617215" y="1186192"/>
            <a:ext cx="4564108"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
        <p:nvSpPr>
          <p:cNvPr id="204" name="Google Shape;204;p17"/>
          <p:cNvSpPr txBox="1"/>
          <p:nvPr/>
        </p:nvSpPr>
        <p:spPr>
          <a:xfrm>
            <a:off x="3106570" y="2607844"/>
            <a:ext cx="3792699" cy="2540824"/>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tigers have striped skin the same as their fur? </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Each pattern is as unique as a fingerprint.</a:t>
            </a:r>
            <a:endParaRPr sz="1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8"/>
          <p:cNvSpPr txBox="1"/>
          <p:nvPr/>
        </p:nvSpPr>
        <p:spPr>
          <a:xfrm rot="-1224278">
            <a:off x="8561680" y="1015073"/>
            <a:ext cx="2378164"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5400">
                <a:solidFill>
                  <a:schemeClr val="dk1"/>
                </a:solidFill>
                <a:latin typeface="Bangers"/>
                <a:ea typeface="Bangers"/>
                <a:cs typeface="Bangers"/>
                <a:sym typeface="Bangers"/>
              </a:rPr>
              <a:t>BOOM</a:t>
            </a:r>
            <a:endParaRPr sz="1200">
              <a:solidFill>
                <a:schemeClr val="dk1"/>
              </a:solidFill>
              <a:latin typeface="Bangers"/>
              <a:ea typeface="Bangers"/>
              <a:cs typeface="Bangers"/>
              <a:sym typeface="Bangers"/>
            </a:endParaRPr>
          </a:p>
        </p:txBody>
      </p:sp>
      <p:sp>
        <p:nvSpPr>
          <p:cNvPr id="210" name="Google Shape;210;p18"/>
          <p:cNvSpPr txBox="1"/>
          <p:nvPr/>
        </p:nvSpPr>
        <p:spPr>
          <a:xfrm>
            <a:off x="1423113" y="2038852"/>
            <a:ext cx="4688438" cy="410881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there are more kangaroos than humans in Australia? </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It is estimated that more than 50 million kangaroos live there. They are Australia’s national symbol and appear on postage stamps, coins, and airplanes.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1" name="Google Shape;211;p18"/>
          <p:cNvSpPr txBox="1"/>
          <p:nvPr/>
        </p:nvSpPr>
        <p:spPr>
          <a:xfrm>
            <a:off x="1423113" y="840960"/>
            <a:ext cx="4564108"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19"/>
          <p:cNvSpPr txBox="1"/>
          <p:nvPr/>
        </p:nvSpPr>
        <p:spPr>
          <a:xfrm>
            <a:off x="6480305" y="2160150"/>
            <a:ext cx="4688438" cy="3693319"/>
          </a:xfrm>
          <a:prstGeom prst="rect">
            <a:avLst/>
          </a:prstGeom>
          <a:noFill/>
          <a:ln>
            <a:noFill/>
          </a:ln>
        </p:spPr>
        <p:txBody>
          <a:bodyPr anchorCtr="0" anchor="t" bIns="45700" lIns="91425" spcFirstLastPara="1" rIns="91425" wrap="square" tIns="45700">
            <a:noAutofit/>
          </a:bodyPr>
          <a:lstStyle/>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pandas don’t hibernate?</a:t>
            </a:r>
            <a:endParaRPr/>
          </a:p>
          <a:p>
            <a:pPr indent="0" lvl="0" marL="0" marR="0" rtl="0" algn="r">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When winter approaches, they head lower down their mountain homes to warmer temperatures, where they continue to chomp away on bamboo!</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7" name="Google Shape;217;p19"/>
          <p:cNvSpPr txBox="1"/>
          <p:nvPr/>
        </p:nvSpPr>
        <p:spPr>
          <a:xfrm>
            <a:off x="6604635" y="952927"/>
            <a:ext cx="4564108" cy="707886"/>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0"/>
          <p:cNvSpPr txBox="1"/>
          <p:nvPr/>
        </p:nvSpPr>
        <p:spPr>
          <a:xfrm>
            <a:off x="1012567" y="2747979"/>
            <a:ext cx="8196748" cy="2446824"/>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Koalas are even more lazy than cats?</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Koalas don’t have much energy and, when not feasting on leaves, they spend their time dozing in the branches. Believe it or not, they can sleep for up to 18 hours a day!</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3" name="Google Shape;223;p20"/>
          <p:cNvSpPr txBox="1"/>
          <p:nvPr/>
        </p:nvSpPr>
        <p:spPr>
          <a:xfrm>
            <a:off x="1012566" y="1550087"/>
            <a:ext cx="7979383"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1"/>
          <p:cNvSpPr txBox="1"/>
          <p:nvPr/>
        </p:nvSpPr>
        <p:spPr>
          <a:xfrm rot="767497">
            <a:off x="1815867" y="1599521"/>
            <a:ext cx="2378164"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5400">
                <a:solidFill>
                  <a:schemeClr val="dk1"/>
                </a:solidFill>
                <a:latin typeface="Bangers"/>
                <a:ea typeface="Bangers"/>
                <a:cs typeface="Bangers"/>
                <a:sym typeface="Bangers"/>
              </a:rPr>
              <a:t>BOOM</a:t>
            </a:r>
            <a:endParaRPr sz="1200">
              <a:solidFill>
                <a:schemeClr val="dk1"/>
              </a:solidFill>
              <a:latin typeface="Bangers"/>
              <a:ea typeface="Bangers"/>
              <a:cs typeface="Bangers"/>
              <a:sym typeface="Bangers"/>
            </a:endParaRPr>
          </a:p>
        </p:txBody>
      </p:sp>
      <p:sp>
        <p:nvSpPr>
          <p:cNvPr id="229" name="Google Shape;229;p21"/>
          <p:cNvSpPr txBox="1"/>
          <p:nvPr/>
        </p:nvSpPr>
        <p:spPr>
          <a:xfrm>
            <a:off x="6331014" y="2160150"/>
            <a:ext cx="4688438" cy="2862322"/>
          </a:xfrm>
          <a:prstGeom prst="rect">
            <a:avLst/>
          </a:prstGeom>
          <a:noFill/>
          <a:ln>
            <a:noFill/>
          </a:ln>
        </p:spPr>
        <p:txBody>
          <a:bodyPr anchorCtr="0" anchor="t" bIns="45700" lIns="91425" spcFirstLastPara="1" rIns="91425" wrap="square" tIns="45700">
            <a:noAutofit/>
          </a:bodyPr>
          <a:lstStyle/>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dolphins have very acute eyesight, both in and out of the water and that their hearing is 10 times better than of humans?</a:t>
            </a:r>
            <a:endParaRPr/>
          </a:p>
          <a:p>
            <a:pPr indent="0" lvl="0" marL="0" marR="0" rtl="0" algn="r">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 But they have no sense of smell! </a:t>
            </a:r>
            <a:endParaRPr sz="1800">
              <a:solidFill>
                <a:schemeClr val="dk1"/>
              </a:solidFill>
              <a:latin typeface="Orbitron"/>
              <a:ea typeface="Orbitron"/>
              <a:cs typeface="Orbitron"/>
              <a:sym typeface="Orbitron"/>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0" name="Google Shape;230;p21"/>
          <p:cNvSpPr txBox="1"/>
          <p:nvPr/>
        </p:nvSpPr>
        <p:spPr>
          <a:xfrm>
            <a:off x="6455344" y="952927"/>
            <a:ext cx="4564108" cy="707886"/>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0033_Beaker_Template_SlidesMania">
  <a:themeElements>
    <a:clrScheme name="Violeta rojo">
      <a:dk1>
        <a:srgbClr val="000000"/>
      </a:dk1>
      <a:lt1>
        <a:srgbClr val="FFFFFF"/>
      </a:lt1>
      <a:dk2>
        <a:srgbClr val="FF3300"/>
      </a:dk2>
      <a:lt2>
        <a:srgbClr val="FF6600"/>
      </a:lt2>
      <a:accent1>
        <a:srgbClr val="FFC000"/>
      </a:accent1>
      <a:accent2>
        <a:srgbClr val="FFFF00"/>
      </a:accent2>
      <a:accent3>
        <a:srgbClr val="962399"/>
      </a:accent3>
      <a:accent4>
        <a:srgbClr val="1A4CC8"/>
      </a:accent4>
      <a:accent5>
        <a:srgbClr val="AD2751"/>
      </a:accent5>
      <a:accent6>
        <a:srgbClr val="4F2CD1"/>
      </a:accent6>
      <a:hlink>
        <a:srgbClr val="6B9F25"/>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