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0287000" cx="18288000"/>
  <p:notesSz cx="10287000" cy="18288000"/>
  <p:embeddedFontLst>
    <p:embeddedFont>
      <p:font typeface="Inter"/>
      <p:regular r:id="rId26"/>
      <p:bold r:id="rId27"/>
      <p:italic r:id="rId28"/>
      <p:boldItalic r:id="rId29"/>
    </p:embeddedFont>
    <p:embeddedFont>
      <p:font typeface="Poppins"/>
      <p:regular r:id="rId30"/>
      <p:bold r:id="rId31"/>
      <p:italic r:id="rId32"/>
      <p:boldItalic r:id="rId33"/>
    </p:embeddedFont>
    <p:embeddedFont>
      <p:font typeface="Lato"/>
      <p:regular r:id="rId34"/>
      <p:bold r:id="rId35"/>
      <p:italic r:id="rId36"/>
      <p:boldItalic r:id="rId37"/>
    </p:embeddedFont>
    <p:embeddedFont>
      <p:font typeface="Poppins SemiBold"/>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gUipm5igIHHc69GB8UDeIpjLnr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PoppinsSemiBold-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Inter-regular.fntdata"/><Relationship Id="rId25" Type="http://schemas.openxmlformats.org/officeDocument/2006/relationships/slide" Target="slides/slide21.xml"/><Relationship Id="rId28" Type="http://schemas.openxmlformats.org/officeDocument/2006/relationships/font" Target="fonts/Inter-italic.fntdata"/><Relationship Id="rId27" Type="http://schemas.openxmlformats.org/officeDocument/2006/relationships/font" Target="fonts/Inter-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Inter-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11" Type="http://schemas.openxmlformats.org/officeDocument/2006/relationships/slide" Target="slides/slide7.xml"/><Relationship Id="rId33" Type="http://schemas.openxmlformats.org/officeDocument/2006/relationships/font" Target="fonts/Poppins-boldItalic.fntdata"/><Relationship Id="rId10" Type="http://schemas.openxmlformats.org/officeDocument/2006/relationships/slide" Target="slides/slide6.xml"/><Relationship Id="rId32" Type="http://schemas.openxmlformats.org/officeDocument/2006/relationships/font" Target="fonts/Poppins-italic.fntdata"/><Relationship Id="rId13" Type="http://schemas.openxmlformats.org/officeDocument/2006/relationships/slide" Target="slides/slide9.xml"/><Relationship Id="rId35" Type="http://schemas.openxmlformats.org/officeDocument/2006/relationships/font" Target="fonts/Lato-bold.fntdata"/><Relationship Id="rId12" Type="http://schemas.openxmlformats.org/officeDocument/2006/relationships/slide" Target="slides/slide8.xml"/><Relationship Id="rId34" Type="http://schemas.openxmlformats.org/officeDocument/2006/relationships/font" Target="fonts/Lato-regular.fntdata"/><Relationship Id="rId15" Type="http://schemas.openxmlformats.org/officeDocument/2006/relationships/slide" Target="slides/slide11.xml"/><Relationship Id="rId37" Type="http://schemas.openxmlformats.org/officeDocument/2006/relationships/font" Target="fonts/Lato-boldItalic.fntdata"/><Relationship Id="rId14" Type="http://schemas.openxmlformats.org/officeDocument/2006/relationships/slide" Target="slides/slide10.xml"/><Relationship Id="rId36" Type="http://schemas.openxmlformats.org/officeDocument/2006/relationships/font" Target="fonts/Lato-italic.fntdata"/><Relationship Id="rId17" Type="http://schemas.openxmlformats.org/officeDocument/2006/relationships/slide" Target="slides/slide13.xml"/><Relationship Id="rId39" Type="http://schemas.openxmlformats.org/officeDocument/2006/relationships/font" Target="fonts/PoppinsSemiBold-bold.fntdata"/><Relationship Id="rId16" Type="http://schemas.openxmlformats.org/officeDocument/2006/relationships/slide" Target="slides/slide12.xml"/><Relationship Id="rId38" Type="http://schemas.openxmlformats.org/officeDocument/2006/relationships/font" Target="fonts/PoppinsSemiBold-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ec0ccb0ee9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ec0ccb0ee9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ec0ccb0ee9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ec0ccb0ee9_1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3ec0ccb0ee9_1_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3ec0ccb0ee9_1_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ec0ccb0ee9_1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3ec0ccb0ee9_1_2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g3ec0ccb0ee9_1_2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ec0ccb0ee9_1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g3ec0ccb0ee9_1_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g3ec0ccb0ee9_1_2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ec0ccb0ee9_1_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3ec0ccb0ee9_1_2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g3ec0ccb0ee9_1_2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ec0ccb0ee9_1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3ec0ccb0ee9_1_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g3ec0ccb0ee9_1_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ec0ccb0ee9_1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3ec0ccb0ee9_1_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g3ec0ccb0ee9_1_3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ec0ccb0ee9_1_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3ec0ccb0ee9_1_3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g3ec0ccb0ee9_1_3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ec0ccb0ee9_1_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g3ec0ccb0ee9_1_3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g3ec0ccb0ee9_1_3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ec0ccb0ee9_1_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3ec0ccb0ee9_1_3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g3ec0ccb0ee9_1_3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ec0ccb0ee9_1_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3ec0ccb0ee9_1_3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g3ec0ccb0ee9_1_3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 name="Shape 29"/>
        <p:cNvGrpSpPr/>
        <p:nvPr/>
      </p:nvGrpSpPr>
      <p:grpSpPr>
        <a:xfrm>
          <a:off x="0" y="0"/>
          <a:ext cx="0" cy="0"/>
          <a:chOff x="0" y="0"/>
          <a:chExt cx="0" cy="0"/>
        </a:xfrm>
      </p:grpSpPr>
      <p:sp>
        <p:nvSpPr>
          <p:cNvPr id="30" name="Google Shape;30;g3ec0ccb0ee9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 name="Google Shape;31;g3ec0ccb0ee9_1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 name="Google Shape;32;g3ec0ccb0ee9_1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ec0ccb0ee9_1_4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3ec0ccb0ee9_1_4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3ec0ccb0ee9_1_4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ec0ccb0ee9_1_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3ec0ccb0ee9_1_4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3ec0ccb0ee9_1_4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3ec0ccb0ee9_1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 name="Google Shape;45;g3ec0ccb0ee9_1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 name="Google Shape;46;g3ec0ccb0ee9_1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ec0ccb0ee9_1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g3ec0ccb0ee9_1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g3ec0ccb0ee9_1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ec0ccb0ee9_1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3ec0ccb0ee9_1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g3ec0ccb0ee9_1_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ec0ccb0ee9_1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3ec0ccb0ee9_1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g3ec0ccb0ee9_1_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ec0ccb0ee9_1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3ec0ccb0ee9_1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g3ec0ccb0ee9_1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ec0ccb0ee9_1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3ec0ccb0ee9_1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g3ec0ccb0ee9_1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ec0ccb0ee9_1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3ec0ccb0ee9_1_1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g3ec0ccb0ee9_1_1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29.png"/><Relationship Id="rId11" Type="http://schemas.openxmlformats.org/officeDocument/2006/relationships/image" Target="../media/image18.png"/><Relationship Id="rId10" Type="http://schemas.openxmlformats.org/officeDocument/2006/relationships/image" Target="../media/image15.png"/><Relationship Id="rId9" Type="http://schemas.openxmlformats.org/officeDocument/2006/relationships/image" Target="../media/image14.png"/><Relationship Id="rId5" Type="http://schemas.openxmlformats.org/officeDocument/2006/relationships/image" Target="../media/image21.png"/><Relationship Id="rId6" Type="http://schemas.openxmlformats.org/officeDocument/2006/relationships/image" Target="../media/image11.png"/><Relationship Id="rId7" Type="http://schemas.openxmlformats.org/officeDocument/2006/relationships/image" Target="../media/image23.png"/><Relationship Id="rId8"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5.png"/><Relationship Id="rId4" Type="http://schemas.openxmlformats.org/officeDocument/2006/relationships/image" Target="../media/image8.png"/><Relationship Id="rId5" Type="http://schemas.openxmlformats.org/officeDocument/2006/relationships/image" Target="../media/image46.png"/><Relationship Id="rId6" Type="http://schemas.openxmlformats.org/officeDocument/2006/relationships/image" Target="../media/image97.png"/><Relationship Id="rId7" Type="http://schemas.openxmlformats.org/officeDocument/2006/relationships/image" Target="../media/image58.png"/><Relationship Id="rId8"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4.png"/><Relationship Id="rId4" Type="http://schemas.openxmlformats.org/officeDocument/2006/relationships/image" Target="../media/image72.png"/><Relationship Id="rId9" Type="http://schemas.openxmlformats.org/officeDocument/2006/relationships/image" Target="../media/image107.png"/><Relationship Id="rId5" Type="http://schemas.openxmlformats.org/officeDocument/2006/relationships/image" Target="../media/image8.png"/><Relationship Id="rId6" Type="http://schemas.openxmlformats.org/officeDocument/2006/relationships/image" Target="../media/image62.png"/><Relationship Id="rId7" Type="http://schemas.openxmlformats.org/officeDocument/2006/relationships/image" Target="../media/image60.png"/><Relationship Id="rId8"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0.png"/><Relationship Id="rId4" Type="http://schemas.openxmlformats.org/officeDocument/2006/relationships/image" Target="../media/image8.png"/><Relationship Id="rId5"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5.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80.png"/><Relationship Id="rId13" Type="http://schemas.openxmlformats.org/officeDocument/2006/relationships/image" Target="../media/image103.png"/><Relationship Id="rId12"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6.png"/><Relationship Id="rId4" Type="http://schemas.openxmlformats.org/officeDocument/2006/relationships/image" Target="../media/image59.png"/><Relationship Id="rId9" Type="http://schemas.openxmlformats.org/officeDocument/2006/relationships/image" Target="../media/image95.png"/><Relationship Id="rId15" Type="http://schemas.openxmlformats.org/officeDocument/2006/relationships/image" Target="../media/image94.png"/><Relationship Id="rId14" Type="http://schemas.openxmlformats.org/officeDocument/2006/relationships/image" Target="../media/image86.png"/><Relationship Id="rId16" Type="http://schemas.openxmlformats.org/officeDocument/2006/relationships/image" Target="../media/image121.png"/><Relationship Id="rId5" Type="http://schemas.openxmlformats.org/officeDocument/2006/relationships/image" Target="../media/image8.png"/><Relationship Id="rId6" Type="http://schemas.openxmlformats.org/officeDocument/2006/relationships/image" Target="../media/image74.png"/><Relationship Id="rId7" Type="http://schemas.openxmlformats.org/officeDocument/2006/relationships/image" Target="../media/image65.png"/><Relationship Id="rId8" Type="http://schemas.openxmlformats.org/officeDocument/2006/relationships/image" Target="../media/image9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2.png"/><Relationship Id="rId4" Type="http://schemas.openxmlformats.org/officeDocument/2006/relationships/image" Target="../media/image8.png"/><Relationship Id="rId5" Type="http://schemas.openxmlformats.org/officeDocument/2006/relationships/image" Target="../media/image99.png"/><Relationship Id="rId6" Type="http://schemas.openxmlformats.org/officeDocument/2006/relationships/image" Target="../media/image10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98.png"/><Relationship Id="rId5" Type="http://schemas.openxmlformats.org/officeDocument/2006/relationships/image" Target="../media/image112.png"/><Relationship Id="rId6"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4.png"/><Relationship Id="rId4" Type="http://schemas.openxmlformats.org/officeDocument/2006/relationships/image" Target="../media/image8.png"/><Relationship Id="rId5" Type="http://schemas.openxmlformats.org/officeDocument/2006/relationships/image" Target="../media/image119.png"/><Relationship Id="rId6"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1.png"/><Relationship Id="rId4" Type="http://schemas.openxmlformats.org/officeDocument/2006/relationships/image" Target="../media/image116.png"/><Relationship Id="rId5" Type="http://schemas.openxmlformats.org/officeDocument/2006/relationships/image" Target="../media/image8.png"/><Relationship Id="rId6" Type="http://schemas.openxmlformats.org/officeDocument/2006/relationships/image" Target="../media/image123.png"/><Relationship Id="rId7" Type="http://schemas.openxmlformats.org/officeDocument/2006/relationships/image" Target="../media/image108.png"/><Relationship Id="rId8" Type="http://schemas.openxmlformats.org/officeDocument/2006/relationships/image" Target="../media/image1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4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9.png"/><Relationship Id="rId4" Type="http://schemas.openxmlformats.org/officeDocument/2006/relationships/image" Target="../media/image8.png"/><Relationship Id="rId5" Type="http://schemas.openxmlformats.org/officeDocument/2006/relationships/image" Target="../media/image113.png"/><Relationship Id="rId6" Type="http://schemas.openxmlformats.org/officeDocument/2006/relationships/image" Target="../media/image122.png"/><Relationship Id="rId7" Type="http://schemas.openxmlformats.org/officeDocument/2006/relationships/image" Target="../media/image1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5.png"/><Relationship Id="rId4" Type="http://schemas.openxmlformats.org/officeDocument/2006/relationships/image" Target="../media/image8.png"/><Relationship Id="rId5" Type="http://schemas.openxmlformats.org/officeDocument/2006/relationships/hyperlink" Target="https://unsplash.com/" TargetMode="External"/><Relationship Id="rId6" Type="http://schemas.openxmlformats.org/officeDocument/2006/relationships/image" Target="../media/image120.png"/><Relationship Id="rId7" Type="http://schemas.openxmlformats.org/officeDocument/2006/relationships/image" Target="../media/image1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39.png"/><Relationship Id="rId5" Type="http://schemas.openxmlformats.org/officeDocument/2006/relationships/image" Target="../media/image28.png"/><Relationship Id="rId6"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image" Target="../media/image8.png"/><Relationship Id="rId5" Type="http://schemas.openxmlformats.org/officeDocument/2006/relationships/image" Target="../media/image31.png"/><Relationship Id="rId6" Type="http://schemas.openxmlformats.org/officeDocument/2006/relationships/image" Target="../media/image26.png"/><Relationship Id="rId7" Type="http://schemas.openxmlformats.org/officeDocument/2006/relationships/image" Target="../media/image41.png"/><Relationship Id="rId8"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4.png"/><Relationship Id="rId4" Type="http://schemas.openxmlformats.org/officeDocument/2006/relationships/image" Target="../media/image8.png"/><Relationship Id="rId5" Type="http://schemas.openxmlformats.org/officeDocument/2006/relationships/image" Target="../media/image25.png"/><Relationship Id="rId6" Type="http://schemas.openxmlformats.org/officeDocument/2006/relationships/image" Target="../media/image27.png"/><Relationship Id="rId7"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3.png"/><Relationship Id="rId4" Type="http://schemas.openxmlformats.org/officeDocument/2006/relationships/image" Target="../media/image8.png"/><Relationship Id="rId5"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32.png"/><Relationship Id="rId5" Type="http://schemas.openxmlformats.org/officeDocument/2006/relationships/image" Target="../media/image56.png"/><Relationship Id="rId6" Type="http://schemas.openxmlformats.org/officeDocument/2006/relationships/image" Target="../media/image35.png"/><Relationship Id="rId7" Type="http://schemas.openxmlformats.org/officeDocument/2006/relationships/image" Target="../media/image43.png"/><Relationship Id="rId8"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15" name="Shape 15"/>
        <p:cNvGrpSpPr/>
        <p:nvPr/>
      </p:nvGrpSpPr>
      <p:grpSpPr>
        <a:xfrm>
          <a:off x="0" y="0"/>
          <a:ext cx="0" cy="0"/>
          <a:chOff x="0" y="0"/>
          <a:chExt cx="0" cy="0"/>
        </a:xfrm>
      </p:grpSpPr>
      <p:grpSp>
        <p:nvGrpSpPr>
          <p:cNvPr id="16" name="Google Shape;16;g3ec0ccb0ee9_1_0"/>
          <p:cNvGrpSpPr/>
          <p:nvPr/>
        </p:nvGrpSpPr>
        <p:grpSpPr>
          <a:xfrm>
            <a:off x="17640300" y="7994925"/>
            <a:ext cx="596549" cy="2063476"/>
            <a:chOff x="17640300" y="7994925"/>
            <a:chExt cx="596549" cy="2063476"/>
          </a:xfrm>
        </p:grpSpPr>
        <p:pic>
          <p:nvPicPr>
            <p:cNvPr descr="preencoded.png" id="17" name="Google Shape;17;g3ec0ccb0ee9_1_0"/>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18" name="Google Shape;18;g3ec0ccb0ee9_1_0"/>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19" name="Google Shape;19;g3ec0ccb0ee9_1_0"/>
          <p:cNvPicPr preferRelativeResize="0"/>
          <p:nvPr/>
        </p:nvPicPr>
        <p:blipFill rotWithShape="1">
          <a:blip r:embed="rId4">
            <a:alphaModFix/>
          </a:blip>
          <a:srcRect b="0" l="0" r="0" t="0"/>
          <a:stretch/>
        </p:blipFill>
        <p:spPr>
          <a:xfrm rot="-8100000">
            <a:off x="9545076" y="-3438067"/>
            <a:ext cx="9212675" cy="10140665"/>
          </a:xfrm>
          <a:prstGeom prst="rect">
            <a:avLst/>
          </a:prstGeom>
          <a:noFill/>
          <a:ln>
            <a:noFill/>
          </a:ln>
        </p:spPr>
      </p:pic>
      <p:pic>
        <p:nvPicPr>
          <p:cNvPr descr="preencoded.png" id="20" name="Google Shape;20;g3ec0ccb0ee9_1_0"/>
          <p:cNvPicPr preferRelativeResize="0"/>
          <p:nvPr/>
        </p:nvPicPr>
        <p:blipFill rotWithShape="1">
          <a:blip r:embed="rId5">
            <a:alphaModFix/>
          </a:blip>
          <a:srcRect b="0" l="0" r="0" t="0"/>
          <a:stretch/>
        </p:blipFill>
        <p:spPr>
          <a:xfrm>
            <a:off x="-647700" y="2781300"/>
            <a:ext cx="8429625" cy="9172575"/>
          </a:xfrm>
          <a:prstGeom prst="rect">
            <a:avLst/>
          </a:prstGeom>
          <a:noFill/>
          <a:ln>
            <a:noFill/>
          </a:ln>
        </p:spPr>
      </p:pic>
      <p:pic>
        <p:nvPicPr>
          <p:cNvPr descr="preencoded.png" id="21" name="Google Shape;21;g3ec0ccb0ee9_1_0"/>
          <p:cNvPicPr preferRelativeResize="0"/>
          <p:nvPr/>
        </p:nvPicPr>
        <p:blipFill rotWithShape="1">
          <a:blip r:embed="rId6">
            <a:alphaModFix/>
          </a:blip>
          <a:srcRect b="0" l="0" r="0" t="0"/>
          <a:stretch/>
        </p:blipFill>
        <p:spPr>
          <a:xfrm rot="7200000">
            <a:off x="-2453451" y="-2298884"/>
            <a:ext cx="5524500" cy="7334250"/>
          </a:xfrm>
          <a:prstGeom prst="rect">
            <a:avLst/>
          </a:prstGeom>
          <a:noFill/>
          <a:ln>
            <a:noFill/>
          </a:ln>
        </p:spPr>
      </p:pic>
      <p:pic>
        <p:nvPicPr>
          <p:cNvPr descr="preencoded.png" id="22" name="Google Shape;22;g3ec0ccb0ee9_1_0"/>
          <p:cNvPicPr preferRelativeResize="0"/>
          <p:nvPr/>
        </p:nvPicPr>
        <p:blipFill rotWithShape="1">
          <a:blip r:embed="rId7">
            <a:alphaModFix/>
          </a:blip>
          <a:srcRect b="0" l="0" r="0" t="0"/>
          <a:stretch/>
        </p:blipFill>
        <p:spPr>
          <a:xfrm>
            <a:off x="13335000" y="7372350"/>
            <a:ext cx="4838700" cy="4562475"/>
          </a:xfrm>
          <a:prstGeom prst="rect">
            <a:avLst/>
          </a:prstGeom>
          <a:noFill/>
          <a:ln>
            <a:noFill/>
          </a:ln>
        </p:spPr>
      </p:pic>
      <p:pic>
        <p:nvPicPr>
          <p:cNvPr descr="preencoded.png" id="23" name="Google Shape;23;g3ec0ccb0ee9_1_0"/>
          <p:cNvPicPr preferRelativeResize="0"/>
          <p:nvPr/>
        </p:nvPicPr>
        <p:blipFill rotWithShape="1">
          <a:blip r:embed="rId8">
            <a:alphaModFix/>
          </a:blip>
          <a:srcRect b="0" l="0" r="0" t="0"/>
          <a:stretch/>
        </p:blipFill>
        <p:spPr>
          <a:xfrm rot="6300000">
            <a:off x="4851074" y="-1175846"/>
            <a:ext cx="2477539" cy="3188912"/>
          </a:xfrm>
          <a:prstGeom prst="rect">
            <a:avLst/>
          </a:prstGeom>
          <a:noFill/>
          <a:ln>
            <a:noFill/>
          </a:ln>
        </p:spPr>
      </p:pic>
      <p:pic>
        <p:nvPicPr>
          <p:cNvPr descr="preencoded.png" id="24" name="Google Shape;24;g3ec0ccb0ee9_1_0"/>
          <p:cNvPicPr preferRelativeResize="0"/>
          <p:nvPr/>
        </p:nvPicPr>
        <p:blipFill rotWithShape="1">
          <a:blip r:embed="rId9">
            <a:alphaModFix/>
          </a:blip>
          <a:srcRect b="0" l="0" r="0" t="0"/>
          <a:stretch/>
        </p:blipFill>
        <p:spPr>
          <a:xfrm>
            <a:off x="4114800" y="8115300"/>
            <a:ext cx="5286375" cy="4924425"/>
          </a:xfrm>
          <a:prstGeom prst="rect">
            <a:avLst/>
          </a:prstGeom>
          <a:noFill/>
          <a:ln>
            <a:noFill/>
          </a:ln>
        </p:spPr>
      </p:pic>
      <p:pic>
        <p:nvPicPr>
          <p:cNvPr descr="preencoded.png" id="25" name="Google Shape;25;g3ec0ccb0ee9_1_0"/>
          <p:cNvPicPr preferRelativeResize="0"/>
          <p:nvPr/>
        </p:nvPicPr>
        <p:blipFill rotWithShape="1">
          <a:blip r:embed="rId10">
            <a:alphaModFix/>
          </a:blip>
          <a:srcRect b="0" l="0" r="0" t="0"/>
          <a:stretch/>
        </p:blipFill>
        <p:spPr>
          <a:xfrm>
            <a:off x="15706725" y="2981325"/>
            <a:ext cx="3638550" cy="5133975"/>
          </a:xfrm>
          <a:prstGeom prst="rect">
            <a:avLst/>
          </a:prstGeom>
          <a:noFill/>
          <a:ln>
            <a:noFill/>
          </a:ln>
        </p:spPr>
      </p:pic>
      <p:sp>
        <p:nvSpPr>
          <p:cNvPr id="26" name="Google Shape;26;g3ec0ccb0ee9_1_0"/>
          <p:cNvSpPr/>
          <p:nvPr/>
        </p:nvSpPr>
        <p:spPr>
          <a:xfrm>
            <a:off x="4286250" y="8743950"/>
            <a:ext cx="9938400" cy="1127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4800"/>
              <a:buFont typeface="Poppins SemiBold"/>
              <a:buNone/>
            </a:pPr>
            <a:r>
              <a:rPr b="0" i="0" lang="en-US" sz="4800" u="none" cap="none" strike="noStrike">
                <a:solidFill>
                  <a:srgbClr val="0E0E0E"/>
                </a:solidFill>
                <a:latin typeface="Poppins SemiBold"/>
                <a:ea typeface="Poppins SemiBold"/>
                <a:cs typeface="Poppins SemiBold"/>
                <a:sym typeface="Poppins SemiBold"/>
              </a:rPr>
              <a:t>FREE PRESENTATION TEMPLATE</a:t>
            </a:r>
            <a:endParaRPr b="0" i="0" sz="4800" u="none" cap="none" strike="noStrike">
              <a:solidFill>
                <a:schemeClr val="dk1"/>
              </a:solidFill>
              <a:latin typeface="Calibri"/>
              <a:ea typeface="Calibri"/>
              <a:cs typeface="Calibri"/>
              <a:sym typeface="Calibri"/>
            </a:endParaRPr>
          </a:p>
        </p:txBody>
      </p:sp>
      <p:sp>
        <p:nvSpPr>
          <p:cNvPr id="27" name="Google Shape;27;g3ec0ccb0ee9_1_0"/>
          <p:cNvSpPr/>
          <p:nvPr/>
        </p:nvSpPr>
        <p:spPr>
          <a:xfrm>
            <a:off x="1571625" y="971550"/>
            <a:ext cx="15954300" cy="4229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33B24"/>
              </a:buClr>
              <a:buSzPts val="18000"/>
              <a:buFont typeface="Poppins"/>
              <a:buNone/>
            </a:pPr>
            <a:r>
              <a:rPr b="1" i="0" lang="en-US" sz="18000" u="none" cap="none" strike="noStrike">
                <a:solidFill>
                  <a:srgbClr val="233B24"/>
                </a:solidFill>
                <a:latin typeface="Poppins"/>
                <a:ea typeface="Poppins"/>
                <a:cs typeface="Poppins"/>
                <a:sym typeface="Poppins"/>
              </a:rPr>
              <a:t>Environment</a:t>
            </a:r>
            <a:endParaRPr b="0" i="0" sz="18000" u="none" cap="none" strike="noStrike">
              <a:solidFill>
                <a:schemeClr val="dk1"/>
              </a:solidFill>
              <a:latin typeface="Calibri"/>
              <a:ea typeface="Calibri"/>
              <a:cs typeface="Calibri"/>
              <a:sym typeface="Calibri"/>
            </a:endParaRPr>
          </a:p>
        </p:txBody>
      </p:sp>
      <p:pic>
        <p:nvPicPr>
          <p:cNvPr descr="preencoded.png" id="28" name="Google Shape;28;g3ec0ccb0ee9_1_0"/>
          <p:cNvPicPr preferRelativeResize="0"/>
          <p:nvPr/>
        </p:nvPicPr>
        <p:blipFill rotWithShape="1">
          <a:blip r:embed="rId11">
            <a:alphaModFix/>
          </a:blip>
          <a:srcRect b="0" l="0" r="0" t="0"/>
          <a:stretch/>
        </p:blipFill>
        <p:spPr>
          <a:xfrm>
            <a:off x="6496050" y="2686050"/>
            <a:ext cx="5191125" cy="5800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204" name="Shape 204"/>
        <p:cNvGrpSpPr/>
        <p:nvPr/>
      </p:nvGrpSpPr>
      <p:grpSpPr>
        <a:xfrm>
          <a:off x="0" y="0"/>
          <a:ext cx="0" cy="0"/>
          <a:chOff x="0" y="0"/>
          <a:chExt cx="0" cy="0"/>
        </a:xfrm>
      </p:grpSpPr>
      <p:pic>
        <p:nvPicPr>
          <p:cNvPr descr="preencoded.png" id="205" name="Google Shape;205;g3ec0ccb0ee9_1_180"/>
          <p:cNvPicPr preferRelativeResize="0"/>
          <p:nvPr/>
        </p:nvPicPr>
        <p:blipFill rotWithShape="1">
          <a:blip r:embed="rId3">
            <a:alphaModFix/>
          </a:blip>
          <a:srcRect b="0" l="0" r="0" t="0"/>
          <a:stretch/>
        </p:blipFill>
        <p:spPr>
          <a:xfrm>
            <a:off x="15297150" y="-2381250"/>
            <a:ext cx="4953000" cy="4610100"/>
          </a:xfrm>
          <a:prstGeom prst="rect">
            <a:avLst/>
          </a:prstGeom>
          <a:noFill/>
          <a:ln>
            <a:noFill/>
          </a:ln>
        </p:spPr>
      </p:pic>
      <p:grpSp>
        <p:nvGrpSpPr>
          <p:cNvPr id="206" name="Google Shape;206;g3ec0ccb0ee9_1_180"/>
          <p:cNvGrpSpPr/>
          <p:nvPr/>
        </p:nvGrpSpPr>
        <p:grpSpPr>
          <a:xfrm>
            <a:off x="17640300" y="7994925"/>
            <a:ext cx="596549" cy="2063476"/>
            <a:chOff x="17640300" y="7994925"/>
            <a:chExt cx="596549" cy="2063476"/>
          </a:xfrm>
        </p:grpSpPr>
        <p:pic>
          <p:nvPicPr>
            <p:cNvPr descr="preencoded.png" id="207" name="Google Shape;207;g3ec0ccb0ee9_1_180"/>
            <p:cNvPicPr preferRelativeResize="0"/>
            <p:nvPr/>
          </p:nvPicPr>
          <p:blipFill rotWithShape="1">
            <a:blip r:embed="rId4">
              <a:alphaModFix/>
            </a:blip>
            <a:srcRect b="0" l="0" r="0" t="0"/>
            <a:stretch/>
          </p:blipFill>
          <p:spPr>
            <a:xfrm>
              <a:off x="17640300" y="9525000"/>
              <a:ext cx="533400" cy="533400"/>
            </a:xfrm>
            <a:prstGeom prst="rect">
              <a:avLst/>
            </a:prstGeom>
            <a:noFill/>
            <a:ln>
              <a:noFill/>
            </a:ln>
          </p:spPr>
        </p:pic>
        <p:sp>
          <p:nvSpPr>
            <p:cNvPr id="208" name="Google Shape;208;g3ec0ccb0ee9_1_180"/>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209" name="Google Shape;209;g3ec0ccb0ee9_1_180"/>
          <p:cNvPicPr preferRelativeResize="0"/>
          <p:nvPr/>
        </p:nvPicPr>
        <p:blipFill rotWithShape="1">
          <a:blip r:embed="rId5">
            <a:alphaModFix/>
          </a:blip>
          <a:srcRect b="0" l="0" r="0" t="0"/>
          <a:stretch/>
        </p:blipFill>
        <p:spPr>
          <a:xfrm>
            <a:off x="-1828447" y="6526244"/>
            <a:ext cx="6315075" cy="5962650"/>
          </a:xfrm>
          <a:prstGeom prst="rect">
            <a:avLst/>
          </a:prstGeom>
          <a:noFill/>
          <a:ln>
            <a:noFill/>
          </a:ln>
        </p:spPr>
      </p:pic>
      <p:grpSp>
        <p:nvGrpSpPr>
          <p:cNvPr id="210" name="Google Shape;210;g3ec0ccb0ee9_1_180"/>
          <p:cNvGrpSpPr/>
          <p:nvPr/>
        </p:nvGrpSpPr>
        <p:grpSpPr>
          <a:xfrm>
            <a:off x="1333500" y="1600200"/>
            <a:ext cx="4829100" cy="7859700"/>
            <a:chOff x="1333500" y="1600200"/>
            <a:chExt cx="4829100" cy="7859700"/>
          </a:xfrm>
        </p:grpSpPr>
        <p:sp>
          <p:nvSpPr>
            <p:cNvPr id="211" name="Google Shape;211;g3ec0ccb0ee9_1_180"/>
            <p:cNvSpPr/>
            <p:nvPr/>
          </p:nvSpPr>
          <p:spPr>
            <a:xfrm>
              <a:off x="1333500" y="1600200"/>
              <a:ext cx="4829100" cy="7859700"/>
            </a:xfrm>
            <a:prstGeom prst="roundRect">
              <a:avLst>
                <a:gd fmla="val 1195" name="adj"/>
              </a:avLst>
            </a:prstGeom>
            <a:noFill/>
            <a:ln cap="flat" cmpd="sng" w="9525">
              <a:solidFill>
                <a:srgbClr val="3D63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12" name="Google Shape;212;g3ec0ccb0ee9_1_180"/>
            <p:cNvPicPr preferRelativeResize="0"/>
            <p:nvPr/>
          </p:nvPicPr>
          <p:blipFill rotWithShape="1">
            <a:blip r:embed="rId6">
              <a:alphaModFix/>
            </a:blip>
            <a:srcRect b="0" l="0" r="0" t="0"/>
            <a:stretch/>
          </p:blipFill>
          <p:spPr>
            <a:xfrm>
              <a:off x="3268536" y="1918713"/>
              <a:ext cx="959104" cy="1202949"/>
            </a:xfrm>
            <a:prstGeom prst="rect">
              <a:avLst/>
            </a:prstGeom>
            <a:noFill/>
            <a:ln>
              <a:noFill/>
            </a:ln>
          </p:spPr>
        </p:pic>
        <p:sp>
          <p:nvSpPr>
            <p:cNvPr id="213" name="Google Shape;213;g3ec0ccb0ee9_1_180"/>
            <p:cNvSpPr/>
            <p:nvPr/>
          </p:nvSpPr>
          <p:spPr>
            <a:xfrm>
              <a:off x="3025140" y="3325881"/>
              <a:ext cx="14460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3D633E"/>
                </a:buClr>
                <a:buSzPts val="3600"/>
                <a:buFont typeface="Poppins"/>
                <a:buNone/>
              </a:pPr>
              <a:r>
                <a:rPr b="1" i="0" lang="en-US" sz="3600" u="none" cap="none" strike="noStrike">
                  <a:solidFill>
                    <a:srgbClr val="3D633E"/>
                  </a:solidFill>
                  <a:latin typeface="Poppins"/>
                  <a:ea typeface="Poppins"/>
                  <a:cs typeface="Poppins"/>
                  <a:sym typeface="Poppins"/>
                </a:rPr>
                <a:t>Basic</a:t>
              </a:r>
              <a:endParaRPr b="0" i="0" sz="3600" u="none" cap="none" strike="noStrike">
                <a:solidFill>
                  <a:schemeClr val="dk1"/>
                </a:solidFill>
                <a:latin typeface="Calibri"/>
                <a:ea typeface="Calibri"/>
                <a:cs typeface="Calibri"/>
                <a:sym typeface="Calibri"/>
              </a:endParaRPr>
            </a:p>
          </p:txBody>
        </p:sp>
        <p:sp>
          <p:nvSpPr>
            <p:cNvPr id="214" name="Google Shape;214;g3ec0ccb0ee9_1_180"/>
            <p:cNvSpPr/>
            <p:nvPr/>
          </p:nvSpPr>
          <p:spPr>
            <a:xfrm>
              <a:off x="1676400" y="4240281"/>
              <a:ext cx="4204200" cy="4069200"/>
            </a:xfrm>
            <a:prstGeom prst="rect">
              <a:avLst/>
            </a:prstGeom>
            <a:noFill/>
            <a:ln>
              <a:noFill/>
            </a:ln>
          </p:spPr>
          <p:txBody>
            <a:bodyPr anchorCtr="0" anchor="t" bIns="0" lIns="0" spcFirstLastPara="1" rIns="0" wrap="square" tIns="0">
              <a:noAutofit/>
            </a:bodyPr>
            <a:lstStyle/>
            <a:p>
              <a:pPr indent="-342900" lvl="0" marL="342900" marR="0" rtl="0" algn="l">
                <a:lnSpc>
                  <a:spcPct val="120000"/>
                </a:lnSpc>
                <a:spcBef>
                  <a:spcPts val="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Access to the entry-level dungeons.</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 limited number of quests and battles per month.</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Ability to form a small party with fellow adventurers.</a:t>
              </a:r>
              <a:endParaRPr b="0" i="0" sz="2400" u="none" cap="none" strike="noStrike">
                <a:solidFill>
                  <a:schemeClr val="dk1"/>
                </a:solidFill>
                <a:latin typeface="Calibri"/>
                <a:ea typeface="Calibri"/>
                <a:cs typeface="Calibri"/>
                <a:sym typeface="Calibri"/>
              </a:endParaRPr>
            </a:p>
          </p:txBody>
        </p:sp>
        <p:sp>
          <p:nvSpPr>
            <p:cNvPr id="215" name="Google Shape;215;g3ec0ccb0ee9_1_180"/>
            <p:cNvSpPr/>
            <p:nvPr/>
          </p:nvSpPr>
          <p:spPr>
            <a:xfrm>
              <a:off x="2386965" y="8431281"/>
              <a:ext cx="27222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$10/month</a:t>
              </a:r>
              <a:endParaRPr b="0" i="0" sz="3600" u="none" cap="none" strike="noStrike">
                <a:solidFill>
                  <a:schemeClr val="dk1"/>
                </a:solidFill>
                <a:latin typeface="Calibri"/>
                <a:ea typeface="Calibri"/>
                <a:cs typeface="Calibri"/>
                <a:sym typeface="Calibri"/>
              </a:endParaRPr>
            </a:p>
          </p:txBody>
        </p:sp>
      </p:grpSp>
      <p:grpSp>
        <p:nvGrpSpPr>
          <p:cNvPr id="216" name="Google Shape;216;g3ec0ccb0ee9_1_180"/>
          <p:cNvGrpSpPr/>
          <p:nvPr/>
        </p:nvGrpSpPr>
        <p:grpSpPr>
          <a:xfrm>
            <a:off x="6734175" y="1600200"/>
            <a:ext cx="4829100" cy="7632300"/>
            <a:chOff x="6734175" y="1600200"/>
            <a:chExt cx="4829100" cy="7632300"/>
          </a:xfrm>
        </p:grpSpPr>
        <p:sp>
          <p:nvSpPr>
            <p:cNvPr id="217" name="Google Shape;217;g3ec0ccb0ee9_1_180"/>
            <p:cNvSpPr/>
            <p:nvPr/>
          </p:nvSpPr>
          <p:spPr>
            <a:xfrm>
              <a:off x="6734175" y="1600200"/>
              <a:ext cx="4829100" cy="7632300"/>
            </a:xfrm>
            <a:prstGeom prst="roundRect">
              <a:avLst>
                <a:gd fmla="val 1195" name="adj"/>
              </a:avLst>
            </a:prstGeom>
            <a:noFill/>
            <a:ln cap="flat" cmpd="sng" w="9525">
              <a:solidFill>
                <a:srgbClr val="3D63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18" name="Google Shape;218;g3ec0ccb0ee9_1_180"/>
            <p:cNvPicPr preferRelativeResize="0"/>
            <p:nvPr/>
          </p:nvPicPr>
          <p:blipFill rotWithShape="1">
            <a:blip r:embed="rId7">
              <a:alphaModFix/>
            </a:blip>
            <a:srcRect b="0" l="0" r="0" t="0"/>
            <a:stretch/>
          </p:blipFill>
          <p:spPr>
            <a:xfrm>
              <a:off x="8545259" y="1924810"/>
              <a:ext cx="1207008" cy="963172"/>
            </a:xfrm>
            <a:prstGeom prst="rect">
              <a:avLst/>
            </a:prstGeom>
            <a:noFill/>
            <a:ln>
              <a:noFill/>
            </a:ln>
          </p:spPr>
        </p:pic>
        <p:sp>
          <p:nvSpPr>
            <p:cNvPr id="219" name="Google Shape;219;g3ec0ccb0ee9_1_180"/>
            <p:cNvSpPr/>
            <p:nvPr/>
          </p:nvSpPr>
          <p:spPr>
            <a:xfrm>
              <a:off x="8573453" y="3098295"/>
              <a:ext cx="11505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3D633E"/>
                </a:buClr>
                <a:buSzPts val="3600"/>
                <a:buFont typeface="Poppins"/>
                <a:buNone/>
              </a:pPr>
              <a:r>
                <a:rPr b="1" i="0" lang="en-US" sz="3600" u="none" cap="none" strike="noStrike">
                  <a:solidFill>
                    <a:srgbClr val="3D633E"/>
                  </a:solidFill>
                  <a:latin typeface="Poppins"/>
                  <a:ea typeface="Poppins"/>
                  <a:cs typeface="Poppins"/>
                  <a:sym typeface="Poppins"/>
                </a:rPr>
                <a:t>Elite</a:t>
              </a:r>
              <a:endParaRPr b="0" i="0" sz="3600" u="none" cap="none" strike="noStrike">
                <a:solidFill>
                  <a:schemeClr val="dk1"/>
                </a:solidFill>
                <a:latin typeface="Calibri"/>
                <a:ea typeface="Calibri"/>
                <a:cs typeface="Calibri"/>
                <a:sym typeface="Calibri"/>
              </a:endParaRPr>
            </a:p>
          </p:txBody>
        </p:sp>
        <p:sp>
          <p:nvSpPr>
            <p:cNvPr id="220" name="Google Shape;220;g3ec0ccb0ee9_1_180"/>
            <p:cNvSpPr/>
            <p:nvPr/>
          </p:nvSpPr>
          <p:spPr>
            <a:xfrm>
              <a:off x="7077075" y="4012695"/>
              <a:ext cx="4204200" cy="4069200"/>
            </a:xfrm>
            <a:prstGeom prst="rect">
              <a:avLst/>
            </a:prstGeom>
            <a:noFill/>
            <a:ln>
              <a:noFill/>
            </a:ln>
          </p:spPr>
          <p:txBody>
            <a:bodyPr anchorCtr="0" anchor="t" bIns="0" lIns="0" spcFirstLastPara="1" rIns="0" wrap="square" tIns="0">
              <a:noAutofit/>
            </a:bodyPr>
            <a:lstStyle/>
            <a:p>
              <a:pPr indent="-342900" lvl="0" marL="342900" marR="0" rtl="0" algn="l">
                <a:lnSpc>
                  <a:spcPct val="120000"/>
                </a:lnSpc>
                <a:spcBef>
                  <a:spcPts val="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Access to the intermediate and advanced dungeons.</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 greater number of quests and battles</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Ability to form larger parties with fellow adventurers.</a:t>
              </a:r>
              <a:endParaRPr b="0" i="0" sz="2400" u="none" cap="none" strike="noStrike">
                <a:solidFill>
                  <a:schemeClr val="dk1"/>
                </a:solidFill>
                <a:latin typeface="Calibri"/>
                <a:ea typeface="Calibri"/>
                <a:cs typeface="Calibri"/>
                <a:sym typeface="Calibri"/>
              </a:endParaRPr>
            </a:p>
          </p:txBody>
        </p:sp>
        <p:sp>
          <p:nvSpPr>
            <p:cNvPr id="221" name="Google Shape;221;g3ec0ccb0ee9_1_180"/>
            <p:cNvSpPr/>
            <p:nvPr/>
          </p:nvSpPr>
          <p:spPr>
            <a:xfrm>
              <a:off x="7725728" y="8203695"/>
              <a:ext cx="28461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$50/month</a:t>
              </a:r>
              <a:endParaRPr b="0" i="0" sz="3600" u="none" cap="none" strike="noStrike">
                <a:solidFill>
                  <a:schemeClr val="dk1"/>
                </a:solidFill>
                <a:latin typeface="Calibri"/>
                <a:ea typeface="Calibri"/>
                <a:cs typeface="Calibri"/>
                <a:sym typeface="Calibri"/>
              </a:endParaRPr>
            </a:p>
          </p:txBody>
        </p:sp>
      </p:grpSp>
      <p:grpSp>
        <p:nvGrpSpPr>
          <p:cNvPr id="222" name="Google Shape;222;g3ec0ccb0ee9_1_180"/>
          <p:cNvGrpSpPr/>
          <p:nvPr/>
        </p:nvGrpSpPr>
        <p:grpSpPr>
          <a:xfrm>
            <a:off x="12134850" y="1600200"/>
            <a:ext cx="4829100" cy="7866600"/>
            <a:chOff x="12134850" y="1600200"/>
            <a:chExt cx="4829100" cy="7866600"/>
          </a:xfrm>
        </p:grpSpPr>
        <p:sp>
          <p:nvSpPr>
            <p:cNvPr id="223" name="Google Shape;223;g3ec0ccb0ee9_1_180"/>
            <p:cNvSpPr/>
            <p:nvPr/>
          </p:nvSpPr>
          <p:spPr>
            <a:xfrm>
              <a:off x="12134850" y="1600200"/>
              <a:ext cx="4829100" cy="7866600"/>
            </a:xfrm>
            <a:prstGeom prst="roundRect">
              <a:avLst>
                <a:gd fmla="val 1195" name="adj"/>
              </a:avLst>
            </a:prstGeom>
            <a:noFill/>
            <a:ln cap="flat" cmpd="sng" w="9525">
              <a:solidFill>
                <a:srgbClr val="3D63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24" name="Google Shape;224;g3ec0ccb0ee9_1_180"/>
            <p:cNvPicPr preferRelativeResize="0"/>
            <p:nvPr/>
          </p:nvPicPr>
          <p:blipFill rotWithShape="1">
            <a:blip r:embed="rId8">
              <a:alphaModFix/>
            </a:blip>
            <a:srcRect b="0" l="0" r="0" t="0"/>
            <a:stretch/>
          </p:blipFill>
          <p:spPr>
            <a:xfrm>
              <a:off x="14005151" y="1921326"/>
              <a:ext cx="1088572" cy="1204691"/>
            </a:xfrm>
            <a:prstGeom prst="rect">
              <a:avLst/>
            </a:prstGeom>
            <a:noFill/>
            <a:ln>
              <a:noFill/>
            </a:ln>
          </p:spPr>
        </p:pic>
        <p:sp>
          <p:nvSpPr>
            <p:cNvPr id="225" name="Google Shape;225;g3ec0ccb0ee9_1_180"/>
            <p:cNvSpPr/>
            <p:nvPr/>
          </p:nvSpPr>
          <p:spPr>
            <a:xfrm>
              <a:off x="13216890" y="3332838"/>
              <a:ext cx="26652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3D633E"/>
                </a:buClr>
                <a:buSzPts val="3600"/>
                <a:buFont typeface="Poppins"/>
                <a:buNone/>
              </a:pPr>
              <a:r>
                <a:rPr b="1" i="0" lang="en-US" sz="3600" u="none" cap="none" strike="noStrike">
                  <a:solidFill>
                    <a:srgbClr val="3D633E"/>
                  </a:solidFill>
                  <a:latin typeface="Poppins"/>
                  <a:ea typeface="Poppins"/>
                  <a:cs typeface="Poppins"/>
                  <a:sym typeface="Poppins"/>
                </a:rPr>
                <a:t>Legendary</a:t>
              </a:r>
              <a:endParaRPr b="0" i="0" sz="3600" u="none" cap="none" strike="noStrike">
                <a:solidFill>
                  <a:schemeClr val="dk1"/>
                </a:solidFill>
                <a:latin typeface="Calibri"/>
                <a:ea typeface="Calibri"/>
                <a:cs typeface="Calibri"/>
                <a:sym typeface="Calibri"/>
              </a:endParaRPr>
            </a:p>
          </p:txBody>
        </p:sp>
        <p:sp>
          <p:nvSpPr>
            <p:cNvPr id="226" name="Google Shape;226;g3ec0ccb0ee9_1_180"/>
            <p:cNvSpPr/>
            <p:nvPr/>
          </p:nvSpPr>
          <p:spPr>
            <a:xfrm>
              <a:off x="12477750" y="4247238"/>
              <a:ext cx="4204200" cy="4069200"/>
            </a:xfrm>
            <a:prstGeom prst="rect">
              <a:avLst/>
            </a:prstGeom>
            <a:noFill/>
            <a:ln>
              <a:noFill/>
            </a:ln>
          </p:spPr>
          <p:txBody>
            <a:bodyPr anchorCtr="0" anchor="t" bIns="0" lIns="0" spcFirstLastPara="1" rIns="0" wrap="square" tIns="0">
              <a:noAutofit/>
            </a:bodyPr>
            <a:lstStyle/>
            <a:p>
              <a:pPr indent="-342900" lvl="0" marL="342900" marR="0" rtl="0" algn="l">
                <a:lnSpc>
                  <a:spcPct val="120000"/>
                </a:lnSpc>
                <a:spcBef>
                  <a:spcPts val="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Access to the most challenging dungeons and encounters.</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Unlimited quests and battles per month.</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The ability to form the largest parties with fellow adventurers.</a:t>
              </a:r>
              <a:endParaRPr b="0" i="0" sz="2400" u="none" cap="none" strike="noStrike">
                <a:solidFill>
                  <a:schemeClr val="dk1"/>
                </a:solidFill>
                <a:latin typeface="Calibri"/>
                <a:ea typeface="Calibri"/>
                <a:cs typeface="Calibri"/>
                <a:sym typeface="Calibri"/>
              </a:endParaRPr>
            </a:p>
          </p:txBody>
        </p:sp>
        <p:sp>
          <p:nvSpPr>
            <p:cNvPr id="227" name="Google Shape;227;g3ec0ccb0ee9_1_180"/>
            <p:cNvSpPr/>
            <p:nvPr/>
          </p:nvSpPr>
          <p:spPr>
            <a:xfrm>
              <a:off x="13040678" y="8438238"/>
              <a:ext cx="30174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$100/month</a:t>
              </a:r>
              <a:endParaRPr b="0" i="0" sz="3600" u="none" cap="none" strike="noStrike">
                <a:solidFill>
                  <a:schemeClr val="dk1"/>
                </a:solidFill>
                <a:latin typeface="Calibri"/>
                <a:ea typeface="Calibri"/>
                <a:cs typeface="Calibri"/>
                <a:sym typeface="Calibri"/>
              </a:endParaRPr>
            </a:p>
          </p:txBody>
        </p:sp>
      </p:grpSp>
      <p:sp>
        <p:nvSpPr>
          <p:cNvPr id="228" name="Google Shape;228;g3ec0ccb0ee9_1_180"/>
          <p:cNvSpPr/>
          <p:nvPr/>
        </p:nvSpPr>
        <p:spPr>
          <a:xfrm>
            <a:off x="3571875" y="285750"/>
            <a:ext cx="11144400" cy="1409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6000"/>
              <a:buFont typeface="Poppins"/>
              <a:buNone/>
            </a:pPr>
            <a:r>
              <a:rPr b="1" i="0" lang="en-US" sz="6000" u="none" cap="none" strike="noStrike">
                <a:solidFill>
                  <a:srgbClr val="272727"/>
                </a:solidFill>
                <a:latin typeface="Poppins"/>
                <a:ea typeface="Poppins"/>
                <a:cs typeface="Poppins"/>
                <a:sym typeface="Poppins"/>
              </a:rPr>
              <a:t>Pricing Plan</a:t>
            </a:r>
            <a:endParaRPr b="0" i="0" sz="60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233" name="Shape 233"/>
        <p:cNvGrpSpPr/>
        <p:nvPr/>
      </p:nvGrpSpPr>
      <p:grpSpPr>
        <a:xfrm>
          <a:off x="0" y="0"/>
          <a:ext cx="0" cy="0"/>
          <a:chOff x="0" y="0"/>
          <a:chExt cx="0" cy="0"/>
        </a:xfrm>
      </p:grpSpPr>
      <p:pic>
        <p:nvPicPr>
          <p:cNvPr descr="preencoded.png" id="234" name="Google Shape;234;g3ec0ccb0ee9_1_208"/>
          <p:cNvPicPr preferRelativeResize="0"/>
          <p:nvPr/>
        </p:nvPicPr>
        <p:blipFill rotWithShape="1">
          <a:blip r:embed="rId3">
            <a:alphaModFix/>
          </a:blip>
          <a:srcRect b="0" l="0" r="0" t="0"/>
          <a:stretch/>
        </p:blipFill>
        <p:spPr>
          <a:xfrm>
            <a:off x="-644547" y="-2332267"/>
            <a:ext cx="5772150" cy="7429500"/>
          </a:xfrm>
          <a:prstGeom prst="rect">
            <a:avLst/>
          </a:prstGeom>
          <a:noFill/>
          <a:ln>
            <a:noFill/>
          </a:ln>
        </p:spPr>
      </p:pic>
      <p:pic>
        <p:nvPicPr>
          <p:cNvPr descr="preencoded.png" id="235" name="Google Shape;235;g3ec0ccb0ee9_1_208"/>
          <p:cNvPicPr preferRelativeResize="0"/>
          <p:nvPr/>
        </p:nvPicPr>
        <p:blipFill rotWithShape="1">
          <a:blip r:embed="rId4">
            <a:alphaModFix/>
          </a:blip>
          <a:srcRect b="0" l="0" r="0" t="0"/>
          <a:stretch/>
        </p:blipFill>
        <p:spPr>
          <a:xfrm>
            <a:off x="13385806" y="5808892"/>
            <a:ext cx="5314950" cy="6000750"/>
          </a:xfrm>
          <a:prstGeom prst="rect">
            <a:avLst/>
          </a:prstGeom>
          <a:noFill/>
          <a:ln>
            <a:noFill/>
          </a:ln>
        </p:spPr>
      </p:pic>
      <p:grpSp>
        <p:nvGrpSpPr>
          <p:cNvPr id="236" name="Google Shape;236;g3ec0ccb0ee9_1_208"/>
          <p:cNvGrpSpPr/>
          <p:nvPr/>
        </p:nvGrpSpPr>
        <p:grpSpPr>
          <a:xfrm>
            <a:off x="17640300" y="7994925"/>
            <a:ext cx="596549" cy="2063476"/>
            <a:chOff x="17640300" y="7994925"/>
            <a:chExt cx="596549" cy="2063476"/>
          </a:xfrm>
        </p:grpSpPr>
        <p:pic>
          <p:nvPicPr>
            <p:cNvPr descr="preencoded.png" id="237" name="Google Shape;237;g3ec0ccb0ee9_1_208"/>
            <p:cNvPicPr preferRelativeResize="0"/>
            <p:nvPr/>
          </p:nvPicPr>
          <p:blipFill rotWithShape="1">
            <a:blip r:embed="rId5">
              <a:alphaModFix/>
            </a:blip>
            <a:srcRect b="0" l="0" r="0" t="0"/>
            <a:stretch/>
          </p:blipFill>
          <p:spPr>
            <a:xfrm>
              <a:off x="17640300" y="9525000"/>
              <a:ext cx="533400" cy="533400"/>
            </a:xfrm>
            <a:prstGeom prst="rect">
              <a:avLst/>
            </a:prstGeom>
            <a:noFill/>
            <a:ln>
              <a:noFill/>
            </a:ln>
          </p:spPr>
        </p:pic>
        <p:sp>
          <p:nvSpPr>
            <p:cNvPr id="238" name="Google Shape;238;g3ec0ccb0ee9_1_208"/>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239" name="Google Shape;239;g3ec0ccb0ee9_1_208"/>
          <p:cNvGrpSpPr/>
          <p:nvPr/>
        </p:nvGrpSpPr>
        <p:grpSpPr>
          <a:xfrm>
            <a:off x="1283970" y="809626"/>
            <a:ext cx="15729705" cy="8677200"/>
            <a:chOff x="1283970" y="809626"/>
            <a:chExt cx="15729705" cy="8677200"/>
          </a:xfrm>
        </p:grpSpPr>
        <p:cxnSp>
          <p:nvCxnSpPr>
            <p:cNvPr id="240" name="Google Shape;240;g3ec0ccb0ee9_1_208"/>
            <p:cNvCxnSpPr/>
            <p:nvPr/>
          </p:nvCxnSpPr>
          <p:spPr>
            <a:xfrm rot="5396197">
              <a:off x="4695896" y="5148226"/>
              <a:ext cx="8677205" cy="0"/>
            </a:xfrm>
            <a:prstGeom prst="straightConnector1">
              <a:avLst/>
            </a:prstGeom>
            <a:noFill/>
            <a:ln cap="flat" cmpd="sng" w="9525">
              <a:solidFill>
                <a:srgbClr val="000000"/>
              </a:solidFill>
              <a:prstDash val="solid"/>
              <a:round/>
              <a:headEnd len="sm" w="sm" type="none"/>
              <a:tailEnd len="sm" w="sm" type="none"/>
            </a:ln>
          </p:spPr>
        </p:cxnSp>
        <p:cxnSp>
          <p:nvCxnSpPr>
            <p:cNvPr id="241" name="Google Shape;241;g3ec0ccb0ee9_1_208"/>
            <p:cNvCxnSpPr/>
            <p:nvPr/>
          </p:nvCxnSpPr>
          <p:spPr>
            <a:xfrm rot="2529">
              <a:off x="2505073" y="5138776"/>
              <a:ext cx="13049104" cy="0"/>
            </a:xfrm>
            <a:prstGeom prst="straightConnector1">
              <a:avLst/>
            </a:prstGeom>
            <a:noFill/>
            <a:ln cap="flat" cmpd="sng" w="9525">
              <a:solidFill>
                <a:srgbClr val="000000"/>
              </a:solidFill>
              <a:prstDash val="solid"/>
              <a:round/>
              <a:headEnd len="sm" w="sm" type="none"/>
              <a:tailEnd len="sm" w="sm" type="none"/>
            </a:ln>
          </p:spPr>
        </p:cxnSp>
        <p:pic>
          <p:nvPicPr>
            <p:cNvPr descr="preencoded.png" id="242" name="Google Shape;242;g3ec0ccb0ee9_1_208"/>
            <p:cNvPicPr preferRelativeResize="0"/>
            <p:nvPr/>
          </p:nvPicPr>
          <p:blipFill rotWithShape="1">
            <a:blip r:embed="rId6">
              <a:alphaModFix/>
            </a:blip>
            <a:srcRect b="0" l="0" r="0" t="0"/>
            <a:stretch/>
          </p:blipFill>
          <p:spPr>
            <a:xfrm>
              <a:off x="5054608" y="2406662"/>
              <a:ext cx="1092180" cy="1092182"/>
            </a:xfrm>
            <a:prstGeom prst="rect">
              <a:avLst/>
            </a:prstGeom>
            <a:noFill/>
            <a:ln>
              <a:noFill/>
            </a:ln>
          </p:spPr>
        </p:pic>
        <p:pic>
          <p:nvPicPr>
            <p:cNvPr descr="preencoded.png" id="243" name="Google Shape;243;g3ec0ccb0ee9_1_208"/>
            <p:cNvPicPr preferRelativeResize="0"/>
            <p:nvPr/>
          </p:nvPicPr>
          <p:blipFill rotWithShape="1">
            <a:blip r:embed="rId7">
              <a:alphaModFix/>
            </a:blip>
            <a:srcRect b="0" l="0" r="0" t="0"/>
            <a:stretch/>
          </p:blipFill>
          <p:spPr>
            <a:xfrm>
              <a:off x="5067281" y="6737747"/>
              <a:ext cx="1139446" cy="1139446"/>
            </a:xfrm>
            <a:prstGeom prst="rect">
              <a:avLst/>
            </a:prstGeom>
            <a:noFill/>
            <a:ln>
              <a:noFill/>
            </a:ln>
          </p:spPr>
        </p:pic>
        <p:pic>
          <p:nvPicPr>
            <p:cNvPr descr="preencoded.png" id="244" name="Google Shape;244;g3ec0ccb0ee9_1_208"/>
            <p:cNvPicPr preferRelativeResize="0"/>
            <p:nvPr/>
          </p:nvPicPr>
          <p:blipFill rotWithShape="1">
            <a:blip r:embed="rId8">
              <a:alphaModFix/>
            </a:blip>
            <a:srcRect b="0" l="0" r="0" t="0"/>
            <a:stretch/>
          </p:blipFill>
          <p:spPr>
            <a:xfrm>
              <a:off x="12239625" y="2495550"/>
              <a:ext cx="894080" cy="892810"/>
            </a:xfrm>
            <a:prstGeom prst="rect">
              <a:avLst/>
            </a:prstGeom>
            <a:noFill/>
            <a:ln>
              <a:noFill/>
            </a:ln>
          </p:spPr>
        </p:pic>
        <p:pic>
          <p:nvPicPr>
            <p:cNvPr descr="preencoded.png" id="245" name="Google Shape;245;g3ec0ccb0ee9_1_208"/>
            <p:cNvPicPr preferRelativeResize="0"/>
            <p:nvPr/>
          </p:nvPicPr>
          <p:blipFill rotWithShape="1">
            <a:blip r:embed="rId9">
              <a:alphaModFix/>
            </a:blip>
            <a:srcRect b="0" l="0" r="0" t="0"/>
            <a:stretch/>
          </p:blipFill>
          <p:spPr>
            <a:xfrm>
              <a:off x="12163426" y="6734172"/>
              <a:ext cx="1117600" cy="1219200"/>
            </a:xfrm>
            <a:prstGeom prst="rect">
              <a:avLst/>
            </a:prstGeom>
            <a:noFill/>
            <a:ln>
              <a:noFill/>
            </a:ln>
          </p:spPr>
        </p:pic>
        <p:sp>
          <p:nvSpPr>
            <p:cNvPr id="246" name="Google Shape;246;g3ec0ccb0ee9_1_208"/>
            <p:cNvSpPr/>
            <p:nvPr/>
          </p:nvSpPr>
          <p:spPr>
            <a:xfrm>
              <a:off x="7600950" y="3000375"/>
              <a:ext cx="1179300" cy="2255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9600"/>
                <a:buFont typeface="Poppins"/>
                <a:buNone/>
              </a:pPr>
              <a:r>
                <a:rPr b="1" i="0" lang="en-US" sz="9600" u="none" cap="none" strike="noStrike">
                  <a:solidFill>
                    <a:srgbClr val="000000"/>
                  </a:solidFill>
                  <a:latin typeface="Poppins"/>
                  <a:ea typeface="Poppins"/>
                  <a:cs typeface="Poppins"/>
                  <a:sym typeface="Poppins"/>
                </a:rPr>
                <a:t>S</a:t>
              </a:r>
              <a:endParaRPr b="0" i="0" sz="9600" u="none" cap="none" strike="noStrike">
                <a:solidFill>
                  <a:schemeClr val="dk1"/>
                </a:solidFill>
                <a:latin typeface="Calibri"/>
                <a:ea typeface="Calibri"/>
                <a:cs typeface="Calibri"/>
                <a:sym typeface="Calibri"/>
              </a:endParaRPr>
            </a:p>
          </p:txBody>
        </p:sp>
        <p:sp>
          <p:nvSpPr>
            <p:cNvPr id="247" name="Google Shape;247;g3ec0ccb0ee9_1_208"/>
            <p:cNvSpPr/>
            <p:nvPr/>
          </p:nvSpPr>
          <p:spPr>
            <a:xfrm>
              <a:off x="9515475" y="3000375"/>
              <a:ext cx="1712700" cy="2255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9600"/>
                <a:buFont typeface="Poppins"/>
                <a:buNone/>
              </a:pPr>
              <a:r>
                <a:rPr b="1" i="0" lang="en-US" sz="9600" u="none" cap="none" strike="noStrike">
                  <a:solidFill>
                    <a:srgbClr val="000000"/>
                  </a:solidFill>
                  <a:latin typeface="Poppins"/>
                  <a:ea typeface="Poppins"/>
                  <a:cs typeface="Poppins"/>
                  <a:sym typeface="Poppins"/>
                </a:rPr>
                <a:t>W</a:t>
              </a:r>
              <a:endParaRPr b="0" i="0" sz="9600" u="none" cap="none" strike="noStrike">
                <a:solidFill>
                  <a:schemeClr val="dk1"/>
                </a:solidFill>
                <a:latin typeface="Calibri"/>
                <a:ea typeface="Calibri"/>
                <a:cs typeface="Calibri"/>
                <a:sym typeface="Calibri"/>
              </a:endParaRPr>
            </a:p>
          </p:txBody>
        </p:sp>
        <p:sp>
          <p:nvSpPr>
            <p:cNvPr id="248" name="Google Shape;248;g3ec0ccb0ee9_1_208"/>
            <p:cNvSpPr/>
            <p:nvPr/>
          </p:nvSpPr>
          <p:spPr>
            <a:xfrm>
              <a:off x="7496175" y="5457825"/>
              <a:ext cx="1388700" cy="2255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9600"/>
                <a:buFont typeface="Poppins"/>
                <a:buNone/>
              </a:pPr>
              <a:r>
                <a:rPr b="1" i="0" lang="en-US" sz="9600" u="none" cap="none" strike="noStrike">
                  <a:solidFill>
                    <a:srgbClr val="000000"/>
                  </a:solidFill>
                  <a:latin typeface="Poppins"/>
                  <a:ea typeface="Poppins"/>
                  <a:cs typeface="Poppins"/>
                  <a:sym typeface="Poppins"/>
                </a:rPr>
                <a:t>O</a:t>
              </a:r>
              <a:endParaRPr b="0" i="0" sz="9600" u="none" cap="none" strike="noStrike">
                <a:solidFill>
                  <a:schemeClr val="dk1"/>
                </a:solidFill>
                <a:latin typeface="Calibri"/>
                <a:ea typeface="Calibri"/>
                <a:cs typeface="Calibri"/>
                <a:sym typeface="Calibri"/>
              </a:endParaRPr>
            </a:p>
          </p:txBody>
        </p:sp>
        <p:sp>
          <p:nvSpPr>
            <p:cNvPr id="249" name="Google Shape;249;g3ec0ccb0ee9_1_208"/>
            <p:cNvSpPr/>
            <p:nvPr/>
          </p:nvSpPr>
          <p:spPr>
            <a:xfrm>
              <a:off x="9801225" y="5457825"/>
              <a:ext cx="1150500" cy="2255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9600"/>
                <a:buFont typeface="Poppins"/>
                <a:buNone/>
              </a:pPr>
              <a:r>
                <a:rPr b="1" i="0" lang="en-US" sz="9600" u="none" cap="none" strike="noStrike">
                  <a:solidFill>
                    <a:srgbClr val="000000"/>
                  </a:solidFill>
                  <a:latin typeface="Poppins"/>
                  <a:ea typeface="Poppins"/>
                  <a:cs typeface="Poppins"/>
                  <a:sym typeface="Poppins"/>
                </a:rPr>
                <a:t>T</a:t>
              </a:r>
              <a:endParaRPr b="0" i="0" sz="9600" u="none" cap="none" strike="noStrike">
                <a:solidFill>
                  <a:schemeClr val="dk1"/>
                </a:solidFill>
                <a:latin typeface="Calibri"/>
                <a:ea typeface="Calibri"/>
                <a:cs typeface="Calibri"/>
                <a:sym typeface="Calibri"/>
              </a:endParaRPr>
            </a:p>
          </p:txBody>
        </p:sp>
        <p:sp>
          <p:nvSpPr>
            <p:cNvPr id="250" name="Google Shape;250;g3ec0ccb0ee9_1_208"/>
            <p:cNvSpPr/>
            <p:nvPr/>
          </p:nvSpPr>
          <p:spPr>
            <a:xfrm>
              <a:off x="1283970" y="2162175"/>
              <a:ext cx="3497700" cy="6345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0E0E0E"/>
                </a:buClr>
                <a:buSzPts val="2700"/>
                <a:buFont typeface="Poppins"/>
                <a:buNone/>
              </a:pPr>
              <a:r>
                <a:rPr b="1" i="0" lang="en-US" sz="2700" u="none" cap="none" strike="noStrike">
                  <a:solidFill>
                    <a:srgbClr val="0E0E0E"/>
                  </a:solidFill>
                  <a:latin typeface="Poppins"/>
                  <a:ea typeface="Poppins"/>
                  <a:cs typeface="Poppins"/>
                  <a:sym typeface="Poppins"/>
                </a:rPr>
                <a:t>Strengths</a:t>
              </a:r>
              <a:endParaRPr b="0" i="0" sz="2700" u="none" cap="none" strike="noStrike">
                <a:solidFill>
                  <a:schemeClr val="dk1"/>
                </a:solidFill>
                <a:latin typeface="Calibri"/>
                <a:ea typeface="Calibri"/>
                <a:cs typeface="Calibri"/>
                <a:sym typeface="Calibri"/>
              </a:endParaRPr>
            </a:p>
          </p:txBody>
        </p:sp>
        <p:sp>
          <p:nvSpPr>
            <p:cNvPr id="251" name="Google Shape;251;g3ec0ccb0ee9_1_208"/>
            <p:cNvSpPr/>
            <p:nvPr/>
          </p:nvSpPr>
          <p:spPr>
            <a:xfrm>
              <a:off x="1291590" y="2828925"/>
              <a:ext cx="3489900" cy="10212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Rare event causes unpredictable magic.</a:t>
              </a:r>
              <a:endParaRPr b="0" i="0" sz="2400" u="none" cap="none" strike="noStrike">
                <a:solidFill>
                  <a:schemeClr val="dk1"/>
                </a:solidFill>
                <a:latin typeface="Calibri"/>
                <a:ea typeface="Calibri"/>
                <a:cs typeface="Calibri"/>
                <a:sym typeface="Calibri"/>
              </a:endParaRPr>
            </a:p>
          </p:txBody>
        </p:sp>
        <p:sp>
          <p:nvSpPr>
            <p:cNvPr id="252" name="Google Shape;252;g3ec0ccb0ee9_1_208"/>
            <p:cNvSpPr/>
            <p:nvPr/>
          </p:nvSpPr>
          <p:spPr>
            <a:xfrm>
              <a:off x="1283970" y="6553200"/>
              <a:ext cx="3497700" cy="6345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0E0E0E"/>
                </a:buClr>
                <a:buSzPts val="2700"/>
                <a:buFont typeface="Poppins"/>
                <a:buNone/>
              </a:pPr>
              <a:r>
                <a:rPr b="1" i="0" lang="en-US" sz="2700" u="none" cap="none" strike="noStrike">
                  <a:solidFill>
                    <a:srgbClr val="0E0E0E"/>
                  </a:solidFill>
                  <a:latin typeface="Poppins"/>
                  <a:ea typeface="Poppins"/>
                  <a:cs typeface="Poppins"/>
                  <a:sym typeface="Poppins"/>
                </a:rPr>
                <a:t>Opportunities</a:t>
              </a:r>
              <a:endParaRPr b="0" i="0" sz="2700" u="none" cap="none" strike="noStrike">
                <a:solidFill>
                  <a:schemeClr val="dk1"/>
                </a:solidFill>
                <a:latin typeface="Calibri"/>
                <a:ea typeface="Calibri"/>
                <a:cs typeface="Calibri"/>
                <a:sym typeface="Calibri"/>
              </a:endParaRPr>
            </a:p>
          </p:txBody>
        </p:sp>
        <p:sp>
          <p:nvSpPr>
            <p:cNvPr id="253" name="Google Shape;253;g3ec0ccb0ee9_1_208"/>
            <p:cNvSpPr/>
            <p:nvPr/>
          </p:nvSpPr>
          <p:spPr>
            <a:xfrm>
              <a:off x="1291590" y="7219950"/>
              <a:ext cx="3489900" cy="10212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Rare event causes unpredictable magic.</a:t>
              </a:r>
              <a:endParaRPr b="0" i="0" sz="2400" u="none" cap="none" strike="noStrike">
                <a:solidFill>
                  <a:schemeClr val="dk1"/>
                </a:solidFill>
                <a:latin typeface="Calibri"/>
                <a:ea typeface="Calibri"/>
                <a:cs typeface="Calibri"/>
                <a:sym typeface="Calibri"/>
              </a:endParaRPr>
            </a:p>
          </p:txBody>
        </p:sp>
        <p:sp>
          <p:nvSpPr>
            <p:cNvPr id="254" name="Google Shape;254;g3ec0ccb0ee9_1_208"/>
            <p:cNvSpPr/>
            <p:nvPr/>
          </p:nvSpPr>
          <p:spPr>
            <a:xfrm>
              <a:off x="13515975" y="2162175"/>
              <a:ext cx="34977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Poppins"/>
                <a:buNone/>
              </a:pPr>
              <a:r>
                <a:rPr b="1" i="0" lang="en-US" sz="2700" u="none" cap="none" strike="noStrike">
                  <a:solidFill>
                    <a:srgbClr val="0E0E0E"/>
                  </a:solidFill>
                  <a:latin typeface="Poppins"/>
                  <a:ea typeface="Poppins"/>
                  <a:cs typeface="Poppins"/>
                  <a:sym typeface="Poppins"/>
                </a:rPr>
                <a:t>Weaknesses</a:t>
              </a:r>
              <a:endParaRPr b="0" i="0" sz="2700" u="none" cap="none" strike="noStrike">
                <a:solidFill>
                  <a:schemeClr val="dk1"/>
                </a:solidFill>
                <a:latin typeface="Calibri"/>
                <a:ea typeface="Calibri"/>
                <a:cs typeface="Calibri"/>
                <a:sym typeface="Calibri"/>
              </a:endParaRPr>
            </a:p>
          </p:txBody>
        </p:sp>
        <p:sp>
          <p:nvSpPr>
            <p:cNvPr id="255" name="Google Shape;255;g3ec0ccb0ee9_1_208"/>
            <p:cNvSpPr/>
            <p:nvPr/>
          </p:nvSpPr>
          <p:spPr>
            <a:xfrm>
              <a:off x="13515975" y="2828925"/>
              <a:ext cx="3489900" cy="1021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Rare event causes unpredictable magic.</a:t>
              </a:r>
              <a:endParaRPr b="0" i="0" sz="2400" u="none" cap="none" strike="noStrike">
                <a:solidFill>
                  <a:schemeClr val="dk1"/>
                </a:solidFill>
                <a:latin typeface="Calibri"/>
                <a:ea typeface="Calibri"/>
                <a:cs typeface="Calibri"/>
                <a:sym typeface="Calibri"/>
              </a:endParaRPr>
            </a:p>
          </p:txBody>
        </p:sp>
        <p:sp>
          <p:nvSpPr>
            <p:cNvPr id="256" name="Google Shape;256;g3ec0ccb0ee9_1_208"/>
            <p:cNvSpPr/>
            <p:nvPr/>
          </p:nvSpPr>
          <p:spPr>
            <a:xfrm>
              <a:off x="13515975" y="6553200"/>
              <a:ext cx="34977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Poppins"/>
                <a:buNone/>
              </a:pPr>
              <a:r>
                <a:rPr b="1" i="0" lang="en-US" sz="2700" u="none" cap="none" strike="noStrike">
                  <a:solidFill>
                    <a:srgbClr val="0E0E0E"/>
                  </a:solidFill>
                  <a:latin typeface="Poppins"/>
                  <a:ea typeface="Poppins"/>
                  <a:cs typeface="Poppins"/>
                  <a:sym typeface="Poppins"/>
                </a:rPr>
                <a:t>Threats</a:t>
              </a:r>
              <a:endParaRPr b="0" i="0" sz="2700" u="none" cap="none" strike="noStrike">
                <a:solidFill>
                  <a:schemeClr val="dk1"/>
                </a:solidFill>
                <a:latin typeface="Calibri"/>
                <a:ea typeface="Calibri"/>
                <a:cs typeface="Calibri"/>
                <a:sym typeface="Calibri"/>
              </a:endParaRPr>
            </a:p>
          </p:txBody>
        </p:sp>
        <p:sp>
          <p:nvSpPr>
            <p:cNvPr id="257" name="Google Shape;257;g3ec0ccb0ee9_1_208"/>
            <p:cNvSpPr/>
            <p:nvPr/>
          </p:nvSpPr>
          <p:spPr>
            <a:xfrm>
              <a:off x="13515975" y="7219950"/>
              <a:ext cx="3489900" cy="1021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Rare event causes unpredictable magic.</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E30"/>
        </a:solidFill>
      </p:bgPr>
    </p:bg>
    <p:spTree>
      <p:nvGrpSpPr>
        <p:cNvPr id="262" name="Shape 262"/>
        <p:cNvGrpSpPr/>
        <p:nvPr/>
      </p:nvGrpSpPr>
      <p:grpSpPr>
        <a:xfrm>
          <a:off x="0" y="0"/>
          <a:ext cx="0" cy="0"/>
          <a:chOff x="0" y="0"/>
          <a:chExt cx="0" cy="0"/>
        </a:xfrm>
      </p:grpSpPr>
      <p:pic>
        <p:nvPicPr>
          <p:cNvPr descr="preencoded.png" id="263" name="Google Shape;263;g3ec0ccb0ee9_1_236"/>
          <p:cNvPicPr preferRelativeResize="0"/>
          <p:nvPr/>
        </p:nvPicPr>
        <p:blipFill rotWithShape="1">
          <a:blip r:embed="rId3">
            <a:alphaModFix/>
          </a:blip>
          <a:srcRect b="0" l="0" r="0" t="0"/>
          <a:stretch/>
        </p:blipFill>
        <p:spPr>
          <a:xfrm>
            <a:off x="933450" y="-2"/>
            <a:ext cx="15106650" cy="19107155"/>
          </a:xfrm>
          <a:prstGeom prst="rect">
            <a:avLst/>
          </a:prstGeom>
          <a:noFill/>
          <a:ln>
            <a:noFill/>
          </a:ln>
        </p:spPr>
      </p:pic>
      <p:grpSp>
        <p:nvGrpSpPr>
          <p:cNvPr id="264" name="Google Shape;264;g3ec0ccb0ee9_1_236"/>
          <p:cNvGrpSpPr/>
          <p:nvPr/>
        </p:nvGrpSpPr>
        <p:grpSpPr>
          <a:xfrm>
            <a:off x="17640300" y="7994925"/>
            <a:ext cx="596549" cy="2063476"/>
            <a:chOff x="17640300" y="7994925"/>
            <a:chExt cx="596549" cy="2063476"/>
          </a:xfrm>
        </p:grpSpPr>
        <p:pic>
          <p:nvPicPr>
            <p:cNvPr descr="preencoded.png" id="265" name="Google Shape;265;g3ec0ccb0ee9_1_236"/>
            <p:cNvPicPr preferRelativeResize="0"/>
            <p:nvPr/>
          </p:nvPicPr>
          <p:blipFill rotWithShape="1">
            <a:blip r:embed="rId4">
              <a:alphaModFix/>
            </a:blip>
            <a:srcRect b="0" l="0" r="0" t="0"/>
            <a:stretch/>
          </p:blipFill>
          <p:spPr>
            <a:xfrm>
              <a:off x="17640300" y="9525000"/>
              <a:ext cx="533400" cy="533400"/>
            </a:xfrm>
            <a:prstGeom prst="rect">
              <a:avLst/>
            </a:prstGeom>
            <a:noFill/>
            <a:ln>
              <a:noFill/>
            </a:ln>
          </p:spPr>
        </p:pic>
        <p:sp>
          <p:nvSpPr>
            <p:cNvPr id="266" name="Google Shape;266;g3ec0ccb0ee9_1_236"/>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267" name="Google Shape;267;g3ec0ccb0ee9_1_236"/>
          <p:cNvGrpSpPr/>
          <p:nvPr/>
        </p:nvGrpSpPr>
        <p:grpSpPr>
          <a:xfrm>
            <a:off x="3168015" y="4381500"/>
            <a:ext cx="11942400" cy="5231250"/>
            <a:chOff x="3168015" y="4381500"/>
            <a:chExt cx="11942400" cy="5231250"/>
          </a:xfrm>
        </p:grpSpPr>
        <p:grpSp>
          <p:nvGrpSpPr>
            <p:cNvPr id="268" name="Google Shape;268;g3ec0ccb0ee9_1_236"/>
            <p:cNvGrpSpPr/>
            <p:nvPr/>
          </p:nvGrpSpPr>
          <p:grpSpPr>
            <a:xfrm>
              <a:off x="3168015" y="4381500"/>
              <a:ext cx="11942400" cy="4118550"/>
              <a:chOff x="3168015" y="4381500"/>
              <a:chExt cx="11942400" cy="4118550"/>
            </a:xfrm>
          </p:grpSpPr>
          <p:sp>
            <p:nvSpPr>
              <p:cNvPr id="269" name="Google Shape;269;g3ec0ccb0ee9_1_236"/>
              <p:cNvSpPr/>
              <p:nvPr/>
            </p:nvSpPr>
            <p:spPr>
              <a:xfrm>
                <a:off x="4376738" y="4381500"/>
                <a:ext cx="9525000" cy="3638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18000"/>
                  <a:buFont typeface="Poppins"/>
                  <a:buNone/>
                </a:pPr>
                <a:r>
                  <a:rPr b="1" i="0" lang="en-US" sz="18000" u="none" cap="none" strike="noStrike">
                    <a:solidFill>
                      <a:srgbClr val="272727"/>
                    </a:solidFill>
                    <a:latin typeface="Poppins"/>
                    <a:ea typeface="Poppins"/>
                    <a:cs typeface="Poppins"/>
                    <a:sym typeface="Poppins"/>
                  </a:rPr>
                  <a:t>234,567</a:t>
                </a:r>
                <a:endParaRPr b="0" i="0" sz="18000" u="none" cap="none" strike="noStrike">
                  <a:solidFill>
                    <a:schemeClr val="dk1"/>
                  </a:solidFill>
                  <a:latin typeface="Calibri"/>
                  <a:ea typeface="Calibri"/>
                  <a:cs typeface="Calibri"/>
                  <a:sym typeface="Calibri"/>
                </a:endParaRPr>
              </a:p>
            </p:txBody>
          </p:sp>
          <p:sp>
            <p:nvSpPr>
              <p:cNvPr id="270" name="Google Shape;270;g3ec0ccb0ee9_1_236"/>
              <p:cNvSpPr/>
              <p:nvPr/>
            </p:nvSpPr>
            <p:spPr>
              <a:xfrm>
                <a:off x="3168015" y="7372350"/>
                <a:ext cx="11942400" cy="1127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4800"/>
                  <a:buFont typeface="Poppins SemiBold"/>
                  <a:buNone/>
                </a:pPr>
                <a:r>
                  <a:rPr b="0" i="0" lang="en-US" sz="4800" u="none" cap="none" strike="noStrike">
                    <a:solidFill>
                      <a:srgbClr val="0E0E0E"/>
                    </a:solidFill>
                    <a:latin typeface="Poppins SemiBold"/>
                    <a:ea typeface="Poppins SemiBold"/>
                    <a:cs typeface="Poppins SemiBold"/>
                    <a:sym typeface="Poppins SemiBold"/>
                  </a:rPr>
                  <a:t>UNICORN SIGHTINGS</a:t>
                </a:r>
                <a:endParaRPr b="0" i="0" sz="4800" u="none" cap="none" strike="noStrike">
                  <a:solidFill>
                    <a:schemeClr val="dk1"/>
                  </a:solidFill>
                  <a:latin typeface="Calibri"/>
                  <a:ea typeface="Calibri"/>
                  <a:cs typeface="Calibri"/>
                  <a:sym typeface="Calibri"/>
                </a:endParaRPr>
              </a:p>
            </p:txBody>
          </p:sp>
        </p:grpSp>
        <p:sp>
          <p:nvSpPr>
            <p:cNvPr id="271" name="Google Shape;271;g3ec0ccb0ee9_1_236"/>
            <p:cNvSpPr/>
            <p:nvPr/>
          </p:nvSpPr>
          <p:spPr>
            <a:xfrm>
              <a:off x="5632133" y="8591550"/>
              <a:ext cx="7014300" cy="1021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tally of the number of unicorns spotted in the fantasy realm.</a:t>
              </a:r>
              <a:endParaRPr b="0" i="0" sz="2400" u="none" cap="none" strike="noStrike">
                <a:solidFill>
                  <a:schemeClr val="dk1"/>
                </a:solidFill>
                <a:latin typeface="Calibri"/>
                <a:ea typeface="Calibri"/>
                <a:cs typeface="Calibri"/>
                <a:sym typeface="Calibri"/>
              </a:endParaRPr>
            </a:p>
          </p:txBody>
        </p:sp>
      </p:grpSp>
      <p:pic>
        <p:nvPicPr>
          <p:cNvPr descr="preencoded.png" id="272" name="Google Shape;272;g3ec0ccb0ee9_1_236"/>
          <p:cNvPicPr preferRelativeResize="0"/>
          <p:nvPr/>
        </p:nvPicPr>
        <p:blipFill rotWithShape="1">
          <a:blip r:embed="rId5">
            <a:alphaModFix/>
          </a:blip>
          <a:srcRect b="0" l="0" r="0" t="0"/>
          <a:stretch/>
        </p:blipFill>
        <p:spPr>
          <a:xfrm>
            <a:off x="6800850" y="552450"/>
            <a:ext cx="4686300" cy="4762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277" name="Shape 277"/>
        <p:cNvGrpSpPr/>
        <p:nvPr/>
      </p:nvGrpSpPr>
      <p:grpSpPr>
        <a:xfrm>
          <a:off x="0" y="0"/>
          <a:ext cx="0" cy="0"/>
          <a:chOff x="0" y="0"/>
          <a:chExt cx="0" cy="0"/>
        </a:xfrm>
      </p:grpSpPr>
      <p:pic>
        <p:nvPicPr>
          <p:cNvPr descr="preencoded.png" id="278" name="Google Shape;278;g3ec0ccb0ee9_1_250"/>
          <p:cNvPicPr preferRelativeResize="0"/>
          <p:nvPr/>
        </p:nvPicPr>
        <p:blipFill rotWithShape="1">
          <a:blip r:embed="rId3">
            <a:alphaModFix/>
          </a:blip>
          <a:srcRect b="0" l="0" r="0" t="0"/>
          <a:stretch/>
        </p:blipFill>
        <p:spPr>
          <a:xfrm>
            <a:off x="-23407687" y="-2738440"/>
            <a:ext cx="21993223" cy="27813007"/>
          </a:xfrm>
          <a:prstGeom prst="rect">
            <a:avLst/>
          </a:prstGeom>
          <a:noFill/>
          <a:ln>
            <a:noFill/>
          </a:ln>
        </p:spPr>
      </p:pic>
      <p:grpSp>
        <p:nvGrpSpPr>
          <p:cNvPr id="279" name="Google Shape;279;g3ec0ccb0ee9_1_250"/>
          <p:cNvGrpSpPr/>
          <p:nvPr/>
        </p:nvGrpSpPr>
        <p:grpSpPr>
          <a:xfrm>
            <a:off x="17640300" y="7994925"/>
            <a:ext cx="596549" cy="2063476"/>
            <a:chOff x="17640300" y="7994925"/>
            <a:chExt cx="596549" cy="2063476"/>
          </a:xfrm>
        </p:grpSpPr>
        <p:pic>
          <p:nvPicPr>
            <p:cNvPr descr="preencoded.png" id="280" name="Google Shape;280;g3ec0ccb0ee9_1_250"/>
            <p:cNvPicPr preferRelativeResize="0"/>
            <p:nvPr/>
          </p:nvPicPr>
          <p:blipFill rotWithShape="1">
            <a:blip r:embed="rId4">
              <a:alphaModFix/>
            </a:blip>
            <a:srcRect b="0" l="0" r="0" t="0"/>
            <a:stretch/>
          </p:blipFill>
          <p:spPr>
            <a:xfrm>
              <a:off x="17640300" y="9525000"/>
              <a:ext cx="533400" cy="533400"/>
            </a:xfrm>
            <a:prstGeom prst="rect">
              <a:avLst/>
            </a:prstGeom>
            <a:noFill/>
            <a:ln>
              <a:noFill/>
            </a:ln>
          </p:spPr>
        </p:pic>
        <p:sp>
          <p:nvSpPr>
            <p:cNvPr id="281" name="Google Shape;281;g3ec0ccb0ee9_1_250"/>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282" name="Google Shape;282;g3ec0ccb0ee9_1_250"/>
          <p:cNvGrpSpPr/>
          <p:nvPr/>
        </p:nvGrpSpPr>
        <p:grpSpPr>
          <a:xfrm>
            <a:off x="2495550" y="2447925"/>
            <a:ext cx="6427500" cy="2392800"/>
            <a:chOff x="2495550" y="2447925"/>
            <a:chExt cx="6427500" cy="2392800"/>
          </a:xfrm>
        </p:grpSpPr>
        <p:sp>
          <p:nvSpPr>
            <p:cNvPr id="283" name="Google Shape;283;g3ec0ccb0ee9_1_250"/>
            <p:cNvSpPr/>
            <p:nvPr/>
          </p:nvSpPr>
          <p:spPr>
            <a:xfrm>
              <a:off x="2495550" y="2447925"/>
              <a:ext cx="6427500" cy="2255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Poppins"/>
                <a:buNone/>
              </a:pPr>
              <a:r>
                <a:rPr b="1" i="0" lang="en-US" sz="9600" u="none" cap="none" strike="noStrike">
                  <a:solidFill>
                    <a:srgbClr val="272727"/>
                  </a:solidFill>
                  <a:latin typeface="Poppins"/>
                  <a:ea typeface="Poppins"/>
                  <a:cs typeface="Poppins"/>
                  <a:sym typeface="Poppins"/>
                </a:rPr>
                <a:t>233 Coins</a:t>
              </a:r>
              <a:endParaRPr b="0" i="0" sz="9600" u="none" cap="none" strike="noStrike">
                <a:solidFill>
                  <a:schemeClr val="dk1"/>
                </a:solidFill>
                <a:latin typeface="Calibri"/>
                <a:ea typeface="Calibri"/>
                <a:cs typeface="Calibri"/>
                <a:sym typeface="Calibri"/>
              </a:endParaRPr>
            </a:p>
          </p:txBody>
        </p:sp>
        <p:sp>
          <p:nvSpPr>
            <p:cNvPr id="284" name="Google Shape;284;g3ec0ccb0ee9_1_250"/>
            <p:cNvSpPr/>
            <p:nvPr/>
          </p:nvSpPr>
          <p:spPr>
            <a:xfrm>
              <a:off x="2512695" y="4276725"/>
              <a:ext cx="5966400" cy="5640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Treasure Found</a:t>
              </a:r>
              <a:endParaRPr b="0" i="0" sz="2400" u="none" cap="none" strike="noStrike">
                <a:solidFill>
                  <a:schemeClr val="dk1"/>
                </a:solidFill>
                <a:latin typeface="Calibri"/>
                <a:ea typeface="Calibri"/>
                <a:cs typeface="Calibri"/>
                <a:sym typeface="Calibri"/>
              </a:endParaRPr>
            </a:p>
          </p:txBody>
        </p:sp>
      </p:grpSp>
      <p:grpSp>
        <p:nvGrpSpPr>
          <p:cNvPr id="285" name="Google Shape;285;g3ec0ccb0ee9_1_250"/>
          <p:cNvGrpSpPr/>
          <p:nvPr/>
        </p:nvGrpSpPr>
        <p:grpSpPr>
          <a:xfrm>
            <a:off x="2324100" y="5238750"/>
            <a:ext cx="6770400" cy="2392800"/>
            <a:chOff x="2324100" y="5238750"/>
            <a:chExt cx="6770400" cy="2392800"/>
          </a:xfrm>
        </p:grpSpPr>
        <p:sp>
          <p:nvSpPr>
            <p:cNvPr id="286" name="Google Shape;286;g3ec0ccb0ee9_1_250"/>
            <p:cNvSpPr/>
            <p:nvPr/>
          </p:nvSpPr>
          <p:spPr>
            <a:xfrm>
              <a:off x="2324100" y="5238750"/>
              <a:ext cx="6770400" cy="2255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Poppins"/>
                <a:buNone/>
              </a:pPr>
              <a:r>
                <a:rPr b="1" i="0" lang="en-US" sz="9600" u="none" cap="none" strike="noStrike">
                  <a:solidFill>
                    <a:srgbClr val="272727"/>
                  </a:solidFill>
                  <a:latin typeface="Poppins"/>
                  <a:ea typeface="Poppins"/>
                  <a:cs typeface="Poppins"/>
                  <a:sym typeface="Poppins"/>
                </a:rPr>
                <a:t>456 Hours</a:t>
              </a:r>
              <a:endParaRPr b="0" i="0" sz="9600" u="none" cap="none" strike="noStrike">
                <a:solidFill>
                  <a:schemeClr val="dk1"/>
                </a:solidFill>
                <a:latin typeface="Calibri"/>
                <a:ea typeface="Calibri"/>
                <a:cs typeface="Calibri"/>
                <a:sym typeface="Calibri"/>
              </a:endParaRPr>
            </a:p>
          </p:txBody>
        </p:sp>
        <p:sp>
          <p:nvSpPr>
            <p:cNvPr id="287" name="Google Shape;287;g3ec0ccb0ee9_1_250"/>
            <p:cNvSpPr/>
            <p:nvPr/>
          </p:nvSpPr>
          <p:spPr>
            <a:xfrm>
              <a:off x="2512695" y="7067550"/>
              <a:ext cx="5966400" cy="5640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Duration of Spell Casting</a:t>
              </a:r>
              <a:endParaRPr b="0" i="0" sz="2400" u="none" cap="none" strike="noStrike">
                <a:solidFill>
                  <a:schemeClr val="dk1"/>
                </a:solidFill>
                <a:latin typeface="Calibri"/>
                <a:ea typeface="Calibri"/>
                <a:cs typeface="Calibri"/>
                <a:sym typeface="Calibri"/>
              </a:endParaRPr>
            </a:p>
          </p:txBody>
        </p:sp>
      </p:grpSp>
      <p:grpSp>
        <p:nvGrpSpPr>
          <p:cNvPr id="288" name="Google Shape;288;g3ec0ccb0ee9_1_250"/>
          <p:cNvGrpSpPr/>
          <p:nvPr/>
        </p:nvGrpSpPr>
        <p:grpSpPr>
          <a:xfrm>
            <a:off x="10132695" y="2447925"/>
            <a:ext cx="5966400" cy="2392800"/>
            <a:chOff x="10132695" y="2447925"/>
            <a:chExt cx="5966400" cy="2392800"/>
          </a:xfrm>
        </p:grpSpPr>
        <p:sp>
          <p:nvSpPr>
            <p:cNvPr id="289" name="Google Shape;289;g3ec0ccb0ee9_1_250"/>
            <p:cNvSpPr/>
            <p:nvPr/>
          </p:nvSpPr>
          <p:spPr>
            <a:xfrm>
              <a:off x="11791950" y="2447925"/>
              <a:ext cx="3074700" cy="2255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Poppins"/>
                <a:buNone/>
              </a:pPr>
              <a:r>
                <a:rPr b="1" i="0" lang="en-US" sz="9600" u="none" cap="none" strike="noStrike">
                  <a:solidFill>
                    <a:srgbClr val="272727"/>
                  </a:solidFill>
                  <a:latin typeface="Poppins"/>
                  <a:ea typeface="Poppins"/>
                  <a:cs typeface="Poppins"/>
                  <a:sym typeface="Poppins"/>
                </a:rPr>
                <a:t>85%</a:t>
              </a:r>
              <a:endParaRPr b="0" i="0" sz="9600" u="none" cap="none" strike="noStrike">
                <a:solidFill>
                  <a:schemeClr val="dk1"/>
                </a:solidFill>
                <a:latin typeface="Calibri"/>
                <a:ea typeface="Calibri"/>
                <a:cs typeface="Calibri"/>
                <a:sym typeface="Calibri"/>
              </a:endParaRPr>
            </a:p>
          </p:txBody>
        </p:sp>
        <p:sp>
          <p:nvSpPr>
            <p:cNvPr id="290" name="Google Shape;290;g3ec0ccb0ee9_1_250"/>
            <p:cNvSpPr/>
            <p:nvPr/>
          </p:nvSpPr>
          <p:spPr>
            <a:xfrm>
              <a:off x="10132695" y="4276725"/>
              <a:ext cx="5966400" cy="5640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Wished Granted</a:t>
              </a:r>
              <a:endParaRPr b="0" i="0" sz="2400" u="none" cap="none" strike="noStrike">
                <a:solidFill>
                  <a:schemeClr val="dk1"/>
                </a:solidFill>
                <a:latin typeface="Calibri"/>
                <a:ea typeface="Calibri"/>
                <a:cs typeface="Calibri"/>
                <a:sym typeface="Calibri"/>
              </a:endParaRPr>
            </a:p>
          </p:txBody>
        </p:sp>
      </p:grpSp>
      <p:grpSp>
        <p:nvGrpSpPr>
          <p:cNvPr id="291" name="Google Shape;291;g3ec0ccb0ee9_1_250"/>
          <p:cNvGrpSpPr/>
          <p:nvPr/>
        </p:nvGrpSpPr>
        <p:grpSpPr>
          <a:xfrm>
            <a:off x="10132695" y="5238750"/>
            <a:ext cx="5966400" cy="2392800"/>
            <a:chOff x="10132695" y="5238750"/>
            <a:chExt cx="5966400" cy="2392800"/>
          </a:xfrm>
        </p:grpSpPr>
        <p:sp>
          <p:nvSpPr>
            <p:cNvPr id="292" name="Google Shape;292;g3ec0ccb0ee9_1_250"/>
            <p:cNvSpPr/>
            <p:nvPr/>
          </p:nvSpPr>
          <p:spPr>
            <a:xfrm>
              <a:off x="10753725" y="5238750"/>
              <a:ext cx="5151000" cy="2255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Poppins"/>
                <a:buNone/>
              </a:pPr>
              <a:r>
                <a:rPr b="1" i="0" lang="en-US" sz="9600" u="none" cap="none" strike="noStrike">
                  <a:solidFill>
                    <a:srgbClr val="272727"/>
                  </a:solidFill>
                  <a:latin typeface="Poppins"/>
                  <a:ea typeface="Poppins"/>
                  <a:cs typeface="Poppins"/>
                  <a:sym typeface="Poppins"/>
                </a:rPr>
                <a:t>535 Km</a:t>
              </a:r>
              <a:endParaRPr b="0" i="0" sz="9600" u="none" cap="none" strike="noStrike">
                <a:solidFill>
                  <a:schemeClr val="dk1"/>
                </a:solidFill>
                <a:latin typeface="Calibri"/>
                <a:ea typeface="Calibri"/>
                <a:cs typeface="Calibri"/>
                <a:sym typeface="Calibri"/>
              </a:endParaRPr>
            </a:p>
          </p:txBody>
        </p:sp>
        <p:sp>
          <p:nvSpPr>
            <p:cNvPr id="293" name="Google Shape;293;g3ec0ccb0ee9_1_250"/>
            <p:cNvSpPr/>
            <p:nvPr/>
          </p:nvSpPr>
          <p:spPr>
            <a:xfrm>
              <a:off x="10132695" y="7067550"/>
              <a:ext cx="5966400" cy="5640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Journey Distance</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298" name="Shape 298"/>
        <p:cNvGrpSpPr/>
        <p:nvPr/>
      </p:nvGrpSpPr>
      <p:grpSpPr>
        <a:xfrm>
          <a:off x="0" y="0"/>
          <a:ext cx="0" cy="0"/>
          <a:chOff x="0" y="0"/>
          <a:chExt cx="0" cy="0"/>
        </a:xfrm>
      </p:grpSpPr>
      <p:pic>
        <p:nvPicPr>
          <p:cNvPr descr="preencoded.png" id="299" name="Google Shape;299;g3ec0ccb0ee9_1_270"/>
          <p:cNvPicPr preferRelativeResize="0"/>
          <p:nvPr/>
        </p:nvPicPr>
        <p:blipFill rotWithShape="1">
          <a:blip r:embed="rId3">
            <a:alphaModFix/>
          </a:blip>
          <a:srcRect b="0" l="0" r="0" t="0"/>
          <a:stretch/>
        </p:blipFill>
        <p:spPr>
          <a:xfrm>
            <a:off x="13612811" y="6327986"/>
            <a:ext cx="6315075" cy="5962650"/>
          </a:xfrm>
          <a:prstGeom prst="rect">
            <a:avLst/>
          </a:prstGeom>
          <a:noFill/>
          <a:ln>
            <a:noFill/>
          </a:ln>
        </p:spPr>
      </p:pic>
      <p:pic>
        <p:nvPicPr>
          <p:cNvPr descr="preencoded.png" id="300" name="Google Shape;300;g3ec0ccb0ee9_1_270"/>
          <p:cNvPicPr preferRelativeResize="0"/>
          <p:nvPr/>
        </p:nvPicPr>
        <p:blipFill rotWithShape="1">
          <a:blip r:embed="rId4">
            <a:alphaModFix/>
          </a:blip>
          <a:srcRect b="0" l="0" r="0" t="0"/>
          <a:stretch/>
        </p:blipFill>
        <p:spPr>
          <a:xfrm>
            <a:off x="-2081212" y="-1357312"/>
            <a:ext cx="7343775" cy="6838950"/>
          </a:xfrm>
          <a:prstGeom prst="rect">
            <a:avLst/>
          </a:prstGeom>
          <a:noFill/>
          <a:ln>
            <a:noFill/>
          </a:ln>
        </p:spPr>
      </p:pic>
      <p:grpSp>
        <p:nvGrpSpPr>
          <p:cNvPr id="301" name="Google Shape;301;g3ec0ccb0ee9_1_270"/>
          <p:cNvGrpSpPr/>
          <p:nvPr/>
        </p:nvGrpSpPr>
        <p:grpSpPr>
          <a:xfrm>
            <a:off x="17640300" y="7994925"/>
            <a:ext cx="596549" cy="2063476"/>
            <a:chOff x="17640300" y="7994925"/>
            <a:chExt cx="596549" cy="2063476"/>
          </a:xfrm>
        </p:grpSpPr>
        <p:pic>
          <p:nvPicPr>
            <p:cNvPr descr="preencoded.png" id="302" name="Google Shape;302;g3ec0ccb0ee9_1_270"/>
            <p:cNvPicPr preferRelativeResize="0"/>
            <p:nvPr/>
          </p:nvPicPr>
          <p:blipFill rotWithShape="1">
            <a:blip r:embed="rId5">
              <a:alphaModFix/>
            </a:blip>
            <a:srcRect b="0" l="0" r="0" t="0"/>
            <a:stretch/>
          </p:blipFill>
          <p:spPr>
            <a:xfrm>
              <a:off x="17640300" y="9525000"/>
              <a:ext cx="533400" cy="533400"/>
            </a:xfrm>
            <a:prstGeom prst="rect">
              <a:avLst/>
            </a:prstGeom>
            <a:noFill/>
            <a:ln>
              <a:noFill/>
            </a:ln>
          </p:spPr>
        </p:pic>
        <p:sp>
          <p:nvSpPr>
            <p:cNvPr id="303" name="Google Shape;303;g3ec0ccb0ee9_1_270"/>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304" name="Google Shape;304;g3ec0ccb0ee9_1_270"/>
          <p:cNvSpPr/>
          <p:nvPr/>
        </p:nvSpPr>
        <p:spPr>
          <a:xfrm>
            <a:off x="5181600" y="857250"/>
            <a:ext cx="7915200" cy="1409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6000"/>
              <a:buFont typeface="Poppins"/>
              <a:buNone/>
            </a:pPr>
            <a:r>
              <a:rPr b="1" i="0" lang="en-US" sz="6000" u="none" cap="none" strike="noStrike">
                <a:solidFill>
                  <a:srgbClr val="272727"/>
                </a:solidFill>
                <a:latin typeface="Poppins"/>
                <a:ea typeface="Poppins"/>
                <a:cs typeface="Poppins"/>
                <a:sym typeface="Poppins"/>
              </a:rPr>
              <a:t>Some Graph</a:t>
            </a:r>
            <a:endParaRPr b="0" i="0" sz="6000" u="none" cap="none" strike="noStrike">
              <a:solidFill>
                <a:schemeClr val="dk1"/>
              </a:solidFill>
              <a:latin typeface="Calibri"/>
              <a:ea typeface="Calibri"/>
              <a:cs typeface="Calibri"/>
              <a:sym typeface="Calibri"/>
            </a:endParaRPr>
          </a:p>
        </p:txBody>
      </p:sp>
      <p:grpSp>
        <p:nvGrpSpPr>
          <p:cNvPr id="305" name="Google Shape;305;g3ec0ccb0ee9_1_270"/>
          <p:cNvGrpSpPr/>
          <p:nvPr/>
        </p:nvGrpSpPr>
        <p:grpSpPr>
          <a:xfrm>
            <a:off x="2038350" y="2824588"/>
            <a:ext cx="6709939" cy="4712767"/>
            <a:chOff x="2038350" y="2824588"/>
            <a:chExt cx="6709939" cy="4712767"/>
          </a:xfrm>
        </p:grpSpPr>
        <p:pic>
          <p:nvPicPr>
            <p:cNvPr descr="preencoded.png" id="306" name="Google Shape;306;g3ec0ccb0ee9_1_270"/>
            <p:cNvPicPr preferRelativeResize="0"/>
            <p:nvPr/>
          </p:nvPicPr>
          <p:blipFill rotWithShape="1">
            <a:blip r:embed="rId6">
              <a:alphaModFix/>
            </a:blip>
            <a:srcRect b="0" l="0" r="0" t="0"/>
            <a:stretch/>
          </p:blipFill>
          <p:spPr>
            <a:xfrm>
              <a:off x="2530372" y="2824588"/>
              <a:ext cx="6217917" cy="4133250"/>
            </a:xfrm>
            <a:prstGeom prst="rect">
              <a:avLst/>
            </a:prstGeom>
            <a:noFill/>
            <a:ln>
              <a:noFill/>
            </a:ln>
          </p:spPr>
        </p:pic>
        <p:pic>
          <p:nvPicPr>
            <p:cNvPr descr="preencoded.png" id="307" name="Google Shape;307;g3ec0ccb0ee9_1_270"/>
            <p:cNvPicPr preferRelativeResize="0"/>
            <p:nvPr/>
          </p:nvPicPr>
          <p:blipFill rotWithShape="1">
            <a:blip r:embed="rId7">
              <a:alphaModFix/>
            </a:blip>
            <a:srcRect b="0" l="0" r="0" t="0"/>
            <a:stretch/>
          </p:blipFill>
          <p:spPr>
            <a:xfrm>
              <a:off x="3384152" y="3139083"/>
              <a:ext cx="8673" cy="3943830"/>
            </a:xfrm>
            <a:prstGeom prst="rect">
              <a:avLst/>
            </a:prstGeom>
            <a:noFill/>
            <a:ln>
              <a:noFill/>
            </a:ln>
          </p:spPr>
        </p:pic>
        <p:pic>
          <p:nvPicPr>
            <p:cNvPr descr="preencoded.png" id="308" name="Google Shape;308;g3ec0ccb0ee9_1_270"/>
            <p:cNvPicPr preferRelativeResize="0"/>
            <p:nvPr/>
          </p:nvPicPr>
          <p:blipFill rotWithShape="1">
            <a:blip r:embed="rId7">
              <a:alphaModFix/>
            </a:blip>
            <a:srcRect b="0" l="0" r="0" t="0"/>
            <a:stretch/>
          </p:blipFill>
          <p:spPr>
            <a:xfrm>
              <a:off x="4237930" y="3139083"/>
              <a:ext cx="8673" cy="3943830"/>
            </a:xfrm>
            <a:prstGeom prst="rect">
              <a:avLst/>
            </a:prstGeom>
            <a:noFill/>
            <a:ln>
              <a:noFill/>
            </a:ln>
          </p:spPr>
        </p:pic>
        <p:pic>
          <p:nvPicPr>
            <p:cNvPr descr="preencoded.png" id="309" name="Google Shape;309;g3ec0ccb0ee9_1_270"/>
            <p:cNvPicPr preferRelativeResize="0"/>
            <p:nvPr/>
          </p:nvPicPr>
          <p:blipFill rotWithShape="1">
            <a:blip r:embed="rId7">
              <a:alphaModFix/>
            </a:blip>
            <a:srcRect b="0" l="0" r="0" t="0"/>
            <a:stretch/>
          </p:blipFill>
          <p:spPr>
            <a:xfrm>
              <a:off x="5091711" y="3139083"/>
              <a:ext cx="8673" cy="3943830"/>
            </a:xfrm>
            <a:prstGeom prst="rect">
              <a:avLst/>
            </a:prstGeom>
            <a:noFill/>
            <a:ln>
              <a:noFill/>
            </a:ln>
          </p:spPr>
        </p:pic>
        <p:pic>
          <p:nvPicPr>
            <p:cNvPr descr="preencoded.png" id="310" name="Google Shape;310;g3ec0ccb0ee9_1_270"/>
            <p:cNvPicPr preferRelativeResize="0"/>
            <p:nvPr/>
          </p:nvPicPr>
          <p:blipFill rotWithShape="1">
            <a:blip r:embed="rId7">
              <a:alphaModFix/>
            </a:blip>
            <a:srcRect b="0" l="0" r="0" t="0"/>
            <a:stretch/>
          </p:blipFill>
          <p:spPr>
            <a:xfrm>
              <a:off x="5945489" y="3139083"/>
              <a:ext cx="8673" cy="3943830"/>
            </a:xfrm>
            <a:prstGeom prst="rect">
              <a:avLst/>
            </a:prstGeom>
            <a:noFill/>
            <a:ln>
              <a:noFill/>
            </a:ln>
          </p:spPr>
        </p:pic>
        <p:pic>
          <p:nvPicPr>
            <p:cNvPr descr="preencoded.png" id="311" name="Google Shape;311;g3ec0ccb0ee9_1_270"/>
            <p:cNvPicPr preferRelativeResize="0"/>
            <p:nvPr/>
          </p:nvPicPr>
          <p:blipFill rotWithShape="1">
            <a:blip r:embed="rId7">
              <a:alphaModFix/>
            </a:blip>
            <a:srcRect b="0" l="0" r="0" t="0"/>
            <a:stretch/>
          </p:blipFill>
          <p:spPr>
            <a:xfrm>
              <a:off x="6799271" y="3139083"/>
              <a:ext cx="8673" cy="3943830"/>
            </a:xfrm>
            <a:prstGeom prst="rect">
              <a:avLst/>
            </a:prstGeom>
            <a:noFill/>
            <a:ln>
              <a:noFill/>
            </a:ln>
          </p:spPr>
        </p:pic>
        <p:pic>
          <p:nvPicPr>
            <p:cNvPr descr="preencoded.png" id="312" name="Google Shape;312;g3ec0ccb0ee9_1_270"/>
            <p:cNvPicPr preferRelativeResize="0"/>
            <p:nvPr/>
          </p:nvPicPr>
          <p:blipFill rotWithShape="1">
            <a:blip r:embed="rId7">
              <a:alphaModFix/>
            </a:blip>
            <a:srcRect b="0" l="0" r="0" t="0"/>
            <a:stretch/>
          </p:blipFill>
          <p:spPr>
            <a:xfrm>
              <a:off x="7653049" y="3139083"/>
              <a:ext cx="8673" cy="3943830"/>
            </a:xfrm>
            <a:prstGeom prst="rect">
              <a:avLst/>
            </a:prstGeom>
            <a:noFill/>
            <a:ln>
              <a:noFill/>
            </a:ln>
          </p:spPr>
        </p:pic>
        <p:pic>
          <p:nvPicPr>
            <p:cNvPr descr="preencoded.png" id="313" name="Google Shape;313;g3ec0ccb0ee9_1_270"/>
            <p:cNvPicPr preferRelativeResize="0"/>
            <p:nvPr/>
          </p:nvPicPr>
          <p:blipFill rotWithShape="1">
            <a:blip r:embed="rId7">
              <a:alphaModFix/>
            </a:blip>
            <a:srcRect b="0" l="0" r="0" t="0"/>
            <a:stretch/>
          </p:blipFill>
          <p:spPr>
            <a:xfrm>
              <a:off x="8506828" y="3139083"/>
              <a:ext cx="8673" cy="3943830"/>
            </a:xfrm>
            <a:prstGeom prst="rect">
              <a:avLst/>
            </a:prstGeom>
            <a:noFill/>
            <a:ln>
              <a:noFill/>
            </a:ln>
          </p:spPr>
        </p:pic>
        <p:pic>
          <p:nvPicPr>
            <p:cNvPr descr="preencoded.png" id="314" name="Google Shape;314;g3ec0ccb0ee9_1_270"/>
            <p:cNvPicPr preferRelativeResize="0"/>
            <p:nvPr/>
          </p:nvPicPr>
          <p:blipFill rotWithShape="1">
            <a:blip r:embed="rId8">
              <a:alphaModFix/>
            </a:blip>
            <a:srcRect b="0" l="0" r="0" t="0"/>
            <a:stretch/>
          </p:blipFill>
          <p:spPr>
            <a:xfrm>
              <a:off x="2516122" y="4106724"/>
              <a:ext cx="6036870" cy="1780186"/>
            </a:xfrm>
            <a:prstGeom prst="rect">
              <a:avLst/>
            </a:prstGeom>
            <a:noFill/>
            <a:ln>
              <a:noFill/>
            </a:ln>
          </p:spPr>
        </p:pic>
        <p:pic>
          <p:nvPicPr>
            <p:cNvPr descr="preencoded.png" id="315" name="Google Shape;315;g3ec0ccb0ee9_1_270"/>
            <p:cNvPicPr preferRelativeResize="0"/>
            <p:nvPr/>
          </p:nvPicPr>
          <p:blipFill rotWithShape="1">
            <a:blip r:embed="rId9">
              <a:alphaModFix/>
            </a:blip>
            <a:srcRect b="0" l="0" r="0" t="0"/>
            <a:stretch/>
          </p:blipFill>
          <p:spPr>
            <a:xfrm>
              <a:off x="2526404" y="4773581"/>
              <a:ext cx="6032267" cy="1701393"/>
            </a:xfrm>
            <a:prstGeom prst="rect">
              <a:avLst/>
            </a:prstGeom>
            <a:noFill/>
            <a:ln>
              <a:noFill/>
            </a:ln>
          </p:spPr>
        </p:pic>
        <p:pic>
          <p:nvPicPr>
            <p:cNvPr descr="preencoded.png" id="316" name="Google Shape;316;g3ec0ccb0ee9_1_270"/>
            <p:cNvPicPr preferRelativeResize="0"/>
            <p:nvPr/>
          </p:nvPicPr>
          <p:blipFill rotWithShape="1">
            <a:blip r:embed="rId10">
              <a:alphaModFix/>
            </a:blip>
            <a:srcRect b="0" l="0" r="0" t="0"/>
            <a:stretch/>
          </p:blipFill>
          <p:spPr>
            <a:xfrm>
              <a:off x="3330897" y="4541732"/>
              <a:ext cx="115179" cy="115178"/>
            </a:xfrm>
            <a:prstGeom prst="rect">
              <a:avLst/>
            </a:prstGeom>
            <a:noFill/>
            <a:ln>
              <a:noFill/>
            </a:ln>
          </p:spPr>
        </p:pic>
        <p:pic>
          <p:nvPicPr>
            <p:cNvPr descr="preencoded.png" id="317" name="Google Shape;317;g3ec0ccb0ee9_1_270"/>
            <p:cNvPicPr preferRelativeResize="0"/>
            <p:nvPr/>
          </p:nvPicPr>
          <p:blipFill rotWithShape="1">
            <a:blip r:embed="rId11">
              <a:alphaModFix/>
            </a:blip>
            <a:srcRect b="0" l="0" r="0" t="0"/>
            <a:stretch/>
          </p:blipFill>
          <p:spPr>
            <a:xfrm>
              <a:off x="3330897" y="5235848"/>
              <a:ext cx="115179" cy="115179"/>
            </a:xfrm>
            <a:prstGeom prst="rect">
              <a:avLst/>
            </a:prstGeom>
            <a:noFill/>
            <a:ln>
              <a:noFill/>
            </a:ln>
          </p:spPr>
        </p:pic>
        <p:pic>
          <p:nvPicPr>
            <p:cNvPr descr="preencoded.png" id="318" name="Google Shape;318;g3ec0ccb0ee9_1_270"/>
            <p:cNvPicPr preferRelativeResize="0"/>
            <p:nvPr/>
          </p:nvPicPr>
          <p:blipFill rotWithShape="1">
            <a:blip r:embed="rId10">
              <a:alphaModFix/>
            </a:blip>
            <a:srcRect b="0" l="0" r="0" t="0"/>
            <a:stretch/>
          </p:blipFill>
          <p:spPr>
            <a:xfrm>
              <a:off x="4184677" y="4238458"/>
              <a:ext cx="115179" cy="115179"/>
            </a:xfrm>
            <a:prstGeom prst="rect">
              <a:avLst/>
            </a:prstGeom>
            <a:noFill/>
            <a:ln>
              <a:noFill/>
            </a:ln>
          </p:spPr>
        </p:pic>
        <p:pic>
          <p:nvPicPr>
            <p:cNvPr descr="preencoded.png" id="319" name="Google Shape;319;g3ec0ccb0ee9_1_270"/>
            <p:cNvPicPr preferRelativeResize="0"/>
            <p:nvPr/>
          </p:nvPicPr>
          <p:blipFill rotWithShape="1">
            <a:blip r:embed="rId12">
              <a:alphaModFix/>
            </a:blip>
            <a:srcRect b="0" l="0" r="0" t="0"/>
            <a:stretch/>
          </p:blipFill>
          <p:spPr>
            <a:xfrm>
              <a:off x="4184677" y="5561633"/>
              <a:ext cx="115179" cy="115179"/>
            </a:xfrm>
            <a:prstGeom prst="rect">
              <a:avLst/>
            </a:prstGeom>
            <a:noFill/>
            <a:ln>
              <a:noFill/>
            </a:ln>
          </p:spPr>
        </p:pic>
        <p:pic>
          <p:nvPicPr>
            <p:cNvPr descr="preencoded.png" id="320" name="Google Shape;320;g3ec0ccb0ee9_1_270"/>
            <p:cNvPicPr preferRelativeResize="0"/>
            <p:nvPr/>
          </p:nvPicPr>
          <p:blipFill rotWithShape="1">
            <a:blip r:embed="rId13">
              <a:alphaModFix/>
            </a:blip>
            <a:srcRect b="0" l="0" r="0" t="0"/>
            <a:stretch/>
          </p:blipFill>
          <p:spPr>
            <a:xfrm>
              <a:off x="5038458" y="5799609"/>
              <a:ext cx="115179" cy="115179"/>
            </a:xfrm>
            <a:prstGeom prst="rect">
              <a:avLst/>
            </a:prstGeom>
            <a:noFill/>
            <a:ln>
              <a:noFill/>
            </a:ln>
          </p:spPr>
        </p:pic>
        <p:pic>
          <p:nvPicPr>
            <p:cNvPr descr="preencoded.png" id="321" name="Google Shape;321;g3ec0ccb0ee9_1_270"/>
            <p:cNvPicPr preferRelativeResize="0"/>
            <p:nvPr/>
          </p:nvPicPr>
          <p:blipFill rotWithShape="1">
            <a:blip r:embed="rId13">
              <a:alphaModFix/>
            </a:blip>
            <a:srcRect b="0" l="0" r="0" t="0"/>
            <a:stretch/>
          </p:blipFill>
          <p:spPr>
            <a:xfrm>
              <a:off x="5038458" y="4733869"/>
              <a:ext cx="115179" cy="115179"/>
            </a:xfrm>
            <a:prstGeom prst="rect">
              <a:avLst/>
            </a:prstGeom>
            <a:noFill/>
            <a:ln>
              <a:noFill/>
            </a:ln>
          </p:spPr>
        </p:pic>
        <p:pic>
          <p:nvPicPr>
            <p:cNvPr descr="preencoded.png" id="322" name="Google Shape;322;g3ec0ccb0ee9_1_270"/>
            <p:cNvPicPr preferRelativeResize="0"/>
            <p:nvPr/>
          </p:nvPicPr>
          <p:blipFill rotWithShape="1">
            <a:blip r:embed="rId10">
              <a:alphaModFix/>
            </a:blip>
            <a:srcRect b="0" l="0" r="0" t="0"/>
            <a:stretch/>
          </p:blipFill>
          <p:spPr>
            <a:xfrm>
              <a:off x="5895705" y="5049924"/>
              <a:ext cx="115179" cy="115179"/>
            </a:xfrm>
            <a:prstGeom prst="rect">
              <a:avLst/>
            </a:prstGeom>
            <a:noFill/>
            <a:ln>
              <a:noFill/>
            </a:ln>
          </p:spPr>
        </p:pic>
        <p:pic>
          <p:nvPicPr>
            <p:cNvPr descr="preencoded.png" id="323" name="Google Shape;323;g3ec0ccb0ee9_1_270"/>
            <p:cNvPicPr preferRelativeResize="0"/>
            <p:nvPr/>
          </p:nvPicPr>
          <p:blipFill rotWithShape="1">
            <a:blip r:embed="rId10">
              <a:alphaModFix/>
            </a:blip>
            <a:srcRect b="0" l="0" r="0" t="0"/>
            <a:stretch/>
          </p:blipFill>
          <p:spPr>
            <a:xfrm>
              <a:off x="5895705" y="4815483"/>
              <a:ext cx="115179" cy="115179"/>
            </a:xfrm>
            <a:prstGeom prst="rect">
              <a:avLst/>
            </a:prstGeom>
            <a:noFill/>
            <a:ln>
              <a:noFill/>
            </a:ln>
          </p:spPr>
        </p:pic>
        <p:pic>
          <p:nvPicPr>
            <p:cNvPr descr="preencoded.png" id="324" name="Google Shape;324;g3ec0ccb0ee9_1_270"/>
            <p:cNvPicPr preferRelativeResize="0"/>
            <p:nvPr/>
          </p:nvPicPr>
          <p:blipFill rotWithShape="1">
            <a:blip r:embed="rId10">
              <a:alphaModFix/>
            </a:blip>
            <a:srcRect b="0" l="0" r="0" t="0"/>
            <a:stretch/>
          </p:blipFill>
          <p:spPr>
            <a:xfrm>
              <a:off x="6746016" y="5750682"/>
              <a:ext cx="115179" cy="115178"/>
            </a:xfrm>
            <a:prstGeom prst="rect">
              <a:avLst/>
            </a:prstGeom>
            <a:noFill/>
            <a:ln>
              <a:noFill/>
            </a:ln>
          </p:spPr>
        </p:pic>
        <p:pic>
          <p:nvPicPr>
            <p:cNvPr descr="preencoded.png" id="325" name="Google Shape;325;g3ec0ccb0ee9_1_270"/>
            <p:cNvPicPr preferRelativeResize="0"/>
            <p:nvPr/>
          </p:nvPicPr>
          <p:blipFill rotWithShape="1">
            <a:blip r:embed="rId11">
              <a:alphaModFix/>
            </a:blip>
            <a:srcRect b="0" l="0" r="0" t="0"/>
            <a:stretch/>
          </p:blipFill>
          <p:spPr>
            <a:xfrm>
              <a:off x="6746016" y="5307657"/>
              <a:ext cx="115179" cy="115178"/>
            </a:xfrm>
            <a:prstGeom prst="rect">
              <a:avLst/>
            </a:prstGeom>
            <a:noFill/>
            <a:ln>
              <a:noFill/>
            </a:ln>
          </p:spPr>
        </p:pic>
        <p:pic>
          <p:nvPicPr>
            <p:cNvPr descr="preencoded.png" id="326" name="Google Shape;326;g3ec0ccb0ee9_1_270"/>
            <p:cNvPicPr preferRelativeResize="0"/>
            <p:nvPr/>
          </p:nvPicPr>
          <p:blipFill rotWithShape="1">
            <a:blip r:embed="rId10">
              <a:alphaModFix/>
            </a:blip>
            <a:srcRect b="0" l="0" r="0" t="0"/>
            <a:stretch/>
          </p:blipFill>
          <p:spPr>
            <a:xfrm>
              <a:off x="7603266" y="5229337"/>
              <a:ext cx="115179" cy="115179"/>
            </a:xfrm>
            <a:prstGeom prst="rect">
              <a:avLst/>
            </a:prstGeom>
            <a:noFill/>
            <a:ln>
              <a:noFill/>
            </a:ln>
          </p:spPr>
        </p:pic>
        <p:pic>
          <p:nvPicPr>
            <p:cNvPr descr="preencoded.png" id="327" name="Google Shape;327;g3ec0ccb0ee9_1_270"/>
            <p:cNvPicPr preferRelativeResize="0"/>
            <p:nvPr/>
          </p:nvPicPr>
          <p:blipFill rotWithShape="1">
            <a:blip r:embed="rId11">
              <a:alphaModFix/>
            </a:blip>
            <a:srcRect b="0" l="0" r="0" t="0"/>
            <a:stretch/>
          </p:blipFill>
          <p:spPr>
            <a:xfrm>
              <a:off x="7603266" y="4929578"/>
              <a:ext cx="115179" cy="115179"/>
            </a:xfrm>
            <a:prstGeom prst="rect">
              <a:avLst/>
            </a:prstGeom>
            <a:noFill/>
            <a:ln>
              <a:noFill/>
            </a:ln>
          </p:spPr>
        </p:pic>
        <p:sp>
          <p:nvSpPr>
            <p:cNvPr id="328" name="Google Shape;328;g3ec0ccb0ee9_1_270"/>
            <p:cNvSpPr/>
            <p:nvPr/>
          </p:nvSpPr>
          <p:spPr>
            <a:xfrm>
              <a:off x="2239561" y="6749635"/>
              <a:ext cx="1656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366"/>
                <a:buFont typeface="Lato"/>
                <a:buNone/>
              </a:pPr>
              <a:r>
                <a:rPr b="0" i="0" lang="en-US" sz="1366" u="none" cap="none" strike="noStrike">
                  <a:solidFill>
                    <a:srgbClr val="3D633E"/>
                  </a:solidFill>
                  <a:latin typeface="Lato"/>
                  <a:ea typeface="Lato"/>
                  <a:cs typeface="Lato"/>
                  <a:sym typeface="Lato"/>
                </a:rPr>
                <a:t>0</a:t>
              </a:r>
              <a:endParaRPr b="0" i="0" sz="1366" u="none" cap="none" strike="noStrike">
                <a:solidFill>
                  <a:schemeClr val="dk1"/>
                </a:solidFill>
                <a:latin typeface="Calibri"/>
                <a:ea typeface="Calibri"/>
                <a:cs typeface="Calibri"/>
                <a:sym typeface="Calibri"/>
              </a:endParaRPr>
            </a:p>
          </p:txBody>
        </p:sp>
        <p:sp>
          <p:nvSpPr>
            <p:cNvPr id="329" name="Google Shape;329;g3ec0ccb0ee9_1_270"/>
            <p:cNvSpPr/>
            <p:nvPr/>
          </p:nvSpPr>
          <p:spPr>
            <a:xfrm>
              <a:off x="2498431"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639"/>
                <a:buFont typeface="Lato"/>
                <a:buNone/>
              </a:pPr>
              <a:r>
                <a:rPr b="0" i="0" lang="en-US" sz="1639" u="none" cap="none" strike="noStrike">
                  <a:solidFill>
                    <a:srgbClr val="3D633E"/>
                  </a:solidFill>
                  <a:latin typeface="Lato"/>
                  <a:ea typeface="Lato"/>
                  <a:cs typeface="Lato"/>
                  <a:sym typeface="Lato"/>
                </a:rPr>
                <a:t>1</a:t>
              </a:r>
              <a:endParaRPr b="0" i="0" sz="1639" u="none" cap="none" strike="noStrike">
                <a:solidFill>
                  <a:schemeClr val="dk1"/>
                </a:solidFill>
                <a:latin typeface="Calibri"/>
                <a:ea typeface="Calibri"/>
                <a:cs typeface="Calibri"/>
                <a:sym typeface="Calibri"/>
              </a:endParaRPr>
            </a:p>
          </p:txBody>
        </p:sp>
        <p:sp>
          <p:nvSpPr>
            <p:cNvPr id="330" name="Google Shape;330;g3ec0ccb0ee9_1_270"/>
            <p:cNvSpPr/>
            <p:nvPr/>
          </p:nvSpPr>
          <p:spPr>
            <a:xfrm>
              <a:off x="3352630"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639"/>
                <a:buFont typeface="Lato"/>
                <a:buNone/>
              </a:pPr>
              <a:r>
                <a:rPr b="0" i="0" lang="en-US" sz="1639" u="none" cap="none" strike="noStrike">
                  <a:solidFill>
                    <a:srgbClr val="3D633E"/>
                  </a:solidFill>
                  <a:latin typeface="Lato"/>
                  <a:ea typeface="Lato"/>
                  <a:cs typeface="Lato"/>
                  <a:sym typeface="Lato"/>
                </a:rPr>
                <a:t>2</a:t>
              </a:r>
              <a:endParaRPr b="0" i="0" sz="1639" u="none" cap="none" strike="noStrike">
                <a:solidFill>
                  <a:schemeClr val="dk1"/>
                </a:solidFill>
                <a:latin typeface="Calibri"/>
                <a:ea typeface="Calibri"/>
                <a:cs typeface="Calibri"/>
                <a:sym typeface="Calibri"/>
              </a:endParaRPr>
            </a:p>
          </p:txBody>
        </p:sp>
        <p:sp>
          <p:nvSpPr>
            <p:cNvPr id="331" name="Google Shape;331;g3ec0ccb0ee9_1_270"/>
            <p:cNvSpPr/>
            <p:nvPr/>
          </p:nvSpPr>
          <p:spPr>
            <a:xfrm>
              <a:off x="4206827"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639"/>
                <a:buFont typeface="Lato"/>
                <a:buNone/>
              </a:pPr>
              <a:r>
                <a:rPr b="0" i="0" lang="en-US" sz="1639" u="none" cap="none" strike="noStrike">
                  <a:solidFill>
                    <a:srgbClr val="3D633E"/>
                  </a:solidFill>
                  <a:latin typeface="Lato"/>
                  <a:ea typeface="Lato"/>
                  <a:cs typeface="Lato"/>
                  <a:sym typeface="Lato"/>
                </a:rPr>
                <a:t>3</a:t>
              </a:r>
              <a:endParaRPr b="0" i="0" sz="1639" u="none" cap="none" strike="noStrike">
                <a:solidFill>
                  <a:schemeClr val="dk1"/>
                </a:solidFill>
                <a:latin typeface="Calibri"/>
                <a:ea typeface="Calibri"/>
                <a:cs typeface="Calibri"/>
                <a:sym typeface="Calibri"/>
              </a:endParaRPr>
            </a:p>
          </p:txBody>
        </p:sp>
        <p:sp>
          <p:nvSpPr>
            <p:cNvPr id="332" name="Google Shape;332;g3ec0ccb0ee9_1_270"/>
            <p:cNvSpPr/>
            <p:nvPr/>
          </p:nvSpPr>
          <p:spPr>
            <a:xfrm>
              <a:off x="5061026"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639"/>
                <a:buFont typeface="Lato"/>
                <a:buNone/>
              </a:pPr>
              <a:r>
                <a:rPr b="0" i="0" lang="en-US" sz="1639" u="none" cap="none" strike="noStrike">
                  <a:solidFill>
                    <a:srgbClr val="3D633E"/>
                  </a:solidFill>
                  <a:latin typeface="Lato"/>
                  <a:ea typeface="Lato"/>
                  <a:cs typeface="Lato"/>
                  <a:sym typeface="Lato"/>
                </a:rPr>
                <a:t>4</a:t>
              </a:r>
              <a:endParaRPr b="0" i="0" sz="1639" u="none" cap="none" strike="noStrike">
                <a:solidFill>
                  <a:schemeClr val="dk1"/>
                </a:solidFill>
                <a:latin typeface="Calibri"/>
                <a:ea typeface="Calibri"/>
                <a:cs typeface="Calibri"/>
                <a:sym typeface="Calibri"/>
              </a:endParaRPr>
            </a:p>
          </p:txBody>
        </p:sp>
        <p:sp>
          <p:nvSpPr>
            <p:cNvPr id="333" name="Google Shape;333;g3ec0ccb0ee9_1_270"/>
            <p:cNvSpPr/>
            <p:nvPr/>
          </p:nvSpPr>
          <p:spPr>
            <a:xfrm>
              <a:off x="5915258"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639"/>
                <a:buFont typeface="Lato"/>
                <a:buNone/>
              </a:pPr>
              <a:r>
                <a:rPr b="0" i="0" lang="en-US" sz="1639" u="none" cap="none" strike="noStrike">
                  <a:solidFill>
                    <a:srgbClr val="3D633E"/>
                  </a:solidFill>
                  <a:latin typeface="Lato"/>
                  <a:ea typeface="Lato"/>
                  <a:cs typeface="Lato"/>
                  <a:sym typeface="Lato"/>
                </a:rPr>
                <a:t>5</a:t>
              </a:r>
              <a:endParaRPr b="0" i="0" sz="1639" u="none" cap="none" strike="noStrike">
                <a:solidFill>
                  <a:schemeClr val="dk1"/>
                </a:solidFill>
                <a:latin typeface="Calibri"/>
                <a:ea typeface="Calibri"/>
                <a:cs typeface="Calibri"/>
                <a:sym typeface="Calibri"/>
              </a:endParaRPr>
            </a:p>
          </p:txBody>
        </p:sp>
        <p:sp>
          <p:nvSpPr>
            <p:cNvPr id="334" name="Google Shape;334;g3ec0ccb0ee9_1_270"/>
            <p:cNvSpPr/>
            <p:nvPr/>
          </p:nvSpPr>
          <p:spPr>
            <a:xfrm>
              <a:off x="6769457"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639"/>
                <a:buFont typeface="Lato"/>
                <a:buNone/>
              </a:pPr>
              <a:r>
                <a:rPr b="0" i="0" lang="en-US" sz="1639" u="none" cap="none" strike="noStrike">
                  <a:solidFill>
                    <a:srgbClr val="3D633E"/>
                  </a:solidFill>
                  <a:latin typeface="Lato"/>
                  <a:ea typeface="Lato"/>
                  <a:cs typeface="Lato"/>
                  <a:sym typeface="Lato"/>
                </a:rPr>
                <a:t>6</a:t>
              </a:r>
              <a:endParaRPr b="0" i="0" sz="1639" u="none" cap="none" strike="noStrike">
                <a:solidFill>
                  <a:schemeClr val="dk1"/>
                </a:solidFill>
                <a:latin typeface="Calibri"/>
                <a:ea typeface="Calibri"/>
                <a:cs typeface="Calibri"/>
                <a:sym typeface="Calibri"/>
              </a:endParaRPr>
            </a:p>
          </p:txBody>
        </p:sp>
        <p:sp>
          <p:nvSpPr>
            <p:cNvPr id="335" name="Google Shape;335;g3ec0ccb0ee9_1_270"/>
            <p:cNvSpPr/>
            <p:nvPr/>
          </p:nvSpPr>
          <p:spPr>
            <a:xfrm>
              <a:off x="7623656"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639"/>
                <a:buFont typeface="Lato"/>
                <a:buNone/>
              </a:pPr>
              <a:r>
                <a:rPr b="0" i="0" lang="en-US" sz="1639" u="none" cap="none" strike="noStrike">
                  <a:solidFill>
                    <a:srgbClr val="3D633E"/>
                  </a:solidFill>
                  <a:latin typeface="Lato"/>
                  <a:ea typeface="Lato"/>
                  <a:cs typeface="Lato"/>
                  <a:sym typeface="Lato"/>
                </a:rPr>
                <a:t>7</a:t>
              </a:r>
              <a:endParaRPr b="0" i="0" sz="1639" u="none" cap="none" strike="noStrike">
                <a:solidFill>
                  <a:schemeClr val="dk1"/>
                </a:solidFill>
                <a:latin typeface="Calibri"/>
                <a:ea typeface="Calibri"/>
                <a:cs typeface="Calibri"/>
                <a:sym typeface="Calibri"/>
              </a:endParaRPr>
            </a:p>
          </p:txBody>
        </p:sp>
        <p:sp>
          <p:nvSpPr>
            <p:cNvPr id="336" name="Google Shape;336;g3ec0ccb0ee9_1_270"/>
            <p:cNvSpPr/>
            <p:nvPr/>
          </p:nvSpPr>
          <p:spPr>
            <a:xfrm>
              <a:off x="8460170"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639"/>
                <a:buFont typeface="Lato"/>
                <a:buNone/>
              </a:pPr>
              <a:r>
                <a:rPr b="0" i="0" lang="en-US" sz="1639" u="none" cap="none" strike="noStrike">
                  <a:solidFill>
                    <a:srgbClr val="3D633E"/>
                  </a:solidFill>
                  <a:latin typeface="Lato"/>
                  <a:ea typeface="Lato"/>
                  <a:cs typeface="Lato"/>
                  <a:sym typeface="Lato"/>
                </a:rPr>
                <a:t>8</a:t>
              </a:r>
              <a:endParaRPr b="0" i="0" sz="1639" u="none" cap="none" strike="noStrike">
                <a:solidFill>
                  <a:schemeClr val="dk1"/>
                </a:solidFill>
                <a:latin typeface="Calibri"/>
                <a:ea typeface="Calibri"/>
                <a:cs typeface="Calibri"/>
                <a:sym typeface="Calibri"/>
              </a:endParaRPr>
            </a:p>
          </p:txBody>
        </p:sp>
        <p:sp>
          <p:nvSpPr>
            <p:cNvPr id="337" name="Google Shape;337;g3ec0ccb0ee9_1_270"/>
            <p:cNvSpPr/>
            <p:nvPr/>
          </p:nvSpPr>
          <p:spPr>
            <a:xfrm>
              <a:off x="2138972" y="6361565"/>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366"/>
                <a:buFont typeface="Lato"/>
                <a:buNone/>
              </a:pPr>
              <a:r>
                <a:rPr b="0" i="0" lang="en-US" sz="1366" u="none" cap="none" strike="noStrike">
                  <a:solidFill>
                    <a:srgbClr val="3D633E"/>
                  </a:solidFill>
                  <a:latin typeface="Lato"/>
                  <a:ea typeface="Lato"/>
                  <a:cs typeface="Lato"/>
                  <a:sym typeface="Lato"/>
                </a:rPr>
                <a:t>10</a:t>
              </a:r>
              <a:endParaRPr b="0" i="0" sz="1366" u="none" cap="none" strike="noStrike">
                <a:solidFill>
                  <a:schemeClr val="dk1"/>
                </a:solidFill>
                <a:latin typeface="Calibri"/>
                <a:ea typeface="Calibri"/>
                <a:cs typeface="Calibri"/>
                <a:sym typeface="Calibri"/>
              </a:endParaRPr>
            </a:p>
          </p:txBody>
        </p:sp>
        <p:sp>
          <p:nvSpPr>
            <p:cNvPr id="338" name="Google Shape;338;g3ec0ccb0ee9_1_270"/>
            <p:cNvSpPr/>
            <p:nvPr/>
          </p:nvSpPr>
          <p:spPr>
            <a:xfrm>
              <a:off x="2138972" y="5973459"/>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366"/>
                <a:buFont typeface="Lato"/>
                <a:buNone/>
              </a:pPr>
              <a:r>
                <a:rPr b="0" i="0" lang="en-US" sz="1366" u="none" cap="none" strike="noStrike">
                  <a:solidFill>
                    <a:srgbClr val="3D633E"/>
                  </a:solidFill>
                  <a:latin typeface="Lato"/>
                  <a:ea typeface="Lato"/>
                  <a:cs typeface="Lato"/>
                  <a:sym typeface="Lato"/>
                </a:rPr>
                <a:t>20</a:t>
              </a:r>
              <a:endParaRPr b="0" i="0" sz="1366" u="none" cap="none" strike="noStrike">
                <a:solidFill>
                  <a:schemeClr val="dk1"/>
                </a:solidFill>
                <a:latin typeface="Calibri"/>
                <a:ea typeface="Calibri"/>
                <a:cs typeface="Calibri"/>
                <a:sym typeface="Calibri"/>
              </a:endParaRPr>
            </a:p>
          </p:txBody>
        </p:sp>
        <p:sp>
          <p:nvSpPr>
            <p:cNvPr id="339" name="Google Shape;339;g3ec0ccb0ee9_1_270"/>
            <p:cNvSpPr/>
            <p:nvPr/>
          </p:nvSpPr>
          <p:spPr>
            <a:xfrm>
              <a:off x="2138972" y="5585371"/>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366"/>
                <a:buFont typeface="Lato"/>
                <a:buNone/>
              </a:pPr>
              <a:r>
                <a:rPr b="0" i="0" lang="en-US" sz="1366" u="none" cap="none" strike="noStrike">
                  <a:solidFill>
                    <a:srgbClr val="3D633E"/>
                  </a:solidFill>
                  <a:latin typeface="Lato"/>
                  <a:ea typeface="Lato"/>
                  <a:cs typeface="Lato"/>
                  <a:sym typeface="Lato"/>
                </a:rPr>
                <a:t>30</a:t>
              </a:r>
              <a:endParaRPr b="0" i="0" sz="1366" u="none" cap="none" strike="noStrike">
                <a:solidFill>
                  <a:schemeClr val="dk1"/>
                </a:solidFill>
                <a:latin typeface="Calibri"/>
                <a:ea typeface="Calibri"/>
                <a:cs typeface="Calibri"/>
                <a:sym typeface="Calibri"/>
              </a:endParaRPr>
            </a:p>
          </p:txBody>
        </p:sp>
        <p:sp>
          <p:nvSpPr>
            <p:cNvPr id="340" name="Google Shape;340;g3ec0ccb0ee9_1_270"/>
            <p:cNvSpPr/>
            <p:nvPr/>
          </p:nvSpPr>
          <p:spPr>
            <a:xfrm>
              <a:off x="2138972" y="5197208"/>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366"/>
                <a:buFont typeface="Lato"/>
                <a:buNone/>
              </a:pPr>
              <a:r>
                <a:rPr b="0" i="0" lang="en-US" sz="1366" u="none" cap="none" strike="noStrike">
                  <a:solidFill>
                    <a:srgbClr val="3D633E"/>
                  </a:solidFill>
                  <a:latin typeface="Lato"/>
                  <a:ea typeface="Lato"/>
                  <a:cs typeface="Lato"/>
                  <a:sym typeface="Lato"/>
                </a:rPr>
                <a:t>40</a:t>
              </a:r>
              <a:endParaRPr b="0" i="0" sz="1366" u="none" cap="none" strike="noStrike">
                <a:solidFill>
                  <a:schemeClr val="dk1"/>
                </a:solidFill>
                <a:latin typeface="Calibri"/>
                <a:ea typeface="Calibri"/>
                <a:cs typeface="Calibri"/>
                <a:sym typeface="Calibri"/>
              </a:endParaRPr>
            </a:p>
          </p:txBody>
        </p:sp>
        <p:sp>
          <p:nvSpPr>
            <p:cNvPr id="341" name="Google Shape;341;g3ec0ccb0ee9_1_270"/>
            <p:cNvSpPr/>
            <p:nvPr/>
          </p:nvSpPr>
          <p:spPr>
            <a:xfrm>
              <a:off x="2138972" y="4809232"/>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366"/>
                <a:buFont typeface="Lato"/>
                <a:buNone/>
              </a:pPr>
              <a:r>
                <a:rPr b="0" i="0" lang="en-US" sz="1366" u="none" cap="none" strike="noStrike">
                  <a:solidFill>
                    <a:srgbClr val="3D633E"/>
                  </a:solidFill>
                  <a:latin typeface="Lato"/>
                  <a:ea typeface="Lato"/>
                  <a:cs typeface="Lato"/>
                  <a:sym typeface="Lato"/>
                </a:rPr>
                <a:t>50</a:t>
              </a:r>
              <a:endParaRPr b="0" i="0" sz="1366" u="none" cap="none" strike="noStrike">
                <a:solidFill>
                  <a:schemeClr val="dk1"/>
                </a:solidFill>
                <a:latin typeface="Calibri"/>
                <a:ea typeface="Calibri"/>
                <a:cs typeface="Calibri"/>
                <a:sym typeface="Calibri"/>
              </a:endParaRPr>
            </a:p>
          </p:txBody>
        </p:sp>
        <p:sp>
          <p:nvSpPr>
            <p:cNvPr id="342" name="Google Shape;342;g3ec0ccb0ee9_1_270"/>
            <p:cNvSpPr/>
            <p:nvPr/>
          </p:nvSpPr>
          <p:spPr>
            <a:xfrm>
              <a:off x="2138972" y="4421107"/>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366"/>
                <a:buFont typeface="Lato"/>
                <a:buNone/>
              </a:pPr>
              <a:r>
                <a:rPr b="0" i="0" lang="en-US" sz="1366" u="none" cap="none" strike="noStrike">
                  <a:solidFill>
                    <a:srgbClr val="3D633E"/>
                  </a:solidFill>
                  <a:latin typeface="Lato"/>
                  <a:ea typeface="Lato"/>
                  <a:cs typeface="Lato"/>
                  <a:sym typeface="Lato"/>
                </a:rPr>
                <a:t>60</a:t>
              </a:r>
              <a:endParaRPr b="0" i="0" sz="1366" u="none" cap="none" strike="noStrike">
                <a:solidFill>
                  <a:schemeClr val="dk1"/>
                </a:solidFill>
                <a:latin typeface="Calibri"/>
                <a:ea typeface="Calibri"/>
                <a:cs typeface="Calibri"/>
                <a:sym typeface="Calibri"/>
              </a:endParaRPr>
            </a:p>
          </p:txBody>
        </p:sp>
        <p:sp>
          <p:nvSpPr>
            <p:cNvPr id="343" name="Google Shape;343;g3ec0ccb0ee9_1_270"/>
            <p:cNvSpPr/>
            <p:nvPr/>
          </p:nvSpPr>
          <p:spPr>
            <a:xfrm>
              <a:off x="2138972" y="4033131"/>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366"/>
                <a:buFont typeface="Lato"/>
                <a:buNone/>
              </a:pPr>
              <a:r>
                <a:rPr b="0" i="0" lang="en-US" sz="1366" u="none" cap="none" strike="noStrike">
                  <a:solidFill>
                    <a:srgbClr val="3D633E"/>
                  </a:solidFill>
                  <a:latin typeface="Lato"/>
                  <a:ea typeface="Lato"/>
                  <a:cs typeface="Lato"/>
                  <a:sym typeface="Lato"/>
                </a:rPr>
                <a:t>70</a:t>
              </a:r>
              <a:endParaRPr b="0" i="0" sz="1366" u="none" cap="none" strike="noStrike">
                <a:solidFill>
                  <a:schemeClr val="dk1"/>
                </a:solidFill>
                <a:latin typeface="Calibri"/>
                <a:ea typeface="Calibri"/>
                <a:cs typeface="Calibri"/>
                <a:sym typeface="Calibri"/>
              </a:endParaRPr>
            </a:p>
          </p:txBody>
        </p:sp>
        <p:sp>
          <p:nvSpPr>
            <p:cNvPr id="344" name="Google Shape;344;g3ec0ccb0ee9_1_270"/>
            <p:cNvSpPr/>
            <p:nvPr/>
          </p:nvSpPr>
          <p:spPr>
            <a:xfrm>
              <a:off x="2138972" y="3645043"/>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366"/>
                <a:buFont typeface="Lato"/>
                <a:buNone/>
              </a:pPr>
              <a:r>
                <a:rPr b="0" i="0" lang="en-US" sz="1366" u="none" cap="none" strike="noStrike">
                  <a:solidFill>
                    <a:srgbClr val="3D633E"/>
                  </a:solidFill>
                  <a:latin typeface="Lato"/>
                  <a:ea typeface="Lato"/>
                  <a:cs typeface="Lato"/>
                  <a:sym typeface="Lato"/>
                </a:rPr>
                <a:t>80</a:t>
              </a:r>
              <a:endParaRPr b="0" i="0" sz="1366" u="none" cap="none" strike="noStrike">
                <a:solidFill>
                  <a:schemeClr val="dk1"/>
                </a:solidFill>
                <a:latin typeface="Calibri"/>
                <a:ea typeface="Calibri"/>
                <a:cs typeface="Calibri"/>
                <a:sym typeface="Calibri"/>
              </a:endParaRPr>
            </a:p>
          </p:txBody>
        </p:sp>
        <p:sp>
          <p:nvSpPr>
            <p:cNvPr id="345" name="Google Shape;345;g3ec0ccb0ee9_1_270"/>
            <p:cNvSpPr/>
            <p:nvPr/>
          </p:nvSpPr>
          <p:spPr>
            <a:xfrm>
              <a:off x="2138972" y="3256880"/>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366"/>
                <a:buFont typeface="Lato"/>
                <a:buNone/>
              </a:pPr>
              <a:r>
                <a:rPr b="0" i="0" lang="en-US" sz="1366" u="none" cap="none" strike="noStrike">
                  <a:solidFill>
                    <a:srgbClr val="3D633E"/>
                  </a:solidFill>
                  <a:latin typeface="Lato"/>
                  <a:ea typeface="Lato"/>
                  <a:cs typeface="Lato"/>
                  <a:sym typeface="Lato"/>
                </a:rPr>
                <a:t>90</a:t>
              </a:r>
              <a:endParaRPr b="0" i="0" sz="1366" u="none" cap="none" strike="noStrike">
                <a:solidFill>
                  <a:schemeClr val="dk1"/>
                </a:solidFill>
                <a:latin typeface="Calibri"/>
                <a:ea typeface="Calibri"/>
                <a:cs typeface="Calibri"/>
                <a:sym typeface="Calibri"/>
              </a:endParaRPr>
            </a:p>
          </p:txBody>
        </p:sp>
        <p:sp>
          <p:nvSpPr>
            <p:cNvPr id="346" name="Google Shape;346;g3ec0ccb0ee9_1_270"/>
            <p:cNvSpPr/>
            <p:nvPr/>
          </p:nvSpPr>
          <p:spPr>
            <a:xfrm>
              <a:off x="2038350" y="2868774"/>
              <a:ext cx="3654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1366"/>
                <a:buFont typeface="Lato"/>
                <a:buNone/>
              </a:pPr>
              <a:r>
                <a:rPr b="0" i="0" lang="en-US" sz="1366" u="none" cap="none" strike="noStrike">
                  <a:solidFill>
                    <a:srgbClr val="3D633E"/>
                  </a:solidFill>
                  <a:latin typeface="Lato"/>
                  <a:ea typeface="Lato"/>
                  <a:cs typeface="Lato"/>
                  <a:sym typeface="Lato"/>
                </a:rPr>
                <a:t>100</a:t>
              </a:r>
              <a:endParaRPr b="0" i="0" sz="1366" u="none" cap="none" strike="noStrike">
                <a:solidFill>
                  <a:schemeClr val="dk1"/>
                </a:solidFill>
                <a:latin typeface="Calibri"/>
                <a:ea typeface="Calibri"/>
                <a:cs typeface="Calibri"/>
                <a:sym typeface="Calibri"/>
              </a:endParaRPr>
            </a:p>
          </p:txBody>
        </p:sp>
      </p:grpSp>
      <p:grpSp>
        <p:nvGrpSpPr>
          <p:cNvPr id="347" name="Google Shape;347;g3ec0ccb0ee9_1_270"/>
          <p:cNvGrpSpPr/>
          <p:nvPr/>
        </p:nvGrpSpPr>
        <p:grpSpPr>
          <a:xfrm>
            <a:off x="10801350" y="3143250"/>
            <a:ext cx="4181476" cy="4181456"/>
            <a:chOff x="10801350" y="3143250"/>
            <a:chExt cx="4181476" cy="4181456"/>
          </a:xfrm>
        </p:grpSpPr>
        <p:pic>
          <p:nvPicPr>
            <p:cNvPr descr="preencoded.png" id="348" name="Google Shape;348;g3ec0ccb0ee9_1_270"/>
            <p:cNvPicPr preferRelativeResize="0"/>
            <p:nvPr/>
          </p:nvPicPr>
          <p:blipFill rotWithShape="1">
            <a:blip r:embed="rId14">
              <a:alphaModFix/>
            </a:blip>
            <a:srcRect b="0" l="0" r="0" t="0"/>
            <a:stretch/>
          </p:blipFill>
          <p:spPr>
            <a:xfrm>
              <a:off x="12892088" y="3143250"/>
              <a:ext cx="2090738" cy="3569103"/>
            </a:xfrm>
            <a:prstGeom prst="rect">
              <a:avLst/>
            </a:prstGeom>
            <a:noFill/>
            <a:ln>
              <a:noFill/>
            </a:ln>
          </p:spPr>
        </p:pic>
        <p:pic>
          <p:nvPicPr>
            <p:cNvPr descr="preencoded.png" id="349" name="Google Shape;349;g3ec0ccb0ee9_1_270"/>
            <p:cNvPicPr preferRelativeResize="0"/>
            <p:nvPr/>
          </p:nvPicPr>
          <p:blipFill rotWithShape="1">
            <a:blip r:embed="rId15">
              <a:alphaModFix/>
            </a:blip>
            <a:srcRect b="0" l="0" r="0" t="0"/>
            <a:stretch/>
          </p:blipFill>
          <p:spPr>
            <a:xfrm>
              <a:off x="11413713" y="6268845"/>
              <a:ext cx="2956750" cy="1055861"/>
            </a:xfrm>
            <a:prstGeom prst="rect">
              <a:avLst/>
            </a:prstGeom>
            <a:noFill/>
            <a:ln>
              <a:noFill/>
            </a:ln>
          </p:spPr>
        </p:pic>
        <p:pic>
          <p:nvPicPr>
            <p:cNvPr descr="preencoded.png" id="350" name="Google Shape;350;g3ec0ccb0ee9_1_270"/>
            <p:cNvPicPr preferRelativeResize="0"/>
            <p:nvPr/>
          </p:nvPicPr>
          <p:blipFill rotWithShape="1">
            <a:blip r:embed="rId16">
              <a:alphaModFix/>
            </a:blip>
            <a:srcRect b="0" l="0" r="0" t="0"/>
            <a:stretch/>
          </p:blipFill>
          <p:spPr>
            <a:xfrm>
              <a:off x="10801350" y="3143250"/>
              <a:ext cx="2090738" cy="3569103"/>
            </a:xfrm>
            <a:prstGeom prst="rect">
              <a:avLst/>
            </a:prstGeom>
            <a:noFill/>
            <a:ln>
              <a:noFill/>
            </a:ln>
          </p:spPr>
        </p:pic>
        <p:sp>
          <p:nvSpPr>
            <p:cNvPr id="351" name="Google Shape;351;g3ec0ccb0ee9_1_270"/>
            <p:cNvSpPr/>
            <p:nvPr/>
          </p:nvSpPr>
          <p:spPr>
            <a:xfrm>
              <a:off x="12111038" y="4662488"/>
              <a:ext cx="17316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34.574</a:t>
              </a:r>
              <a:endParaRPr b="0" i="0" sz="3600" u="none" cap="none" strike="noStrike">
                <a:solidFill>
                  <a:schemeClr val="dk1"/>
                </a:solidFill>
                <a:latin typeface="Calibri"/>
                <a:ea typeface="Calibri"/>
                <a:cs typeface="Calibri"/>
                <a:sym typeface="Calibri"/>
              </a:endParaRPr>
            </a:p>
          </p:txBody>
        </p:sp>
        <p:sp>
          <p:nvSpPr>
            <p:cNvPr id="352" name="Google Shape;352;g3ec0ccb0ee9_1_270"/>
            <p:cNvSpPr/>
            <p:nvPr/>
          </p:nvSpPr>
          <p:spPr>
            <a:xfrm>
              <a:off x="12520613" y="5348288"/>
              <a:ext cx="8592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Total</a:t>
              </a:r>
              <a:endParaRPr b="0" i="0" sz="2400" u="none" cap="none" strike="noStrike">
                <a:solidFill>
                  <a:schemeClr val="dk1"/>
                </a:solidFill>
                <a:latin typeface="Calibri"/>
                <a:ea typeface="Calibri"/>
                <a:cs typeface="Calibri"/>
                <a:sym typeface="Calibri"/>
              </a:endParaRPr>
            </a:p>
          </p:txBody>
        </p:sp>
      </p:grpSp>
      <p:grpSp>
        <p:nvGrpSpPr>
          <p:cNvPr id="353" name="Google Shape;353;g3ec0ccb0ee9_1_270"/>
          <p:cNvGrpSpPr/>
          <p:nvPr/>
        </p:nvGrpSpPr>
        <p:grpSpPr>
          <a:xfrm>
            <a:off x="9898380" y="7886700"/>
            <a:ext cx="5997000" cy="1783200"/>
            <a:chOff x="9898380" y="7886700"/>
            <a:chExt cx="5997000" cy="1783200"/>
          </a:xfrm>
        </p:grpSpPr>
        <p:sp>
          <p:nvSpPr>
            <p:cNvPr id="354" name="Google Shape;354;g3ec0ccb0ee9_1_270"/>
            <p:cNvSpPr/>
            <p:nvPr/>
          </p:nvSpPr>
          <p:spPr>
            <a:xfrm>
              <a:off x="9898380" y="7886700"/>
              <a:ext cx="59970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Treasure Found</a:t>
              </a:r>
              <a:endParaRPr b="0" i="0" sz="3600" u="none" cap="none" strike="noStrike">
                <a:solidFill>
                  <a:schemeClr val="dk1"/>
                </a:solidFill>
                <a:latin typeface="Calibri"/>
                <a:ea typeface="Calibri"/>
                <a:cs typeface="Calibri"/>
                <a:sym typeface="Calibri"/>
              </a:endParaRPr>
            </a:p>
          </p:txBody>
        </p:sp>
        <p:sp>
          <p:nvSpPr>
            <p:cNvPr id="355" name="Google Shape;355;g3ec0ccb0ee9_1_270"/>
            <p:cNvSpPr/>
            <p:nvPr/>
          </p:nvSpPr>
          <p:spPr>
            <a:xfrm>
              <a:off x="9913620" y="8648700"/>
              <a:ext cx="5966400" cy="1021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record of the amount of treasure found per month</a:t>
              </a:r>
              <a:endParaRPr b="0" i="0" sz="2400" u="none" cap="none" strike="noStrike">
                <a:solidFill>
                  <a:schemeClr val="dk1"/>
                </a:solidFill>
                <a:latin typeface="Calibri"/>
                <a:ea typeface="Calibri"/>
                <a:cs typeface="Calibri"/>
                <a:sym typeface="Calibri"/>
              </a:endParaRPr>
            </a:p>
          </p:txBody>
        </p:sp>
      </p:grpSp>
      <p:grpSp>
        <p:nvGrpSpPr>
          <p:cNvPr id="356" name="Google Shape;356;g3ec0ccb0ee9_1_270"/>
          <p:cNvGrpSpPr/>
          <p:nvPr/>
        </p:nvGrpSpPr>
        <p:grpSpPr>
          <a:xfrm>
            <a:off x="2392680" y="7886700"/>
            <a:ext cx="5997000" cy="1783200"/>
            <a:chOff x="2392680" y="7886700"/>
            <a:chExt cx="5997000" cy="1783200"/>
          </a:xfrm>
        </p:grpSpPr>
        <p:sp>
          <p:nvSpPr>
            <p:cNvPr id="357" name="Google Shape;357;g3ec0ccb0ee9_1_270"/>
            <p:cNvSpPr/>
            <p:nvPr/>
          </p:nvSpPr>
          <p:spPr>
            <a:xfrm>
              <a:off x="2392680" y="7886700"/>
              <a:ext cx="59970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Spellcasting Progress</a:t>
              </a:r>
              <a:endParaRPr b="0" i="0" sz="3600" u="none" cap="none" strike="noStrike">
                <a:solidFill>
                  <a:schemeClr val="dk1"/>
                </a:solidFill>
                <a:latin typeface="Calibri"/>
                <a:ea typeface="Calibri"/>
                <a:cs typeface="Calibri"/>
                <a:sym typeface="Calibri"/>
              </a:endParaRPr>
            </a:p>
          </p:txBody>
        </p:sp>
        <p:sp>
          <p:nvSpPr>
            <p:cNvPr id="358" name="Google Shape;358;g3ec0ccb0ee9_1_270"/>
            <p:cNvSpPr/>
            <p:nvPr/>
          </p:nvSpPr>
          <p:spPr>
            <a:xfrm>
              <a:off x="2407920" y="8648700"/>
              <a:ext cx="5966400" cy="1021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record of the number of spells cast per year</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363" name="Shape 363"/>
        <p:cNvGrpSpPr/>
        <p:nvPr/>
      </p:nvGrpSpPr>
      <p:grpSpPr>
        <a:xfrm>
          <a:off x="0" y="0"/>
          <a:ext cx="0" cy="0"/>
          <a:chOff x="0" y="0"/>
          <a:chExt cx="0" cy="0"/>
        </a:xfrm>
      </p:grpSpPr>
      <p:pic>
        <p:nvPicPr>
          <p:cNvPr descr="preencoded.png" id="364" name="Google Shape;364;g3ec0ccb0ee9_1_334"/>
          <p:cNvPicPr preferRelativeResize="0"/>
          <p:nvPr/>
        </p:nvPicPr>
        <p:blipFill rotWithShape="1">
          <a:blip r:embed="rId3">
            <a:alphaModFix/>
          </a:blip>
          <a:srcRect b="0" l="0" r="0" t="0"/>
          <a:stretch/>
        </p:blipFill>
        <p:spPr>
          <a:xfrm>
            <a:off x="12973050" y="5505450"/>
            <a:ext cx="5314950" cy="6000750"/>
          </a:xfrm>
          <a:prstGeom prst="rect">
            <a:avLst/>
          </a:prstGeom>
          <a:noFill/>
          <a:ln>
            <a:noFill/>
          </a:ln>
        </p:spPr>
      </p:pic>
      <p:grpSp>
        <p:nvGrpSpPr>
          <p:cNvPr id="365" name="Google Shape;365;g3ec0ccb0ee9_1_334"/>
          <p:cNvGrpSpPr/>
          <p:nvPr/>
        </p:nvGrpSpPr>
        <p:grpSpPr>
          <a:xfrm>
            <a:off x="17640300" y="7994925"/>
            <a:ext cx="596549" cy="2063476"/>
            <a:chOff x="17640300" y="7994925"/>
            <a:chExt cx="596549" cy="2063476"/>
          </a:xfrm>
        </p:grpSpPr>
        <p:pic>
          <p:nvPicPr>
            <p:cNvPr descr="preencoded.png" id="366" name="Google Shape;366;g3ec0ccb0ee9_1_334"/>
            <p:cNvPicPr preferRelativeResize="0"/>
            <p:nvPr/>
          </p:nvPicPr>
          <p:blipFill rotWithShape="1">
            <a:blip r:embed="rId4">
              <a:alphaModFix/>
            </a:blip>
            <a:srcRect b="0" l="0" r="0" t="0"/>
            <a:stretch/>
          </p:blipFill>
          <p:spPr>
            <a:xfrm>
              <a:off x="17640300" y="9525000"/>
              <a:ext cx="533400" cy="533400"/>
            </a:xfrm>
            <a:prstGeom prst="rect">
              <a:avLst/>
            </a:prstGeom>
            <a:noFill/>
            <a:ln>
              <a:noFill/>
            </a:ln>
          </p:spPr>
        </p:pic>
        <p:sp>
          <p:nvSpPr>
            <p:cNvPr id="367" name="Google Shape;367;g3ec0ccb0ee9_1_334"/>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368" name="Google Shape;368;g3ec0ccb0ee9_1_334"/>
          <p:cNvGrpSpPr/>
          <p:nvPr/>
        </p:nvGrpSpPr>
        <p:grpSpPr>
          <a:xfrm>
            <a:off x="10086975" y="4314825"/>
            <a:ext cx="6644700" cy="1859400"/>
            <a:chOff x="10086975" y="4314825"/>
            <a:chExt cx="6644700" cy="1859400"/>
          </a:xfrm>
        </p:grpSpPr>
        <p:sp>
          <p:nvSpPr>
            <p:cNvPr id="369" name="Google Shape;369;g3ec0ccb0ee9_1_334"/>
            <p:cNvSpPr/>
            <p:nvPr/>
          </p:nvSpPr>
          <p:spPr>
            <a:xfrm>
              <a:off x="10086975" y="4314825"/>
              <a:ext cx="66447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A web application</a:t>
              </a:r>
              <a:endParaRPr b="0" i="0" sz="3600" u="none" cap="none" strike="noStrike">
                <a:solidFill>
                  <a:schemeClr val="dk1"/>
                </a:solidFill>
                <a:latin typeface="Calibri"/>
                <a:ea typeface="Calibri"/>
                <a:cs typeface="Calibri"/>
                <a:sym typeface="Calibri"/>
              </a:endParaRPr>
            </a:p>
          </p:txBody>
        </p:sp>
        <p:sp>
          <p:nvSpPr>
            <p:cNvPr id="370" name="Google Shape;370;g3ec0ccb0ee9_1_334"/>
            <p:cNvSpPr/>
            <p:nvPr/>
          </p:nvSpPr>
          <p:spPr>
            <a:xfrm>
              <a:off x="10086975" y="5153025"/>
              <a:ext cx="6614100" cy="1021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web application designed for discovering the world of fantasy</a:t>
              </a:r>
              <a:endParaRPr b="0" i="0" sz="2400" u="none" cap="none" strike="noStrike">
                <a:solidFill>
                  <a:schemeClr val="dk1"/>
                </a:solidFill>
                <a:latin typeface="Calibri"/>
                <a:ea typeface="Calibri"/>
                <a:cs typeface="Calibri"/>
                <a:sym typeface="Calibri"/>
              </a:endParaRPr>
            </a:p>
          </p:txBody>
        </p:sp>
      </p:grpSp>
      <p:pic>
        <p:nvPicPr>
          <p:cNvPr descr="preencoded.png" id="371" name="Google Shape;371;g3ec0ccb0ee9_1_334"/>
          <p:cNvPicPr preferRelativeResize="0"/>
          <p:nvPr/>
        </p:nvPicPr>
        <p:blipFill rotWithShape="1">
          <a:blip r:embed="rId5">
            <a:alphaModFix/>
          </a:blip>
          <a:srcRect b="0" l="0" r="0" t="0"/>
          <a:stretch/>
        </p:blipFill>
        <p:spPr>
          <a:xfrm>
            <a:off x="190500" y="2438400"/>
            <a:ext cx="10325100" cy="6124575"/>
          </a:xfrm>
          <a:prstGeom prst="rect">
            <a:avLst/>
          </a:prstGeom>
          <a:noFill/>
          <a:ln>
            <a:noFill/>
          </a:ln>
        </p:spPr>
      </p:pic>
      <p:pic>
        <p:nvPicPr>
          <p:cNvPr descr="preencoded.png" id="372" name="Google Shape;372;g3ec0ccb0ee9_1_334"/>
          <p:cNvPicPr preferRelativeResize="0"/>
          <p:nvPr/>
        </p:nvPicPr>
        <p:blipFill rotWithShape="1">
          <a:blip r:embed="rId6">
            <a:alphaModFix/>
          </a:blip>
          <a:srcRect b="0" l="0" r="0" t="0"/>
          <a:stretch/>
        </p:blipFill>
        <p:spPr>
          <a:xfrm>
            <a:off x="1638300" y="2695575"/>
            <a:ext cx="7419975" cy="4867275"/>
          </a:xfrm>
          <a:prstGeom prst="rect">
            <a:avLst/>
          </a:prstGeom>
          <a:noFill/>
          <a:ln>
            <a:noFill/>
          </a:ln>
        </p:spPr>
      </p:pic>
      <p:sp>
        <p:nvSpPr>
          <p:cNvPr id="373" name="Google Shape;373;g3ec0ccb0ee9_1_334"/>
          <p:cNvSpPr/>
          <p:nvPr/>
        </p:nvSpPr>
        <p:spPr>
          <a:xfrm>
            <a:off x="5257800" y="914400"/>
            <a:ext cx="79152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Poppins"/>
              <a:buNone/>
            </a:pPr>
            <a:r>
              <a:rPr b="1" i="0" lang="en-US" sz="6000" u="none" cap="none" strike="noStrike">
                <a:solidFill>
                  <a:srgbClr val="272727"/>
                </a:solidFill>
                <a:latin typeface="Poppins"/>
                <a:ea typeface="Poppins"/>
                <a:cs typeface="Poppins"/>
                <a:sym typeface="Poppins"/>
              </a:rPr>
              <a:t>Portal to Adventure</a:t>
            </a:r>
            <a:endParaRPr b="0" i="0" sz="6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378" name="Shape 378"/>
        <p:cNvGrpSpPr/>
        <p:nvPr/>
      </p:nvGrpSpPr>
      <p:grpSpPr>
        <a:xfrm>
          <a:off x="0" y="0"/>
          <a:ext cx="0" cy="0"/>
          <a:chOff x="0" y="0"/>
          <a:chExt cx="0" cy="0"/>
        </a:xfrm>
      </p:grpSpPr>
      <p:grpSp>
        <p:nvGrpSpPr>
          <p:cNvPr id="379" name="Google Shape;379;g3ec0ccb0ee9_1_348"/>
          <p:cNvGrpSpPr/>
          <p:nvPr/>
        </p:nvGrpSpPr>
        <p:grpSpPr>
          <a:xfrm>
            <a:off x="17640300" y="7994925"/>
            <a:ext cx="596549" cy="2063476"/>
            <a:chOff x="17640300" y="7994925"/>
            <a:chExt cx="596549" cy="2063476"/>
          </a:xfrm>
        </p:grpSpPr>
        <p:pic>
          <p:nvPicPr>
            <p:cNvPr descr="preencoded.png" id="380" name="Google Shape;380;g3ec0ccb0ee9_1_348"/>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381" name="Google Shape;381;g3ec0ccb0ee9_1_348"/>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382" name="Google Shape;382;g3ec0ccb0ee9_1_348"/>
          <p:cNvGrpSpPr/>
          <p:nvPr/>
        </p:nvGrpSpPr>
        <p:grpSpPr>
          <a:xfrm>
            <a:off x="2209800" y="3114675"/>
            <a:ext cx="6644700" cy="2316600"/>
            <a:chOff x="2209800" y="3114675"/>
            <a:chExt cx="6644700" cy="2316600"/>
          </a:xfrm>
        </p:grpSpPr>
        <p:sp>
          <p:nvSpPr>
            <p:cNvPr id="383" name="Google Shape;383;g3ec0ccb0ee9_1_348"/>
            <p:cNvSpPr/>
            <p:nvPr/>
          </p:nvSpPr>
          <p:spPr>
            <a:xfrm>
              <a:off x="2209800" y="3114675"/>
              <a:ext cx="66447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An mobile app</a:t>
              </a:r>
              <a:endParaRPr b="0" i="0" sz="3600" u="none" cap="none" strike="noStrike">
                <a:solidFill>
                  <a:schemeClr val="dk1"/>
                </a:solidFill>
                <a:latin typeface="Calibri"/>
                <a:ea typeface="Calibri"/>
                <a:cs typeface="Calibri"/>
                <a:sym typeface="Calibri"/>
              </a:endParaRPr>
            </a:p>
          </p:txBody>
        </p:sp>
        <p:sp>
          <p:nvSpPr>
            <p:cNvPr id="384" name="Google Shape;384;g3ec0ccb0ee9_1_348"/>
            <p:cNvSpPr/>
            <p:nvPr/>
          </p:nvSpPr>
          <p:spPr>
            <a:xfrm>
              <a:off x="2209800" y="3952875"/>
              <a:ext cx="6614100" cy="1478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An app designed for exploring and experiencing the enchanting realm of fantasy</a:t>
              </a:r>
              <a:endParaRPr b="0" i="0" sz="2400" u="none" cap="none" strike="noStrike">
                <a:solidFill>
                  <a:schemeClr val="dk1"/>
                </a:solidFill>
                <a:latin typeface="Calibri"/>
                <a:ea typeface="Calibri"/>
                <a:cs typeface="Calibri"/>
                <a:sym typeface="Calibri"/>
              </a:endParaRPr>
            </a:p>
          </p:txBody>
        </p:sp>
      </p:grpSp>
      <p:sp>
        <p:nvSpPr>
          <p:cNvPr id="385" name="Google Shape;385;g3ec0ccb0ee9_1_348"/>
          <p:cNvSpPr/>
          <p:nvPr/>
        </p:nvSpPr>
        <p:spPr>
          <a:xfrm>
            <a:off x="2209800" y="5743575"/>
            <a:ext cx="6776100" cy="3002400"/>
          </a:xfrm>
          <a:prstGeom prst="rect">
            <a:avLst/>
          </a:prstGeom>
          <a:noFill/>
          <a:ln>
            <a:noFill/>
          </a:ln>
        </p:spPr>
        <p:txBody>
          <a:bodyPr anchorCtr="0" anchor="t" bIns="0" lIns="0" spcFirstLastPara="1" rIns="0" wrap="square" tIns="0">
            <a:noAutofit/>
          </a:bodyPr>
          <a:lstStyle/>
          <a:p>
            <a:pPr indent="-342900" lvl="0" marL="342900" marR="0" rtl="0" algn="l">
              <a:lnSpc>
                <a:spcPct val="120000"/>
              </a:lnSpc>
              <a:spcBef>
                <a:spcPts val="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Explore a magical world</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Experience fantasy firsthand</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Immerse in a realm of magic</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Discover untold wonders</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Live your fantasy dreams</a:t>
            </a:r>
            <a:endParaRPr b="0" i="0" sz="2400" u="none" cap="none" strike="noStrike">
              <a:solidFill>
                <a:schemeClr val="dk1"/>
              </a:solidFill>
              <a:latin typeface="Calibri"/>
              <a:ea typeface="Calibri"/>
              <a:cs typeface="Calibri"/>
              <a:sym typeface="Calibri"/>
            </a:endParaRPr>
          </a:p>
        </p:txBody>
      </p:sp>
      <p:sp>
        <p:nvSpPr>
          <p:cNvPr id="386" name="Google Shape;386;g3ec0ccb0ee9_1_348"/>
          <p:cNvSpPr/>
          <p:nvPr/>
        </p:nvSpPr>
        <p:spPr>
          <a:xfrm>
            <a:off x="2171700" y="1390650"/>
            <a:ext cx="95727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Poppins"/>
              <a:buNone/>
            </a:pPr>
            <a:r>
              <a:rPr b="1" i="0" lang="en-US" sz="6000" u="none" cap="none" strike="noStrike">
                <a:solidFill>
                  <a:srgbClr val="272727"/>
                </a:solidFill>
                <a:latin typeface="Poppins"/>
                <a:ea typeface="Poppins"/>
                <a:cs typeface="Poppins"/>
                <a:sym typeface="Poppins"/>
              </a:rPr>
              <a:t>The Future of Fantasy</a:t>
            </a:r>
            <a:endParaRPr b="0" i="0" sz="6000" u="none" cap="none" strike="noStrike">
              <a:solidFill>
                <a:schemeClr val="dk1"/>
              </a:solidFill>
              <a:latin typeface="Calibri"/>
              <a:ea typeface="Calibri"/>
              <a:cs typeface="Calibri"/>
              <a:sym typeface="Calibri"/>
            </a:endParaRPr>
          </a:p>
        </p:txBody>
      </p:sp>
      <p:pic>
        <p:nvPicPr>
          <p:cNvPr descr="preencoded.png" id="387" name="Google Shape;387;g3ec0ccb0ee9_1_348"/>
          <p:cNvPicPr preferRelativeResize="0"/>
          <p:nvPr/>
        </p:nvPicPr>
        <p:blipFill rotWithShape="1">
          <a:blip r:embed="rId4">
            <a:alphaModFix/>
          </a:blip>
          <a:srcRect b="0" l="0" r="0" t="0"/>
          <a:stretch/>
        </p:blipFill>
        <p:spPr>
          <a:xfrm>
            <a:off x="11591925" y="771525"/>
            <a:ext cx="4105275" cy="8886825"/>
          </a:xfrm>
          <a:prstGeom prst="rect">
            <a:avLst/>
          </a:prstGeom>
          <a:noFill/>
          <a:ln>
            <a:noFill/>
          </a:ln>
        </p:spPr>
      </p:pic>
      <p:pic>
        <p:nvPicPr>
          <p:cNvPr descr="preencoded.png" id="388" name="Google Shape;388;g3ec0ccb0ee9_1_348"/>
          <p:cNvPicPr preferRelativeResize="0"/>
          <p:nvPr/>
        </p:nvPicPr>
        <p:blipFill rotWithShape="1">
          <a:blip r:embed="rId5">
            <a:alphaModFix/>
          </a:blip>
          <a:srcRect b="0" l="0" r="0" t="0"/>
          <a:stretch/>
        </p:blipFill>
        <p:spPr>
          <a:xfrm>
            <a:off x="11734800" y="1323975"/>
            <a:ext cx="3829050" cy="8096250"/>
          </a:xfrm>
          <a:prstGeom prst="rect">
            <a:avLst/>
          </a:prstGeom>
          <a:noFill/>
          <a:ln>
            <a:noFill/>
          </a:ln>
        </p:spPr>
      </p:pic>
      <p:pic>
        <p:nvPicPr>
          <p:cNvPr descr="preencoded.png" id="389" name="Google Shape;389;g3ec0ccb0ee9_1_348"/>
          <p:cNvPicPr preferRelativeResize="0"/>
          <p:nvPr/>
        </p:nvPicPr>
        <p:blipFill rotWithShape="1">
          <a:blip r:embed="rId6">
            <a:alphaModFix/>
          </a:blip>
          <a:srcRect b="0" l="0" r="0" t="0"/>
          <a:stretch/>
        </p:blipFill>
        <p:spPr>
          <a:xfrm>
            <a:off x="10053161" y="8643565"/>
            <a:ext cx="537639" cy="537639"/>
          </a:xfrm>
          <a:prstGeom prst="rect">
            <a:avLst/>
          </a:prstGeom>
          <a:noFill/>
          <a:ln>
            <a:noFill/>
          </a:ln>
        </p:spPr>
      </p:pic>
      <p:pic>
        <p:nvPicPr>
          <p:cNvPr descr="preencoded.png" id="390" name="Google Shape;390;g3ec0ccb0ee9_1_348"/>
          <p:cNvPicPr preferRelativeResize="0"/>
          <p:nvPr/>
        </p:nvPicPr>
        <p:blipFill rotWithShape="1">
          <a:blip r:embed="rId6">
            <a:alphaModFix/>
          </a:blip>
          <a:srcRect b="0" l="0" r="0" t="0"/>
          <a:stretch/>
        </p:blipFill>
        <p:spPr>
          <a:xfrm>
            <a:off x="3028950" y="771525"/>
            <a:ext cx="537639" cy="537639"/>
          </a:xfrm>
          <a:prstGeom prst="rect">
            <a:avLst/>
          </a:prstGeom>
          <a:noFill/>
          <a:ln>
            <a:noFill/>
          </a:ln>
        </p:spPr>
      </p:pic>
      <p:pic>
        <p:nvPicPr>
          <p:cNvPr descr="preencoded.png" id="391" name="Google Shape;391;g3ec0ccb0ee9_1_348"/>
          <p:cNvPicPr preferRelativeResize="0"/>
          <p:nvPr/>
        </p:nvPicPr>
        <p:blipFill rotWithShape="1">
          <a:blip r:embed="rId6">
            <a:alphaModFix/>
          </a:blip>
          <a:srcRect b="0" l="0" r="0" t="0"/>
          <a:stretch/>
        </p:blipFill>
        <p:spPr>
          <a:xfrm>
            <a:off x="10212609" y="947254"/>
            <a:ext cx="537639" cy="53763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396" name="Shape 396"/>
        <p:cNvGrpSpPr/>
        <p:nvPr/>
      </p:nvGrpSpPr>
      <p:grpSpPr>
        <a:xfrm>
          <a:off x="0" y="0"/>
          <a:ext cx="0" cy="0"/>
          <a:chOff x="0" y="0"/>
          <a:chExt cx="0" cy="0"/>
        </a:xfrm>
      </p:grpSpPr>
      <p:pic>
        <p:nvPicPr>
          <p:cNvPr descr="preencoded.png" id="397" name="Google Shape;397;g3ec0ccb0ee9_1_365"/>
          <p:cNvPicPr preferRelativeResize="0"/>
          <p:nvPr/>
        </p:nvPicPr>
        <p:blipFill rotWithShape="1">
          <a:blip r:embed="rId3">
            <a:alphaModFix/>
          </a:blip>
          <a:srcRect b="0" l="0" r="0" t="0"/>
          <a:stretch/>
        </p:blipFill>
        <p:spPr>
          <a:xfrm>
            <a:off x="0" y="0"/>
            <a:ext cx="18288000" cy="10287000"/>
          </a:xfrm>
          <a:prstGeom prst="rect">
            <a:avLst/>
          </a:prstGeom>
          <a:noFill/>
          <a:ln>
            <a:noFill/>
          </a:ln>
        </p:spPr>
      </p:pic>
      <p:grpSp>
        <p:nvGrpSpPr>
          <p:cNvPr id="398" name="Google Shape;398;g3ec0ccb0ee9_1_365"/>
          <p:cNvGrpSpPr/>
          <p:nvPr/>
        </p:nvGrpSpPr>
        <p:grpSpPr>
          <a:xfrm>
            <a:off x="17640300" y="7994925"/>
            <a:ext cx="596549" cy="2063476"/>
            <a:chOff x="17640300" y="7994925"/>
            <a:chExt cx="596549" cy="2063476"/>
          </a:xfrm>
        </p:grpSpPr>
        <p:pic>
          <p:nvPicPr>
            <p:cNvPr descr="preencoded.png" id="399" name="Google Shape;399;g3ec0ccb0ee9_1_365"/>
            <p:cNvPicPr preferRelativeResize="0"/>
            <p:nvPr/>
          </p:nvPicPr>
          <p:blipFill rotWithShape="1">
            <a:blip r:embed="rId4">
              <a:alphaModFix/>
            </a:blip>
            <a:srcRect b="0" l="0" r="0" t="0"/>
            <a:stretch/>
          </p:blipFill>
          <p:spPr>
            <a:xfrm>
              <a:off x="17640300" y="9525000"/>
              <a:ext cx="533400" cy="533400"/>
            </a:xfrm>
            <a:prstGeom prst="rect">
              <a:avLst/>
            </a:prstGeom>
            <a:noFill/>
            <a:ln>
              <a:noFill/>
            </a:ln>
          </p:spPr>
        </p:pic>
        <p:sp>
          <p:nvSpPr>
            <p:cNvPr id="400" name="Google Shape;400;g3ec0ccb0ee9_1_365"/>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401" name="Google Shape;401;g3ec0ccb0ee9_1_365"/>
          <p:cNvSpPr/>
          <p:nvPr/>
        </p:nvSpPr>
        <p:spPr>
          <a:xfrm>
            <a:off x="11868150" y="523875"/>
            <a:ext cx="5496000" cy="25527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272727"/>
              </a:buClr>
              <a:buSzPts val="6000"/>
              <a:buFont typeface="Poppins"/>
              <a:buNone/>
            </a:pPr>
            <a:r>
              <a:rPr b="1" i="0" lang="en-US" sz="6000" u="none" cap="none" strike="noStrike">
                <a:solidFill>
                  <a:srgbClr val="272727"/>
                </a:solidFill>
                <a:latin typeface="Poppins"/>
                <a:ea typeface="Poppins"/>
                <a:cs typeface="Poppins"/>
                <a:sym typeface="Poppins"/>
              </a:rPr>
              <a:t>A Magic Picture</a:t>
            </a:r>
            <a:endParaRPr b="0" i="0" sz="6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406" name="Shape 406"/>
        <p:cNvGrpSpPr/>
        <p:nvPr/>
      </p:nvGrpSpPr>
      <p:grpSpPr>
        <a:xfrm>
          <a:off x="0" y="0"/>
          <a:ext cx="0" cy="0"/>
          <a:chOff x="0" y="0"/>
          <a:chExt cx="0" cy="0"/>
        </a:xfrm>
      </p:grpSpPr>
      <p:pic>
        <p:nvPicPr>
          <p:cNvPr descr="preencoded.png" id="407" name="Google Shape;407;g3ec0ccb0ee9_1_374"/>
          <p:cNvPicPr preferRelativeResize="0"/>
          <p:nvPr/>
        </p:nvPicPr>
        <p:blipFill rotWithShape="1">
          <a:blip r:embed="rId3">
            <a:alphaModFix/>
          </a:blip>
          <a:srcRect b="0" l="0" r="0" t="0"/>
          <a:stretch/>
        </p:blipFill>
        <p:spPr>
          <a:xfrm>
            <a:off x="16259175" y="-2571750"/>
            <a:ext cx="4476750" cy="5753100"/>
          </a:xfrm>
          <a:prstGeom prst="rect">
            <a:avLst/>
          </a:prstGeom>
          <a:noFill/>
          <a:ln>
            <a:noFill/>
          </a:ln>
        </p:spPr>
      </p:pic>
      <p:grpSp>
        <p:nvGrpSpPr>
          <p:cNvPr id="408" name="Google Shape;408;g3ec0ccb0ee9_1_374"/>
          <p:cNvGrpSpPr/>
          <p:nvPr/>
        </p:nvGrpSpPr>
        <p:grpSpPr>
          <a:xfrm>
            <a:off x="17640300" y="7994925"/>
            <a:ext cx="596549" cy="2063476"/>
            <a:chOff x="17640300" y="7994925"/>
            <a:chExt cx="596549" cy="2063476"/>
          </a:xfrm>
        </p:grpSpPr>
        <p:pic>
          <p:nvPicPr>
            <p:cNvPr descr="preencoded.png" id="409" name="Google Shape;409;g3ec0ccb0ee9_1_374"/>
            <p:cNvPicPr preferRelativeResize="0"/>
            <p:nvPr/>
          </p:nvPicPr>
          <p:blipFill rotWithShape="1">
            <a:blip r:embed="rId4">
              <a:alphaModFix/>
            </a:blip>
            <a:srcRect b="0" l="0" r="0" t="0"/>
            <a:stretch/>
          </p:blipFill>
          <p:spPr>
            <a:xfrm>
              <a:off x="17640300" y="9525000"/>
              <a:ext cx="533400" cy="533400"/>
            </a:xfrm>
            <a:prstGeom prst="rect">
              <a:avLst/>
            </a:prstGeom>
            <a:noFill/>
            <a:ln>
              <a:noFill/>
            </a:ln>
          </p:spPr>
        </p:pic>
        <p:sp>
          <p:nvSpPr>
            <p:cNvPr id="410" name="Google Shape;410;g3ec0ccb0ee9_1_374"/>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411" name="Google Shape;411;g3ec0ccb0ee9_1_374"/>
          <p:cNvPicPr preferRelativeResize="0"/>
          <p:nvPr/>
        </p:nvPicPr>
        <p:blipFill rotWithShape="1">
          <a:blip r:embed="rId5">
            <a:alphaModFix/>
          </a:blip>
          <a:srcRect b="0" l="0" r="0" t="0"/>
          <a:stretch/>
        </p:blipFill>
        <p:spPr>
          <a:xfrm>
            <a:off x="381000" y="2200275"/>
            <a:ext cx="10858500" cy="5895975"/>
          </a:xfrm>
          <a:prstGeom prst="rect">
            <a:avLst/>
          </a:prstGeom>
          <a:noFill/>
          <a:ln>
            <a:noFill/>
          </a:ln>
        </p:spPr>
      </p:pic>
      <p:sp>
        <p:nvSpPr>
          <p:cNvPr id="412" name="Google Shape;412;g3ec0ccb0ee9_1_374"/>
          <p:cNvSpPr/>
          <p:nvPr/>
        </p:nvSpPr>
        <p:spPr>
          <a:xfrm>
            <a:off x="3810000" y="8772525"/>
            <a:ext cx="10658400" cy="1409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6000"/>
              <a:buFont typeface="Poppins"/>
              <a:buNone/>
            </a:pPr>
            <a:r>
              <a:rPr b="1" i="0" lang="en-US" sz="6000" u="none" cap="none" strike="noStrike">
                <a:solidFill>
                  <a:srgbClr val="272727"/>
                </a:solidFill>
                <a:latin typeface="Poppins"/>
                <a:ea typeface="Poppins"/>
                <a:cs typeface="Poppins"/>
                <a:sym typeface="Poppins"/>
              </a:rPr>
              <a:t>Fantasy Realm at a Glance</a:t>
            </a:r>
            <a:endParaRPr b="0" i="0" sz="6000" u="none" cap="none" strike="noStrike">
              <a:solidFill>
                <a:schemeClr val="dk1"/>
              </a:solidFill>
              <a:latin typeface="Calibri"/>
              <a:ea typeface="Calibri"/>
              <a:cs typeface="Calibri"/>
              <a:sym typeface="Calibri"/>
            </a:endParaRPr>
          </a:p>
        </p:txBody>
      </p:sp>
      <p:grpSp>
        <p:nvGrpSpPr>
          <p:cNvPr id="413" name="Google Shape;413;g3ec0ccb0ee9_1_374"/>
          <p:cNvGrpSpPr/>
          <p:nvPr/>
        </p:nvGrpSpPr>
        <p:grpSpPr>
          <a:xfrm>
            <a:off x="11791950" y="1171575"/>
            <a:ext cx="5292000" cy="2240400"/>
            <a:chOff x="11791950" y="1171575"/>
            <a:chExt cx="5292000" cy="2240400"/>
          </a:xfrm>
        </p:grpSpPr>
        <p:sp>
          <p:nvSpPr>
            <p:cNvPr id="414" name="Google Shape;414;g3ec0ccb0ee9_1_374"/>
            <p:cNvSpPr/>
            <p:nvPr/>
          </p:nvSpPr>
          <p:spPr>
            <a:xfrm>
              <a:off x="11791950" y="1171575"/>
              <a:ext cx="52920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Enchanted Forest</a:t>
              </a:r>
              <a:endParaRPr b="0" i="0" sz="3600" u="none" cap="none" strike="noStrike">
                <a:solidFill>
                  <a:schemeClr val="dk1"/>
                </a:solidFill>
                <a:latin typeface="Calibri"/>
                <a:ea typeface="Calibri"/>
                <a:cs typeface="Calibri"/>
                <a:sym typeface="Calibri"/>
              </a:endParaRPr>
            </a:p>
          </p:txBody>
        </p:sp>
        <p:sp>
          <p:nvSpPr>
            <p:cNvPr id="415" name="Google Shape;415;g3ec0ccb0ee9_1_374"/>
            <p:cNvSpPr/>
            <p:nvPr/>
          </p:nvSpPr>
          <p:spPr>
            <a:xfrm>
              <a:off x="11791950" y="1933575"/>
              <a:ext cx="5261700" cy="1478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magical forest filled with talking animals and enchanted creatures.</a:t>
              </a:r>
              <a:endParaRPr b="0" i="0" sz="2400" u="none" cap="none" strike="noStrike">
                <a:solidFill>
                  <a:schemeClr val="dk1"/>
                </a:solidFill>
                <a:latin typeface="Calibri"/>
                <a:ea typeface="Calibri"/>
                <a:cs typeface="Calibri"/>
                <a:sym typeface="Calibri"/>
              </a:endParaRPr>
            </a:p>
          </p:txBody>
        </p:sp>
      </p:grpSp>
      <p:grpSp>
        <p:nvGrpSpPr>
          <p:cNvPr id="416" name="Google Shape;416;g3ec0ccb0ee9_1_374"/>
          <p:cNvGrpSpPr/>
          <p:nvPr/>
        </p:nvGrpSpPr>
        <p:grpSpPr>
          <a:xfrm>
            <a:off x="11791950" y="3648075"/>
            <a:ext cx="5292000" cy="2240400"/>
            <a:chOff x="11791950" y="3648075"/>
            <a:chExt cx="5292000" cy="2240400"/>
          </a:xfrm>
        </p:grpSpPr>
        <p:sp>
          <p:nvSpPr>
            <p:cNvPr id="417" name="Google Shape;417;g3ec0ccb0ee9_1_374"/>
            <p:cNvSpPr/>
            <p:nvPr/>
          </p:nvSpPr>
          <p:spPr>
            <a:xfrm>
              <a:off x="11791950" y="3648075"/>
              <a:ext cx="52920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Crystal Caves</a:t>
              </a:r>
              <a:endParaRPr b="0" i="0" sz="3600" u="none" cap="none" strike="noStrike">
                <a:solidFill>
                  <a:schemeClr val="dk1"/>
                </a:solidFill>
                <a:latin typeface="Calibri"/>
                <a:ea typeface="Calibri"/>
                <a:cs typeface="Calibri"/>
                <a:sym typeface="Calibri"/>
              </a:endParaRPr>
            </a:p>
          </p:txBody>
        </p:sp>
        <p:sp>
          <p:nvSpPr>
            <p:cNvPr id="418" name="Google Shape;418;g3ec0ccb0ee9_1_374"/>
            <p:cNvSpPr/>
            <p:nvPr/>
          </p:nvSpPr>
          <p:spPr>
            <a:xfrm>
              <a:off x="11791950" y="4410075"/>
              <a:ext cx="5261700" cy="1478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network of underground caves filled with precious gems and crystals.</a:t>
              </a:r>
              <a:endParaRPr b="0" i="0" sz="2400" u="none" cap="none" strike="noStrike">
                <a:solidFill>
                  <a:schemeClr val="dk1"/>
                </a:solidFill>
                <a:latin typeface="Calibri"/>
                <a:ea typeface="Calibri"/>
                <a:cs typeface="Calibri"/>
                <a:sym typeface="Calibri"/>
              </a:endParaRPr>
            </a:p>
          </p:txBody>
        </p:sp>
      </p:grpSp>
      <p:grpSp>
        <p:nvGrpSpPr>
          <p:cNvPr id="419" name="Google Shape;419;g3ec0ccb0ee9_1_374"/>
          <p:cNvGrpSpPr/>
          <p:nvPr/>
        </p:nvGrpSpPr>
        <p:grpSpPr>
          <a:xfrm>
            <a:off x="11791950" y="6143625"/>
            <a:ext cx="5292000" cy="1783200"/>
            <a:chOff x="11791950" y="6143625"/>
            <a:chExt cx="5292000" cy="1783200"/>
          </a:xfrm>
        </p:grpSpPr>
        <p:sp>
          <p:nvSpPr>
            <p:cNvPr id="420" name="Google Shape;420;g3ec0ccb0ee9_1_374"/>
            <p:cNvSpPr/>
            <p:nvPr/>
          </p:nvSpPr>
          <p:spPr>
            <a:xfrm>
              <a:off x="11791950" y="6143625"/>
              <a:ext cx="52920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Dragon's Lair</a:t>
              </a:r>
              <a:endParaRPr b="0" i="0" sz="3600" u="none" cap="none" strike="noStrike">
                <a:solidFill>
                  <a:schemeClr val="dk1"/>
                </a:solidFill>
                <a:latin typeface="Calibri"/>
                <a:ea typeface="Calibri"/>
                <a:cs typeface="Calibri"/>
                <a:sym typeface="Calibri"/>
              </a:endParaRPr>
            </a:p>
          </p:txBody>
        </p:sp>
        <p:sp>
          <p:nvSpPr>
            <p:cNvPr id="421" name="Google Shape;421;g3ec0ccb0ee9_1_374"/>
            <p:cNvSpPr/>
            <p:nvPr/>
          </p:nvSpPr>
          <p:spPr>
            <a:xfrm>
              <a:off x="11791950" y="6905625"/>
              <a:ext cx="5261700" cy="1021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dangerous and mysterious place where dragons reside.</a:t>
              </a:r>
              <a:endParaRPr b="0" i="0" sz="2400" u="none" cap="none" strike="noStrike">
                <a:solidFill>
                  <a:schemeClr val="dk1"/>
                </a:solidFill>
                <a:latin typeface="Calibri"/>
                <a:ea typeface="Calibri"/>
                <a:cs typeface="Calibri"/>
                <a:sym typeface="Calibri"/>
              </a:endParaRPr>
            </a:p>
          </p:txBody>
        </p:sp>
      </p:grpSp>
      <p:pic>
        <p:nvPicPr>
          <p:cNvPr descr="preencoded.png" id="422" name="Google Shape;422;g3ec0ccb0ee9_1_374"/>
          <p:cNvPicPr preferRelativeResize="0"/>
          <p:nvPr/>
        </p:nvPicPr>
        <p:blipFill rotWithShape="1">
          <a:blip r:embed="rId6">
            <a:alphaModFix/>
          </a:blip>
          <a:srcRect b="0" l="0" r="0" t="0"/>
          <a:stretch/>
        </p:blipFill>
        <p:spPr>
          <a:xfrm>
            <a:off x="-2171700" y="6391275"/>
            <a:ext cx="5524500" cy="7334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427" name="Shape 427"/>
        <p:cNvGrpSpPr/>
        <p:nvPr/>
      </p:nvGrpSpPr>
      <p:grpSpPr>
        <a:xfrm>
          <a:off x="0" y="0"/>
          <a:ext cx="0" cy="0"/>
          <a:chOff x="0" y="0"/>
          <a:chExt cx="0" cy="0"/>
        </a:xfrm>
      </p:grpSpPr>
      <p:pic>
        <p:nvPicPr>
          <p:cNvPr descr="preencoded.png" id="428" name="Google Shape;428;g3ec0ccb0ee9_1_394"/>
          <p:cNvPicPr preferRelativeResize="0"/>
          <p:nvPr/>
        </p:nvPicPr>
        <p:blipFill rotWithShape="1">
          <a:blip r:embed="rId3">
            <a:alphaModFix/>
          </a:blip>
          <a:srcRect b="0" l="0" r="0" t="0"/>
          <a:stretch/>
        </p:blipFill>
        <p:spPr>
          <a:xfrm>
            <a:off x="-609600" y="-466725"/>
            <a:ext cx="3276600" cy="3695700"/>
          </a:xfrm>
          <a:prstGeom prst="rect">
            <a:avLst/>
          </a:prstGeom>
          <a:noFill/>
          <a:ln>
            <a:noFill/>
          </a:ln>
        </p:spPr>
      </p:pic>
      <p:pic>
        <p:nvPicPr>
          <p:cNvPr descr="preencoded.png" id="429" name="Google Shape;429;g3ec0ccb0ee9_1_394"/>
          <p:cNvPicPr preferRelativeResize="0"/>
          <p:nvPr/>
        </p:nvPicPr>
        <p:blipFill rotWithShape="1">
          <a:blip r:embed="rId4">
            <a:alphaModFix/>
          </a:blip>
          <a:srcRect b="0" l="0" r="0" t="0"/>
          <a:stretch/>
        </p:blipFill>
        <p:spPr>
          <a:xfrm>
            <a:off x="14773275" y="7410450"/>
            <a:ext cx="4533900" cy="4991100"/>
          </a:xfrm>
          <a:prstGeom prst="rect">
            <a:avLst/>
          </a:prstGeom>
          <a:noFill/>
          <a:ln>
            <a:noFill/>
          </a:ln>
        </p:spPr>
      </p:pic>
      <p:grpSp>
        <p:nvGrpSpPr>
          <p:cNvPr id="430" name="Google Shape;430;g3ec0ccb0ee9_1_394"/>
          <p:cNvGrpSpPr/>
          <p:nvPr/>
        </p:nvGrpSpPr>
        <p:grpSpPr>
          <a:xfrm>
            <a:off x="17640300" y="7994925"/>
            <a:ext cx="596549" cy="2063476"/>
            <a:chOff x="17640300" y="7994925"/>
            <a:chExt cx="596549" cy="2063476"/>
          </a:xfrm>
        </p:grpSpPr>
        <p:pic>
          <p:nvPicPr>
            <p:cNvPr descr="preencoded.png" id="431" name="Google Shape;431;g3ec0ccb0ee9_1_394"/>
            <p:cNvPicPr preferRelativeResize="0"/>
            <p:nvPr/>
          </p:nvPicPr>
          <p:blipFill rotWithShape="1">
            <a:blip r:embed="rId5">
              <a:alphaModFix/>
            </a:blip>
            <a:srcRect b="0" l="0" r="0" t="0"/>
            <a:stretch/>
          </p:blipFill>
          <p:spPr>
            <a:xfrm>
              <a:off x="17640300" y="9525000"/>
              <a:ext cx="533400" cy="533400"/>
            </a:xfrm>
            <a:prstGeom prst="rect">
              <a:avLst/>
            </a:prstGeom>
            <a:noFill/>
            <a:ln>
              <a:noFill/>
            </a:ln>
          </p:spPr>
        </p:pic>
        <p:sp>
          <p:nvSpPr>
            <p:cNvPr id="432" name="Google Shape;432;g3ec0ccb0ee9_1_394"/>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433" name="Google Shape;433;g3ec0ccb0ee9_1_394"/>
          <p:cNvGrpSpPr/>
          <p:nvPr/>
        </p:nvGrpSpPr>
        <p:grpSpPr>
          <a:xfrm>
            <a:off x="0" y="685800"/>
            <a:ext cx="18288000" cy="12325350"/>
            <a:chOff x="0" y="685800"/>
            <a:chExt cx="18288000" cy="12325350"/>
          </a:xfrm>
        </p:grpSpPr>
        <p:cxnSp>
          <p:nvCxnSpPr>
            <p:cNvPr id="434" name="Google Shape;434;g3ec0ccb0ee9_1_394"/>
            <p:cNvCxnSpPr/>
            <p:nvPr/>
          </p:nvCxnSpPr>
          <p:spPr>
            <a:xfrm rot="1805">
              <a:off x="-1" y="5157827"/>
              <a:ext cx="18288003" cy="0"/>
            </a:xfrm>
            <a:prstGeom prst="straightConnector1">
              <a:avLst/>
            </a:prstGeom>
            <a:noFill/>
            <a:ln cap="flat" cmpd="sng" w="9525">
              <a:solidFill>
                <a:srgbClr val="4D4D4D"/>
              </a:solidFill>
              <a:prstDash val="solid"/>
              <a:round/>
              <a:headEnd len="sm" w="sm" type="none"/>
              <a:tailEnd len="sm" w="sm" type="none"/>
            </a:ln>
          </p:spPr>
        </p:cxnSp>
        <p:cxnSp>
          <p:nvCxnSpPr>
            <p:cNvPr id="435" name="Google Shape;435;g3ec0ccb0ee9_1_394"/>
            <p:cNvCxnSpPr/>
            <p:nvPr/>
          </p:nvCxnSpPr>
          <p:spPr>
            <a:xfrm rot="5387154">
              <a:off x="1457270" y="7758075"/>
              <a:ext cx="5057735" cy="0"/>
            </a:xfrm>
            <a:prstGeom prst="straightConnector1">
              <a:avLst/>
            </a:prstGeom>
            <a:noFill/>
            <a:ln cap="flat" cmpd="sng" w="19050">
              <a:solidFill>
                <a:srgbClr val="000000"/>
              </a:solidFill>
              <a:prstDash val="solid"/>
              <a:round/>
              <a:headEnd len="sm" w="sm" type="none"/>
              <a:tailEnd len="sm" w="sm" type="none"/>
            </a:ln>
          </p:spPr>
        </p:cxnSp>
        <p:cxnSp>
          <p:nvCxnSpPr>
            <p:cNvPr id="436" name="Google Shape;436;g3ec0ccb0ee9_1_394"/>
            <p:cNvCxnSpPr/>
            <p:nvPr/>
          </p:nvCxnSpPr>
          <p:spPr>
            <a:xfrm rot="5361504">
              <a:off x="6243659" y="4229100"/>
              <a:ext cx="1714608" cy="0"/>
            </a:xfrm>
            <a:prstGeom prst="straightConnector1">
              <a:avLst/>
            </a:prstGeom>
            <a:noFill/>
            <a:ln cap="flat" cmpd="sng" w="19050">
              <a:solidFill>
                <a:srgbClr val="000000"/>
              </a:solidFill>
              <a:prstDash val="solid"/>
              <a:round/>
              <a:headEnd len="sm" w="sm" type="none"/>
              <a:tailEnd len="sm" w="sm" type="none"/>
            </a:ln>
          </p:spPr>
        </p:cxnSp>
        <p:cxnSp>
          <p:nvCxnSpPr>
            <p:cNvPr id="437" name="Google Shape;437;g3ec0ccb0ee9_1_394"/>
            <p:cNvCxnSpPr/>
            <p:nvPr/>
          </p:nvCxnSpPr>
          <p:spPr>
            <a:xfrm rot="5347103">
              <a:off x="9629813" y="5853076"/>
              <a:ext cx="1247848" cy="0"/>
            </a:xfrm>
            <a:prstGeom prst="straightConnector1">
              <a:avLst/>
            </a:prstGeom>
            <a:noFill/>
            <a:ln cap="flat" cmpd="sng" w="19050">
              <a:solidFill>
                <a:srgbClr val="000000"/>
              </a:solidFill>
              <a:prstDash val="solid"/>
              <a:round/>
              <a:headEnd len="sm" w="sm" type="none"/>
              <a:tailEnd len="sm" w="sm" type="none"/>
            </a:ln>
          </p:spPr>
        </p:cxnSp>
        <p:cxnSp>
          <p:nvCxnSpPr>
            <p:cNvPr id="438" name="Google Shape;438;g3ec0ccb0ee9_1_394"/>
            <p:cNvCxnSpPr/>
            <p:nvPr/>
          </p:nvCxnSpPr>
          <p:spPr>
            <a:xfrm rot="5382187">
              <a:off x="11515738" y="3233775"/>
              <a:ext cx="3705350" cy="0"/>
            </a:xfrm>
            <a:prstGeom prst="straightConnector1">
              <a:avLst/>
            </a:prstGeom>
            <a:noFill/>
            <a:ln cap="flat" cmpd="sng" w="19050">
              <a:solidFill>
                <a:srgbClr val="000000"/>
              </a:solidFill>
              <a:prstDash val="solid"/>
              <a:round/>
              <a:headEnd len="sm" w="sm" type="none"/>
              <a:tailEnd len="sm" w="sm" type="none"/>
            </a:ln>
          </p:spPr>
        </p:cxnSp>
        <p:pic>
          <p:nvPicPr>
            <p:cNvPr descr="preencoded.png" id="439" name="Google Shape;439;g3ec0ccb0ee9_1_394"/>
            <p:cNvPicPr preferRelativeResize="0"/>
            <p:nvPr/>
          </p:nvPicPr>
          <p:blipFill rotWithShape="1">
            <a:blip r:embed="rId6">
              <a:alphaModFix/>
            </a:blip>
            <a:srcRect b="0" l="0" r="0" t="0"/>
            <a:stretch/>
          </p:blipFill>
          <p:spPr>
            <a:xfrm>
              <a:off x="1028700" y="685800"/>
              <a:ext cx="4762500" cy="2209800"/>
            </a:xfrm>
            <a:prstGeom prst="rect">
              <a:avLst/>
            </a:prstGeom>
            <a:noFill/>
            <a:ln>
              <a:noFill/>
            </a:ln>
          </p:spPr>
        </p:pic>
        <p:pic>
          <p:nvPicPr>
            <p:cNvPr descr="preencoded.png" id="440" name="Google Shape;440;g3ec0ccb0ee9_1_394"/>
            <p:cNvPicPr preferRelativeResize="0"/>
            <p:nvPr/>
          </p:nvPicPr>
          <p:blipFill rotWithShape="1">
            <a:blip r:embed="rId7">
              <a:alphaModFix/>
            </a:blip>
            <a:srcRect b="0" l="0" r="0" t="0"/>
            <a:stretch/>
          </p:blipFill>
          <p:spPr>
            <a:xfrm>
              <a:off x="4162425" y="7429500"/>
              <a:ext cx="3095625" cy="5581650"/>
            </a:xfrm>
            <a:prstGeom prst="rect">
              <a:avLst/>
            </a:prstGeom>
            <a:noFill/>
            <a:ln>
              <a:noFill/>
            </a:ln>
          </p:spPr>
        </p:pic>
        <p:pic>
          <p:nvPicPr>
            <p:cNvPr descr="preencoded.png" id="441" name="Google Shape;441;g3ec0ccb0ee9_1_394"/>
            <p:cNvPicPr preferRelativeResize="0"/>
            <p:nvPr/>
          </p:nvPicPr>
          <p:blipFill rotWithShape="1">
            <a:blip r:embed="rId8">
              <a:alphaModFix/>
            </a:blip>
            <a:srcRect b="0" l="0" r="0" t="0"/>
            <a:stretch/>
          </p:blipFill>
          <p:spPr>
            <a:xfrm>
              <a:off x="13563600" y="1381125"/>
              <a:ext cx="3629025" cy="1514475"/>
            </a:xfrm>
            <a:prstGeom prst="rect">
              <a:avLst/>
            </a:prstGeom>
            <a:noFill/>
            <a:ln>
              <a:noFill/>
            </a:ln>
          </p:spPr>
        </p:pic>
        <p:cxnSp>
          <p:nvCxnSpPr>
            <p:cNvPr id="442" name="Google Shape;442;g3ec0ccb0ee9_1_394"/>
            <p:cNvCxnSpPr/>
            <p:nvPr/>
          </p:nvCxnSpPr>
          <p:spPr>
            <a:xfrm rot="5385000">
              <a:off x="-1366708" y="2886000"/>
              <a:ext cx="4400442" cy="0"/>
            </a:xfrm>
            <a:prstGeom prst="straightConnector1">
              <a:avLst/>
            </a:prstGeom>
            <a:noFill/>
            <a:ln cap="flat" cmpd="sng" w="19050">
              <a:solidFill>
                <a:srgbClr val="000000"/>
              </a:solidFill>
              <a:prstDash val="solid"/>
              <a:round/>
              <a:headEnd len="sm" w="sm" type="none"/>
              <a:tailEnd len="sm" w="sm" type="none"/>
            </a:ln>
          </p:spPr>
        </p:cxnSp>
        <p:sp>
          <p:nvSpPr>
            <p:cNvPr id="443" name="Google Shape;443;g3ec0ccb0ee9_1_394"/>
            <p:cNvSpPr/>
            <p:nvPr/>
          </p:nvSpPr>
          <p:spPr>
            <a:xfrm>
              <a:off x="1028700" y="3124200"/>
              <a:ext cx="13584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Poppins"/>
                <a:buNone/>
              </a:pPr>
              <a:r>
                <a:rPr b="1" i="0" lang="en-US" sz="2700" u="none" cap="none" strike="noStrike">
                  <a:solidFill>
                    <a:srgbClr val="0E0E0E"/>
                  </a:solidFill>
                  <a:latin typeface="Poppins"/>
                  <a:ea typeface="Poppins"/>
                  <a:cs typeface="Poppins"/>
                  <a:sym typeface="Poppins"/>
                </a:rPr>
                <a:t>Eclipse</a:t>
              </a:r>
              <a:endParaRPr b="0" i="0" sz="2700" u="none" cap="none" strike="noStrike">
                <a:solidFill>
                  <a:schemeClr val="dk1"/>
                </a:solidFill>
                <a:latin typeface="Calibri"/>
                <a:ea typeface="Calibri"/>
                <a:cs typeface="Calibri"/>
                <a:sym typeface="Calibri"/>
              </a:endParaRPr>
            </a:p>
          </p:txBody>
        </p:sp>
        <p:sp>
          <p:nvSpPr>
            <p:cNvPr id="444" name="Google Shape;444;g3ec0ccb0ee9_1_394"/>
            <p:cNvSpPr/>
            <p:nvPr/>
          </p:nvSpPr>
          <p:spPr>
            <a:xfrm>
              <a:off x="1028700" y="3867150"/>
              <a:ext cx="4823400" cy="1021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Rare event causes unpredictable magic.</a:t>
              </a:r>
              <a:endParaRPr b="0" i="0" sz="2400" u="none" cap="none" strike="noStrike">
                <a:solidFill>
                  <a:schemeClr val="dk1"/>
                </a:solidFill>
                <a:latin typeface="Calibri"/>
                <a:ea typeface="Calibri"/>
                <a:cs typeface="Calibri"/>
                <a:sym typeface="Calibri"/>
              </a:endParaRPr>
            </a:p>
          </p:txBody>
        </p:sp>
        <p:sp>
          <p:nvSpPr>
            <p:cNvPr id="445" name="Google Shape;445;g3ec0ccb0ee9_1_394"/>
            <p:cNvSpPr/>
            <p:nvPr/>
          </p:nvSpPr>
          <p:spPr>
            <a:xfrm>
              <a:off x="4162425" y="5543550"/>
              <a:ext cx="16440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Poppins"/>
                <a:buNone/>
              </a:pPr>
              <a:r>
                <a:rPr b="1" i="0" lang="en-US" sz="2700" u="none" cap="none" strike="noStrike">
                  <a:solidFill>
                    <a:srgbClr val="0E0E0E"/>
                  </a:solidFill>
                  <a:latin typeface="Poppins"/>
                  <a:ea typeface="Poppins"/>
                  <a:cs typeface="Poppins"/>
                  <a:sym typeface="Poppins"/>
                </a:rPr>
                <a:t>Invasion</a:t>
              </a:r>
              <a:endParaRPr b="0" i="0" sz="2700" u="none" cap="none" strike="noStrike">
                <a:solidFill>
                  <a:schemeClr val="dk1"/>
                </a:solidFill>
                <a:latin typeface="Calibri"/>
                <a:ea typeface="Calibri"/>
                <a:cs typeface="Calibri"/>
                <a:sym typeface="Calibri"/>
              </a:endParaRPr>
            </a:p>
          </p:txBody>
        </p:sp>
        <p:sp>
          <p:nvSpPr>
            <p:cNvPr id="446" name="Google Shape;446;g3ec0ccb0ee9_1_394"/>
            <p:cNvSpPr/>
            <p:nvPr/>
          </p:nvSpPr>
          <p:spPr>
            <a:xfrm>
              <a:off x="4162425" y="6286500"/>
              <a:ext cx="3156600" cy="1021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Kingdom attacked by monsters.</a:t>
              </a:r>
              <a:endParaRPr b="0" i="0" sz="2400" u="none" cap="none" strike="noStrike">
                <a:solidFill>
                  <a:schemeClr val="dk1"/>
                </a:solidFill>
                <a:latin typeface="Calibri"/>
                <a:ea typeface="Calibri"/>
                <a:cs typeface="Calibri"/>
                <a:sym typeface="Calibri"/>
              </a:endParaRPr>
            </a:p>
          </p:txBody>
        </p:sp>
        <p:sp>
          <p:nvSpPr>
            <p:cNvPr id="447" name="Google Shape;447;g3ec0ccb0ee9_1_394"/>
            <p:cNvSpPr/>
            <p:nvPr/>
          </p:nvSpPr>
          <p:spPr>
            <a:xfrm>
              <a:off x="10429875" y="5543550"/>
              <a:ext cx="16344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Poppins"/>
                <a:buNone/>
              </a:pPr>
              <a:r>
                <a:rPr b="1" i="0" lang="en-US" sz="2700" u="none" cap="none" strike="noStrike">
                  <a:solidFill>
                    <a:srgbClr val="0E0E0E"/>
                  </a:solidFill>
                  <a:latin typeface="Poppins"/>
                  <a:ea typeface="Poppins"/>
                  <a:cs typeface="Poppins"/>
                  <a:sym typeface="Poppins"/>
                </a:rPr>
                <a:t>Betrayal</a:t>
              </a:r>
              <a:endParaRPr b="0" i="0" sz="2700" u="none" cap="none" strike="noStrike">
                <a:solidFill>
                  <a:schemeClr val="dk1"/>
                </a:solidFill>
                <a:latin typeface="Calibri"/>
                <a:ea typeface="Calibri"/>
                <a:cs typeface="Calibri"/>
                <a:sym typeface="Calibri"/>
              </a:endParaRPr>
            </a:p>
          </p:txBody>
        </p:sp>
        <p:sp>
          <p:nvSpPr>
            <p:cNvPr id="448" name="Google Shape;448;g3ec0ccb0ee9_1_394"/>
            <p:cNvSpPr/>
            <p:nvPr/>
          </p:nvSpPr>
          <p:spPr>
            <a:xfrm>
              <a:off x="10429875" y="6286500"/>
              <a:ext cx="75570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Queen's advisor revealed as spy.</a:t>
              </a:r>
              <a:endParaRPr b="0" i="0" sz="2400" u="none" cap="none" strike="noStrike">
                <a:solidFill>
                  <a:schemeClr val="dk1"/>
                </a:solidFill>
                <a:latin typeface="Calibri"/>
                <a:ea typeface="Calibri"/>
                <a:cs typeface="Calibri"/>
                <a:sym typeface="Calibri"/>
              </a:endParaRPr>
            </a:p>
          </p:txBody>
        </p:sp>
        <p:sp>
          <p:nvSpPr>
            <p:cNvPr id="449" name="Google Shape;449;g3ec0ccb0ee9_1_394"/>
            <p:cNvSpPr/>
            <p:nvPr/>
          </p:nvSpPr>
          <p:spPr>
            <a:xfrm>
              <a:off x="7296150" y="3305175"/>
              <a:ext cx="11679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Poppins"/>
                <a:buNone/>
              </a:pPr>
              <a:r>
                <a:rPr b="1" i="0" lang="en-US" sz="2700" u="none" cap="none" strike="noStrike">
                  <a:solidFill>
                    <a:srgbClr val="0E0E0E"/>
                  </a:solidFill>
                  <a:latin typeface="Poppins"/>
                  <a:ea typeface="Poppins"/>
                  <a:cs typeface="Poppins"/>
                  <a:sym typeface="Poppins"/>
                </a:rPr>
                <a:t>Quest</a:t>
              </a:r>
              <a:endParaRPr b="0" i="0" sz="2700" u="none" cap="none" strike="noStrike">
                <a:solidFill>
                  <a:schemeClr val="dk1"/>
                </a:solidFill>
                <a:latin typeface="Calibri"/>
                <a:ea typeface="Calibri"/>
                <a:cs typeface="Calibri"/>
                <a:sym typeface="Calibri"/>
              </a:endParaRPr>
            </a:p>
          </p:txBody>
        </p:sp>
        <p:sp>
          <p:nvSpPr>
            <p:cNvPr id="450" name="Google Shape;450;g3ec0ccb0ee9_1_394"/>
            <p:cNvSpPr/>
            <p:nvPr/>
          </p:nvSpPr>
          <p:spPr>
            <a:xfrm>
              <a:off x="7296150" y="4048125"/>
              <a:ext cx="4823400" cy="1021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Adventurers seek immortal artifact.</a:t>
              </a:r>
              <a:endParaRPr b="0" i="0" sz="2400" u="none" cap="none" strike="noStrike">
                <a:solidFill>
                  <a:schemeClr val="dk1"/>
                </a:solidFill>
                <a:latin typeface="Calibri"/>
                <a:ea typeface="Calibri"/>
                <a:cs typeface="Calibri"/>
                <a:sym typeface="Calibri"/>
              </a:endParaRPr>
            </a:p>
          </p:txBody>
        </p:sp>
        <p:sp>
          <p:nvSpPr>
            <p:cNvPr id="451" name="Google Shape;451;g3ec0ccb0ee9_1_394"/>
            <p:cNvSpPr/>
            <p:nvPr/>
          </p:nvSpPr>
          <p:spPr>
            <a:xfrm>
              <a:off x="13563600" y="3124200"/>
              <a:ext cx="13296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Poppins"/>
                <a:buNone/>
              </a:pPr>
              <a:r>
                <a:rPr b="1" i="0" lang="en-US" sz="2700" u="none" cap="none" strike="noStrike">
                  <a:solidFill>
                    <a:srgbClr val="0E0E0E"/>
                  </a:solidFill>
                  <a:latin typeface="Poppins"/>
                  <a:ea typeface="Poppins"/>
                  <a:cs typeface="Poppins"/>
                  <a:sym typeface="Poppins"/>
                </a:rPr>
                <a:t>Obtain</a:t>
              </a:r>
              <a:endParaRPr b="0" i="0" sz="2700" u="none" cap="none" strike="noStrike">
                <a:solidFill>
                  <a:schemeClr val="dk1"/>
                </a:solidFill>
                <a:latin typeface="Calibri"/>
                <a:ea typeface="Calibri"/>
                <a:cs typeface="Calibri"/>
                <a:sym typeface="Calibri"/>
              </a:endParaRPr>
            </a:p>
          </p:txBody>
        </p:sp>
        <p:sp>
          <p:nvSpPr>
            <p:cNvPr id="452" name="Google Shape;452;g3ec0ccb0ee9_1_394"/>
            <p:cNvSpPr/>
            <p:nvPr/>
          </p:nvSpPr>
          <p:spPr>
            <a:xfrm>
              <a:off x="13563600" y="3867150"/>
              <a:ext cx="3690000" cy="1021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Humans acquire Crystal </a:t>
              </a:r>
              <a:endParaRPr b="0" i="0" sz="2400" u="none" cap="none" strike="noStrike">
                <a:solidFill>
                  <a:schemeClr val="dk1"/>
                </a:solidFill>
                <a:latin typeface="Calibri"/>
                <a:ea typeface="Calibri"/>
                <a:cs typeface="Calibri"/>
                <a:sym typeface="Calibri"/>
              </a:endParaRPr>
            </a:p>
          </p:txBody>
        </p:sp>
      </p:grpSp>
      <p:sp>
        <p:nvSpPr>
          <p:cNvPr id="453" name="Google Shape;453;g3ec0ccb0ee9_1_394"/>
          <p:cNvSpPr/>
          <p:nvPr/>
        </p:nvSpPr>
        <p:spPr>
          <a:xfrm>
            <a:off x="4591050" y="1066800"/>
            <a:ext cx="9105900" cy="1409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6000"/>
              <a:buFont typeface="Poppins"/>
              <a:buNone/>
            </a:pPr>
            <a:r>
              <a:rPr b="1" i="0" lang="en-US" sz="6000" u="none" cap="none" strike="noStrike">
                <a:solidFill>
                  <a:srgbClr val="272727"/>
                </a:solidFill>
                <a:latin typeface="Poppins"/>
                <a:ea typeface="Poppins"/>
                <a:cs typeface="Poppins"/>
                <a:sym typeface="Poppins"/>
              </a:rPr>
              <a:t>The Timeline</a:t>
            </a:r>
            <a:endParaRPr b="0" i="0" sz="6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633E"/>
        </a:solidFill>
      </p:bgPr>
    </p:bg>
    <p:spTree>
      <p:nvGrpSpPr>
        <p:cNvPr id="33" name="Shape 33"/>
        <p:cNvGrpSpPr/>
        <p:nvPr/>
      </p:nvGrpSpPr>
      <p:grpSpPr>
        <a:xfrm>
          <a:off x="0" y="0"/>
          <a:ext cx="0" cy="0"/>
          <a:chOff x="0" y="0"/>
          <a:chExt cx="0" cy="0"/>
        </a:xfrm>
      </p:grpSpPr>
      <p:grpSp>
        <p:nvGrpSpPr>
          <p:cNvPr id="34" name="Google Shape;34;g3ec0ccb0ee9_1_17"/>
          <p:cNvGrpSpPr/>
          <p:nvPr/>
        </p:nvGrpSpPr>
        <p:grpSpPr>
          <a:xfrm>
            <a:off x="17640300" y="7994925"/>
            <a:ext cx="596549" cy="2063476"/>
            <a:chOff x="17640300" y="7994925"/>
            <a:chExt cx="596549" cy="2063476"/>
          </a:xfrm>
        </p:grpSpPr>
        <p:pic>
          <p:nvPicPr>
            <p:cNvPr descr="preencoded.png" id="35" name="Google Shape;35;g3ec0ccb0ee9_1_17"/>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36" name="Google Shape;36;g3ec0ccb0ee9_1_17"/>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37" name="Google Shape;37;g3ec0ccb0ee9_1_17"/>
          <p:cNvPicPr preferRelativeResize="0"/>
          <p:nvPr/>
        </p:nvPicPr>
        <p:blipFill rotWithShape="1">
          <a:blip r:embed="rId4">
            <a:alphaModFix/>
          </a:blip>
          <a:srcRect b="0" l="0" r="0" t="0"/>
          <a:stretch/>
        </p:blipFill>
        <p:spPr>
          <a:xfrm>
            <a:off x="3" y="375614"/>
            <a:ext cx="4531148" cy="1127885"/>
          </a:xfrm>
          <a:prstGeom prst="rect">
            <a:avLst/>
          </a:prstGeom>
          <a:noFill/>
          <a:ln>
            <a:noFill/>
          </a:ln>
        </p:spPr>
      </p:pic>
      <p:pic>
        <p:nvPicPr>
          <p:cNvPr descr="preencoded.png" id="38" name="Google Shape;38;g3ec0ccb0ee9_1_17"/>
          <p:cNvPicPr preferRelativeResize="0"/>
          <p:nvPr/>
        </p:nvPicPr>
        <p:blipFill rotWithShape="1">
          <a:blip r:embed="rId5">
            <a:alphaModFix/>
          </a:blip>
          <a:srcRect b="0" l="0" r="0" t="0"/>
          <a:stretch/>
        </p:blipFill>
        <p:spPr>
          <a:xfrm>
            <a:off x="13792888" y="3745853"/>
            <a:ext cx="4531149" cy="1127885"/>
          </a:xfrm>
          <a:prstGeom prst="rect">
            <a:avLst/>
          </a:prstGeom>
          <a:noFill/>
          <a:ln>
            <a:noFill/>
          </a:ln>
        </p:spPr>
      </p:pic>
      <p:pic>
        <p:nvPicPr>
          <p:cNvPr descr="preencoded.png" id="39" name="Google Shape;39;g3ec0ccb0ee9_1_17"/>
          <p:cNvPicPr preferRelativeResize="0"/>
          <p:nvPr/>
        </p:nvPicPr>
        <p:blipFill rotWithShape="1">
          <a:blip r:embed="rId4">
            <a:alphaModFix/>
          </a:blip>
          <a:srcRect b="0" l="0" r="0" t="0"/>
          <a:stretch/>
        </p:blipFill>
        <p:spPr>
          <a:xfrm>
            <a:off x="1314122" y="5777740"/>
            <a:ext cx="4531148" cy="1127885"/>
          </a:xfrm>
          <a:prstGeom prst="rect">
            <a:avLst/>
          </a:prstGeom>
          <a:noFill/>
          <a:ln>
            <a:noFill/>
          </a:ln>
        </p:spPr>
      </p:pic>
      <p:pic>
        <p:nvPicPr>
          <p:cNvPr descr="preencoded.png" id="40" name="Google Shape;40;g3ec0ccb0ee9_1_17"/>
          <p:cNvPicPr preferRelativeResize="0"/>
          <p:nvPr/>
        </p:nvPicPr>
        <p:blipFill rotWithShape="1">
          <a:blip r:embed="rId6">
            <a:alphaModFix/>
          </a:blip>
          <a:srcRect b="0" l="0" r="0" t="0"/>
          <a:stretch/>
        </p:blipFill>
        <p:spPr>
          <a:xfrm>
            <a:off x="5114925" y="4057650"/>
            <a:ext cx="8077200" cy="6057900"/>
          </a:xfrm>
          <a:prstGeom prst="rect">
            <a:avLst/>
          </a:prstGeom>
          <a:noFill/>
          <a:ln>
            <a:noFill/>
          </a:ln>
        </p:spPr>
      </p:pic>
      <p:sp>
        <p:nvSpPr>
          <p:cNvPr id="41" name="Google Shape;41;g3ec0ccb0ee9_1_17"/>
          <p:cNvSpPr/>
          <p:nvPr/>
        </p:nvSpPr>
        <p:spPr>
          <a:xfrm>
            <a:off x="5958840" y="371475"/>
            <a:ext cx="6379800" cy="22554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9600"/>
              <a:buFont typeface="Poppins"/>
              <a:buNone/>
            </a:pPr>
            <a:r>
              <a:rPr b="1" i="0" lang="en-US" sz="9600" u="none" cap="none" strike="noStrike">
                <a:solidFill>
                  <a:srgbClr val="FFFFFF"/>
                </a:solidFill>
                <a:latin typeface="Poppins"/>
                <a:ea typeface="Poppins"/>
                <a:cs typeface="Poppins"/>
                <a:sym typeface="Poppins"/>
              </a:rPr>
              <a:t>Welcome</a:t>
            </a:r>
            <a:endParaRPr b="0" i="0" sz="9600" u="none" cap="none" strike="noStrike">
              <a:solidFill>
                <a:schemeClr val="dk1"/>
              </a:solidFill>
              <a:latin typeface="Calibri"/>
              <a:ea typeface="Calibri"/>
              <a:cs typeface="Calibri"/>
              <a:sym typeface="Calibri"/>
            </a:endParaRPr>
          </a:p>
        </p:txBody>
      </p:sp>
      <p:sp>
        <p:nvSpPr>
          <p:cNvPr id="42" name="Google Shape;42;g3ec0ccb0ee9_1_17"/>
          <p:cNvSpPr/>
          <p:nvPr/>
        </p:nvSpPr>
        <p:spPr>
          <a:xfrm>
            <a:off x="3769995" y="2352675"/>
            <a:ext cx="10757400" cy="1935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2400"/>
              <a:buFont typeface="Poppins"/>
              <a:buNone/>
            </a:pPr>
            <a:r>
              <a:rPr b="0" i="0" lang="en-US" sz="2400" u="none" cap="none" strike="noStrike">
                <a:solidFill>
                  <a:srgbClr val="FFFFFF"/>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E30"/>
        </a:solidFill>
      </p:bgPr>
    </p:bg>
    <p:spTree>
      <p:nvGrpSpPr>
        <p:cNvPr id="458" name="Shape 458"/>
        <p:cNvGrpSpPr/>
        <p:nvPr/>
      </p:nvGrpSpPr>
      <p:grpSpPr>
        <a:xfrm>
          <a:off x="0" y="0"/>
          <a:ext cx="0" cy="0"/>
          <a:chOff x="0" y="0"/>
          <a:chExt cx="0" cy="0"/>
        </a:xfrm>
      </p:grpSpPr>
      <p:pic>
        <p:nvPicPr>
          <p:cNvPr descr="preencoded.png" id="459" name="Google Shape;459;g3ec0ccb0ee9_1_424"/>
          <p:cNvPicPr preferRelativeResize="0"/>
          <p:nvPr/>
        </p:nvPicPr>
        <p:blipFill rotWithShape="1">
          <a:blip r:embed="rId3">
            <a:alphaModFix/>
          </a:blip>
          <a:srcRect b="0" l="0" r="0" t="0"/>
          <a:stretch/>
        </p:blipFill>
        <p:spPr>
          <a:xfrm>
            <a:off x="-2333625" y="-1724027"/>
            <a:ext cx="21993223" cy="27813007"/>
          </a:xfrm>
          <a:prstGeom prst="rect">
            <a:avLst/>
          </a:prstGeom>
          <a:noFill/>
          <a:ln>
            <a:noFill/>
          </a:ln>
        </p:spPr>
      </p:pic>
      <p:grpSp>
        <p:nvGrpSpPr>
          <p:cNvPr id="460" name="Google Shape;460;g3ec0ccb0ee9_1_424"/>
          <p:cNvGrpSpPr/>
          <p:nvPr/>
        </p:nvGrpSpPr>
        <p:grpSpPr>
          <a:xfrm>
            <a:off x="17640300" y="7994925"/>
            <a:ext cx="596549" cy="2063476"/>
            <a:chOff x="17640300" y="7994925"/>
            <a:chExt cx="596549" cy="2063476"/>
          </a:xfrm>
        </p:grpSpPr>
        <p:pic>
          <p:nvPicPr>
            <p:cNvPr descr="preencoded.png" id="461" name="Google Shape;461;g3ec0ccb0ee9_1_424"/>
            <p:cNvPicPr preferRelativeResize="0"/>
            <p:nvPr/>
          </p:nvPicPr>
          <p:blipFill rotWithShape="1">
            <a:blip r:embed="rId4">
              <a:alphaModFix/>
            </a:blip>
            <a:srcRect b="0" l="0" r="0" t="0"/>
            <a:stretch/>
          </p:blipFill>
          <p:spPr>
            <a:xfrm>
              <a:off x="17640300" y="9525000"/>
              <a:ext cx="533400" cy="533400"/>
            </a:xfrm>
            <a:prstGeom prst="rect">
              <a:avLst/>
            </a:prstGeom>
            <a:noFill/>
            <a:ln>
              <a:noFill/>
            </a:ln>
          </p:spPr>
        </p:pic>
        <p:sp>
          <p:nvSpPr>
            <p:cNvPr id="462" name="Google Shape;462;g3ec0ccb0ee9_1_424"/>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463" name="Google Shape;463;g3ec0ccb0ee9_1_424"/>
          <p:cNvSpPr/>
          <p:nvPr/>
        </p:nvSpPr>
        <p:spPr>
          <a:xfrm>
            <a:off x="2686050" y="533400"/>
            <a:ext cx="42864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Poppins"/>
              <a:buNone/>
            </a:pPr>
            <a:r>
              <a:rPr b="1" i="0" lang="en-US" sz="6000" u="none" cap="none" strike="noStrike">
                <a:solidFill>
                  <a:srgbClr val="272727"/>
                </a:solidFill>
                <a:latin typeface="Poppins"/>
                <a:ea typeface="Poppins"/>
                <a:cs typeface="Poppins"/>
                <a:sym typeface="Poppins"/>
              </a:rPr>
              <a:t>Our Team</a:t>
            </a:r>
            <a:endParaRPr b="0" i="0" sz="6000" u="none" cap="none" strike="noStrike">
              <a:solidFill>
                <a:schemeClr val="dk1"/>
              </a:solidFill>
              <a:latin typeface="Calibri"/>
              <a:ea typeface="Calibri"/>
              <a:cs typeface="Calibri"/>
              <a:sym typeface="Calibri"/>
            </a:endParaRPr>
          </a:p>
        </p:txBody>
      </p:sp>
      <p:grpSp>
        <p:nvGrpSpPr>
          <p:cNvPr id="464" name="Google Shape;464;g3ec0ccb0ee9_1_424"/>
          <p:cNvGrpSpPr/>
          <p:nvPr/>
        </p:nvGrpSpPr>
        <p:grpSpPr>
          <a:xfrm>
            <a:off x="2621280" y="2066925"/>
            <a:ext cx="3682500" cy="7688700"/>
            <a:chOff x="2621280" y="2066925"/>
            <a:chExt cx="3682500" cy="7688700"/>
          </a:xfrm>
        </p:grpSpPr>
        <p:pic>
          <p:nvPicPr>
            <p:cNvPr descr="preencoded.png" id="465" name="Google Shape;465;g3ec0ccb0ee9_1_424"/>
            <p:cNvPicPr preferRelativeResize="0"/>
            <p:nvPr/>
          </p:nvPicPr>
          <p:blipFill rotWithShape="1">
            <a:blip r:embed="rId5">
              <a:alphaModFix/>
            </a:blip>
            <a:srcRect b="0" l="0" r="0" t="0"/>
            <a:stretch/>
          </p:blipFill>
          <p:spPr>
            <a:xfrm>
              <a:off x="2667000" y="2066925"/>
              <a:ext cx="3590925" cy="6172200"/>
            </a:xfrm>
            <a:prstGeom prst="rect">
              <a:avLst/>
            </a:prstGeom>
            <a:noFill/>
            <a:ln>
              <a:noFill/>
            </a:ln>
          </p:spPr>
        </p:pic>
        <p:sp>
          <p:nvSpPr>
            <p:cNvPr id="466" name="Google Shape;466;g3ec0ccb0ee9_1_424"/>
            <p:cNvSpPr/>
            <p:nvPr/>
          </p:nvSpPr>
          <p:spPr>
            <a:xfrm>
              <a:off x="2621280" y="8391525"/>
              <a:ext cx="36825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Eldruin</a:t>
              </a:r>
              <a:endParaRPr b="0" i="0" sz="3600" u="none" cap="none" strike="noStrike">
                <a:solidFill>
                  <a:schemeClr val="dk1"/>
                </a:solidFill>
                <a:latin typeface="Calibri"/>
                <a:ea typeface="Calibri"/>
                <a:cs typeface="Calibri"/>
                <a:sym typeface="Calibri"/>
              </a:endParaRPr>
            </a:p>
          </p:txBody>
        </p:sp>
        <p:sp>
          <p:nvSpPr>
            <p:cNvPr id="467" name="Google Shape;467;g3ec0ccb0ee9_1_424"/>
            <p:cNvSpPr/>
            <p:nvPr/>
          </p:nvSpPr>
          <p:spPr>
            <a:xfrm>
              <a:off x="2636520" y="9191625"/>
              <a:ext cx="3651900" cy="5640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Fire Mage</a:t>
              </a:r>
              <a:endParaRPr b="0" i="0" sz="2400" u="none" cap="none" strike="noStrike">
                <a:solidFill>
                  <a:schemeClr val="dk1"/>
                </a:solidFill>
                <a:latin typeface="Calibri"/>
                <a:ea typeface="Calibri"/>
                <a:cs typeface="Calibri"/>
                <a:sym typeface="Calibri"/>
              </a:endParaRPr>
            </a:p>
          </p:txBody>
        </p:sp>
      </p:grpSp>
      <p:grpSp>
        <p:nvGrpSpPr>
          <p:cNvPr id="468" name="Google Shape;468;g3ec0ccb0ee9_1_424"/>
          <p:cNvGrpSpPr/>
          <p:nvPr/>
        </p:nvGrpSpPr>
        <p:grpSpPr>
          <a:xfrm>
            <a:off x="6821805" y="2066925"/>
            <a:ext cx="3682500" cy="7688700"/>
            <a:chOff x="6821805" y="2066925"/>
            <a:chExt cx="3682500" cy="7688700"/>
          </a:xfrm>
        </p:grpSpPr>
        <p:pic>
          <p:nvPicPr>
            <p:cNvPr descr="preencoded.png" id="469" name="Google Shape;469;g3ec0ccb0ee9_1_424"/>
            <p:cNvPicPr preferRelativeResize="0"/>
            <p:nvPr/>
          </p:nvPicPr>
          <p:blipFill rotWithShape="1">
            <a:blip r:embed="rId6">
              <a:alphaModFix/>
            </a:blip>
            <a:srcRect b="0" l="0" r="0" t="0"/>
            <a:stretch/>
          </p:blipFill>
          <p:spPr>
            <a:xfrm>
              <a:off x="6867525" y="2066925"/>
              <a:ext cx="3590925" cy="6172200"/>
            </a:xfrm>
            <a:prstGeom prst="rect">
              <a:avLst/>
            </a:prstGeom>
            <a:noFill/>
            <a:ln>
              <a:noFill/>
            </a:ln>
          </p:spPr>
        </p:pic>
        <p:sp>
          <p:nvSpPr>
            <p:cNvPr id="470" name="Google Shape;470;g3ec0ccb0ee9_1_424"/>
            <p:cNvSpPr/>
            <p:nvPr/>
          </p:nvSpPr>
          <p:spPr>
            <a:xfrm>
              <a:off x="6821805" y="8391525"/>
              <a:ext cx="36825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Elementalen</a:t>
              </a:r>
              <a:endParaRPr b="0" i="0" sz="3600" u="none" cap="none" strike="noStrike">
                <a:solidFill>
                  <a:schemeClr val="dk1"/>
                </a:solidFill>
                <a:latin typeface="Calibri"/>
                <a:ea typeface="Calibri"/>
                <a:cs typeface="Calibri"/>
                <a:sym typeface="Calibri"/>
              </a:endParaRPr>
            </a:p>
          </p:txBody>
        </p:sp>
        <p:sp>
          <p:nvSpPr>
            <p:cNvPr id="471" name="Google Shape;471;g3ec0ccb0ee9_1_424"/>
            <p:cNvSpPr/>
            <p:nvPr/>
          </p:nvSpPr>
          <p:spPr>
            <a:xfrm>
              <a:off x="6837045" y="9191625"/>
              <a:ext cx="3651900" cy="5640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Guardian</a:t>
              </a:r>
              <a:endParaRPr b="0" i="0" sz="2400" u="none" cap="none" strike="noStrike">
                <a:solidFill>
                  <a:schemeClr val="dk1"/>
                </a:solidFill>
                <a:latin typeface="Calibri"/>
                <a:ea typeface="Calibri"/>
                <a:cs typeface="Calibri"/>
                <a:sym typeface="Calibri"/>
              </a:endParaRPr>
            </a:p>
          </p:txBody>
        </p:sp>
      </p:grpSp>
      <p:grpSp>
        <p:nvGrpSpPr>
          <p:cNvPr id="472" name="Google Shape;472;g3ec0ccb0ee9_1_424"/>
          <p:cNvGrpSpPr/>
          <p:nvPr/>
        </p:nvGrpSpPr>
        <p:grpSpPr>
          <a:xfrm>
            <a:off x="11022330" y="2066925"/>
            <a:ext cx="3682500" cy="7688700"/>
            <a:chOff x="11022330" y="2066925"/>
            <a:chExt cx="3682500" cy="7688700"/>
          </a:xfrm>
        </p:grpSpPr>
        <p:pic>
          <p:nvPicPr>
            <p:cNvPr descr="preencoded.png" id="473" name="Google Shape;473;g3ec0ccb0ee9_1_424"/>
            <p:cNvPicPr preferRelativeResize="0"/>
            <p:nvPr/>
          </p:nvPicPr>
          <p:blipFill rotWithShape="1">
            <a:blip r:embed="rId7">
              <a:alphaModFix/>
            </a:blip>
            <a:srcRect b="0" l="0" r="0" t="0"/>
            <a:stretch/>
          </p:blipFill>
          <p:spPr>
            <a:xfrm>
              <a:off x="11068050" y="2066925"/>
              <a:ext cx="3590925" cy="6172200"/>
            </a:xfrm>
            <a:prstGeom prst="rect">
              <a:avLst/>
            </a:prstGeom>
            <a:noFill/>
            <a:ln>
              <a:noFill/>
            </a:ln>
          </p:spPr>
        </p:pic>
        <p:sp>
          <p:nvSpPr>
            <p:cNvPr id="474" name="Google Shape;474;g3ec0ccb0ee9_1_424"/>
            <p:cNvSpPr/>
            <p:nvPr/>
          </p:nvSpPr>
          <p:spPr>
            <a:xfrm>
              <a:off x="11022330" y="8391525"/>
              <a:ext cx="3682500" cy="845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Lunaria</a:t>
              </a:r>
              <a:endParaRPr b="0" i="0" sz="3600" u="none" cap="none" strike="noStrike">
                <a:solidFill>
                  <a:schemeClr val="dk1"/>
                </a:solidFill>
                <a:latin typeface="Calibri"/>
                <a:ea typeface="Calibri"/>
                <a:cs typeface="Calibri"/>
                <a:sym typeface="Calibri"/>
              </a:endParaRPr>
            </a:p>
          </p:txBody>
        </p:sp>
        <p:sp>
          <p:nvSpPr>
            <p:cNvPr id="475" name="Google Shape;475;g3ec0ccb0ee9_1_424"/>
            <p:cNvSpPr/>
            <p:nvPr/>
          </p:nvSpPr>
          <p:spPr>
            <a:xfrm>
              <a:off x="11037570" y="9191625"/>
              <a:ext cx="3651900" cy="5640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Moon Priestess</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480" name="Shape 480"/>
        <p:cNvGrpSpPr/>
        <p:nvPr/>
      </p:nvGrpSpPr>
      <p:grpSpPr>
        <a:xfrm>
          <a:off x="0" y="0"/>
          <a:ext cx="0" cy="0"/>
          <a:chOff x="0" y="0"/>
          <a:chExt cx="0" cy="0"/>
        </a:xfrm>
      </p:grpSpPr>
      <p:pic>
        <p:nvPicPr>
          <p:cNvPr descr="preencoded.png" id="481" name="Google Shape;481;g3ec0ccb0ee9_1_445"/>
          <p:cNvPicPr preferRelativeResize="0"/>
          <p:nvPr/>
        </p:nvPicPr>
        <p:blipFill rotWithShape="1">
          <a:blip r:embed="rId3">
            <a:alphaModFix/>
          </a:blip>
          <a:srcRect b="0" l="0" r="0" t="0"/>
          <a:stretch/>
        </p:blipFill>
        <p:spPr>
          <a:xfrm>
            <a:off x="-2400300" y="6381750"/>
            <a:ext cx="6315075" cy="5962650"/>
          </a:xfrm>
          <a:prstGeom prst="rect">
            <a:avLst/>
          </a:prstGeom>
          <a:noFill/>
          <a:ln>
            <a:noFill/>
          </a:ln>
        </p:spPr>
      </p:pic>
      <p:grpSp>
        <p:nvGrpSpPr>
          <p:cNvPr id="482" name="Google Shape;482;g3ec0ccb0ee9_1_445"/>
          <p:cNvGrpSpPr/>
          <p:nvPr/>
        </p:nvGrpSpPr>
        <p:grpSpPr>
          <a:xfrm>
            <a:off x="17640300" y="7994925"/>
            <a:ext cx="596549" cy="2063476"/>
            <a:chOff x="17640300" y="7994925"/>
            <a:chExt cx="596549" cy="2063476"/>
          </a:xfrm>
        </p:grpSpPr>
        <p:pic>
          <p:nvPicPr>
            <p:cNvPr descr="preencoded.png" id="483" name="Google Shape;483;g3ec0ccb0ee9_1_445"/>
            <p:cNvPicPr preferRelativeResize="0"/>
            <p:nvPr/>
          </p:nvPicPr>
          <p:blipFill rotWithShape="1">
            <a:blip r:embed="rId4">
              <a:alphaModFix/>
            </a:blip>
            <a:srcRect b="0" l="0" r="0" t="0"/>
            <a:stretch/>
          </p:blipFill>
          <p:spPr>
            <a:xfrm>
              <a:off x="17640300" y="9525000"/>
              <a:ext cx="533400" cy="533400"/>
            </a:xfrm>
            <a:prstGeom prst="rect">
              <a:avLst/>
            </a:prstGeom>
            <a:noFill/>
            <a:ln>
              <a:noFill/>
            </a:ln>
          </p:spPr>
        </p:pic>
        <p:sp>
          <p:nvSpPr>
            <p:cNvPr id="484" name="Google Shape;484;g3ec0ccb0ee9_1_445"/>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485" name="Google Shape;485;g3ec0ccb0ee9_1_445"/>
          <p:cNvSpPr/>
          <p:nvPr/>
        </p:nvSpPr>
        <p:spPr>
          <a:xfrm rot="-5400000">
            <a:off x="16649625" y="6168450"/>
            <a:ext cx="2737500" cy="356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1800"/>
              <a:buFont typeface="Inter"/>
              <a:buNone/>
            </a:pPr>
            <a:r>
              <a:rPr b="0" i="0" lang="en-US" sz="1800" u="none" cap="none" strike="noStrike">
                <a:solidFill>
                  <a:srgbClr val="000000"/>
                </a:solidFill>
                <a:latin typeface="Inter"/>
                <a:ea typeface="Inter"/>
                <a:cs typeface="Inter"/>
                <a:sym typeface="Inter"/>
              </a:rPr>
              <a:t>Credit | Image: </a:t>
            </a:r>
            <a:r>
              <a:rPr b="0" i="0" lang="en-US" sz="18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1800" u="none" cap="none" strike="noStrike">
                <a:solidFill>
                  <a:srgbClr val="000000"/>
                </a:solidFill>
                <a:latin typeface="Inter"/>
                <a:ea typeface="Inter"/>
                <a:cs typeface="Inter"/>
                <a:sym typeface="Inter"/>
              </a:rPr>
              <a:t> </a:t>
            </a:r>
            <a:endParaRPr b="0" i="0" sz="1800" u="none" cap="none" strike="noStrike">
              <a:solidFill>
                <a:schemeClr val="dk1"/>
              </a:solidFill>
              <a:latin typeface="Calibri"/>
              <a:ea typeface="Calibri"/>
              <a:cs typeface="Calibri"/>
              <a:sym typeface="Calibri"/>
            </a:endParaRPr>
          </a:p>
        </p:txBody>
      </p:sp>
      <p:grpSp>
        <p:nvGrpSpPr>
          <p:cNvPr id="486" name="Google Shape;486;g3ec0ccb0ee9_1_445"/>
          <p:cNvGrpSpPr/>
          <p:nvPr/>
        </p:nvGrpSpPr>
        <p:grpSpPr>
          <a:xfrm>
            <a:off x="9096375" y="2209800"/>
            <a:ext cx="7972500" cy="5974200"/>
            <a:chOff x="9096375" y="2209800"/>
            <a:chExt cx="7972500" cy="5974200"/>
          </a:xfrm>
        </p:grpSpPr>
        <p:sp>
          <p:nvSpPr>
            <p:cNvPr id="487" name="Google Shape;487;g3ec0ccb0ee9_1_445"/>
            <p:cNvSpPr/>
            <p:nvPr/>
          </p:nvSpPr>
          <p:spPr>
            <a:xfrm>
              <a:off x="9096375" y="2209800"/>
              <a:ext cx="7972500" cy="2552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Poppins"/>
                <a:buNone/>
              </a:pPr>
              <a:r>
                <a:rPr b="1" i="0" lang="en-US" sz="6000" u="none" cap="none" strike="noStrike">
                  <a:solidFill>
                    <a:srgbClr val="272727"/>
                  </a:solidFill>
                  <a:latin typeface="Poppins"/>
                  <a:ea typeface="Poppins"/>
                  <a:cs typeface="Poppins"/>
                  <a:sym typeface="Poppins"/>
                </a:rPr>
                <a:t>Thank you for choosing EaTemp</a:t>
              </a:r>
              <a:endParaRPr b="0" i="0" sz="6000" u="none" cap="none" strike="noStrike">
                <a:solidFill>
                  <a:schemeClr val="dk1"/>
                </a:solidFill>
                <a:latin typeface="Calibri"/>
                <a:ea typeface="Calibri"/>
                <a:cs typeface="Calibri"/>
                <a:sym typeface="Calibri"/>
              </a:endParaRPr>
            </a:p>
          </p:txBody>
        </p:sp>
        <p:sp>
          <p:nvSpPr>
            <p:cNvPr id="488" name="Google Shape;488;g3ec0ccb0ee9_1_445"/>
            <p:cNvSpPr/>
            <p:nvPr/>
          </p:nvSpPr>
          <p:spPr>
            <a:xfrm>
              <a:off x="9096375" y="4953000"/>
              <a:ext cx="7881000" cy="3231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2400" u="none" cap="none" strike="noStrike">
                <a:solidFill>
                  <a:schemeClr val="dk1"/>
                </a:solidFill>
                <a:latin typeface="Calibri"/>
                <a:ea typeface="Calibri"/>
                <a:cs typeface="Calibri"/>
                <a:sym typeface="Calibri"/>
              </a:endParaRPr>
            </a:p>
            <a:p>
              <a:pPr indent="0" lvl="0" marL="0" marR="0" rtl="0" algn="l">
                <a:lnSpc>
                  <a:spcPct val="120000"/>
                </a:lnSpc>
                <a:spcBef>
                  <a:spcPts val="300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2400" u="none" cap="none" strike="noStrike">
                <a:solidFill>
                  <a:schemeClr val="dk1"/>
                </a:solidFill>
                <a:latin typeface="Calibri"/>
                <a:ea typeface="Calibri"/>
                <a:cs typeface="Calibri"/>
                <a:sym typeface="Calibri"/>
              </a:endParaRPr>
            </a:p>
          </p:txBody>
        </p:sp>
      </p:grpSp>
      <p:pic>
        <p:nvPicPr>
          <p:cNvPr descr="preencoded.png" id="489" name="Google Shape;489;g3ec0ccb0ee9_1_445"/>
          <p:cNvPicPr preferRelativeResize="0"/>
          <p:nvPr/>
        </p:nvPicPr>
        <p:blipFill rotWithShape="1">
          <a:blip r:embed="rId6">
            <a:alphaModFix/>
          </a:blip>
          <a:srcRect b="0" l="0" r="0" t="0"/>
          <a:stretch/>
        </p:blipFill>
        <p:spPr>
          <a:xfrm>
            <a:off x="762000" y="1600200"/>
            <a:ext cx="7296150" cy="7762875"/>
          </a:xfrm>
          <a:prstGeom prst="rect">
            <a:avLst/>
          </a:prstGeom>
          <a:noFill/>
          <a:ln>
            <a:noFill/>
          </a:ln>
        </p:spPr>
      </p:pic>
      <p:pic>
        <p:nvPicPr>
          <p:cNvPr descr="preencoded.png" id="490" name="Google Shape;490;g3ec0ccb0ee9_1_445"/>
          <p:cNvPicPr preferRelativeResize="0"/>
          <p:nvPr/>
        </p:nvPicPr>
        <p:blipFill rotWithShape="1">
          <a:blip r:embed="rId7">
            <a:alphaModFix/>
          </a:blip>
          <a:srcRect b="0" l="0" r="0" t="0"/>
          <a:stretch/>
        </p:blipFill>
        <p:spPr>
          <a:xfrm>
            <a:off x="14944725" y="-542925"/>
            <a:ext cx="3933825" cy="4276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47" name="Shape 47"/>
        <p:cNvGrpSpPr/>
        <p:nvPr/>
      </p:nvGrpSpPr>
      <p:grpSpPr>
        <a:xfrm>
          <a:off x="0" y="0"/>
          <a:ext cx="0" cy="0"/>
          <a:chOff x="0" y="0"/>
          <a:chExt cx="0" cy="0"/>
        </a:xfrm>
      </p:grpSpPr>
      <p:grpSp>
        <p:nvGrpSpPr>
          <p:cNvPr id="48" name="Google Shape;48;g3ec0ccb0ee9_1_30"/>
          <p:cNvGrpSpPr/>
          <p:nvPr/>
        </p:nvGrpSpPr>
        <p:grpSpPr>
          <a:xfrm>
            <a:off x="17640300" y="7994925"/>
            <a:ext cx="596549" cy="2063476"/>
            <a:chOff x="17640300" y="7994925"/>
            <a:chExt cx="596549" cy="2063476"/>
          </a:xfrm>
        </p:grpSpPr>
        <p:pic>
          <p:nvPicPr>
            <p:cNvPr descr="preencoded.png" id="49" name="Google Shape;49;g3ec0ccb0ee9_1_30"/>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50" name="Google Shape;50;g3ec0ccb0ee9_1_30"/>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51" name="Google Shape;51;g3ec0ccb0ee9_1_30"/>
          <p:cNvPicPr preferRelativeResize="0"/>
          <p:nvPr/>
        </p:nvPicPr>
        <p:blipFill rotWithShape="1">
          <a:blip r:embed="rId4">
            <a:alphaModFix/>
          </a:blip>
          <a:srcRect b="0" l="0" r="0" t="0"/>
          <a:stretch/>
        </p:blipFill>
        <p:spPr>
          <a:xfrm>
            <a:off x="16292036" y="8786440"/>
            <a:ext cx="537639" cy="537639"/>
          </a:xfrm>
          <a:prstGeom prst="rect">
            <a:avLst/>
          </a:prstGeom>
          <a:noFill/>
          <a:ln>
            <a:noFill/>
          </a:ln>
        </p:spPr>
      </p:pic>
      <p:pic>
        <p:nvPicPr>
          <p:cNvPr descr="preencoded.png" id="52" name="Google Shape;52;g3ec0ccb0ee9_1_30"/>
          <p:cNvPicPr preferRelativeResize="0"/>
          <p:nvPr/>
        </p:nvPicPr>
        <p:blipFill rotWithShape="1">
          <a:blip r:embed="rId4">
            <a:alphaModFix/>
          </a:blip>
          <a:srcRect b="0" l="0" r="0" t="0"/>
          <a:stretch/>
        </p:blipFill>
        <p:spPr>
          <a:xfrm>
            <a:off x="9267825" y="914400"/>
            <a:ext cx="537639" cy="537639"/>
          </a:xfrm>
          <a:prstGeom prst="rect">
            <a:avLst/>
          </a:prstGeom>
          <a:noFill/>
          <a:ln>
            <a:noFill/>
          </a:ln>
        </p:spPr>
      </p:pic>
      <p:pic>
        <p:nvPicPr>
          <p:cNvPr descr="preencoded.png" id="53" name="Google Shape;53;g3ec0ccb0ee9_1_30"/>
          <p:cNvPicPr preferRelativeResize="0"/>
          <p:nvPr/>
        </p:nvPicPr>
        <p:blipFill rotWithShape="1">
          <a:blip r:embed="rId4">
            <a:alphaModFix/>
          </a:blip>
          <a:srcRect b="0" l="0" r="0" t="0"/>
          <a:stretch/>
        </p:blipFill>
        <p:spPr>
          <a:xfrm>
            <a:off x="16451484" y="1090138"/>
            <a:ext cx="537639" cy="537639"/>
          </a:xfrm>
          <a:prstGeom prst="rect">
            <a:avLst/>
          </a:prstGeom>
          <a:noFill/>
          <a:ln>
            <a:noFill/>
          </a:ln>
        </p:spPr>
      </p:pic>
      <p:pic>
        <p:nvPicPr>
          <p:cNvPr descr="preencoded.png" id="54" name="Google Shape;54;g3ec0ccb0ee9_1_30"/>
          <p:cNvPicPr preferRelativeResize="0"/>
          <p:nvPr/>
        </p:nvPicPr>
        <p:blipFill rotWithShape="1">
          <a:blip r:embed="rId5">
            <a:alphaModFix/>
          </a:blip>
          <a:srcRect b="0" l="0" r="0" t="0"/>
          <a:stretch/>
        </p:blipFill>
        <p:spPr>
          <a:xfrm>
            <a:off x="10753725" y="1714500"/>
            <a:ext cx="6886575" cy="8372475"/>
          </a:xfrm>
          <a:prstGeom prst="rect">
            <a:avLst/>
          </a:prstGeom>
          <a:noFill/>
          <a:ln>
            <a:noFill/>
          </a:ln>
        </p:spPr>
      </p:pic>
      <p:sp>
        <p:nvSpPr>
          <p:cNvPr id="55" name="Google Shape;55;g3ec0ccb0ee9_1_30"/>
          <p:cNvSpPr/>
          <p:nvPr/>
        </p:nvSpPr>
        <p:spPr>
          <a:xfrm>
            <a:off x="981075" y="990600"/>
            <a:ext cx="11418600" cy="2255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Poppins"/>
              <a:buNone/>
            </a:pPr>
            <a:r>
              <a:rPr b="1" i="0" lang="en-US" sz="9600" u="none" cap="none" strike="noStrike">
                <a:solidFill>
                  <a:srgbClr val="272727"/>
                </a:solidFill>
                <a:latin typeface="Poppins"/>
                <a:ea typeface="Poppins"/>
                <a:cs typeface="Poppins"/>
                <a:sym typeface="Poppins"/>
              </a:rPr>
              <a:t>Table of Contents</a:t>
            </a:r>
            <a:endParaRPr b="0" i="0" sz="9600" u="none" cap="none" strike="noStrike">
              <a:solidFill>
                <a:schemeClr val="dk1"/>
              </a:solidFill>
              <a:latin typeface="Calibri"/>
              <a:ea typeface="Calibri"/>
              <a:cs typeface="Calibri"/>
              <a:sym typeface="Calibri"/>
            </a:endParaRPr>
          </a:p>
        </p:txBody>
      </p:sp>
      <p:grpSp>
        <p:nvGrpSpPr>
          <p:cNvPr id="56" name="Google Shape;56;g3ec0ccb0ee9_1_30"/>
          <p:cNvGrpSpPr/>
          <p:nvPr/>
        </p:nvGrpSpPr>
        <p:grpSpPr>
          <a:xfrm>
            <a:off x="981075" y="3324225"/>
            <a:ext cx="5577900" cy="1326000"/>
            <a:chOff x="981075" y="3324225"/>
            <a:chExt cx="5577900" cy="1326000"/>
          </a:xfrm>
        </p:grpSpPr>
        <p:sp>
          <p:nvSpPr>
            <p:cNvPr id="57" name="Google Shape;57;g3ec0ccb0ee9_1_30"/>
            <p:cNvSpPr/>
            <p:nvPr/>
          </p:nvSpPr>
          <p:spPr>
            <a:xfrm>
              <a:off x="981075" y="3324225"/>
              <a:ext cx="1219200" cy="1219200"/>
            </a:xfrm>
            <a:prstGeom prst="ellipse">
              <a:avLst/>
            </a:prstGeom>
            <a:solidFill>
              <a:srgbClr val="3D63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3ec0ccb0ee9_1_30"/>
            <p:cNvSpPr/>
            <p:nvPr/>
          </p:nvSpPr>
          <p:spPr>
            <a:xfrm>
              <a:off x="1272540" y="3510915"/>
              <a:ext cx="636300" cy="8457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01</a:t>
              </a:r>
              <a:endParaRPr b="0" i="0" sz="3600" u="none" cap="none" strike="noStrike">
                <a:solidFill>
                  <a:schemeClr val="dk1"/>
                </a:solidFill>
                <a:latin typeface="Calibri"/>
                <a:ea typeface="Calibri"/>
                <a:cs typeface="Calibri"/>
                <a:sym typeface="Calibri"/>
              </a:endParaRPr>
            </a:p>
          </p:txBody>
        </p:sp>
        <p:sp>
          <p:nvSpPr>
            <p:cNvPr id="59" name="Google Shape;59;g3ec0ccb0ee9_1_30"/>
            <p:cNvSpPr/>
            <p:nvPr/>
          </p:nvSpPr>
          <p:spPr>
            <a:xfrm>
              <a:off x="2352675" y="3324225"/>
              <a:ext cx="42063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Introduction</a:t>
              </a:r>
              <a:endParaRPr b="0" i="0" sz="3600" u="none" cap="none" strike="noStrike">
                <a:solidFill>
                  <a:schemeClr val="dk1"/>
                </a:solidFill>
                <a:latin typeface="Calibri"/>
                <a:ea typeface="Calibri"/>
                <a:cs typeface="Calibri"/>
                <a:sym typeface="Calibri"/>
              </a:endParaRPr>
            </a:p>
          </p:txBody>
        </p:sp>
        <p:sp>
          <p:nvSpPr>
            <p:cNvPr id="60" name="Google Shape;60;g3ec0ccb0ee9_1_30"/>
            <p:cNvSpPr/>
            <p:nvPr/>
          </p:nvSpPr>
          <p:spPr>
            <a:xfrm>
              <a:off x="2352675" y="4086225"/>
              <a:ext cx="41757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Extraordinary Realm</a:t>
              </a:r>
              <a:endParaRPr b="0" i="0" sz="2400" u="none" cap="none" strike="noStrike">
                <a:solidFill>
                  <a:schemeClr val="dk1"/>
                </a:solidFill>
                <a:latin typeface="Calibri"/>
                <a:ea typeface="Calibri"/>
                <a:cs typeface="Calibri"/>
                <a:sym typeface="Calibri"/>
              </a:endParaRPr>
            </a:p>
          </p:txBody>
        </p:sp>
      </p:grpSp>
      <p:grpSp>
        <p:nvGrpSpPr>
          <p:cNvPr id="61" name="Google Shape;61;g3ec0ccb0ee9_1_30"/>
          <p:cNvGrpSpPr/>
          <p:nvPr/>
        </p:nvGrpSpPr>
        <p:grpSpPr>
          <a:xfrm>
            <a:off x="6581775" y="3324225"/>
            <a:ext cx="5577900" cy="1326000"/>
            <a:chOff x="6581775" y="3324225"/>
            <a:chExt cx="5577900" cy="1326000"/>
          </a:xfrm>
        </p:grpSpPr>
        <p:sp>
          <p:nvSpPr>
            <p:cNvPr id="62" name="Google Shape;62;g3ec0ccb0ee9_1_30"/>
            <p:cNvSpPr/>
            <p:nvPr/>
          </p:nvSpPr>
          <p:spPr>
            <a:xfrm>
              <a:off x="6581775" y="3324225"/>
              <a:ext cx="1219200" cy="1219200"/>
            </a:xfrm>
            <a:prstGeom prst="ellipse">
              <a:avLst/>
            </a:prstGeom>
            <a:solidFill>
              <a:srgbClr val="3D63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3ec0ccb0ee9_1_30"/>
            <p:cNvSpPr/>
            <p:nvPr/>
          </p:nvSpPr>
          <p:spPr>
            <a:xfrm>
              <a:off x="6830378" y="3510915"/>
              <a:ext cx="722100" cy="8457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02</a:t>
              </a:r>
              <a:endParaRPr b="0" i="0" sz="3600" u="none" cap="none" strike="noStrike">
                <a:solidFill>
                  <a:schemeClr val="dk1"/>
                </a:solidFill>
                <a:latin typeface="Calibri"/>
                <a:ea typeface="Calibri"/>
                <a:cs typeface="Calibri"/>
                <a:sym typeface="Calibri"/>
              </a:endParaRPr>
            </a:p>
          </p:txBody>
        </p:sp>
        <p:sp>
          <p:nvSpPr>
            <p:cNvPr id="64" name="Google Shape;64;g3ec0ccb0ee9_1_30"/>
            <p:cNvSpPr/>
            <p:nvPr/>
          </p:nvSpPr>
          <p:spPr>
            <a:xfrm>
              <a:off x="7953375" y="3324225"/>
              <a:ext cx="42063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Encounters</a:t>
              </a:r>
              <a:endParaRPr b="0" i="0" sz="3600" u="none" cap="none" strike="noStrike">
                <a:solidFill>
                  <a:schemeClr val="dk1"/>
                </a:solidFill>
                <a:latin typeface="Calibri"/>
                <a:ea typeface="Calibri"/>
                <a:cs typeface="Calibri"/>
                <a:sym typeface="Calibri"/>
              </a:endParaRPr>
            </a:p>
          </p:txBody>
        </p:sp>
        <p:sp>
          <p:nvSpPr>
            <p:cNvPr id="65" name="Google Shape;65;g3ec0ccb0ee9_1_30"/>
            <p:cNvSpPr/>
            <p:nvPr/>
          </p:nvSpPr>
          <p:spPr>
            <a:xfrm>
              <a:off x="7953375" y="4086225"/>
              <a:ext cx="41757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Unicorn Sightings</a:t>
              </a:r>
              <a:endParaRPr b="0" i="0" sz="2400" u="none" cap="none" strike="noStrike">
                <a:solidFill>
                  <a:schemeClr val="dk1"/>
                </a:solidFill>
                <a:latin typeface="Calibri"/>
                <a:ea typeface="Calibri"/>
                <a:cs typeface="Calibri"/>
                <a:sym typeface="Calibri"/>
              </a:endParaRPr>
            </a:p>
          </p:txBody>
        </p:sp>
      </p:grpSp>
      <p:grpSp>
        <p:nvGrpSpPr>
          <p:cNvPr id="66" name="Google Shape;66;g3ec0ccb0ee9_1_30"/>
          <p:cNvGrpSpPr/>
          <p:nvPr/>
        </p:nvGrpSpPr>
        <p:grpSpPr>
          <a:xfrm>
            <a:off x="981075" y="5562600"/>
            <a:ext cx="5577900" cy="1326000"/>
            <a:chOff x="981075" y="5562600"/>
            <a:chExt cx="5577900" cy="1326000"/>
          </a:xfrm>
        </p:grpSpPr>
        <p:sp>
          <p:nvSpPr>
            <p:cNvPr id="67" name="Google Shape;67;g3ec0ccb0ee9_1_30"/>
            <p:cNvSpPr/>
            <p:nvPr/>
          </p:nvSpPr>
          <p:spPr>
            <a:xfrm>
              <a:off x="981075" y="5562600"/>
              <a:ext cx="1219200" cy="1219200"/>
            </a:xfrm>
            <a:prstGeom prst="ellipse">
              <a:avLst/>
            </a:prstGeom>
            <a:solidFill>
              <a:srgbClr val="3D63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3ec0ccb0ee9_1_30"/>
            <p:cNvSpPr/>
            <p:nvPr/>
          </p:nvSpPr>
          <p:spPr>
            <a:xfrm>
              <a:off x="1220153" y="5749290"/>
              <a:ext cx="741000" cy="8457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03</a:t>
              </a:r>
              <a:endParaRPr b="0" i="0" sz="3600" u="none" cap="none" strike="noStrike">
                <a:solidFill>
                  <a:schemeClr val="dk1"/>
                </a:solidFill>
                <a:latin typeface="Calibri"/>
                <a:ea typeface="Calibri"/>
                <a:cs typeface="Calibri"/>
                <a:sym typeface="Calibri"/>
              </a:endParaRPr>
            </a:p>
          </p:txBody>
        </p:sp>
        <p:sp>
          <p:nvSpPr>
            <p:cNvPr id="69" name="Google Shape;69;g3ec0ccb0ee9_1_30"/>
            <p:cNvSpPr/>
            <p:nvPr/>
          </p:nvSpPr>
          <p:spPr>
            <a:xfrm>
              <a:off x="2352675" y="5562600"/>
              <a:ext cx="42063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Wonders</a:t>
              </a:r>
              <a:endParaRPr b="0" i="0" sz="3600" u="none" cap="none" strike="noStrike">
                <a:solidFill>
                  <a:schemeClr val="dk1"/>
                </a:solidFill>
                <a:latin typeface="Calibri"/>
                <a:ea typeface="Calibri"/>
                <a:cs typeface="Calibri"/>
                <a:sym typeface="Calibri"/>
              </a:endParaRPr>
            </a:p>
          </p:txBody>
        </p:sp>
        <p:sp>
          <p:nvSpPr>
            <p:cNvPr id="70" name="Google Shape;70;g3ec0ccb0ee9_1_30"/>
            <p:cNvSpPr/>
            <p:nvPr/>
          </p:nvSpPr>
          <p:spPr>
            <a:xfrm>
              <a:off x="2352675" y="6324600"/>
              <a:ext cx="41757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Wishes Granted</a:t>
              </a:r>
              <a:endParaRPr b="0" i="0" sz="2400" u="none" cap="none" strike="noStrike">
                <a:solidFill>
                  <a:schemeClr val="dk1"/>
                </a:solidFill>
                <a:latin typeface="Calibri"/>
                <a:ea typeface="Calibri"/>
                <a:cs typeface="Calibri"/>
                <a:sym typeface="Calibri"/>
              </a:endParaRPr>
            </a:p>
          </p:txBody>
        </p:sp>
      </p:grpSp>
      <p:grpSp>
        <p:nvGrpSpPr>
          <p:cNvPr id="71" name="Google Shape;71;g3ec0ccb0ee9_1_30"/>
          <p:cNvGrpSpPr/>
          <p:nvPr/>
        </p:nvGrpSpPr>
        <p:grpSpPr>
          <a:xfrm>
            <a:off x="6581775" y="5562600"/>
            <a:ext cx="5577900" cy="1326000"/>
            <a:chOff x="6581775" y="5562600"/>
            <a:chExt cx="5577900" cy="1326000"/>
          </a:xfrm>
        </p:grpSpPr>
        <p:sp>
          <p:nvSpPr>
            <p:cNvPr id="72" name="Google Shape;72;g3ec0ccb0ee9_1_30"/>
            <p:cNvSpPr/>
            <p:nvPr/>
          </p:nvSpPr>
          <p:spPr>
            <a:xfrm>
              <a:off x="6581775" y="5562600"/>
              <a:ext cx="1219200" cy="1219200"/>
            </a:xfrm>
            <a:prstGeom prst="ellipse">
              <a:avLst/>
            </a:prstGeom>
            <a:solidFill>
              <a:srgbClr val="3D63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3ec0ccb0ee9_1_30"/>
            <p:cNvSpPr/>
            <p:nvPr/>
          </p:nvSpPr>
          <p:spPr>
            <a:xfrm>
              <a:off x="6806565" y="5749290"/>
              <a:ext cx="769500" cy="8457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04</a:t>
              </a:r>
              <a:endParaRPr b="0" i="0" sz="3600" u="none" cap="none" strike="noStrike">
                <a:solidFill>
                  <a:schemeClr val="dk1"/>
                </a:solidFill>
                <a:latin typeface="Calibri"/>
                <a:ea typeface="Calibri"/>
                <a:cs typeface="Calibri"/>
                <a:sym typeface="Calibri"/>
              </a:endParaRPr>
            </a:p>
          </p:txBody>
        </p:sp>
        <p:sp>
          <p:nvSpPr>
            <p:cNvPr id="74" name="Google Shape;74;g3ec0ccb0ee9_1_30"/>
            <p:cNvSpPr/>
            <p:nvPr/>
          </p:nvSpPr>
          <p:spPr>
            <a:xfrm>
              <a:off x="7953375" y="5562600"/>
              <a:ext cx="42063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Magic</a:t>
              </a:r>
              <a:endParaRPr b="0" i="0" sz="3600" u="none" cap="none" strike="noStrike">
                <a:solidFill>
                  <a:schemeClr val="dk1"/>
                </a:solidFill>
                <a:latin typeface="Calibri"/>
                <a:ea typeface="Calibri"/>
                <a:cs typeface="Calibri"/>
                <a:sym typeface="Calibri"/>
              </a:endParaRPr>
            </a:p>
          </p:txBody>
        </p:sp>
        <p:sp>
          <p:nvSpPr>
            <p:cNvPr id="75" name="Google Shape;75;g3ec0ccb0ee9_1_30"/>
            <p:cNvSpPr/>
            <p:nvPr/>
          </p:nvSpPr>
          <p:spPr>
            <a:xfrm>
              <a:off x="7953375" y="6324600"/>
              <a:ext cx="41757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Spellcasting</a:t>
              </a:r>
              <a:endParaRPr b="0" i="0" sz="2400" u="none" cap="none" strike="noStrike">
                <a:solidFill>
                  <a:schemeClr val="dk1"/>
                </a:solidFill>
                <a:latin typeface="Calibri"/>
                <a:ea typeface="Calibri"/>
                <a:cs typeface="Calibri"/>
                <a:sym typeface="Calibri"/>
              </a:endParaRPr>
            </a:p>
          </p:txBody>
        </p:sp>
      </p:grpSp>
      <p:grpSp>
        <p:nvGrpSpPr>
          <p:cNvPr id="76" name="Google Shape;76;g3ec0ccb0ee9_1_30"/>
          <p:cNvGrpSpPr/>
          <p:nvPr/>
        </p:nvGrpSpPr>
        <p:grpSpPr>
          <a:xfrm>
            <a:off x="981075" y="7800975"/>
            <a:ext cx="5577900" cy="1326000"/>
            <a:chOff x="981075" y="7800975"/>
            <a:chExt cx="5577900" cy="1326000"/>
          </a:xfrm>
        </p:grpSpPr>
        <p:sp>
          <p:nvSpPr>
            <p:cNvPr id="77" name="Google Shape;77;g3ec0ccb0ee9_1_30"/>
            <p:cNvSpPr/>
            <p:nvPr/>
          </p:nvSpPr>
          <p:spPr>
            <a:xfrm>
              <a:off x="981075" y="7800975"/>
              <a:ext cx="1219200" cy="1219200"/>
            </a:xfrm>
            <a:prstGeom prst="ellipse">
              <a:avLst/>
            </a:prstGeom>
            <a:solidFill>
              <a:srgbClr val="3D63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3ec0ccb0ee9_1_30"/>
            <p:cNvSpPr/>
            <p:nvPr/>
          </p:nvSpPr>
          <p:spPr>
            <a:xfrm>
              <a:off x="1210628" y="7987665"/>
              <a:ext cx="760200" cy="8457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05</a:t>
              </a:r>
              <a:endParaRPr b="0" i="0" sz="3600" u="none" cap="none" strike="noStrike">
                <a:solidFill>
                  <a:schemeClr val="dk1"/>
                </a:solidFill>
                <a:latin typeface="Calibri"/>
                <a:ea typeface="Calibri"/>
                <a:cs typeface="Calibri"/>
                <a:sym typeface="Calibri"/>
              </a:endParaRPr>
            </a:p>
          </p:txBody>
        </p:sp>
        <p:sp>
          <p:nvSpPr>
            <p:cNvPr id="79" name="Google Shape;79;g3ec0ccb0ee9_1_30"/>
            <p:cNvSpPr/>
            <p:nvPr/>
          </p:nvSpPr>
          <p:spPr>
            <a:xfrm>
              <a:off x="2352675" y="7800975"/>
              <a:ext cx="42063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Adventure</a:t>
              </a:r>
              <a:endParaRPr b="0" i="0" sz="3600" u="none" cap="none" strike="noStrike">
                <a:solidFill>
                  <a:schemeClr val="dk1"/>
                </a:solidFill>
                <a:latin typeface="Calibri"/>
                <a:ea typeface="Calibri"/>
                <a:cs typeface="Calibri"/>
                <a:sym typeface="Calibri"/>
              </a:endParaRPr>
            </a:p>
          </p:txBody>
        </p:sp>
        <p:sp>
          <p:nvSpPr>
            <p:cNvPr id="80" name="Google Shape;80;g3ec0ccb0ee9_1_30"/>
            <p:cNvSpPr/>
            <p:nvPr/>
          </p:nvSpPr>
          <p:spPr>
            <a:xfrm>
              <a:off x="2352675" y="8562975"/>
              <a:ext cx="41757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Happily Ever After</a:t>
              </a:r>
              <a:endParaRPr b="0" i="0" sz="2400" u="none" cap="none" strike="noStrike">
                <a:solidFill>
                  <a:schemeClr val="dk1"/>
                </a:solidFill>
                <a:latin typeface="Calibri"/>
                <a:ea typeface="Calibri"/>
                <a:cs typeface="Calibri"/>
                <a:sym typeface="Calibri"/>
              </a:endParaRPr>
            </a:p>
          </p:txBody>
        </p:sp>
      </p:grpSp>
      <p:grpSp>
        <p:nvGrpSpPr>
          <p:cNvPr id="81" name="Google Shape;81;g3ec0ccb0ee9_1_30"/>
          <p:cNvGrpSpPr/>
          <p:nvPr/>
        </p:nvGrpSpPr>
        <p:grpSpPr>
          <a:xfrm>
            <a:off x="6581775" y="7800975"/>
            <a:ext cx="5577900" cy="1326000"/>
            <a:chOff x="6581775" y="7800975"/>
            <a:chExt cx="5577900" cy="1326000"/>
          </a:xfrm>
        </p:grpSpPr>
        <p:sp>
          <p:nvSpPr>
            <p:cNvPr id="82" name="Google Shape;82;g3ec0ccb0ee9_1_30"/>
            <p:cNvSpPr/>
            <p:nvPr/>
          </p:nvSpPr>
          <p:spPr>
            <a:xfrm>
              <a:off x="6581775" y="7800975"/>
              <a:ext cx="1219200" cy="1219200"/>
            </a:xfrm>
            <a:prstGeom prst="ellipse">
              <a:avLst/>
            </a:prstGeom>
            <a:solidFill>
              <a:srgbClr val="3D63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3ec0ccb0ee9_1_30"/>
            <p:cNvSpPr/>
            <p:nvPr/>
          </p:nvSpPr>
          <p:spPr>
            <a:xfrm>
              <a:off x="6816090" y="7987665"/>
              <a:ext cx="750600" cy="8457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06</a:t>
              </a:r>
              <a:endParaRPr b="0" i="0" sz="3600" u="none" cap="none" strike="noStrike">
                <a:solidFill>
                  <a:schemeClr val="dk1"/>
                </a:solidFill>
                <a:latin typeface="Calibri"/>
                <a:ea typeface="Calibri"/>
                <a:cs typeface="Calibri"/>
                <a:sym typeface="Calibri"/>
              </a:endParaRPr>
            </a:p>
          </p:txBody>
        </p:sp>
        <p:sp>
          <p:nvSpPr>
            <p:cNvPr id="84" name="Google Shape;84;g3ec0ccb0ee9_1_30"/>
            <p:cNvSpPr/>
            <p:nvPr/>
          </p:nvSpPr>
          <p:spPr>
            <a:xfrm>
              <a:off x="7953375" y="7800975"/>
              <a:ext cx="42063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Conclusion</a:t>
              </a:r>
              <a:endParaRPr b="0" i="0" sz="3600" u="none" cap="none" strike="noStrike">
                <a:solidFill>
                  <a:schemeClr val="dk1"/>
                </a:solidFill>
                <a:latin typeface="Calibri"/>
                <a:ea typeface="Calibri"/>
                <a:cs typeface="Calibri"/>
                <a:sym typeface="Calibri"/>
              </a:endParaRPr>
            </a:p>
          </p:txBody>
        </p:sp>
        <p:sp>
          <p:nvSpPr>
            <p:cNvPr id="85" name="Google Shape;85;g3ec0ccb0ee9_1_30"/>
            <p:cNvSpPr/>
            <p:nvPr/>
          </p:nvSpPr>
          <p:spPr>
            <a:xfrm>
              <a:off x="7953375" y="8562975"/>
              <a:ext cx="41757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Embrace the Fantasy</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90" name="Shape 90"/>
        <p:cNvGrpSpPr/>
        <p:nvPr/>
      </p:nvGrpSpPr>
      <p:grpSpPr>
        <a:xfrm>
          <a:off x="0" y="0"/>
          <a:ext cx="0" cy="0"/>
          <a:chOff x="0" y="0"/>
          <a:chExt cx="0" cy="0"/>
        </a:xfrm>
      </p:grpSpPr>
      <p:grpSp>
        <p:nvGrpSpPr>
          <p:cNvPr id="91" name="Google Shape;91;g3ec0ccb0ee9_1_72"/>
          <p:cNvGrpSpPr/>
          <p:nvPr/>
        </p:nvGrpSpPr>
        <p:grpSpPr>
          <a:xfrm>
            <a:off x="17640300" y="7994925"/>
            <a:ext cx="596549" cy="2063476"/>
            <a:chOff x="17640300" y="7994925"/>
            <a:chExt cx="596549" cy="2063476"/>
          </a:xfrm>
        </p:grpSpPr>
        <p:pic>
          <p:nvPicPr>
            <p:cNvPr descr="preencoded.png" id="92" name="Google Shape;92;g3ec0ccb0ee9_1_72"/>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93" name="Google Shape;93;g3ec0ccb0ee9_1_72"/>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94" name="Google Shape;94;g3ec0ccb0ee9_1_72"/>
          <p:cNvPicPr preferRelativeResize="0"/>
          <p:nvPr/>
        </p:nvPicPr>
        <p:blipFill rotWithShape="1">
          <a:blip r:embed="rId4">
            <a:alphaModFix/>
          </a:blip>
          <a:srcRect b="0" l="0" r="0" t="0"/>
          <a:stretch/>
        </p:blipFill>
        <p:spPr>
          <a:xfrm>
            <a:off x="-2765427" y="6270850"/>
            <a:ext cx="5524500" cy="7334250"/>
          </a:xfrm>
          <a:prstGeom prst="rect">
            <a:avLst/>
          </a:prstGeom>
          <a:noFill/>
          <a:ln>
            <a:noFill/>
          </a:ln>
        </p:spPr>
      </p:pic>
      <p:pic>
        <p:nvPicPr>
          <p:cNvPr descr="preencoded.png" id="95" name="Google Shape;95;g3ec0ccb0ee9_1_72"/>
          <p:cNvPicPr preferRelativeResize="0"/>
          <p:nvPr/>
        </p:nvPicPr>
        <p:blipFill rotWithShape="1">
          <a:blip r:embed="rId5">
            <a:alphaModFix/>
          </a:blip>
          <a:srcRect b="0" l="0" r="0" t="0"/>
          <a:stretch/>
        </p:blipFill>
        <p:spPr>
          <a:xfrm>
            <a:off x="14639925" y="-809625"/>
            <a:ext cx="4010025" cy="4362450"/>
          </a:xfrm>
          <a:prstGeom prst="rect">
            <a:avLst/>
          </a:prstGeom>
          <a:noFill/>
          <a:ln>
            <a:noFill/>
          </a:ln>
        </p:spPr>
      </p:pic>
      <p:sp>
        <p:nvSpPr>
          <p:cNvPr id="96" name="Google Shape;96;g3ec0ccb0ee9_1_72"/>
          <p:cNvSpPr/>
          <p:nvPr/>
        </p:nvSpPr>
        <p:spPr>
          <a:xfrm>
            <a:off x="2219325" y="2057400"/>
            <a:ext cx="12325500" cy="1409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Poppins"/>
              <a:buNone/>
            </a:pPr>
            <a:r>
              <a:rPr b="1" i="0" lang="en-US" sz="6000" u="none" cap="none" strike="noStrike">
                <a:solidFill>
                  <a:srgbClr val="272727"/>
                </a:solidFill>
                <a:latin typeface="Poppins"/>
                <a:ea typeface="Poppins"/>
                <a:cs typeface="Poppins"/>
                <a:sym typeface="Poppins"/>
              </a:rPr>
              <a:t>The Realm of the Extraordinary</a:t>
            </a:r>
            <a:endParaRPr b="0" i="0" sz="6000" u="none" cap="none" strike="noStrike">
              <a:solidFill>
                <a:schemeClr val="dk1"/>
              </a:solidFill>
              <a:latin typeface="Calibri"/>
              <a:ea typeface="Calibri"/>
              <a:cs typeface="Calibri"/>
              <a:sym typeface="Calibri"/>
            </a:endParaRPr>
          </a:p>
        </p:txBody>
      </p:sp>
      <p:grpSp>
        <p:nvGrpSpPr>
          <p:cNvPr id="97" name="Google Shape;97;g3ec0ccb0ee9_1_72"/>
          <p:cNvGrpSpPr/>
          <p:nvPr/>
        </p:nvGrpSpPr>
        <p:grpSpPr>
          <a:xfrm>
            <a:off x="2219325" y="3552825"/>
            <a:ext cx="13910175" cy="5136000"/>
            <a:chOff x="2219325" y="3552825"/>
            <a:chExt cx="13910175" cy="5136000"/>
          </a:xfrm>
        </p:grpSpPr>
        <p:sp>
          <p:nvSpPr>
            <p:cNvPr id="98" name="Google Shape;98;g3ec0ccb0ee9_1_72"/>
            <p:cNvSpPr/>
            <p:nvPr/>
          </p:nvSpPr>
          <p:spPr>
            <a:xfrm>
              <a:off x="2219325" y="3552825"/>
              <a:ext cx="6604500" cy="5136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2400" u="none" cap="none" strike="noStrike">
                <a:solidFill>
                  <a:schemeClr val="dk1"/>
                </a:solidFill>
                <a:latin typeface="Calibri"/>
                <a:ea typeface="Calibri"/>
                <a:cs typeface="Calibri"/>
                <a:sym typeface="Calibri"/>
              </a:endParaRPr>
            </a:p>
          </p:txBody>
        </p:sp>
        <p:sp>
          <p:nvSpPr>
            <p:cNvPr id="99" name="Google Shape;99;g3ec0ccb0ee9_1_72"/>
            <p:cNvSpPr/>
            <p:nvPr/>
          </p:nvSpPr>
          <p:spPr>
            <a:xfrm>
              <a:off x="9525000" y="3552825"/>
              <a:ext cx="6604500" cy="5136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2400" u="none" cap="none" strike="noStrike">
                <a:solidFill>
                  <a:schemeClr val="dk1"/>
                </a:solidFill>
                <a:latin typeface="Calibri"/>
                <a:ea typeface="Calibri"/>
                <a:cs typeface="Calibri"/>
                <a:sym typeface="Calibri"/>
              </a:endParaRPr>
            </a:p>
          </p:txBody>
        </p:sp>
      </p:grpSp>
      <p:pic>
        <p:nvPicPr>
          <p:cNvPr descr="preencoded.png" id="100" name="Google Shape;100;g3ec0ccb0ee9_1_72"/>
          <p:cNvPicPr preferRelativeResize="0"/>
          <p:nvPr/>
        </p:nvPicPr>
        <p:blipFill rotWithShape="1">
          <a:blip r:embed="rId6">
            <a:alphaModFix/>
          </a:blip>
          <a:srcRect b="0" l="0" r="0" t="0"/>
          <a:stretch/>
        </p:blipFill>
        <p:spPr>
          <a:xfrm>
            <a:off x="7839075" y="8582025"/>
            <a:ext cx="4962525" cy="4619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105" name="Shape 105"/>
        <p:cNvGrpSpPr/>
        <p:nvPr/>
      </p:nvGrpSpPr>
      <p:grpSpPr>
        <a:xfrm>
          <a:off x="0" y="0"/>
          <a:ext cx="0" cy="0"/>
          <a:chOff x="0" y="0"/>
          <a:chExt cx="0" cy="0"/>
        </a:xfrm>
      </p:grpSpPr>
      <p:pic>
        <p:nvPicPr>
          <p:cNvPr descr="preencoded.png" id="106" name="Google Shape;106;g3ec0ccb0ee9_1_86"/>
          <p:cNvPicPr preferRelativeResize="0"/>
          <p:nvPr/>
        </p:nvPicPr>
        <p:blipFill rotWithShape="1">
          <a:blip r:embed="rId3">
            <a:alphaModFix/>
          </a:blip>
          <a:srcRect b="0" l="0" r="0" t="0"/>
          <a:stretch/>
        </p:blipFill>
        <p:spPr>
          <a:xfrm>
            <a:off x="-819150" y="7391400"/>
            <a:ext cx="3733800" cy="5276850"/>
          </a:xfrm>
          <a:prstGeom prst="rect">
            <a:avLst/>
          </a:prstGeom>
          <a:noFill/>
          <a:ln>
            <a:noFill/>
          </a:ln>
        </p:spPr>
      </p:pic>
      <p:grpSp>
        <p:nvGrpSpPr>
          <p:cNvPr id="107" name="Google Shape;107;g3ec0ccb0ee9_1_86"/>
          <p:cNvGrpSpPr/>
          <p:nvPr/>
        </p:nvGrpSpPr>
        <p:grpSpPr>
          <a:xfrm>
            <a:off x="17640300" y="7994925"/>
            <a:ext cx="596549" cy="2063476"/>
            <a:chOff x="17640300" y="7994925"/>
            <a:chExt cx="596549" cy="2063476"/>
          </a:xfrm>
        </p:grpSpPr>
        <p:pic>
          <p:nvPicPr>
            <p:cNvPr descr="preencoded.png" id="108" name="Google Shape;108;g3ec0ccb0ee9_1_86"/>
            <p:cNvPicPr preferRelativeResize="0"/>
            <p:nvPr/>
          </p:nvPicPr>
          <p:blipFill rotWithShape="1">
            <a:blip r:embed="rId4">
              <a:alphaModFix/>
            </a:blip>
            <a:srcRect b="0" l="0" r="0" t="0"/>
            <a:stretch/>
          </p:blipFill>
          <p:spPr>
            <a:xfrm>
              <a:off x="17640300" y="9525000"/>
              <a:ext cx="533400" cy="533400"/>
            </a:xfrm>
            <a:prstGeom prst="rect">
              <a:avLst/>
            </a:prstGeom>
            <a:noFill/>
            <a:ln>
              <a:noFill/>
            </a:ln>
          </p:spPr>
        </p:pic>
        <p:sp>
          <p:nvSpPr>
            <p:cNvPr id="109" name="Google Shape;109;g3ec0ccb0ee9_1_86"/>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110" name="Google Shape;110;g3ec0ccb0ee9_1_86"/>
          <p:cNvPicPr preferRelativeResize="0"/>
          <p:nvPr/>
        </p:nvPicPr>
        <p:blipFill rotWithShape="1">
          <a:blip r:embed="rId5">
            <a:alphaModFix/>
          </a:blip>
          <a:srcRect b="0" l="0" r="0" t="0"/>
          <a:stretch/>
        </p:blipFill>
        <p:spPr>
          <a:xfrm>
            <a:off x="0" y="0"/>
            <a:ext cx="18288000" cy="4695825"/>
          </a:xfrm>
          <a:prstGeom prst="rect">
            <a:avLst/>
          </a:prstGeom>
          <a:noFill/>
          <a:ln>
            <a:noFill/>
          </a:ln>
        </p:spPr>
      </p:pic>
      <p:grpSp>
        <p:nvGrpSpPr>
          <p:cNvPr id="111" name="Google Shape;111;g3ec0ccb0ee9_1_86"/>
          <p:cNvGrpSpPr/>
          <p:nvPr/>
        </p:nvGrpSpPr>
        <p:grpSpPr>
          <a:xfrm>
            <a:off x="1368879" y="5372100"/>
            <a:ext cx="7542856" cy="2773800"/>
            <a:chOff x="1368879" y="5372100"/>
            <a:chExt cx="7542856" cy="2773800"/>
          </a:xfrm>
        </p:grpSpPr>
        <p:pic>
          <p:nvPicPr>
            <p:cNvPr descr="preencoded.png" id="112" name="Google Shape;112;g3ec0ccb0ee9_1_86"/>
            <p:cNvPicPr preferRelativeResize="0"/>
            <p:nvPr/>
          </p:nvPicPr>
          <p:blipFill rotWithShape="1">
            <a:blip r:embed="rId6">
              <a:alphaModFix/>
            </a:blip>
            <a:srcRect b="0" l="0" r="0" t="0"/>
            <a:stretch/>
          </p:blipFill>
          <p:spPr>
            <a:xfrm>
              <a:off x="1368879" y="6103259"/>
              <a:ext cx="740229" cy="1204686"/>
            </a:xfrm>
            <a:prstGeom prst="rect">
              <a:avLst/>
            </a:prstGeom>
            <a:noFill/>
            <a:ln>
              <a:noFill/>
            </a:ln>
          </p:spPr>
        </p:pic>
        <p:grpSp>
          <p:nvGrpSpPr>
            <p:cNvPr id="113" name="Google Shape;113;g3ec0ccb0ee9_1_86"/>
            <p:cNvGrpSpPr/>
            <p:nvPr/>
          </p:nvGrpSpPr>
          <p:grpSpPr>
            <a:xfrm>
              <a:off x="2392135" y="5372100"/>
              <a:ext cx="6519600" cy="2773800"/>
              <a:chOff x="2392135" y="5372100"/>
              <a:chExt cx="6519600" cy="2773800"/>
            </a:xfrm>
          </p:grpSpPr>
          <p:sp>
            <p:nvSpPr>
              <p:cNvPr id="114" name="Google Shape;114;g3ec0ccb0ee9_1_86"/>
              <p:cNvSpPr/>
              <p:nvPr/>
            </p:nvSpPr>
            <p:spPr>
              <a:xfrm>
                <a:off x="2392135" y="5372100"/>
                <a:ext cx="65196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Unicorn Sightings</a:t>
                </a:r>
                <a:endParaRPr b="0" i="0" sz="3600" u="none" cap="none" strike="noStrike">
                  <a:solidFill>
                    <a:schemeClr val="dk1"/>
                  </a:solidFill>
                  <a:latin typeface="Calibri"/>
                  <a:ea typeface="Calibri"/>
                  <a:cs typeface="Calibri"/>
                  <a:sym typeface="Calibri"/>
                </a:endParaRPr>
              </a:p>
            </p:txBody>
          </p:sp>
          <p:sp>
            <p:nvSpPr>
              <p:cNvPr id="115" name="Google Shape;115;g3ec0ccb0ee9_1_86"/>
              <p:cNvSpPr/>
              <p:nvPr/>
            </p:nvSpPr>
            <p:spPr>
              <a:xfrm>
                <a:off x="2392135" y="6210300"/>
                <a:ext cx="6489000" cy="1935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2400" u="none" cap="none" strike="noStrike">
                  <a:solidFill>
                    <a:schemeClr val="dk1"/>
                  </a:solidFill>
                  <a:latin typeface="Calibri"/>
                  <a:ea typeface="Calibri"/>
                  <a:cs typeface="Calibri"/>
                  <a:sym typeface="Calibri"/>
                </a:endParaRPr>
              </a:p>
            </p:txBody>
          </p:sp>
        </p:grpSp>
      </p:grpSp>
      <p:grpSp>
        <p:nvGrpSpPr>
          <p:cNvPr id="116" name="Google Shape;116;g3ec0ccb0ee9_1_86"/>
          <p:cNvGrpSpPr/>
          <p:nvPr/>
        </p:nvGrpSpPr>
        <p:grpSpPr>
          <a:xfrm>
            <a:off x="9716168" y="5372100"/>
            <a:ext cx="7539469" cy="2773800"/>
            <a:chOff x="9716168" y="5372100"/>
            <a:chExt cx="7539469" cy="2773800"/>
          </a:xfrm>
        </p:grpSpPr>
        <p:pic>
          <p:nvPicPr>
            <p:cNvPr descr="preencoded.png" id="117" name="Google Shape;117;g3ec0ccb0ee9_1_86"/>
            <p:cNvPicPr preferRelativeResize="0"/>
            <p:nvPr/>
          </p:nvPicPr>
          <p:blipFill rotWithShape="1">
            <a:blip r:embed="rId7">
              <a:alphaModFix/>
            </a:blip>
            <a:srcRect b="0" l="0" r="0" t="0"/>
            <a:stretch/>
          </p:blipFill>
          <p:spPr>
            <a:xfrm>
              <a:off x="9716168" y="6102114"/>
              <a:ext cx="821051" cy="1206969"/>
            </a:xfrm>
            <a:prstGeom prst="rect">
              <a:avLst/>
            </a:prstGeom>
            <a:noFill/>
            <a:ln>
              <a:noFill/>
            </a:ln>
          </p:spPr>
        </p:pic>
        <p:grpSp>
          <p:nvGrpSpPr>
            <p:cNvPr id="118" name="Google Shape;118;g3ec0ccb0ee9_1_86"/>
            <p:cNvGrpSpPr/>
            <p:nvPr/>
          </p:nvGrpSpPr>
          <p:grpSpPr>
            <a:xfrm>
              <a:off x="10823637" y="5372100"/>
              <a:ext cx="6432000" cy="2773800"/>
              <a:chOff x="10823637" y="5372100"/>
              <a:chExt cx="6432000" cy="2773800"/>
            </a:xfrm>
          </p:grpSpPr>
          <p:sp>
            <p:nvSpPr>
              <p:cNvPr id="119" name="Google Shape;119;g3ec0ccb0ee9_1_86"/>
              <p:cNvSpPr/>
              <p:nvPr/>
            </p:nvSpPr>
            <p:spPr>
              <a:xfrm>
                <a:off x="10823637" y="5372100"/>
                <a:ext cx="64320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Unicorn Sightings</a:t>
                </a:r>
                <a:endParaRPr b="0" i="0" sz="3600" u="none" cap="none" strike="noStrike">
                  <a:solidFill>
                    <a:schemeClr val="dk1"/>
                  </a:solidFill>
                  <a:latin typeface="Calibri"/>
                  <a:ea typeface="Calibri"/>
                  <a:cs typeface="Calibri"/>
                  <a:sym typeface="Calibri"/>
                </a:endParaRPr>
              </a:p>
            </p:txBody>
          </p:sp>
          <p:sp>
            <p:nvSpPr>
              <p:cNvPr id="120" name="Google Shape;120;g3ec0ccb0ee9_1_86"/>
              <p:cNvSpPr/>
              <p:nvPr/>
            </p:nvSpPr>
            <p:spPr>
              <a:xfrm>
                <a:off x="10823637" y="6210300"/>
                <a:ext cx="6401400" cy="1935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2400" u="none" cap="none" strike="noStrike">
                  <a:solidFill>
                    <a:schemeClr val="dk1"/>
                  </a:solidFill>
                  <a:latin typeface="Calibri"/>
                  <a:ea typeface="Calibri"/>
                  <a:cs typeface="Calibri"/>
                  <a:sym typeface="Calibri"/>
                </a:endParaRPr>
              </a:p>
            </p:txBody>
          </p:sp>
        </p:grpSp>
      </p:grpSp>
      <p:pic>
        <p:nvPicPr>
          <p:cNvPr descr="preencoded.png" id="121" name="Google Shape;121;g3ec0ccb0ee9_1_86"/>
          <p:cNvPicPr preferRelativeResize="0"/>
          <p:nvPr/>
        </p:nvPicPr>
        <p:blipFill rotWithShape="1">
          <a:blip r:embed="rId8">
            <a:alphaModFix/>
          </a:blip>
          <a:srcRect b="0" l="0" r="0" t="0"/>
          <a:stretch/>
        </p:blipFill>
        <p:spPr>
          <a:xfrm>
            <a:off x="13716000" y="8039100"/>
            <a:ext cx="4400550" cy="4848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126" name="Shape 126"/>
        <p:cNvGrpSpPr/>
        <p:nvPr/>
      </p:nvGrpSpPr>
      <p:grpSpPr>
        <a:xfrm>
          <a:off x="0" y="0"/>
          <a:ext cx="0" cy="0"/>
          <a:chOff x="0" y="0"/>
          <a:chExt cx="0" cy="0"/>
        </a:xfrm>
      </p:grpSpPr>
      <p:pic>
        <p:nvPicPr>
          <p:cNvPr descr="preencoded.png" id="127" name="Google Shape;127;g3ec0ccb0ee9_1_106"/>
          <p:cNvPicPr preferRelativeResize="0"/>
          <p:nvPr/>
        </p:nvPicPr>
        <p:blipFill rotWithShape="1">
          <a:blip r:embed="rId3">
            <a:alphaModFix/>
          </a:blip>
          <a:srcRect b="0" l="0" r="0" t="0"/>
          <a:stretch/>
        </p:blipFill>
        <p:spPr>
          <a:xfrm>
            <a:off x="2352675" y="3638550"/>
            <a:ext cx="10363200" cy="11277600"/>
          </a:xfrm>
          <a:prstGeom prst="rect">
            <a:avLst/>
          </a:prstGeom>
          <a:noFill/>
          <a:ln>
            <a:noFill/>
          </a:ln>
        </p:spPr>
      </p:pic>
      <p:grpSp>
        <p:nvGrpSpPr>
          <p:cNvPr id="128" name="Google Shape;128;g3ec0ccb0ee9_1_106"/>
          <p:cNvGrpSpPr/>
          <p:nvPr/>
        </p:nvGrpSpPr>
        <p:grpSpPr>
          <a:xfrm>
            <a:off x="17640300" y="7994925"/>
            <a:ext cx="596549" cy="2063476"/>
            <a:chOff x="17640300" y="7994925"/>
            <a:chExt cx="596549" cy="2063476"/>
          </a:xfrm>
        </p:grpSpPr>
        <p:pic>
          <p:nvPicPr>
            <p:cNvPr descr="preencoded.png" id="129" name="Google Shape;129;g3ec0ccb0ee9_1_106"/>
            <p:cNvPicPr preferRelativeResize="0"/>
            <p:nvPr/>
          </p:nvPicPr>
          <p:blipFill rotWithShape="1">
            <a:blip r:embed="rId4">
              <a:alphaModFix/>
            </a:blip>
            <a:srcRect b="0" l="0" r="0" t="0"/>
            <a:stretch/>
          </p:blipFill>
          <p:spPr>
            <a:xfrm>
              <a:off x="17640300" y="9525000"/>
              <a:ext cx="533400" cy="533400"/>
            </a:xfrm>
            <a:prstGeom prst="rect">
              <a:avLst/>
            </a:prstGeom>
            <a:noFill/>
            <a:ln>
              <a:noFill/>
            </a:ln>
          </p:spPr>
        </p:pic>
        <p:sp>
          <p:nvSpPr>
            <p:cNvPr id="130" name="Google Shape;130;g3ec0ccb0ee9_1_106"/>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131" name="Google Shape;131;g3ec0ccb0ee9_1_106"/>
          <p:cNvGrpSpPr/>
          <p:nvPr/>
        </p:nvGrpSpPr>
        <p:grpSpPr>
          <a:xfrm>
            <a:off x="6496050" y="1247775"/>
            <a:ext cx="5347200" cy="7305675"/>
            <a:chOff x="6496050" y="1247775"/>
            <a:chExt cx="5347200" cy="7305675"/>
          </a:xfrm>
        </p:grpSpPr>
        <p:pic>
          <p:nvPicPr>
            <p:cNvPr descr="preencoded.png" id="132" name="Google Shape;132;g3ec0ccb0ee9_1_106"/>
            <p:cNvPicPr preferRelativeResize="0"/>
            <p:nvPr/>
          </p:nvPicPr>
          <p:blipFill rotWithShape="1">
            <a:blip r:embed="rId5">
              <a:alphaModFix/>
            </a:blip>
            <a:srcRect b="0" l="0" r="0" t="0"/>
            <a:stretch/>
          </p:blipFill>
          <p:spPr>
            <a:xfrm>
              <a:off x="6496050" y="4676775"/>
              <a:ext cx="5286375" cy="3876675"/>
            </a:xfrm>
            <a:prstGeom prst="rect">
              <a:avLst/>
            </a:prstGeom>
            <a:noFill/>
            <a:ln>
              <a:noFill/>
            </a:ln>
          </p:spPr>
        </p:pic>
        <p:sp>
          <p:nvSpPr>
            <p:cNvPr id="133" name="Google Shape;133;g3ec0ccb0ee9_1_106"/>
            <p:cNvSpPr/>
            <p:nvPr/>
          </p:nvSpPr>
          <p:spPr>
            <a:xfrm>
              <a:off x="6496050" y="1247775"/>
              <a:ext cx="43224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Unicorn Sightings</a:t>
              </a:r>
              <a:endParaRPr b="0" i="0" sz="3600" u="none" cap="none" strike="noStrike">
                <a:solidFill>
                  <a:schemeClr val="dk1"/>
                </a:solidFill>
                <a:latin typeface="Calibri"/>
                <a:ea typeface="Calibri"/>
                <a:cs typeface="Calibri"/>
                <a:sym typeface="Calibri"/>
              </a:endParaRPr>
            </a:p>
          </p:txBody>
        </p:sp>
        <p:sp>
          <p:nvSpPr>
            <p:cNvPr id="134" name="Google Shape;134;g3ec0ccb0ee9_1_106"/>
            <p:cNvSpPr/>
            <p:nvPr/>
          </p:nvSpPr>
          <p:spPr>
            <a:xfrm>
              <a:off x="6496050" y="2390775"/>
              <a:ext cx="5347200" cy="1935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2400" u="none" cap="none" strike="noStrike">
                <a:solidFill>
                  <a:schemeClr val="dk1"/>
                </a:solidFill>
                <a:latin typeface="Calibri"/>
                <a:ea typeface="Calibri"/>
                <a:cs typeface="Calibri"/>
                <a:sym typeface="Calibri"/>
              </a:endParaRPr>
            </a:p>
          </p:txBody>
        </p:sp>
      </p:grpSp>
      <p:grpSp>
        <p:nvGrpSpPr>
          <p:cNvPr id="135" name="Google Shape;135;g3ec0ccb0ee9_1_106"/>
          <p:cNvGrpSpPr/>
          <p:nvPr/>
        </p:nvGrpSpPr>
        <p:grpSpPr>
          <a:xfrm>
            <a:off x="990600" y="1247775"/>
            <a:ext cx="5347200" cy="7305675"/>
            <a:chOff x="990600" y="1247775"/>
            <a:chExt cx="5347200" cy="7305675"/>
          </a:xfrm>
        </p:grpSpPr>
        <p:pic>
          <p:nvPicPr>
            <p:cNvPr descr="preencoded.png" id="136" name="Google Shape;136;g3ec0ccb0ee9_1_106"/>
            <p:cNvPicPr preferRelativeResize="0"/>
            <p:nvPr/>
          </p:nvPicPr>
          <p:blipFill rotWithShape="1">
            <a:blip r:embed="rId6">
              <a:alphaModFix/>
            </a:blip>
            <a:srcRect b="0" l="0" r="0" t="0"/>
            <a:stretch/>
          </p:blipFill>
          <p:spPr>
            <a:xfrm>
              <a:off x="990600" y="4676775"/>
              <a:ext cx="5286375" cy="3876675"/>
            </a:xfrm>
            <a:prstGeom prst="rect">
              <a:avLst/>
            </a:prstGeom>
            <a:noFill/>
            <a:ln>
              <a:noFill/>
            </a:ln>
          </p:spPr>
        </p:pic>
        <p:sp>
          <p:nvSpPr>
            <p:cNvPr id="137" name="Google Shape;137;g3ec0ccb0ee9_1_106"/>
            <p:cNvSpPr/>
            <p:nvPr/>
          </p:nvSpPr>
          <p:spPr>
            <a:xfrm>
              <a:off x="990600" y="1247775"/>
              <a:ext cx="38271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Dragon Taming</a:t>
              </a:r>
              <a:endParaRPr b="0" i="0" sz="3600" u="none" cap="none" strike="noStrike">
                <a:solidFill>
                  <a:schemeClr val="dk1"/>
                </a:solidFill>
                <a:latin typeface="Calibri"/>
                <a:ea typeface="Calibri"/>
                <a:cs typeface="Calibri"/>
                <a:sym typeface="Calibri"/>
              </a:endParaRPr>
            </a:p>
          </p:txBody>
        </p:sp>
        <p:sp>
          <p:nvSpPr>
            <p:cNvPr id="138" name="Google Shape;138;g3ec0ccb0ee9_1_106"/>
            <p:cNvSpPr/>
            <p:nvPr/>
          </p:nvSpPr>
          <p:spPr>
            <a:xfrm>
              <a:off x="990600" y="2390775"/>
              <a:ext cx="5347200" cy="1935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2400" u="none" cap="none" strike="noStrike">
                <a:solidFill>
                  <a:schemeClr val="dk1"/>
                </a:solidFill>
                <a:latin typeface="Calibri"/>
                <a:ea typeface="Calibri"/>
                <a:cs typeface="Calibri"/>
                <a:sym typeface="Calibri"/>
              </a:endParaRPr>
            </a:p>
          </p:txBody>
        </p:sp>
      </p:grpSp>
      <p:grpSp>
        <p:nvGrpSpPr>
          <p:cNvPr id="139" name="Google Shape;139;g3ec0ccb0ee9_1_106"/>
          <p:cNvGrpSpPr/>
          <p:nvPr/>
        </p:nvGrpSpPr>
        <p:grpSpPr>
          <a:xfrm>
            <a:off x="12001500" y="1247775"/>
            <a:ext cx="5347200" cy="7305675"/>
            <a:chOff x="12001500" y="1247775"/>
            <a:chExt cx="5347200" cy="7305675"/>
          </a:xfrm>
        </p:grpSpPr>
        <p:pic>
          <p:nvPicPr>
            <p:cNvPr descr="preencoded.png" id="140" name="Google Shape;140;g3ec0ccb0ee9_1_106"/>
            <p:cNvPicPr preferRelativeResize="0"/>
            <p:nvPr/>
          </p:nvPicPr>
          <p:blipFill rotWithShape="1">
            <a:blip r:embed="rId7">
              <a:alphaModFix/>
            </a:blip>
            <a:srcRect b="0" l="0" r="0" t="0"/>
            <a:stretch/>
          </p:blipFill>
          <p:spPr>
            <a:xfrm>
              <a:off x="12001500" y="4676775"/>
              <a:ext cx="5286375" cy="3876675"/>
            </a:xfrm>
            <a:prstGeom prst="rect">
              <a:avLst/>
            </a:prstGeom>
            <a:noFill/>
            <a:ln>
              <a:noFill/>
            </a:ln>
          </p:spPr>
        </p:pic>
        <p:sp>
          <p:nvSpPr>
            <p:cNvPr id="141" name="Google Shape;141;g3ec0ccb0ee9_1_106"/>
            <p:cNvSpPr/>
            <p:nvPr/>
          </p:nvSpPr>
          <p:spPr>
            <a:xfrm>
              <a:off x="12001500" y="1247775"/>
              <a:ext cx="3827100" cy="845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Dragon Taming</a:t>
              </a:r>
              <a:endParaRPr b="0" i="0" sz="3600" u="none" cap="none" strike="noStrike">
                <a:solidFill>
                  <a:schemeClr val="dk1"/>
                </a:solidFill>
                <a:latin typeface="Calibri"/>
                <a:ea typeface="Calibri"/>
                <a:cs typeface="Calibri"/>
                <a:sym typeface="Calibri"/>
              </a:endParaRPr>
            </a:p>
          </p:txBody>
        </p:sp>
        <p:sp>
          <p:nvSpPr>
            <p:cNvPr id="142" name="Google Shape;142;g3ec0ccb0ee9_1_106"/>
            <p:cNvSpPr/>
            <p:nvPr/>
          </p:nvSpPr>
          <p:spPr>
            <a:xfrm>
              <a:off x="12001500" y="2390775"/>
              <a:ext cx="5347200" cy="1935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147" name="Shape 147"/>
        <p:cNvGrpSpPr/>
        <p:nvPr/>
      </p:nvGrpSpPr>
      <p:grpSpPr>
        <a:xfrm>
          <a:off x="0" y="0"/>
          <a:ext cx="0" cy="0"/>
          <a:chOff x="0" y="0"/>
          <a:chExt cx="0" cy="0"/>
        </a:xfrm>
      </p:grpSpPr>
      <p:pic>
        <p:nvPicPr>
          <p:cNvPr descr="preencoded.png" id="148" name="Google Shape;148;g3ec0ccb0ee9_1_126"/>
          <p:cNvPicPr preferRelativeResize="0"/>
          <p:nvPr/>
        </p:nvPicPr>
        <p:blipFill rotWithShape="1">
          <a:blip r:embed="rId3">
            <a:alphaModFix/>
          </a:blip>
          <a:srcRect b="0" l="0" r="0" t="0"/>
          <a:stretch/>
        </p:blipFill>
        <p:spPr>
          <a:xfrm>
            <a:off x="1152525" y="-2028825"/>
            <a:ext cx="14992350" cy="14154150"/>
          </a:xfrm>
          <a:prstGeom prst="rect">
            <a:avLst/>
          </a:prstGeom>
          <a:noFill/>
          <a:ln>
            <a:noFill/>
          </a:ln>
        </p:spPr>
      </p:pic>
      <p:grpSp>
        <p:nvGrpSpPr>
          <p:cNvPr id="149" name="Google Shape;149;g3ec0ccb0ee9_1_126"/>
          <p:cNvGrpSpPr/>
          <p:nvPr/>
        </p:nvGrpSpPr>
        <p:grpSpPr>
          <a:xfrm>
            <a:off x="17640300" y="7994925"/>
            <a:ext cx="596549" cy="2063476"/>
            <a:chOff x="17640300" y="7994925"/>
            <a:chExt cx="596549" cy="2063476"/>
          </a:xfrm>
        </p:grpSpPr>
        <p:pic>
          <p:nvPicPr>
            <p:cNvPr descr="preencoded.png" id="150" name="Google Shape;150;g3ec0ccb0ee9_1_126"/>
            <p:cNvPicPr preferRelativeResize="0"/>
            <p:nvPr/>
          </p:nvPicPr>
          <p:blipFill rotWithShape="1">
            <a:blip r:embed="rId4">
              <a:alphaModFix/>
            </a:blip>
            <a:srcRect b="0" l="0" r="0" t="0"/>
            <a:stretch/>
          </p:blipFill>
          <p:spPr>
            <a:xfrm>
              <a:off x="17640300" y="9525000"/>
              <a:ext cx="533400" cy="533400"/>
            </a:xfrm>
            <a:prstGeom prst="rect">
              <a:avLst/>
            </a:prstGeom>
            <a:noFill/>
            <a:ln>
              <a:noFill/>
            </a:ln>
          </p:spPr>
        </p:pic>
        <p:sp>
          <p:nvSpPr>
            <p:cNvPr id="151" name="Google Shape;151;g3ec0ccb0ee9_1_126"/>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152" name="Google Shape;152;g3ec0ccb0ee9_1_126"/>
          <p:cNvPicPr preferRelativeResize="0"/>
          <p:nvPr/>
        </p:nvPicPr>
        <p:blipFill rotWithShape="1">
          <a:blip r:embed="rId5">
            <a:alphaModFix/>
          </a:blip>
          <a:srcRect b="0" l="0" r="0" t="0"/>
          <a:stretch/>
        </p:blipFill>
        <p:spPr>
          <a:xfrm>
            <a:off x="266700" y="1038225"/>
            <a:ext cx="4474463" cy="3328416"/>
          </a:xfrm>
          <a:prstGeom prst="rect">
            <a:avLst/>
          </a:prstGeom>
          <a:noFill/>
          <a:ln>
            <a:noFill/>
          </a:ln>
        </p:spPr>
      </p:pic>
      <p:grpSp>
        <p:nvGrpSpPr>
          <p:cNvPr id="153" name="Google Shape;153;g3ec0ccb0ee9_1_126"/>
          <p:cNvGrpSpPr/>
          <p:nvPr/>
        </p:nvGrpSpPr>
        <p:grpSpPr>
          <a:xfrm>
            <a:off x="4381500" y="3171825"/>
            <a:ext cx="10321425" cy="4977900"/>
            <a:chOff x="4381500" y="3171825"/>
            <a:chExt cx="10321425" cy="4977900"/>
          </a:xfrm>
        </p:grpSpPr>
        <p:sp>
          <p:nvSpPr>
            <p:cNvPr id="154" name="Google Shape;154;g3ec0ccb0ee9_1_126"/>
            <p:cNvSpPr/>
            <p:nvPr/>
          </p:nvSpPr>
          <p:spPr>
            <a:xfrm>
              <a:off x="4381500" y="3171825"/>
              <a:ext cx="10292700" cy="4274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3600" u="none" cap="none" strike="noStrike">
                <a:solidFill>
                  <a:schemeClr val="dk1"/>
                </a:solidFill>
                <a:latin typeface="Calibri"/>
                <a:ea typeface="Calibri"/>
                <a:cs typeface="Calibri"/>
                <a:sym typeface="Calibri"/>
              </a:endParaRPr>
            </a:p>
          </p:txBody>
        </p:sp>
        <p:sp>
          <p:nvSpPr>
            <p:cNvPr id="155" name="Google Shape;155;g3ec0ccb0ee9_1_126"/>
            <p:cNvSpPr/>
            <p:nvPr/>
          </p:nvSpPr>
          <p:spPr>
            <a:xfrm>
              <a:off x="11210925" y="7515225"/>
              <a:ext cx="3492000" cy="63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Poppins"/>
                <a:buNone/>
              </a:pPr>
              <a:r>
                <a:rPr b="1" i="0" lang="en-US" sz="2700" u="none" cap="none" strike="noStrike">
                  <a:solidFill>
                    <a:srgbClr val="0E0E0E"/>
                  </a:solidFill>
                  <a:latin typeface="Poppins"/>
                  <a:ea typeface="Poppins"/>
                  <a:cs typeface="Poppins"/>
                  <a:sym typeface="Poppins"/>
                </a:rPr>
                <a:t>The Dream Weaver</a:t>
              </a:r>
              <a:endParaRPr b="0" i="0" sz="2700" u="none" cap="none" strike="noStrike">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160" name="Shape 160"/>
        <p:cNvGrpSpPr/>
        <p:nvPr/>
      </p:nvGrpSpPr>
      <p:grpSpPr>
        <a:xfrm>
          <a:off x="0" y="0"/>
          <a:ext cx="0" cy="0"/>
          <a:chOff x="0" y="0"/>
          <a:chExt cx="0" cy="0"/>
        </a:xfrm>
      </p:grpSpPr>
      <p:grpSp>
        <p:nvGrpSpPr>
          <p:cNvPr id="161" name="Google Shape;161;g3ec0ccb0ee9_1_138"/>
          <p:cNvGrpSpPr/>
          <p:nvPr/>
        </p:nvGrpSpPr>
        <p:grpSpPr>
          <a:xfrm>
            <a:off x="17640300" y="7994925"/>
            <a:ext cx="596549" cy="2063476"/>
            <a:chOff x="17640300" y="7994925"/>
            <a:chExt cx="596549" cy="2063476"/>
          </a:xfrm>
        </p:grpSpPr>
        <p:pic>
          <p:nvPicPr>
            <p:cNvPr descr="preencoded.png" id="162" name="Google Shape;162;g3ec0ccb0ee9_1_138"/>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163" name="Google Shape;163;g3ec0ccb0ee9_1_138"/>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164" name="Google Shape;164;g3ec0ccb0ee9_1_138"/>
          <p:cNvGrpSpPr/>
          <p:nvPr/>
        </p:nvGrpSpPr>
        <p:grpSpPr>
          <a:xfrm>
            <a:off x="1685925" y="1400175"/>
            <a:ext cx="3368100" cy="4221600"/>
            <a:chOff x="1685925" y="1400175"/>
            <a:chExt cx="3368100" cy="4221600"/>
          </a:xfrm>
        </p:grpSpPr>
        <p:sp>
          <p:nvSpPr>
            <p:cNvPr id="165" name="Google Shape;165;g3ec0ccb0ee9_1_138"/>
            <p:cNvSpPr/>
            <p:nvPr/>
          </p:nvSpPr>
          <p:spPr>
            <a:xfrm>
              <a:off x="1685925" y="1400175"/>
              <a:ext cx="3368100" cy="2217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Dragon Taming Technique</a:t>
              </a:r>
              <a:endParaRPr b="0" i="0" sz="3600" u="none" cap="none" strike="noStrike">
                <a:solidFill>
                  <a:schemeClr val="dk1"/>
                </a:solidFill>
                <a:latin typeface="Calibri"/>
                <a:ea typeface="Calibri"/>
                <a:cs typeface="Calibri"/>
                <a:sym typeface="Calibri"/>
              </a:endParaRPr>
            </a:p>
          </p:txBody>
        </p:sp>
        <p:sp>
          <p:nvSpPr>
            <p:cNvPr id="166" name="Google Shape;166;g3ec0ccb0ee9_1_138"/>
            <p:cNvSpPr/>
            <p:nvPr/>
          </p:nvSpPr>
          <p:spPr>
            <a:xfrm>
              <a:off x="1685925" y="3686175"/>
              <a:ext cx="3337500" cy="1935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guide to taming and caring for dragons in the realm of magic.</a:t>
              </a:r>
              <a:endParaRPr b="0" i="0" sz="2400" u="none" cap="none" strike="noStrike">
                <a:solidFill>
                  <a:schemeClr val="dk1"/>
                </a:solidFill>
                <a:latin typeface="Calibri"/>
                <a:ea typeface="Calibri"/>
                <a:cs typeface="Calibri"/>
                <a:sym typeface="Calibri"/>
              </a:endParaRPr>
            </a:p>
          </p:txBody>
        </p:sp>
      </p:grpSp>
      <p:grpSp>
        <p:nvGrpSpPr>
          <p:cNvPr id="167" name="Google Shape;167;g3ec0ccb0ee9_1_138"/>
          <p:cNvGrpSpPr/>
          <p:nvPr/>
        </p:nvGrpSpPr>
        <p:grpSpPr>
          <a:xfrm>
            <a:off x="13477875" y="4895850"/>
            <a:ext cx="3368100" cy="4221600"/>
            <a:chOff x="13477875" y="4895850"/>
            <a:chExt cx="3368100" cy="4221600"/>
          </a:xfrm>
        </p:grpSpPr>
        <p:sp>
          <p:nvSpPr>
            <p:cNvPr id="168" name="Google Shape;168;g3ec0ccb0ee9_1_138"/>
            <p:cNvSpPr/>
            <p:nvPr/>
          </p:nvSpPr>
          <p:spPr>
            <a:xfrm>
              <a:off x="13477875" y="4895850"/>
              <a:ext cx="3368100" cy="2217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Art of Unicorn Sighting</a:t>
              </a:r>
              <a:endParaRPr b="0" i="0" sz="3600" u="none" cap="none" strike="noStrike">
                <a:solidFill>
                  <a:schemeClr val="dk1"/>
                </a:solidFill>
                <a:latin typeface="Calibri"/>
                <a:ea typeface="Calibri"/>
                <a:cs typeface="Calibri"/>
                <a:sym typeface="Calibri"/>
              </a:endParaRPr>
            </a:p>
          </p:txBody>
        </p:sp>
        <p:sp>
          <p:nvSpPr>
            <p:cNvPr id="169" name="Google Shape;169;g3ec0ccb0ee9_1_138"/>
            <p:cNvSpPr/>
            <p:nvPr/>
          </p:nvSpPr>
          <p:spPr>
            <a:xfrm>
              <a:off x="13477875" y="7181850"/>
              <a:ext cx="3337500" cy="1935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Tips and tricks for spotting the elusive unicorns in their natural habitat.</a:t>
              </a:r>
              <a:endParaRPr b="0" i="0" sz="2400" u="none" cap="none" strike="noStrike">
                <a:solidFill>
                  <a:schemeClr val="dk1"/>
                </a:solidFill>
                <a:latin typeface="Calibri"/>
                <a:ea typeface="Calibri"/>
                <a:cs typeface="Calibri"/>
                <a:sym typeface="Calibri"/>
              </a:endParaRPr>
            </a:p>
          </p:txBody>
        </p:sp>
      </p:grpSp>
      <p:pic>
        <p:nvPicPr>
          <p:cNvPr descr="preencoded.png" id="170" name="Google Shape;170;g3ec0ccb0ee9_1_138"/>
          <p:cNvPicPr preferRelativeResize="0"/>
          <p:nvPr/>
        </p:nvPicPr>
        <p:blipFill rotWithShape="1">
          <a:blip r:embed="rId4">
            <a:alphaModFix/>
          </a:blip>
          <a:srcRect b="0" l="0" r="0" t="0"/>
          <a:stretch/>
        </p:blipFill>
        <p:spPr>
          <a:xfrm>
            <a:off x="4543425" y="571500"/>
            <a:ext cx="8362950" cy="9220200"/>
          </a:xfrm>
          <a:prstGeom prst="rect">
            <a:avLst/>
          </a:prstGeom>
          <a:noFill/>
          <a:ln>
            <a:noFill/>
          </a:ln>
        </p:spPr>
      </p:pic>
      <p:pic>
        <p:nvPicPr>
          <p:cNvPr descr="preencoded.png" id="171" name="Google Shape;171;g3ec0ccb0ee9_1_138"/>
          <p:cNvPicPr preferRelativeResize="0"/>
          <p:nvPr/>
        </p:nvPicPr>
        <p:blipFill rotWithShape="1">
          <a:blip r:embed="rId5">
            <a:alphaModFix/>
          </a:blip>
          <a:srcRect b="0" l="0" r="0" t="0"/>
          <a:stretch/>
        </p:blipFill>
        <p:spPr>
          <a:xfrm>
            <a:off x="-1552575" y="6086475"/>
            <a:ext cx="5524500" cy="7334250"/>
          </a:xfrm>
          <a:prstGeom prst="rect">
            <a:avLst/>
          </a:prstGeom>
          <a:noFill/>
          <a:ln>
            <a:noFill/>
          </a:ln>
        </p:spPr>
      </p:pic>
      <p:pic>
        <p:nvPicPr>
          <p:cNvPr descr="preencoded.png" id="172" name="Google Shape;172;g3ec0ccb0ee9_1_138"/>
          <p:cNvPicPr preferRelativeResize="0"/>
          <p:nvPr/>
        </p:nvPicPr>
        <p:blipFill rotWithShape="1">
          <a:blip r:embed="rId6">
            <a:alphaModFix/>
          </a:blip>
          <a:srcRect b="0" l="0" r="0" t="0"/>
          <a:stretch/>
        </p:blipFill>
        <p:spPr>
          <a:xfrm>
            <a:off x="13325475" y="-2286000"/>
            <a:ext cx="6524625" cy="7181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BD"/>
        </a:solidFill>
      </p:bgPr>
    </p:bg>
    <p:spTree>
      <p:nvGrpSpPr>
        <p:cNvPr id="177" name="Shape 177"/>
        <p:cNvGrpSpPr/>
        <p:nvPr/>
      </p:nvGrpSpPr>
      <p:grpSpPr>
        <a:xfrm>
          <a:off x="0" y="0"/>
          <a:ext cx="0" cy="0"/>
          <a:chOff x="0" y="0"/>
          <a:chExt cx="0" cy="0"/>
        </a:xfrm>
      </p:grpSpPr>
      <p:sp>
        <p:nvSpPr>
          <p:cNvPr id="178" name="Google Shape;178;g3ec0ccb0ee9_1_154"/>
          <p:cNvSpPr/>
          <p:nvPr/>
        </p:nvSpPr>
        <p:spPr>
          <a:xfrm>
            <a:off x="3571875" y="923925"/>
            <a:ext cx="11144400" cy="2552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6000"/>
              <a:buFont typeface="Poppins"/>
              <a:buNone/>
            </a:pPr>
            <a:r>
              <a:rPr b="1" i="0" lang="en-US" sz="6000" u="none" cap="none" strike="noStrike">
                <a:solidFill>
                  <a:srgbClr val="272727"/>
                </a:solidFill>
                <a:latin typeface="Poppins"/>
                <a:ea typeface="Poppins"/>
                <a:cs typeface="Poppins"/>
                <a:sym typeface="Poppins"/>
              </a:rPr>
              <a:t>The Magic of Dragons: </a:t>
            </a:r>
            <a:endParaRPr b="0" i="0" sz="6000" u="none" cap="none" strike="noStrike">
              <a:solidFill>
                <a:schemeClr val="dk1"/>
              </a:solidFill>
              <a:latin typeface="Calibri"/>
              <a:ea typeface="Calibri"/>
              <a:cs typeface="Calibri"/>
              <a:sym typeface="Calibri"/>
            </a:endParaRPr>
          </a:p>
          <a:p>
            <a:pPr indent="0" lvl="0" marL="0" marR="0" rtl="0" algn="ctr">
              <a:lnSpc>
                <a:spcPct val="120000"/>
              </a:lnSpc>
              <a:spcBef>
                <a:spcPts val="0"/>
              </a:spcBef>
              <a:spcAft>
                <a:spcPts val="0"/>
              </a:spcAft>
              <a:buClr>
                <a:srgbClr val="272727"/>
              </a:buClr>
              <a:buSzPts val="6000"/>
              <a:buFont typeface="Poppins"/>
              <a:buNone/>
            </a:pPr>
            <a:r>
              <a:rPr b="1" i="0" lang="en-US" sz="6000" u="none" cap="none" strike="noStrike">
                <a:solidFill>
                  <a:srgbClr val="272727"/>
                </a:solidFill>
                <a:latin typeface="Poppins"/>
                <a:ea typeface="Poppins"/>
                <a:cs typeface="Poppins"/>
                <a:sym typeface="Poppins"/>
              </a:rPr>
              <a:t>A Research</a:t>
            </a:r>
            <a:endParaRPr b="0" i="0" sz="6000" u="none" cap="none" strike="noStrike">
              <a:solidFill>
                <a:schemeClr val="dk1"/>
              </a:solidFill>
              <a:latin typeface="Calibri"/>
              <a:ea typeface="Calibri"/>
              <a:cs typeface="Calibri"/>
              <a:sym typeface="Calibri"/>
            </a:endParaRPr>
          </a:p>
        </p:txBody>
      </p:sp>
      <p:grpSp>
        <p:nvGrpSpPr>
          <p:cNvPr id="179" name="Google Shape;179;g3ec0ccb0ee9_1_154"/>
          <p:cNvGrpSpPr/>
          <p:nvPr/>
        </p:nvGrpSpPr>
        <p:grpSpPr>
          <a:xfrm>
            <a:off x="1114425" y="3543300"/>
            <a:ext cx="6153300" cy="6153300"/>
            <a:chOff x="1114425" y="3543300"/>
            <a:chExt cx="6153300" cy="6153300"/>
          </a:xfrm>
        </p:grpSpPr>
        <p:sp>
          <p:nvSpPr>
            <p:cNvPr id="180" name="Google Shape;180;g3ec0ccb0ee9_1_154"/>
            <p:cNvSpPr/>
            <p:nvPr/>
          </p:nvSpPr>
          <p:spPr>
            <a:xfrm>
              <a:off x="1114425" y="3543300"/>
              <a:ext cx="6153300" cy="6153300"/>
            </a:xfrm>
            <a:prstGeom prst="ellipse">
              <a:avLst/>
            </a:prstGeom>
            <a:solidFill>
              <a:srgbClr val="3D63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3ec0ccb0ee9_1_154"/>
            <p:cNvSpPr/>
            <p:nvPr/>
          </p:nvSpPr>
          <p:spPr>
            <a:xfrm>
              <a:off x="1885950" y="4962525"/>
              <a:ext cx="4619700" cy="4619700"/>
            </a:xfrm>
            <a:prstGeom prst="ellipse">
              <a:avLst/>
            </a:prstGeom>
            <a:solidFill>
              <a:srgbClr val="AFCE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3ec0ccb0ee9_1_154"/>
            <p:cNvSpPr/>
            <p:nvPr/>
          </p:nvSpPr>
          <p:spPr>
            <a:xfrm>
              <a:off x="2657475" y="6372225"/>
              <a:ext cx="3067200" cy="3067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3ec0ccb0ee9_1_154"/>
            <p:cNvSpPr/>
            <p:nvPr/>
          </p:nvSpPr>
          <p:spPr>
            <a:xfrm>
              <a:off x="3558540" y="3872865"/>
              <a:ext cx="1245900" cy="8457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6.7M</a:t>
              </a:r>
              <a:endParaRPr b="0" i="0" sz="3600" u="none" cap="none" strike="noStrike">
                <a:solidFill>
                  <a:schemeClr val="dk1"/>
                </a:solidFill>
                <a:latin typeface="Calibri"/>
                <a:ea typeface="Calibri"/>
                <a:cs typeface="Calibri"/>
                <a:sym typeface="Calibri"/>
              </a:endParaRPr>
            </a:p>
          </p:txBody>
        </p:sp>
        <p:sp>
          <p:nvSpPr>
            <p:cNvPr id="184" name="Google Shape;184;g3ec0ccb0ee9_1_154"/>
            <p:cNvSpPr/>
            <p:nvPr/>
          </p:nvSpPr>
          <p:spPr>
            <a:xfrm>
              <a:off x="3568065" y="7482840"/>
              <a:ext cx="1255500" cy="8457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3D633E"/>
                </a:buClr>
                <a:buSzPts val="3600"/>
                <a:buFont typeface="Poppins"/>
                <a:buNone/>
              </a:pPr>
              <a:r>
                <a:rPr b="1" i="0" lang="en-US" sz="3600" u="none" cap="none" strike="noStrike">
                  <a:solidFill>
                    <a:srgbClr val="3D633E"/>
                  </a:solidFill>
                  <a:latin typeface="Poppins"/>
                  <a:ea typeface="Poppins"/>
                  <a:cs typeface="Poppins"/>
                  <a:sym typeface="Poppins"/>
                </a:rPr>
                <a:t>2.3M</a:t>
              </a:r>
              <a:endParaRPr b="0" i="0" sz="3600" u="none" cap="none" strike="noStrike">
                <a:solidFill>
                  <a:schemeClr val="dk1"/>
                </a:solidFill>
                <a:latin typeface="Calibri"/>
                <a:ea typeface="Calibri"/>
                <a:cs typeface="Calibri"/>
                <a:sym typeface="Calibri"/>
              </a:endParaRPr>
            </a:p>
          </p:txBody>
        </p:sp>
        <p:sp>
          <p:nvSpPr>
            <p:cNvPr id="185" name="Google Shape;185;g3ec0ccb0ee9_1_154"/>
            <p:cNvSpPr/>
            <p:nvPr/>
          </p:nvSpPr>
          <p:spPr>
            <a:xfrm>
              <a:off x="3529965" y="5282565"/>
              <a:ext cx="1331700" cy="8457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4.4M</a:t>
              </a:r>
              <a:endParaRPr b="0" i="0" sz="3600" u="none" cap="none" strike="noStrike">
                <a:solidFill>
                  <a:schemeClr val="dk1"/>
                </a:solidFill>
                <a:latin typeface="Calibri"/>
                <a:ea typeface="Calibri"/>
                <a:cs typeface="Calibri"/>
                <a:sym typeface="Calibri"/>
              </a:endParaRPr>
            </a:p>
          </p:txBody>
        </p:sp>
      </p:grpSp>
      <p:grpSp>
        <p:nvGrpSpPr>
          <p:cNvPr id="186" name="Google Shape;186;g3ec0ccb0ee9_1_154"/>
          <p:cNvGrpSpPr/>
          <p:nvPr/>
        </p:nvGrpSpPr>
        <p:grpSpPr>
          <a:xfrm>
            <a:off x="17640300" y="7994925"/>
            <a:ext cx="596549" cy="2063476"/>
            <a:chOff x="17640300" y="7994925"/>
            <a:chExt cx="596549" cy="2063476"/>
          </a:xfrm>
        </p:grpSpPr>
        <p:pic>
          <p:nvPicPr>
            <p:cNvPr descr="preencoded.png" id="187" name="Google Shape;187;g3ec0ccb0ee9_1_154"/>
            <p:cNvPicPr preferRelativeResize="0"/>
            <p:nvPr/>
          </p:nvPicPr>
          <p:blipFill rotWithShape="1">
            <a:blip r:embed="rId3">
              <a:alphaModFix/>
            </a:blip>
            <a:srcRect b="0" l="0" r="0" t="0"/>
            <a:stretch/>
          </p:blipFill>
          <p:spPr>
            <a:xfrm>
              <a:off x="17640300" y="9525000"/>
              <a:ext cx="533400" cy="533400"/>
            </a:xfrm>
            <a:prstGeom prst="rect">
              <a:avLst/>
            </a:prstGeom>
            <a:noFill/>
            <a:ln>
              <a:noFill/>
            </a:ln>
          </p:spPr>
        </p:pic>
        <p:sp>
          <p:nvSpPr>
            <p:cNvPr id="188" name="Google Shape;188;g3ec0ccb0ee9_1_154"/>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3D633E"/>
                </a:buClr>
                <a:buSzPts val="2710"/>
                <a:buFont typeface="Inter"/>
                <a:buNone/>
              </a:pPr>
              <a:r>
                <a:rPr b="1" i="0" lang="en-US" sz="2710" u="none" cap="none" strike="noStrike">
                  <a:solidFill>
                    <a:srgbClr val="3D633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189" name="Google Shape;189;g3ec0ccb0ee9_1_154"/>
          <p:cNvGrpSpPr/>
          <p:nvPr/>
        </p:nvGrpSpPr>
        <p:grpSpPr>
          <a:xfrm>
            <a:off x="7925620" y="4439470"/>
            <a:ext cx="3127130" cy="4724582"/>
            <a:chOff x="7925620" y="4439470"/>
            <a:chExt cx="3127130" cy="4724582"/>
          </a:xfrm>
        </p:grpSpPr>
        <p:pic>
          <p:nvPicPr>
            <p:cNvPr descr="preencoded.png" id="190" name="Google Shape;190;g3ec0ccb0ee9_1_154"/>
            <p:cNvPicPr preferRelativeResize="0"/>
            <p:nvPr/>
          </p:nvPicPr>
          <p:blipFill rotWithShape="1">
            <a:blip r:embed="rId4">
              <a:alphaModFix/>
            </a:blip>
            <a:srcRect b="0" l="0" r="0" t="0"/>
            <a:stretch/>
          </p:blipFill>
          <p:spPr>
            <a:xfrm>
              <a:off x="7925620" y="4439470"/>
              <a:ext cx="473971" cy="1207009"/>
            </a:xfrm>
            <a:prstGeom prst="rect">
              <a:avLst/>
            </a:prstGeom>
            <a:noFill/>
            <a:ln>
              <a:noFill/>
            </a:ln>
          </p:spPr>
        </p:pic>
        <p:sp>
          <p:nvSpPr>
            <p:cNvPr id="191" name="Google Shape;191;g3ec0ccb0ee9_1_154"/>
            <p:cNvSpPr/>
            <p:nvPr/>
          </p:nvSpPr>
          <p:spPr>
            <a:xfrm>
              <a:off x="7943850" y="5856852"/>
              <a:ext cx="3108900" cy="3307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Art of Archery": Discover the intricacies of the Art of Archery as practiced by the graceful and precise elves.</a:t>
              </a:r>
              <a:endParaRPr b="0" i="0" sz="2400" u="none" cap="none" strike="noStrike">
                <a:solidFill>
                  <a:schemeClr val="dk1"/>
                </a:solidFill>
                <a:latin typeface="Calibri"/>
                <a:ea typeface="Calibri"/>
                <a:cs typeface="Calibri"/>
                <a:sym typeface="Calibri"/>
              </a:endParaRPr>
            </a:p>
          </p:txBody>
        </p:sp>
      </p:grpSp>
      <p:grpSp>
        <p:nvGrpSpPr>
          <p:cNvPr id="192" name="Google Shape;192;g3ec0ccb0ee9_1_154"/>
          <p:cNvGrpSpPr/>
          <p:nvPr/>
        </p:nvGrpSpPr>
        <p:grpSpPr>
          <a:xfrm>
            <a:off x="11276873" y="4437923"/>
            <a:ext cx="3128677" cy="4722064"/>
            <a:chOff x="11276873" y="4437923"/>
            <a:chExt cx="3128677" cy="4722064"/>
          </a:xfrm>
        </p:grpSpPr>
        <p:pic>
          <p:nvPicPr>
            <p:cNvPr descr="preencoded.png" id="193" name="Google Shape;193;g3ec0ccb0ee9_1_154"/>
            <p:cNvPicPr preferRelativeResize="0"/>
            <p:nvPr/>
          </p:nvPicPr>
          <p:blipFill rotWithShape="1">
            <a:blip r:embed="rId5">
              <a:alphaModFix/>
            </a:blip>
            <a:srcRect b="0" l="0" r="0" t="0"/>
            <a:stretch/>
          </p:blipFill>
          <p:spPr>
            <a:xfrm>
              <a:off x="11276873" y="4437923"/>
              <a:ext cx="1159529" cy="1206043"/>
            </a:xfrm>
            <a:prstGeom prst="rect">
              <a:avLst/>
            </a:prstGeom>
            <a:noFill/>
            <a:ln>
              <a:noFill/>
            </a:ln>
          </p:spPr>
        </p:pic>
        <p:sp>
          <p:nvSpPr>
            <p:cNvPr id="194" name="Google Shape;194;g3ec0ccb0ee9_1_154"/>
            <p:cNvSpPr/>
            <p:nvPr/>
          </p:nvSpPr>
          <p:spPr>
            <a:xfrm>
              <a:off x="11296650" y="5852787"/>
              <a:ext cx="3108900" cy="3307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Music of the Elves": Immerse yourself in the enchanting music of the elves, whose songs have the power to heal.</a:t>
              </a:r>
              <a:endParaRPr b="0" i="0" sz="2400" u="none" cap="none" strike="noStrike">
                <a:solidFill>
                  <a:schemeClr val="dk1"/>
                </a:solidFill>
                <a:latin typeface="Calibri"/>
                <a:ea typeface="Calibri"/>
                <a:cs typeface="Calibri"/>
                <a:sym typeface="Calibri"/>
              </a:endParaRPr>
            </a:p>
          </p:txBody>
        </p:sp>
      </p:grpSp>
      <p:grpSp>
        <p:nvGrpSpPr>
          <p:cNvPr id="195" name="Google Shape;195;g3ec0ccb0ee9_1_154"/>
          <p:cNvGrpSpPr/>
          <p:nvPr/>
        </p:nvGrpSpPr>
        <p:grpSpPr>
          <a:xfrm>
            <a:off x="14631159" y="4439412"/>
            <a:ext cx="3127191" cy="4724519"/>
            <a:chOff x="14631159" y="4439412"/>
            <a:chExt cx="3127191" cy="4724519"/>
          </a:xfrm>
        </p:grpSpPr>
        <p:pic>
          <p:nvPicPr>
            <p:cNvPr descr="preencoded.png" id="196" name="Google Shape;196;g3ec0ccb0ee9_1_154"/>
            <p:cNvPicPr preferRelativeResize="0"/>
            <p:nvPr/>
          </p:nvPicPr>
          <p:blipFill rotWithShape="1">
            <a:blip r:embed="rId6">
              <a:alphaModFix/>
            </a:blip>
            <a:srcRect b="0" l="0" r="0" t="0"/>
            <a:stretch/>
          </p:blipFill>
          <p:spPr>
            <a:xfrm>
              <a:off x="14631159" y="4439412"/>
              <a:ext cx="1109477" cy="1207008"/>
            </a:xfrm>
            <a:prstGeom prst="rect">
              <a:avLst/>
            </a:prstGeom>
            <a:noFill/>
            <a:ln>
              <a:noFill/>
            </a:ln>
          </p:spPr>
        </p:pic>
        <p:sp>
          <p:nvSpPr>
            <p:cNvPr id="197" name="Google Shape;197;g3ec0ccb0ee9_1_154"/>
            <p:cNvSpPr/>
            <p:nvPr/>
          </p:nvSpPr>
          <p:spPr>
            <a:xfrm>
              <a:off x="14649450" y="5856731"/>
              <a:ext cx="3108900" cy="3307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Life of an Elf": Learn about the customs and daily life of the elves, from their familial structure to their religious beliefs.</a:t>
              </a:r>
              <a:endParaRPr b="0" i="0" sz="2400" u="none" cap="none" strike="noStrike">
                <a:solidFill>
                  <a:schemeClr val="dk1"/>
                </a:solidFill>
                <a:latin typeface="Calibri"/>
                <a:ea typeface="Calibri"/>
                <a:cs typeface="Calibri"/>
                <a:sym typeface="Calibri"/>
              </a:endParaRPr>
            </a:p>
          </p:txBody>
        </p:sp>
      </p:grpSp>
      <p:pic>
        <p:nvPicPr>
          <p:cNvPr descr="preencoded.png" id="198" name="Google Shape;198;g3ec0ccb0ee9_1_154"/>
          <p:cNvPicPr preferRelativeResize="0"/>
          <p:nvPr/>
        </p:nvPicPr>
        <p:blipFill rotWithShape="1">
          <a:blip r:embed="rId7">
            <a:alphaModFix/>
          </a:blip>
          <a:srcRect b="0" l="0" r="0" t="0"/>
          <a:stretch/>
        </p:blipFill>
        <p:spPr>
          <a:xfrm>
            <a:off x="-1571625" y="-1343025"/>
            <a:ext cx="5181600" cy="5638800"/>
          </a:xfrm>
          <a:prstGeom prst="rect">
            <a:avLst/>
          </a:prstGeom>
          <a:noFill/>
          <a:ln>
            <a:noFill/>
          </a:ln>
        </p:spPr>
      </p:pic>
      <p:pic>
        <p:nvPicPr>
          <p:cNvPr descr="preencoded.png" id="199" name="Google Shape;199;g3ec0ccb0ee9_1_154"/>
          <p:cNvPicPr preferRelativeResize="0"/>
          <p:nvPr/>
        </p:nvPicPr>
        <p:blipFill rotWithShape="1">
          <a:blip r:embed="rId8">
            <a:alphaModFix/>
          </a:blip>
          <a:srcRect b="0" l="0" r="0" t="0"/>
          <a:stretch/>
        </p:blipFill>
        <p:spPr>
          <a:xfrm>
            <a:off x="15268575" y="-923925"/>
            <a:ext cx="5524500" cy="6972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2026-06-15T07:18:27Z</dcterms:created>
  <dc:creator>PptxGenJS</dc:creator>
</cp:coreProperties>
</file>