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notesMasterIdLst>
    <p:notesMasterId r:id="rId23"/>
  </p:notesMasterIdLst>
  <p:sldSz cx="24387048" cy="13716000"/>
  <p:notesSz cx="13716000" cy="2438704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svg"/><Relationship Id="rId4" Type="http://schemas.openxmlformats.org/officeDocument/2006/relationships/image" Target="../media/image-1-4.png"/><Relationship Id="rId5" Type="http://schemas.openxmlformats.org/officeDocument/2006/relationships/image" Target="../media/image-1-5.svg"/><Relationship Id="rId6" Type="http://schemas.openxmlformats.org/officeDocument/2006/relationships/image" Target="../media/image-1-6.png"/><Relationship Id="rId7" Type="http://schemas.openxmlformats.org/officeDocument/2006/relationships/image" Target="../media/image-1-7.svg"/><Relationship Id="rId8" Type="http://schemas.openxmlformats.org/officeDocument/2006/relationships/image" Target="../media/image-1-8.png"/><Relationship Id="rId9" Type="http://schemas.openxmlformats.org/officeDocument/2006/relationships/image" Target="../media/image-1-9.svg"/><Relationship Id="rId10" Type="http://schemas.openxmlformats.org/officeDocument/2006/relationships/image" Target="../media/image-1-10.png"/><Relationship Id="rId11" Type="http://schemas.openxmlformats.org/officeDocument/2006/relationships/image" Target="../media/image-1-11.svg"/><Relationship Id="rId12" Type="http://schemas.openxmlformats.org/officeDocument/2006/relationships/image" Target="../media/image-1-12.png"/><Relationship Id="rId13" Type="http://schemas.openxmlformats.org/officeDocument/2006/relationships/image" Target="../media/image-1-13.svg"/><Relationship Id="rId14" Type="http://schemas.openxmlformats.org/officeDocument/2006/relationships/image" Target="../media/image-1-14.png"/><Relationship Id="rId15" Type="http://schemas.openxmlformats.org/officeDocument/2006/relationships/image" Target="../media/image-1-15.svg"/><Relationship Id="rId16" Type="http://schemas.openxmlformats.org/officeDocument/2006/relationships/image" Target="../media/image-1-16.png"/><Relationship Id="rId17" Type="http://schemas.openxmlformats.org/officeDocument/2006/relationships/image" Target="../media/image-1-17.svg"/><Relationship Id="rId18" Type="http://schemas.openxmlformats.org/officeDocument/2006/relationships/image" Target="../media/image-1-18.png"/><Relationship Id="rId19" Type="http://schemas.openxmlformats.org/officeDocument/2006/relationships/image" Target="../media/image-1-19.svg"/><Relationship Id="rId20" Type="http://schemas.openxmlformats.org/officeDocument/2006/relationships/slideLayout" Target="../slideLayouts/slideLayout1.xml"/><Relationship Id="rId21"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sv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svg"/><Relationship Id="rId4" Type="http://schemas.openxmlformats.org/officeDocument/2006/relationships/image" Target="../media/image-3-4.png"/><Relationship Id="rId5" Type="http://schemas.openxmlformats.org/officeDocument/2006/relationships/image" Target="../media/image-3-5.svg"/><Relationship Id="rId6" Type="http://schemas.openxmlformats.org/officeDocument/2006/relationships/image" Target="../media/image-3-6.png"/><Relationship Id="rId7" Type="http://schemas.openxmlformats.org/officeDocument/2006/relationships/image" Target="../media/image-3-7.svg"/><Relationship Id="rId8" Type="http://schemas.openxmlformats.org/officeDocument/2006/relationships/image" Target="../media/image-3-8.png"/><Relationship Id="rId9" Type="http://schemas.openxmlformats.org/officeDocument/2006/relationships/image" Target="../media/image-3-9.svg"/><Relationship Id="rId10" Type="http://schemas.openxmlformats.org/officeDocument/2006/relationships/slideLayout" Target="../slideLayouts/slideLayout1.xml"/><Relationship Id="rId11"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svg"/><Relationship Id="rId4" Type="http://schemas.openxmlformats.org/officeDocument/2006/relationships/image" Target="../media/image-4-4.png"/><Relationship Id="rId5" Type="http://schemas.openxmlformats.org/officeDocument/2006/relationships/image" Target="../media/image-4-5.svg"/><Relationship Id="rId6" Type="http://schemas.openxmlformats.org/officeDocument/2006/relationships/image" Target="../media/image-4-6.png"/><Relationship Id="rId7" Type="http://schemas.openxmlformats.org/officeDocument/2006/relationships/image" Target="../media/image-4-7.sv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sv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svg"/><Relationship Id="rId7" Type="http://schemas.openxmlformats.org/officeDocument/2006/relationships/image" Target="../media/image-5-7.png"/><Relationship Id="rId8" Type="http://schemas.openxmlformats.org/officeDocument/2006/relationships/image" Target="../media/image-5-8.png"/><Relationship Id="rId9" Type="http://schemas.openxmlformats.org/officeDocument/2006/relationships/image" Target="../media/image-5-9.svg"/><Relationship Id="rId10" Type="http://schemas.openxmlformats.org/officeDocument/2006/relationships/image" Target="../media/image-5-10.png"/><Relationship Id="rId11" Type="http://schemas.openxmlformats.org/officeDocument/2006/relationships/image" Target="../media/image-5-11.png"/><Relationship Id="rId12" Type="http://schemas.openxmlformats.org/officeDocument/2006/relationships/slideLayout" Target="../slideLayouts/slideLayout1.xml"/><Relationship Id="rId1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svg"/><Relationship Id="rId5" Type="http://schemas.openxmlformats.org/officeDocument/2006/relationships/image" Target="../media/image-6-5.png"/><Relationship Id="rId6" Type="http://schemas.openxmlformats.org/officeDocument/2006/relationships/image" Target="../media/image-6-6.svg"/><Relationship Id="rId7" Type="http://schemas.openxmlformats.org/officeDocument/2006/relationships/image" Target="../media/image-6-7.png"/><Relationship Id="rId8" Type="http://schemas.openxmlformats.org/officeDocument/2006/relationships/image" Target="../media/image-6-8.sv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sv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sv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image" Target="../media/image-8-11.svg"/><Relationship Id="rId12" Type="http://schemas.openxmlformats.org/officeDocument/2006/relationships/slideLayout" Target="../slideLayouts/slideLayout1.xml"/><Relationship Id="rId1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svg"/><Relationship Id="rId3" Type="http://schemas.openxmlformats.org/officeDocument/2006/relationships/image" Target="../media/image-9-3.png"/><Relationship Id="rId4" Type="http://schemas.openxmlformats.org/officeDocument/2006/relationships/image" Target="../media/image-9-4.sv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slideLayout" Target="../slideLayouts/slideLayout1.xml"/><Relationship Id="rId10"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svg"/><Relationship Id="rId9" Type="http://schemas.openxmlformats.org/officeDocument/2006/relationships/image" Target="../media/image-11-9.png"/><Relationship Id="rId10" Type="http://schemas.openxmlformats.org/officeDocument/2006/relationships/image" Target="../media/image-11-10.svg"/><Relationship Id="rId11" Type="http://schemas.openxmlformats.org/officeDocument/2006/relationships/image" Target="../media/image-11-11.png"/><Relationship Id="rId12" Type="http://schemas.openxmlformats.org/officeDocument/2006/relationships/image" Target="../media/image-11-12.png"/><Relationship Id="rId13" Type="http://schemas.openxmlformats.org/officeDocument/2006/relationships/image" Target="../media/image-11-13.svg"/><Relationship Id="rId14" Type="http://schemas.openxmlformats.org/officeDocument/2006/relationships/image" Target="../media/image-11-14.png"/><Relationship Id="rId15" Type="http://schemas.openxmlformats.org/officeDocument/2006/relationships/image" Target="../media/image-11-15.png"/><Relationship Id="rId16" Type="http://schemas.openxmlformats.org/officeDocument/2006/relationships/image" Target="../media/image-11-16.svg"/><Relationship Id="rId17" Type="http://schemas.openxmlformats.org/officeDocument/2006/relationships/image" Target="../media/image-11-17.png"/><Relationship Id="rId18" Type="http://schemas.openxmlformats.org/officeDocument/2006/relationships/image" Target="../media/image-11-18.png"/><Relationship Id="rId19" Type="http://schemas.openxmlformats.org/officeDocument/2006/relationships/image" Target="../media/image-11-19.svg"/><Relationship Id="rId20" Type="http://schemas.openxmlformats.org/officeDocument/2006/relationships/image" Target="../media/image-11-20.png"/><Relationship Id="rId21" Type="http://schemas.openxmlformats.org/officeDocument/2006/relationships/image" Target="../media/image-11-21.png"/><Relationship Id="rId22" Type="http://schemas.openxmlformats.org/officeDocument/2006/relationships/image" Target="../media/image-11-22.svg"/><Relationship Id="rId23" Type="http://schemas.openxmlformats.org/officeDocument/2006/relationships/slideLayout" Target="../slideLayouts/slideLayout1.xml"/><Relationship Id="rId2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sv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sv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svg"/><Relationship Id="rId7" Type="http://schemas.openxmlformats.org/officeDocument/2006/relationships/image" Target="../media/image-14-7.png"/><Relationship Id="rId8" Type="http://schemas.openxmlformats.org/officeDocument/2006/relationships/image" Target="../media/image-14-8.svg"/><Relationship Id="rId9" Type="http://schemas.openxmlformats.org/officeDocument/2006/relationships/image" Target="../media/image-14-9.png"/><Relationship Id="rId10" Type="http://schemas.openxmlformats.org/officeDocument/2006/relationships/image" Target="../media/image-14-10.svg"/><Relationship Id="rId11" Type="http://schemas.openxmlformats.org/officeDocument/2006/relationships/image" Target="../media/image-14-11.png"/><Relationship Id="rId12" Type="http://schemas.openxmlformats.org/officeDocument/2006/relationships/image" Target="../media/image-14-12.svg"/><Relationship Id="rId13" Type="http://schemas.openxmlformats.org/officeDocument/2006/relationships/image" Target="../media/image-14-13.png"/><Relationship Id="rId14" Type="http://schemas.openxmlformats.org/officeDocument/2006/relationships/image" Target="../media/image-14-14.svg"/><Relationship Id="rId15" Type="http://schemas.openxmlformats.org/officeDocument/2006/relationships/image" Target="../media/image-14-15.png"/><Relationship Id="rId16" Type="http://schemas.openxmlformats.org/officeDocument/2006/relationships/image" Target="../media/image-14-16.svg"/><Relationship Id="rId17" Type="http://schemas.openxmlformats.org/officeDocument/2006/relationships/image" Target="../media/image-14-17.png"/><Relationship Id="rId18" Type="http://schemas.openxmlformats.org/officeDocument/2006/relationships/image" Target="../media/image-14-18.svg"/><Relationship Id="rId19" Type="http://schemas.openxmlformats.org/officeDocument/2006/relationships/image" Target="../media/image-14-19.png"/><Relationship Id="rId20" Type="http://schemas.openxmlformats.org/officeDocument/2006/relationships/image" Target="../media/image-14-20.svg"/><Relationship Id="rId21" Type="http://schemas.openxmlformats.org/officeDocument/2006/relationships/image" Target="../media/image-14-21.png"/><Relationship Id="rId22" Type="http://schemas.openxmlformats.org/officeDocument/2006/relationships/image" Target="../media/image-14-22.svg"/><Relationship Id="rId23" Type="http://schemas.openxmlformats.org/officeDocument/2006/relationships/image" Target="../media/image-14-23.png"/><Relationship Id="rId24" Type="http://schemas.openxmlformats.org/officeDocument/2006/relationships/image" Target="../media/image-14-24.svg"/><Relationship Id="rId25" Type="http://schemas.openxmlformats.org/officeDocument/2006/relationships/image" Target="../media/image-14-25.png"/><Relationship Id="rId26" Type="http://schemas.openxmlformats.org/officeDocument/2006/relationships/image" Target="../media/image-14-26.svg"/><Relationship Id="rId27" Type="http://schemas.openxmlformats.org/officeDocument/2006/relationships/image" Target="../media/image-14-27.png"/><Relationship Id="rId28" Type="http://schemas.openxmlformats.org/officeDocument/2006/relationships/image" Target="../media/image-14-28.svg"/><Relationship Id="rId29" Type="http://schemas.openxmlformats.org/officeDocument/2006/relationships/image" Target="../media/image-14-29.png"/><Relationship Id="rId30" Type="http://schemas.openxmlformats.org/officeDocument/2006/relationships/image" Target="../media/image-14-30.svg"/><Relationship Id="rId31" Type="http://schemas.openxmlformats.org/officeDocument/2006/relationships/image" Target="../media/image-14-31.png"/><Relationship Id="rId32" Type="http://schemas.openxmlformats.org/officeDocument/2006/relationships/image" Target="../media/image-14-32.svg"/><Relationship Id="rId33" Type="http://schemas.openxmlformats.org/officeDocument/2006/relationships/image" Target="../media/image-14-33.png"/><Relationship Id="rId34" Type="http://schemas.openxmlformats.org/officeDocument/2006/relationships/image" Target="../media/image-14-34.svg"/><Relationship Id="rId35" Type="http://schemas.openxmlformats.org/officeDocument/2006/relationships/image" Target="../media/image-14-35.png"/><Relationship Id="rId36" Type="http://schemas.openxmlformats.org/officeDocument/2006/relationships/image" Target="../media/image-14-36.svg"/><Relationship Id="rId37" Type="http://schemas.openxmlformats.org/officeDocument/2006/relationships/image" Target="../media/image-14-37.png"/><Relationship Id="rId38" Type="http://schemas.openxmlformats.org/officeDocument/2006/relationships/image" Target="../media/image-14-38.svg"/><Relationship Id="rId39" Type="http://schemas.openxmlformats.org/officeDocument/2006/relationships/image" Target="../media/image-14-39.png"/><Relationship Id="rId40" Type="http://schemas.openxmlformats.org/officeDocument/2006/relationships/image" Target="../media/image-14-40.svg"/><Relationship Id="rId41" Type="http://schemas.openxmlformats.org/officeDocument/2006/relationships/image" Target="../media/image-14-41.png"/><Relationship Id="rId42" Type="http://schemas.openxmlformats.org/officeDocument/2006/relationships/image" Target="../media/image-14-42.svg"/><Relationship Id="rId43" Type="http://schemas.openxmlformats.org/officeDocument/2006/relationships/image" Target="../media/image-14-43.png"/><Relationship Id="rId44" Type="http://schemas.openxmlformats.org/officeDocument/2006/relationships/image" Target="../media/image-14-44.svg"/><Relationship Id="rId45" Type="http://schemas.openxmlformats.org/officeDocument/2006/relationships/image" Target="../media/image-14-45.png"/><Relationship Id="rId46" Type="http://schemas.openxmlformats.org/officeDocument/2006/relationships/image" Target="../media/image-14-46.svg"/><Relationship Id="rId47" Type="http://schemas.openxmlformats.org/officeDocument/2006/relationships/image" Target="../media/image-14-47.png"/><Relationship Id="rId48" Type="http://schemas.openxmlformats.org/officeDocument/2006/relationships/image" Target="../media/image-14-48.svg"/><Relationship Id="rId49" Type="http://schemas.openxmlformats.org/officeDocument/2006/relationships/image" Target="../media/image-14-49.png"/><Relationship Id="rId50" Type="http://schemas.openxmlformats.org/officeDocument/2006/relationships/image" Target="../media/image-14-50.png"/><Relationship Id="rId51" Type="http://schemas.openxmlformats.org/officeDocument/2006/relationships/slideLayout" Target="../slideLayouts/slideLayout1.xml"/><Relationship Id="rId5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sv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svg"/><Relationship Id="rId7" Type="http://schemas.openxmlformats.org/officeDocument/2006/relationships/image" Target="../media/image-15-7.png"/><Relationship Id="rId8" Type="http://schemas.openxmlformats.org/officeDocument/2006/relationships/image" Target="../media/image-15-8.svg"/><Relationship Id="rId9" Type="http://schemas.openxmlformats.org/officeDocument/2006/relationships/image" Target="../media/image-15-9.png"/><Relationship Id="rId10" Type="http://schemas.openxmlformats.org/officeDocument/2006/relationships/image" Target="../media/image-15-10.svg"/><Relationship Id="rId11" Type="http://schemas.openxmlformats.org/officeDocument/2006/relationships/slideLayout" Target="../slideLayouts/slideLayout1.xml"/><Relationship Id="rId1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svg"/><Relationship Id="rId4" Type="http://schemas.openxmlformats.org/officeDocument/2006/relationships/image" Target="../media/image-16-4.png"/><Relationship Id="rId5" Type="http://schemas.openxmlformats.org/officeDocument/2006/relationships/image" Target="../media/image-16-5.svg"/><Relationship Id="rId6" Type="http://schemas.openxmlformats.org/officeDocument/2006/relationships/image" Target="../media/image-16-6.png"/><Relationship Id="rId7" Type="http://schemas.openxmlformats.org/officeDocument/2006/relationships/image" Target="../media/image-16-7.svg"/><Relationship Id="rId8" Type="http://schemas.openxmlformats.org/officeDocument/2006/relationships/image" Target="../media/image-16-8.png"/><Relationship Id="rId9" Type="http://schemas.openxmlformats.org/officeDocument/2006/relationships/image" Target="../media/image-16-9.svg"/><Relationship Id="rId10" Type="http://schemas.openxmlformats.org/officeDocument/2006/relationships/image" Target="../media/image-16-10.png"/><Relationship Id="rId11" Type="http://schemas.openxmlformats.org/officeDocument/2006/relationships/image" Target="../media/image-16-11.svg"/><Relationship Id="rId12" Type="http://schemas.openxmlformats.org/officeDocument/2006/relationships/slideLayout" Target="../slideLayouts/slideLayout1.xml"/><Relationship Id="rId1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sv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svg"/><Relationship Id="rId3" Type="http://schemas.openxmlformats.org/officeDocument/2006/relationships/image" Target="../media/image-18-3.png"/><Relationship Id="rId4" Type="http://schemas.openxmlformats.org/officeDocument/2006/relationships/image" Target="../media/image-18-4.sv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sv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svg"/><Relationship Id="rId3" Type="http://schemas.openxmlformats.org/officeDocument/2006/relationships/image" Target="../media/image-19-3.png"/><Relationship Id="rId4" Type="http://schemas.openxmlformats.org/officeDocument/2006/relationships/image" Target="../media/image-19-4.sv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svg"/><Relationship Id="rId9" Type="http://schemas.openxmlformats.org/officeDocument/2006/relationships/image" Target="../media/image-19-9.png"/><Relationship Id="rId10" Type="http://schemas.openxmlformats.org/officeDocument/2006/relationships/image" Target="../media/image-19-10.png"/><Relationship Id="rId11" Type="http://schemas.openxmlformats.org/officeDocument/2006/relationships/image" Target="../media/image-19-11.png"/><Relationship Id="rId12" Type="http://schemas.openxmlformats.org/officeDocument/2006/relationships/image" Target="../media/image-19-12.png"/><Relationship Id="rId13" Type="http://schemas.openxmlformats.org/officeDocument/2006/relationships/image" Target="../media/image-19-13.png"/><Relationship Id="rId14" Type="http://schemas.openxmlformats.org/officeDocument/2006/relationships/image" Target="../media/image-19-14.svg"/><Relationship Id="rId15" Type="http://schemas.openxmlformats.org/officeDocument/2006/relationships/image" Target="../media/image-19-15.png"/><Relationship Id="rId16" Type="http://schemas.openxmlformats.org/officeDocument/2006/relationships/image" Target="../media/image-19-16.svg"/><Relationship Id="rId17" Type="http://schemas.openxmlformats.org/officeDocument/2006/relationships/image" Target="../media/image-19-17.png"/><Relationship Id="rId18" Type="http://schemas.openxmlformats.org/officeDocument/2006/relationships/image" Target="../media/image-19-18.svg"/><Relationship Id="rId19" Type="http://schemas.openxmlformats.org/officeDocument/2006/relationships/image" Target="../media/image-19-19.png"/><Relationship Id="rId20" Type="http://schemas.openxmlformats.org/officeDocument/2006/relationships/slideLayout" Target="../slideLayouts/slideLayout1.xml"/><Relationship Id="rId21"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svg"/><Relationship Id="rId3" Type="http://schemas.openxmlformats.org/officeDocument/2006/relationships/image" Target="../media/image-20-3.png"/><Relationship Id="rId4" Type="http://schemas.openxmlformats.org/officeDocument/2006/relationships/image" Target="../media/image-20-4.png"/><Relationship Id="rId5" Type="http://schemas.openxmlformats.org/officeDocument/2006/relationships/image" Target="../media/image-20-5.svg"/><Relationship Id="rId6" Type="http://schemas.openxmlformats.org/officeDocument/2006/relationships/image" Target="../media/image-20-6.png"/><Relationship Id="rId7" Type="http://schemas.openxmlformats.org/officeDocument/2006/relationships/image" Target="../media/image-20-7.svg"/><Relationship Id="rId8" Type="http://schemas.openxmlformats.org/officeDocument/2006/relationships/image" Target="../media/image-20-8.png"/><Relationship Id="rId9" Type="http://schemas.openxmlformats.org/officeDocument/2006/relationships/image" Target="../media/image-20-9.svg"/><Relationship Id="rId10" Type="http://schemas.openxmlformats.org/officeDocument/2006/relationships/slideLayout" Target="../slideLayouts/slideLayout1.xml"/><Relationship Id="rId11"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2" Type="http://schemas.openxmlformats.org/officeDocument/2006/relationships/hyperlink" Target="https://unsplash.com/" TargetMode="External"/><Relationship Id="rId1" Type="http://schemas.openxmlformats.org/officeDocument/2006/relationships/image" Target="../media/image-21-1.png"/><Relationship Id="rId3" Type="http://schemas.openxmlformats.org/officeDocument/2006/relationships/image" Target="../media/image-21-2.png"/><Relationship Id="rId4" Type="http://schemas.openxmlformats.org/officeDocument/2006/relationships/image" Target="../media/image-21-3.png"/><Relationship Id="rId5" Type="http://schemas.openxmlformats.org/officeDocument/2006/relationships/image" Target="../media/image-21-4.svg"/><Relationship Id="rId6" Type="http://schemas.openxmlformats.org/officeDocument/2006/relationships/image" Target="../media/image-21-5.png"/><Relationship Id="rId7" Type="http://schemas.openxmlformats.org/officeDocument/2006/relationships/image" Target="../media/image-21-6.png"/><Relationship Id="rId8" Type="http://schemas.openxmlformats.org/officeDocument/2006/relationships/image" Target="../media/image-21-7.svg"/><Relationship Id="rId9" Type="http://schemas.openxmlformats.org/officeDocument/2006/relationships/image" Target="../media/image-21-8.png"/><Relationship Id="rId10" Type="http://schemas.openxmlformats.org/officeDocument/2006/relationships/image" Target="../media/image-21-9.svg"/><Relationship Id="rId11" Type="http://schemas.openxmlformats.org/officeDocument/2006/relationships/slideLayout" Target="../slideLayouts/slideLayout1.xml"/><Relationship Id="rId12"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E5F0BD"/>
        </a:solidFill>
      </p:bgPr>
    </p:bg>
    <p:spTree>
      <p:nvGrpSpPr>
        <p:cNvPr id="1" name=""/>
        <p:cNvGrpSpPr/>
        <p:nvPr/>
      </p:nvGrpSpPr>
      <p:grpSpPr>
        <a:xfrm>
          <a:off x="0" y="0"/>
          <a:ext cx="0" cy="0"/>
          <a:chOff x="0" y="0"/>
          <a:chExt cx="0" cy="0"/>
        </a:xfrm>
      </p:grpSpPr>
      <p:sp>
        <p:nvSpPr>
          <p:cNvPr id="2" name="Text 0"/>
          <p:cNvSpPr/>
          <p:nvPr/>
        </p:nvSpPr>
        <p:spPr>
          <a:xfrm>
            <a:off x="6490511" y="4394200"/>
            <a:ext cx="11325582" cy="2980267"/>
          </a:xfrm>
          <a:prstGeom prst="rect">
            <a:avLst/>
          </a:prstGeom>
          <a:noFill/>
          <a:ln/>
        </p:spPr>
        <p:txBody>
          <a:bodyPr wrap="square" lIns="0" tIns="0" rIns="0" bIns="0" rtlCol="0" anchor="t"/>
          <a:lstStyle/>
          <a:p>
            <a:pPr algn="l" indent="0" marL="0">
              <a:buNone/>
            </a:pPr>
            <a:r>
              <a:rPr lang="en-US" sz="12800" dirty="0">
                <a:solidFill>
                  <a:srgbClr val="272727">
                    <a:alpha val="100000"/>
                  </a:srgbClr>
                </a:solidFill>
                <a:latin typeface="Poppins Bold" pitchFamily="34" charset="0"/>
                <a:ea typeface="Poppins Bold" pitchFamily="34" charset="-122"/>
                <a:cs typeface="Poppins Bold" pitchFamily="34" charset="-120"/>
              </a:rPr>
              <a:t>Environment</a:t>
            </a:r>
            <a:endParaRPr lang="en-US" sz="12800" dirty="0"/>
          </a:p>
        </p:txBody>
      </p:sp>
      <p:sp>
        <p:nvSpPr>
          <p:cNvPr id="3" name="Text 1"/>
          <p:cNvSpPr/>
          <p:nvPr/>
        </p:nvSpPr>
        <p:spPr>
          <a:xfrm>
            <a:off x="5715714" y="6858000"/>
            <a:ext cx="13239288" cy="1490133"/>
          </a:xfrm>
          <a:prstGeom prst="rect">
            <a:avLst/>
          </a:prstGeom>
          <a:noFill/>
          <a:ln/>
        </p:spPr>
        <p:txBody>
          <a:bodyPr wrap="square" lIns="0" tIns="0" rIns="0" bIns="0" rtlCol="0" anchor="t"/>
          <a:lstStyle/>
          <a:p>
            <a:pPr algn="l" indent="0" marL="0">
              <a:buNone/>
            </a:pPr>
            <a:r>
              <a:rPr lang="en-US" sz="6400" spc="256" kern="0" dirty="0">
                <a:solidFill>
                  <a:srgbClr val="0E0E0E">
                    <a:alpha val="100000"/>
                  </a:srgbClr>
                </a:solidFill>
                <a:latin typeface="Poppins SemiBold" pitchFamily="34" charset="0"/>
                <a:ea typeface="Poppins SemiBold" pitchFamily="34" charset="-122"/>
                <a:cs typeface="Poppins SemiBold" pitchFamily="34" charset="-120"/>
              </a:rPr>
              <a:t>FREE PRESENTATION TEMPLATE</a:t>
            </a:r>
            <a:endParaRPr lang="en-US" sz="6400" dirty="0"/>
          </a:p>
        </p:txBody>
      </p:sp>
      <p:sp>
        <p:nvSpPr>
          <p:cNvPr id="4" name="Shape 2"/>
          <p:cNvSpPr/>
          <p:nvPr/>
        </p:nvSpPr>
        <p:spPr>
          <a:xfrm>
            <a:off x="23370921" y="10515600"/>
            <a:ext cx="1016127" cy="3200400"/>
          </a:xfrm>
          <a:prstGeom prst="rect">
            <a:avLst/>
          </a:prstGeom>
          <a:noFill/>
          <a:ln/>
        </p:spPr>
      </p:sp>
      <p:pic>
        <p:nvPicPr>
          <p:cNvPr id="5" name="Image 0" descr=" ">    </p:cNvPr>
          <p:cNvPicPr>
            <a:picLocks noChangeAspect="1"/>
          </p:cNvPicPr>
          <p:nvPr/>
        </p:nvPicPr>
        <p:blipFill>
          <a:blip r:embed="rId1"/>
          <a:stretch>
            <a:fillRect/>
          </a:stretch>
        </p:blipFill>
        <p:spPr>
          <a:xfrm>
            <a:off x="23523340" y="10820400"/>
            <a:ext cx="711289" cy="2590800"/>
          </a:xfrm>
          <a:prstGeom prst="rect">
            <a:avLst/>
          </a:prstGeom>
        </p:spPr>
      </p:pic>
      <p:pic>
        <p:nvPicPr>
          <p:cNvPr id="6" name="Image 1" descr=" ">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836057" y="10022387"/>
            <a:ext cx="3700004" cy="3693613"/>
          </a:xfrm>
          <a:prstGeom prst="rect">
            <a:avLst/>
          </a:prstGeom>
        </p:spPr>
      </p:pic>
      <p:pic>
        <p:nvPicPr>
          <p:cNvPr id="7" name="Image 2" descr=" ">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4650379" y="10325115"/>
            <a:ext cx="3700004" cy="3390885"/>
          </a:xfrm>
          <a:prstGeom prst="rect">
            <a:avLst/>
          </a:prstGeom>
        </p:spPr>
      </p:pic>
      <p:pic>
        <p:nvPicPr>
          <p:cNvPr id="8" name="Image 3" descr=" ">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818640" y="0"/>
            <a:ext cx="8382533" cy="4135587"/>
          </a:xfrm>
          <a:prstGeom prst="rect">
            <a:avLst/>
          </a:prstGeom>
        </p:spPr>
      </p:pic>
      <p:pic>
        <p:nvPicPr>
          <p:cNvPr id="9" name="Image 4" descr=" ">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732971" y="0"/>
            <a:ext cx="4178664" cy="2980046"/>
          </a:xfrm>
          <a:prstGeom prst="rect">
            <a:avLst/>
          </a:prstGeom>
        </p:spPr>
      </p:pic>
      <p:pic>
        <p:nvPicPr>
          <p:cNvPr id="10" name="Image 5" descr=" ">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625803" y="8077200"/>
            <a:ext cx="4868941" cy="5638800"/>
          </a:xfrm>
          <a:prstGeom prst="rect">
            <a:avLst/>
          </a:prstGeom>
        </p:spPr>
      </p:pic>
      <p:pic>
        <p:nvPicPr>
          <p:cNvPr id="11" name="Image 6" descr=" ">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0" y="0"/>
            <a:ext cx="3413812" cy="8918750"/>
          </a:xfrm>
          <a:prstGeom prst="rect">
            <a:avLst/>
          </a:prstGeom>
        </p:spPr>
      </p:pic>
      <p:pic>
        <p:nvPicPr>
          <p:cNvPr id="12" name="Image 7" descr=" ">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1973833" y="0"/>
            <a:ext cx="2413215" cy="7429116"/>
          </a:xfrm>
          <a:prstGeom prst="rect">
            <a:avLst/>
          </a:prstGeom>
        </p:spPr>
      </p:pic>
      <p:pic>
        <p:nvPicPr>
          <p:cNvPr id="13" name="Image 8" descr=" ">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7680610" y="8750300"/>
            <a:ext cx="4868941" cy="4965700"/>
          </a:xfrm>
          <a:prstGeom prst="rect">
            <a:avLst/>
          </a:prstGeom>
        </p:spPr>
      </p:pic>
      <p:pic>
        <p:nvPicPr>
          <p:cNvPr id="14" name="Image 9" descr=" ">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9829705" y="0"/>
            <a:ext cx="4136407" cy="391451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3D633E"/>
        </a:solidFill>
      </p:bgPr>
    </p:bg>
    <p:spTree>
      <p:nvGrpSpPr>
        <p:cNvPr id="1" name=""/>
        <p:cNvGrpSpPr/>
        <p:nvPr/>
      </p:nvGrpSpPr>
      <p:grpSpPr>
        <a:xfrm>
          <a:off x="0" y="0"/>
          <a:ext cx="0" cy="0"/>
          <a:chOff x="0" y="0"/>
          <a:chExt cx="0" cy="0"/>
        </a:xfrm>
      </p:grpSpPr>
      <p:sp>
        <p:nvSpPr>
          <p:cNvPr id="2" name="Shape 0"/>
          <p:cNvSpPr/>
          <p:nvPr/>
        </p:nvSpPr>
        <p:spPr>
          <a:xfrm>
            <a:off x="23370921" y="10515600"/>
            <a:ext cx="1016127" cy="3200400"/>
          </a:xfrm>
          <a:prstGeom prst="rect">
            <a:avLst/>
          </a:prstGeom>
          <a:noFill/>
          <a:ln/>
        </p:spPr>
      </p:sp>
      <p:pic>
        <p:nvPicPr>
          <p:cNvPr id="3" name="Image 0" descr=" ">    </p:cNvPr>
          <p:cNvPicPr>
            <a:picLocks noChangeAspect="1"/>
          </p:cNvPicPr>
          <p:nvPr/>
        </p:nvPicPr>
        <p:blipFill>
          <a:blip r:embed="rId1"/>
          <a:stretch>
            <a:fillRect/>
          </a:stretch>
        </p:blipFill>
        <p:spPr>
          <a:xfrm>
            <a:off x="23523340" y="10820400"/>
            <a:ext cx="711289" cy="2590800"/>
          </a:xfrm>
          <a:prstGeom prst="rect">
            <a:avLst/>
          </a:prstGeom>
        </p:spPr>
      </p:pic>
      <p:pic>
        <p:nvPicPr>
          <p:cNvPr id="4" name="Image 1" descr=" ">    </p:cNvPr>
          <p:cNvPicPr>
            <a:picLocks noChangeAspect="1"/>
          </p:cNvPicPr>
          <p:nvPr/>
        </p:nvPicPr>
        <p:blipFill>
          <a:blip r:embed="rId2"/>
          <a:stretch>
            <a:fillRect/>
          </a:stretch>
        </p:blipFill>
        <p:spPr>
          <a:xfrm>
            <a:off x="5" y="500819"/>
            <a:ext cx="24387043" cy="8706681"/>
          </a:xfrm>
          <a:prstGeom prst="rect">
            <a:avLst/>
          </a:prstGeom>
        </p:spPr>
      </p:pic>
      <p:pic>
        <p:nvPicPr>
          <p:cNvPr id="5" name="Image 2" descr=" ">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69746" y="6858000"/>
            <a:ext cx="12460257" cy="6858000"/>
          </a:xfrm>
          <a:prstGeom prst="rect">
            <a:avLst/>
          </a:prstGeom>
        </p:spPr>
      </p:pic>
      <p:sp>
        <p:nvSpPr>
          <p:cNvPr id="6" name="Text 1"/>
          <p:cNvSpPr/>
          <p:nvPr/>
        </p:nvSpPr>
        <p:spPr>
          <a:xfrm>
            <a:off x="7959662" y="1016000"/>
            <a:ext cx="8480427" cy="2980267"/>
          </a:xfrm>
          <a:prstGeom prst="rect">
            <a:avLst/>
          </a:prstGeom>
          <a:noFill/>
          <a:ln/>
        </p:spPr>
        <p:txBody>
          <a:bodyPr wrap="square" lIns="0" tIns="0" rIns="0" bIns="0" rtlCol="0" anchor="t"/>
          <a:lstStyle/>
          <a:p>
            <a:pPr algn="ctr" indent="0" marL="0">
              <a:buNone/>
            </a:pPr>
            <a:r>
              <a:rPr lang="en-US" sz="12800" dirty="0">
                <a:solidFill>
                  <a:srgbClr val="FFFFFF">
                    <a:alpha val="100000"/>
                  </a:srgbClr>
                </a:solidFill>
                <a:latin typeface="Poppins Bold" pitchFamily="34" charset="0"/>
                <a:ea typeface="Poppins Bold" pitchFamily="34" charset="-122"/>
                <a:cs typeface="Poppins Bold" pitchFamily="34" charset="-120"/>
              </a:rPr>
              <a:t>Welcome</a:t>
            </a:r>
            <a:endParaRPr lang="en-US" sz="12800" dirty="0"/>
          </a:p>
        </p:txBody>
      </p:sp>
      <p:sp>
        <p:nvSpPr>
          <p:cNvPr id="7" name="Text 2"/>
          <p:cNvSpPr/>
          <p:nvPr/>
        </p:nvSpPr>
        <p:spPr>
          <a:xfrm>
            <a:off x="5000192" y="3657600"/>
            <a:ext cx="14399366" cy="2573867"/>
          </a:xfrm>
          <a:prstGeom prst="rect">
            <a:avLst/>
          </a:prstGeom>
          <a:noFill/>
          <a:ln/>
        </p:spPr>
        <p:txBody>
          <a:bodyPr wrap="square" lIns="0" tIns="0" rIns="0" bIns="0" rtlCol="0" anchor="t"/>
          <a:lstStyle/>
          <a:p>
            <a:pPr algn="ctr" indent="0" marL="0">
              <a:spcAft>
                <a:spcPts val="4000"/>
              </a:spcAft>
              <a:buNone/>
            </a:pPr>
            <a:r>
              <a:rPr lang="en-US" sz="3200" dirty="0">
                <a:solidFill>
                  <a:srgbClr val="FFFFFF">
                    <a:alpha val="100000"/>
                  </a:srgbClr>
                </a:solidFill>
                <a:latin typeface="Poppins Regular" pitchFamily="34" charset="0"/>
                <a:ea typeface="Poppins Regular" pitchFamily="34" charset="-122"/>
                <a:cs typeface="Poppins Regular" pitchFamily="34" charset="-120"/>
              </a:rPr>
              <a:t>Welcome to the world of fantasy! Join us on a journey to explore the mystical creatures, enchanted lands, and magical wonders that exist beyond our reality. Discover the wonders and secrets of this exciting realm and unlock the power of imagination.</a:t>
            </a:r>
            <a:endParaRPr lang="en-US" sz="3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5F0BD"/>
        </a:solidFill>
      </p:bgPr>
    </p:bg>
    <p:spTree>
      <p:nvGrpSpPr>
        <p:cNvPr id="1" name=""/>
        <p:cNvGrpSpPr/>
        <p:nvPr/>
      </p:nvGrpSpPr>
      <p:grpSpPr>
        <a:xfrm>
          <a:off x="0" y="0"/>
          <a:ext cx="0" cy="0"/>
          <a:chOff x="0" y="0"/>
          <a:chExt cx="0" cy="0"/>
        </a:xfrm>
      </p:grpSpPr>
      <p:sp>
        <p:nvSpPr>
          <p:cNvPr id="2" name="Shape 0"/>
          <p:cNvSpPr/>
          <p:nvPr/>
        </p:nvSpPr>
        <p:spPr>
          <a:xfrm>
            <a:off x="23370921" y="10515600"/>
            <a:ext cx="1016127" cy="3200400"/>
          </a:xfrm>
          <a:prstGeom prst="rect">
            <a:avLst/>
          </a:prstGeom>
          <a:noFill/>
          <a:ln/>
        </p:spPr>
      </p:sp>
      <p:pic>
        <p:nvPicPr>
          <p:cNvPr id="3" name="Image 0" descr=" ">    </p:cNvPr>
          <p:cNvPicPr>
            <a:picLocks noChangeAspect="1"/>
          </p:cNvPicPr>
          <p:nvPr/>
        </p:nvPicPr>
        <p:blipFill>
          <a:blip r:embed="rId1"/>
          <a:stretch>
            <a:fillRect/>
          </a:stretch>
        </p:blipFill>
        <p:spPr>
          <a:xfrm>
            <a:off x="23523340" y="10820400"/>
            <a:ext cx="711289" cy="2590800"/>
          </a:xfrm>
          <a:prstGeom prst="rect">
            <a:avLst/>
          </a:prstGeom>
        </p:spPr>
      </p:pic>
      <p:pic>
        <p:nvPicPr>
          <p:cNvPr id="4" name="Image 1" descr=" ">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725430" y="11715254"/>
            <a:ext cx="716942" cy="716852"/>
          </a:xfrm>
          <a:prstGeom prst="rect">
            <a:avLst/>
          </a:prstGeom>
        </p:spPr>
      </p:pic>
      <p:pic>
        <p:nvPicPr>
          <p:cNvPr id="5" name="Image 2" descr=" ">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358645" y="1219200"/>
            <a:ext cx="716942" cy="716852"/>
          </a:xfrm>
          <a:prstGeom prst="rect">
            <a:avLst/>
          </a:prstGeom>
        </p:spPr>
      </p:pic>
      <p:pic>
        <p:nvPicPr>
          <p:cNvPr id="6" name="Image 3" descr=" ">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938054" y="1453517"/>
            <a:ext cx="716942" cy="716852"/>
          </a:xfrm>
          <a:prstGeom prst="rect">
            <a:avLst/>
          </a:prstGeom>
        </p:spPr>
      </p:pic>
      <p:pic>
        <p:nvPicPr>
          <p:cNvPr id="7" name="Image 4" descr=" ">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743118" y="2844800"/>
            <a:ext cx="9856432" cy="9855200"/>
          </a:xfrm>
          <a:prstGeom prst="rect">
            <a:avLst/>
          </a:prstGeom>
        </p:spPr>
      </p:pic>
      <p:sp>
        <p:nvSpPr>
          <p:cNvPr id="8" name="Text 1"/>
          <p:cNvSpPr/>
          <p:nvPr/>
        </p:nvSpPr>
        <p:spPr>
          <a:xfrm>
            <a:off x="1308264" y="1320800"/>
            <a:ext cx="15199566" cy="2980267"/>
          </a:xfrm>
          <a:prstGeom prst="rect">
            <a:avLst/>
          </a:prstGeom>
          <a:noFill/>
          <a:ln/>
        </p:spPr>
        <p:txBody>
          <a:bodyPr wrap="square" lIns="0" tIns="0" rIns="0" bIns="0" rtlCol="0" anchor="t"/>
          <a:lstStyle/>
          <a:p>
            <a:pPr algn="l" indent="0" marL="0">
              <a:buNone/>
            </a:pPr>
            <a:r>
              <a:rPr lang="en-US" sz="12800" dirty="0">
                <a:solidFill>
                  <a:srgbClr val="272727">
                    <a:alpha val="100000"/>
                  </a:srgbClr>
                </a:solidFill>
                <a:latin typeface="Poppins Bold" pitchFamily="34" charset="0"/>
                <a:ea typeface="Poppins Bold" pitchFamily="34" charset="-122"/>
                <a:cs typeface="Poppins Bold" pitchFamily="34" charset="-120"/>
              </a:rPr>
              <a:t>Table of Contents</a:t>
            </a:r>
            <a:endParaRPr lang="en-US" sz="12800" dirty="0"/>
          </a:p>
        </p:txBody>
      </p:sp>
      <p:sp>
        <p:nvSpPr>
          <p:cNvPr id="9" name="Shape 2"/>
          <p:cNvSpPr/>
          <p:nvPr/>
        </p:nvSpPr>
        <p:spPr>
          <a:xfrm>
            <a:off x="1308264" y="4432300"/>
            <a:ext cx="7316114" cy="1625600"/>
          </a:xfrm>
          <a:prstGeom prst="rect">
            <a:avLst/>
          </a:prstGeom>
          <a:noFill/>
          <a:ln/>
        </p:spPr>
      </p:sp>
      <p:sp>
        <p:nvSpPr>
          <p:cNvPr id="10" name="Shape 3"/>
          <p:cNvSpPr/>
          <p:nvPr/>
        </p:nvSpPr>
        <p:spPr>
          <a:xfrm>
            <a:off x="1308264" y="4432300"/>
            <a:ext cx="1625803" cy="1625600"/>
          </a:xfrm>
          <a:prstGeom prst="roundRect">
            <a:avLst>
              <a:gd name="adj" fmla="val 781313"/>
            </a:avLst>
          </a:prstGeom>
          <a:solidFill>
            <a:srgbClr val="3D633E">
              <a:alpha val="100000"/>
            </a:srgbClr>
          </a:solidFill>
          <a:ln/>
        </p:spPr>
      </p:sp>
      <p:sp>
        <p:nvSpPr>
          <p:cNvPr id="11" name="Text 4"/>
          <p:cNvSpPr/>
          <p:nvPr/>
        </p:nvSpPr>
        <p:spPr>
          <a:xfrm>
            <a:off x="1702013" y="4686300"/>
            <a:ext cx="838305" cy="1117600"/>
          </a:xfrm>
          <a:prstGeom prst="rect">
            <a:avLst/>
          </a:prstGeom>
          <a:noFill/>
          <a:ln/>
        </p:spPr>
        <p:txBody>
          <a:bodyPr wrap="square" lIns="0" tIns="0" rIns="0" bIns="0" rtlCol="0" anchor="ctr"/>
          <a:lstStyle/>
          <a:p>
            <a:pPr algn="ctr" indent="0" marL="0">
              <a:buNone/>
            </a:pPr>
            <a:r>
              <a:rPr lang="en-US" sz="4800" dirty="0">
                <a:solidFill>
                  <a:srgbClr val="FFFFFF">
                    <a:alpha val="100000"/>
                  </a:srgbClr>
                </a:solidFill>
                <a:latin typeface="Poppins Bold" pitchFamily="34" charset="0"/>
                <a:ea typeface="Poppins Bold" pitchFamily="34" charset="-122"/>
                <a:cs typeface="Poppins Bold" pitchFamily="34" charset="-120"/>
              </a:rPr>
              <a:t>01</a:t>
            </a:r>
            <a:endParaRPr lang="en-US" sz="4800" dirty="0"/>
          </a:p>
        </p:txBody>
      </p:sp>
      <p:sp>
        <p:nvSpPr>
          <p:cNvPr id="12" name="Shape 5"/>
          <p:cNvSpPr/>
          <p:nvPr/>
        </p:nvSpPr>
        <p:spPr>
          <a:xfrm>
            <a:off x="3137292" y="4432300"/>
            <a:ext cx="5487086" cy="1625600"/>
          </a:xfrm>
          <a:prstGeom prst="rect">
            <a:avLst/>
          </a:prstGeom>
          <a:noFill/>
          <a:ln/>
        </p:spPr>
      </p:sp>
      <p:sp>
        <p:nvSpPr>
          <p:cNvPr id="13" name="Text 6"/>
          <p:cNvSpPr/>
          <p:nvPr/>
        </p:nvSpPr>
        <p:spPr>
          <a:xfrm>
            <a:off x="3137292" y="4432300"/>
            <a:ext cx="5690311"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Introduction</a:t>
            </a:r>
            <a:endParaRPr lang="en-US" sz="4800" dirty="0"/>
          </a:p>
        </p:txBody>
      </p:sp>
      <p:sp>
        <p:nvSpPr>
          <p:cNvPr id="14" name="Text 7"/>
          <p:cNvSpPr/>
          <p:nvPr/>
        </p:nvSpPr>
        <p:spPr>
          <a:xfrm>
            <a:off x="3137292" y="5448300"/>
            <a:ext cx="5622569" cy="745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The Extraordinary Realm</a:t>
            </a:r>
            <a:endParaRPr lang="en-US" sz="3200" dirty="0"/>
          </a:p>
        </p:txBody>
      </p:sp>
      <p:sp>
        <p:nvSpPr>
          <p:cNvPr id="15" name="Shape 8"/>
          <p:cNvSpPr/>
          <p:nvPr/>
        </p:nvSpPr>
        <p:spPr>
          <a:xfrm>
            <a:off x="8776797" y="4432300"/>
            <a:ext cx="7316114" cy="1625600"/>
          </a:xfrm>
          <a:prstGeom prst="rect">
            <a:avLst/>
          </a:prstGeom>
          <a:noFill/>
          <a:ln/>
        </p:spPr>
      </p:sp>
      <p:sp>
        <p:nvSpPr>
          <p:cNvPr id="16" name="Shape 9"/>
          <p:cNvSpPr/>
          <p:nvPr/>
        </p:nvSpPr>
        <p:spPr>
          <a:xfrm>
            <a:off x="8776797" y="4432300"/>
            <a:ext cx="1625803" cy="1625600"/>
          </a:xfrm>
          <a:prstGeom prst="roundRect">
            <a:avLst>
              <a:gd name="adj" fmla="val 781313"/>
            </a:avLst>
          </a:prstGeom>
          <a:solidFill>
            <a:srgbClr val="3D633E">
              <a:alpha val="100000"/>
            </a:srgbClr>
          </a:solidFill>
          <a:ln/>
        </p:spPr>
      </p:sp>
      <p:sp>
        <p:nvSpPr>
          <p:cNvPr id="17" name="Text 10"/>
          <p:cNvSpPr/>
          <p:nvPr/>
        </p:nvSpPr>
        <p:spPr>
          <a:xfrm>
            <a:off x="9113389" y="4686300"/>
            <a:ext cx="952619" cy="1117600"/>
          </a:xfrm>
          <a:prstGeom prst="rect">
            <a:avLst/>
          </a:prstGeom>
          <a:noFill/>
          <a:ln/>
        </p:spPr>
        <p:txBody>
          <a:bodyPr wrap="square" lIns="0" tIns="0" rIns="0" bIns="0" rtlCol="0" anchor="ctr"/>
          <a:lstStyle/>
          <a:p>
            <a:pPr algn="ctr" indent="0" marL="0">
              <a:buNone/>
            </a:pPr>
            <a:r>
              <a:rPr lang="en-US" sz="4800" dirty="0">
                <a:solidFill>
                  <a:srgbClr val="FFFFFF">
                    <a:alpha val="100000"/>
                  </a:srgbClr>
                </a:solidFill>
                <a:latin typeface="Poppins Bold" pitchFamily="34" charset="0"/>
                <a:ea typeface="Poppins Bold" pitchFamily="34" charset="-122"/>
                <a:cs typeface="Poppins Bold" pitchFamily="34" charset="-120"/>
              </a:rPr>
              <a:t>02</a:t>
            </a:r>
            <a:endParaRPr lang="en-US" sz="4800" dirty="0"/>
          </a:p>
        </p:txBody>
      </p:sp>
      <p:sp>
        <p:nvSpPr>
          <p:cNvPr id="18" name="Shape 11"/>
          <p:cNvSpPr/>
          <p:nvPr/>
        </p:nvSpPr>
        <p:spPr>
          <a:xfrm>
            <a:off x="10605826" y="4432300"/>
            <a:ext cx="5487086" cy="1625600"/>
          </a:xfrm>
          <a:prstGeom prst="rect">
            <a:avLst/>
          </a:prstGeom>
          <a:noFill/>
          <a:ln/>
        </p:spPr>
      </p:sp>
      <p:sp>
        <p:nvSpPr>
          <p:cNvPr id="19" name="Text 12"/>
          <p:cNvSpPr/>
          <p:nvPr/>
        </p:nvSpPr>
        <p:spPr>
          <a:xfrm>
            <a:off x="10605826" y="4432300"/>
            <a:ext cx="5690311"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Encounters</a:t>
            </a:r>
            <a:endParaRPr lang="en-US" sz="4800" dirty="0"/>
          </a:p>
        </p:txBody>
      </p:sp>
      <p:sp>
        <p:nvSpPr>
          <p:cNvPr id="20" name="Text 13"/>
          <p:cNvSpPr/>
          <p:nvPr/>
        </p:nvSpPr>
        <p:spPr>
          <a:xfrm>
            <a:off x="10605826" y="5448300"/>
            <a:ext cx="5622569" cy="745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Unicorn Sightings</a:t>
            </a:r>
            <a:endParaRPr lang="en-US" sz="3200" dirty="0"/>
          </a:p>
        </p:txBody>
      </p:sp>
      <p:sp>
        <p:nvSpPr>
          <p:cNvPr id="21" name="Shape 14"/>
          <p:cNvSpPr/>
          <p:nvPr/>
        </p:nvSpPr>
        <p:spPr>
          <a:xfrm>
            <a:off x="1308264" y="7416800"/>
            <a:ext cx="7316114" cy="1625600"/>
          </a:xfrm>
          <a:prstGeom prst="rect">
            <a:avLst/>
          </a:prstGeom>
          <a:noFill/>
          <a:ln/>
        </p:spPr>
      </p:sp>
      <p:sp>
        <p:nvSpPr>
          <p:cNvPr id="22" name="Shape 15"/>
          <p:cNvSpPr/>
          <p:nvPr/>
        </p:nvSpPr>
        <p:spPr>
          <a:xfrm>
            <a:off x="1308264" y="7416800"/>
            <a:ext cx="1625803" cy="1625600"/>
          </a:xfrm>
          <a:prstGeom prst="roundRect">
            <a:avLst>
              <a:gd name="adj" fmla="val 781313"/>
            </a:avLst>
          </a:prstGeom>
          <a:solidFill>
            <a:srgbClr val="3D633E">
              <a:alpha val="100000"/>
            </a:srgbClr>
          </a:solidFill>
          <a:ln/>
        </p:spPr>
      </p:sp>
      <p:sp>
        <p:nvSpPr>
          <p:cNvPr id="23" name="Text 16"/>
          <p:cNvSpPr/>
          <p:nvPr/>
        </p:nvSpPr>
        <p:spPr>
          <a:xfrm>
            <a:off x="1632154" y="7670800"/>
            <a:ext cx="978022" cy="1117600"/>
          </a:xfrm>
          <a:prstGeom prst="rect">
            <a:avLst/>
          </a:prstGeom>
          <a:noFill/>
          <a:ln/>
        </p:spPr>
        <p:txBody>
          <a:bodyPr wrap="square" lIns="0" tIns="0" rIns="0" bIns="0" rtlCol="0" anchor="ctr"/>
          <a:lstStyle/>
          <a:p>
            <a:pPr algn="ctr" indent="0" marL="0">
              <a:buNone/>
            </a:pPr>
            <a:r>
              <a:rPr lang="en-US" sz="4800" dirty="0">
                <a:solidFill>
                  <a:srgbClr val="FFFFFF">
                    <a:alpha val="100000"/>
                  </a:srgbClr>
                </a:solidFill>
                <a:latin typeface="Poppins Bold" pitchFamily="34" charset="0"/>
                <a:ea typeface="Poppins Bold" pitchFamily="34" charset="-122"/>
                <a:cs typeface="Poppins Bold" pitchFamily="34" charset="-120"/>
              </a:rPr>
              <a:t>03</a:t>
            </a:r>
            <a:endParaRPr lang="en-US" sz="4800" dirty="0"/>
          </a:p>
        </p:txBody>
      </p:sp>
      <p:sp>
        <p:nvSpPr>
          <p:cNvPr id="24" name="Shape 17"/>
          <p:cNvSpPr/>
          <p:nvPr/>
        </p:nvSpPr>
        <p:spPr>
          <a:xfrm>
            <a:off x="3137292" y="7416800"/>
            <a:ext cx="5487086" cy="1625600"/>
          </a:xfrm>
          <a:prstGeom prst="rect">
            <a:avLst/>
          </a:prstGeom>
          <a:noFill/>
          <a:ln/>
        </p:spPr>
      </p:sp>
      <p:sp>
        <p:nvSpPr>
          <p:cNvPr id="25" name="Text 18"/>
          <p:cNvSpPr/>
          <p:nvPr/>
        </p:nvSpPr>
        <p:spPr>
          <a:xfrm>
            <a:off x="3137292" y="7416800"/>
            <a:ext cx="5690311"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Wonders</a:t>
            </a:r>
            <a:endParaRPr lang="en-US" sz="4800" dirty="0"/>
          </a:p>
        </p:txBody>
      </p:sp>
      <p:sp>
        <p:nvSpPr>
          <p:cNvPr id="26" name="Text 19"/>
          <p:cNvSpPr/>
          <p:nvPr/>
        </p:nvSpPr>
        <p:spPr>
          <a:xfrm>
            <a:off x="3137292" y="8432800"/>
            <a:ext cx="5622569" cy="745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Wishes Granted</a:t>
            </a:r>
            <a:endParaRPr lang="en-US" sz="3200" dirty="0"/>
          </a:p>
        </p:txBody>
      </p:sp>
      <p:sp>
        <p:nvSpPr>
          <p:cNvPr id="27" name="Shape 20"/>
          <p:cNvSpPr/>
          <p:nvPr/>
        </p:nvSpPr>
        <p:spPr>
          <a:xfrm>
            <a:off x="8776797" y="7416800"/>
            <a:ext cx="7316114" cy="1625600"/>
          </a:xfrm>
          <a:prstGeom prst="rect">
            <a:avLst/>
          </a:prstGeom>
          <a:noFill/>
          <a:ln/>
        </p:spPr>
      </p:sp>
      <p:sp>
        <p:nvSpPr>
          <p:cNvPr id="28" name="Shape 21"/>
          <p:cNvSpPr/>
          <p:nvPr/>
        </p:nvSpPr>
        <p:spPr>
          <a:xfrm>
            <a:off x="8776797" y="7416800"/>
            <a:ext cx="1625803" cy="1625600"/>
          </a:xfrm>
          <a:prstGeom prst="roundRect">
            <a:avLst>
              <a:gd name="adj" fmla="val 781313"/>
            </a:avLst>
          </a:prstGeom>
          <a:solidFill>
            <a:srgbClr val="3D633E">
              <a:alpha val="100000"/>
            </a:srgbClr>
          </a:solidFill>
          <a:ln/>
        </p:spPr>
      </p:sp>
      <p:sp>
        <p:nvSpPr>
          <p:cNvPr id="29" name="Text 22"/>
          <p:cNvSpPr/>
          <p:nvPr/>
        </p:nvSpPr>
        <p:spPr>
          <a:xfrm>
            <a:off x="9081635" y="7670800"/>
            <a:ext cx="1016127" cy="1117600"/>
          </a:xfrm>
          <a:prstGeom prst="rect">
            <a:avLst/>
          </a:prstGeom>
          <a:noFill/>
          <a:ln/>
        </p:spPr>
        <p:txBody>
          <a:bodyPr wrap="square" lIns="0" tIns="0" rIns="0" bIns="0" rtlCol="0" anchor="ctr"/>
          <a:lstStyle/>
          <a:p>
            <a:pPr algn="ctr" indent="0" marL="0">
              <a:buNone/>
            </a:pPr>
            <a:r>
              <a:rPr lang="en-US" sz="4800" dirty="0">
                <a:solidFill>
                  <a:srgbClr val="FFFFFF">
                    <a:alpha val="100000"/>
                  </a:srgbClr>
                </a:solidFill>
                <a:latin typeface="Poppins Bold" pitchFamily="34" charset="0"/>
                <a:ea typeface="Poppins Bold" pitchFamily="34" charset="-122"/>
                <a:cs typeface="Poppins Bold" pitchFamily="34" charset="-120"/>
              </a:rPr>
              <a:t>04</a:t>
            </a:r>
            <a:endParaRPr lang="en-US" sz="4800" dirty="0"/>
          </a:p>
        </p:txBody>
      </p:sp>
      <p:sp>
        <p:nvSpPr>
          <p:cNvPr id="30" name="Shape 23"/>
          <p:cNvSpPr/>
          <p:nvPr/>
        </p:nvSpPr>
        <p:spPr>
          <a:xfrm>
            <a:off x="10605826" y="7416800"/>
            <a:ext cx="5487086" cy="1625600"/>
          </a:xfrm>
          <a:prstGeom prst="rect">
            <a:avLst/>
          </a:prstGeom>
          <a:noFill/>
          <a:ln/>
        </p:spPr>
      </p:sp>
      <p:sp>
        <p:nvSpPr>
          <p:cNvPr id="31" name="Text 24"/>
          <p:cNvSpPr/>
          <p:nvPr/>
        </p:nvSpPr>
        <p:spPr>
          <a:xfrm>
            <a:off x="10605826" y="7416800"/>
            <a:ext cx="5690311"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Magic</a:t>
            </a:r>
            <a:endParaRPr lang="en-US" sz="4800" dirty="0"/>
          </a:p>
        </p:txBody>
      </p:sp>
      <p:sp>
        <p:nvSpPr>
          <p:cNvPr id="32" name="Text 25"/>
          <p:cNvSpPr/>
          <p:nvPr/>
        </p:nvSpPr>
        <p:spPr>
          <a:xfrm>
            <a:off x="10605826" y="8432800"/>
            <a:ext cx="5622569" cy="745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Spellcasting</a:t>
            </a:r>
            <a:endParaRPr lang="en-US" sz="3200" dirty="0"/>
          </a:p>
        </p:txBody>
      </p:sp>
      <p:sp>
        <p:nvSpPr>
          <p:cNvPr id="33" name="Shape 26"/>
          <p:cNvSpPr/>
          <p:nvPr/>
        </p:nvSpPr>
        <p:spPr>
          <a:xfrm>
            <a:off x="1308264" y="10401300"/>
            <a:ext cx="7316114" cy="1625600"/>
          </a:xfrm>
          <a:prstGeom prst="rect">
            <a:avLst/>
          </a:prstGeom>
          <a:noFill/>
          <a:ln/>
        </p:spPr>
      </p:sp>
      <p:sp>
        <p:nvSpPr>
          <p:cNvPr id="34" name="Shape 27"/>
          <p:cNvSpPr/>
          <p:nvPr/>
        </p:nvSpPr>
        <p:spPr>
          <a:xfrm>
            <a:off x="1308264" y="10401300"/>
            <a:ext cx="1625803" cy="1625600"/>
          </a:xfrm>
          <a:prstGeom prst="roundRect">
            <a:avLst>
              <a:gd name="adj" fmla="val 781313"/>
            </a:avLst>
          </a:prstGeom>
          <a:solidFill>
            <a:srgbClr val="3D633E">
              <a:alpha val="100000"/>
            </a:srgbClr>
          </a:solidFill>
          <a:ln/>
        </p:spPr>
      </p:sp>
      <p:sp>
        <p:nvSpPr>
          <p:cNvPr id="35" name="Text 28"/>
          <p:cNvSpPr/>
          <p:nvPr/>
        </p:nvSpPr>
        <p:spPr>
          <a:xfrm>
            <a:off x="1619452" y="10655300"/>
            <a:ext cx="1003425" cy="1117600"/>
          </a:xfrm>
          <a:prstGeom prst="rect">
            <a:avLst/>
          </a:prstGeom>
          <a:noFill/>
          <a:ln/>
        </p:spPr>
        <p:txBody>
          <a:bodyPr wrap="square" lIns="0" tIns="0" rIns="0" bIns="0" rtlCol="0" anchor="ctr"/>
          <a:lstStyle/>
          <a:p>
            <a:pPr algn="ctr" indent="0" marL="0">
              <a:buNone/>
            </a:pPr>
            <a:r>
              <a:rPr lang="en-US" sz="4800" dirty="0">
                <a:solidFill>
                  <a:srgbClr val="FFFFFF">
                    <a:alpha val="100000"/>
                  </a:srgbClr>
                </a:solidFill>
                <a:latin typeface="Poppins Bold" pitchFamily="34" charset="0"/>
                <a:ea typeface="Poppins Bold" pitchFamily="34" charset="-122"/>
                <a:cs typeface="Poppins Bold" pitchFamily="34" charset="-120"/>
              </a:rPr>
              <a:t>05</a:t>
            </a:r>
            <a:endParaRPr lang="en-US" sz="4800" dirty="0"/>
          </a:p>
        </p:txBody>
      </p:sp>
      <p:sp>
        <p:nvSpPr>
          <p:cNvPr id="36" name="Shape 29"/>
          <p:cNvSpPr/>
          <p:nvPr/>
        </p:nvSpPr>
        <p:spPr>
          <a:xfrm>
            <a:off x="3137292" y="10401300"/>
            <a:ext cx="5487086" cy="1625600"/>
          </a:xfrm>
          <a:prstGeom prst="rect">
            <a:avLst/>
          </a:prstGeom>
          <a:noFill/>
          <a:ln/>
        </p:spPr>
      </p:sp>
      <p:sp>
        <p:nvSpPr>
          <p:cNvPr id="37" name="Text 30"/>
          <p:cNvSpPr/>
          <p:nvPr/>
        </p:nvSpPr>
        <p:spPr>
          <a:xfrm>
            <a:off x="3137292" y="10401300"/>
            <a:ext cx="5690311"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Adventure</a:t>
            </a:r>
            <a:endParaRPr lang="en-US" sz="4800" dirty="0"/>
          </a:p>
        </p:txBody>
      </p:sp>
      <p:sp>
        <p:nvSpPr>
          <p:cNvPr id="38" name="Text 31"/>
          <p:cNvSpPr/>
          <p:nvPr/>
        </p:nvSpPr>
        <p:spPr>
          <a:xfrm>
            <a:off x="3137292" y="11417300"/>
            <a:ext cx="5622569" cy="745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Happily Ever After</a:t>
            </a:r>
            <a:endParaRPr lang="en-US" sz="3200" dirty="0"/>
          </a:p>
        </p:txBody>
      </p:sp>
      <p:sp>
        <p:nvSpPr>
          <p:cNvPr id="39" name="Shape 32"/>
          <p:cNvSpPr/>
          <p:nvPr/>
        </p:nvSpPr>
        <p:spPr>
          <a:xfrm>
            <a:off x="8776797" y="10401300"/>
            <a:ext cx="7316114" cy="1625600"/>
          </a:xfrm>
          <a:prstGeom prst="rect">
            <a:avLst/>
          </a:prstGeom>
          <a:noFill/>
          <a:ln/>
        </p:spPr>
      </p:sp>
      <p:sp>
        <p:nvSpPr>
          <p:cNvPr id="40" name="Shape 33"/>
          <p:cNvSpPr/>
          <p:nvPr/>
        </p:nvSpPr>
        <p:spPr>
          <a:xfrm>
            <a:off x="8776797" y="10401300"/>
            <a:ext cx="1625803" cy="1625600"/>
          </a:xfrm>
          <a:prstGeom prst="roundRect">
            <a:avLst>
              <a:gd name="adj" fmla="val 781313"/>
            </a:avLst>
          </a:prstGeom>
          <a:solidFill>
            <a:srgbClr val="3D633E">
              <a:alpha val="100000"/>
            </a:srgbClr>
          </a:solidFill>
          <a:ln/>
        </p:spPr>
      </p:sp>
      <p:sp>
        <p:nvSpPr>
          <p:cNvPr id="41" name="Text 34"/>
          <p:cNvSpPr/>
          <p:nvPr/>
        </p:nvSpPr>
        <p:spPr>
          <a:xfrm>
            <a:off x="9094337" y="10655300"/>
            <a:ext cx="990724" cy="1117600"/>
          </a:xfrm>
          <a:prstGeom prst="rect">
            <a:avLst/>
          </a:prstGeom>
          <a:noFill/>
          <a:ln/>
        </p:spPr>
        <p:txBody>
          <a:bodyPr wrap="square" lIns="0" tIns="0" rIns="0" bIns="0" rtlCol="0" anchor="ctr"/>
          <a:lstStyle/>
          <a:p>
            <a:pPr algn="ctr" indent="0" marL="0">
              <a:buNone/>
            </a:pPr>
            <a:r>
              <a:rPr lang="en-US" sz="4800" dirty="0">
                <a:solidFill>
                  <a:srgbClr val="FFFFFF">
                    <a:alpha val="100000"/>
                  </a:srgbClr>
                </a:solidFill>
                <a:latin typeface="Poppins Bold" pitchFamily="34" charset="0"/>
                <a:ea typeface="Poppins Bold" pitchFamily="34" charset="-122"/>
                <a:cs typeface="Poppins Bold" pitchFamily="34" charset="-120"/>
              </a:rPr>
              <a:t>06</a:t>
            </a:r>
            <a:endParaRPr lang="en-US" sz="4800" dirty="0"/>
          </a:p>
        </p:txBody>
      </p:sp>
      <p:sp>
        <p:nvSpPr>
          <p:cNvPr id="42" name="Shape 35"/>
          <p:cNvSpPr/>
          <p:nvPr/>
        </p:nvSpPr>
        <p:spPr>
          <a:xfrm>
            <a:off x="10605826" y="10401300"/>
            <a:ext cx="5487086" cy="1625600"/>
          </a:xfrm>
          <a:prstGeom prst="rect">
            <a:avLst/>
          </a:prstGeom>
          <a:noFill/>
          <a:ln/>
        </p:spPr>
      </p:sp>
      <p:sp>
        <p:nvSpPr>
          <p:cNvPr id="43" name="Text 36"/>
          <p:cNvSpPr/>
          <p:nvPr/>
        </p:nvSpPr>
        <p:spPr>
          <a:xfrm>
            <a:off x="10605826" y="10401300"/>
            <a:ext cx="5690311"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Conclusion</a:t>
            </a:r>
            <a:endParaRPr lang="en-US" sz="4800" dirty="0"/>
          </a:p>
        </p:txBody>
      </p:sp>
      <p:sp>
        <p:nvSpPr>
          <p:cNvPr id="44" name="Text 37"/>
          <p:cNvSpPr/>
          <p:nvPr/>
        </p:nvSpPr>
        <p:spPr>
          <a:xfrm>
            <a:off x="10605826" y="11417300"/>
            <a:ext cx="5622569" cy="745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Embrace the Fantasy</a:t>
            </a:r>
            <a:endParaRPr lang="en-US" sz="3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5F0BD"/>
        </a:solidFill>
      </p:bgPr>
    </p:bg>
    <p:spTree>
      <p:nvGrpSpPr>
        <p:cNvPr id="1" name=""/>
        <p:cNvGrpSpPr/>
        <p:nvPr/>
      </p:nvGrpSpPr>
      <p:grpSpPr>
        <a:xfrm>
          <a:off x="0" y="0"/>
          <a:ext cx="0" cy="0"/>
          <a:chOff x="0" y="0"/>
          <a:chExt cx="0" cy="0"/>
        </a:xfrm>
      </p:grpSpPr>
      <p:sp>
        <p:nvSpPr>
          <p:cNvPr id="2" name="Shape 0"/>
          <p:cNvSpPr/>
          <p:nvPr/>
        </p:nvSpPr>
        <p:spPr>
          <a:xfrm>
            <a:off x="23370921" y="10515600"/>
            <a:ext cx="1016127" cy="3200400"/>
          </a:xfrm>
          <a:prstGeom prst="rect">
            <a:avLst/>
          </a:prstGeom>
          <a:noFill/>
          <a:ln/>
        </p:spPr>
      </p:sp>
      <p:pic>
        <p:nvPicPr>
          <p:cNvPr id="3" name="Image 0" descr=" ">    </p:cNvPr>
          <p:cNvPicPr>
            <a:picLocks noChangeAspect="1"/>
          </p:cNvPicPr>
          <p:nvPr/>
        </p:nvPicPr>
        <p:blipFill>
          <a:blip r:embed="rId1"/>
          <a:stretch>
            <a:fillRect/>
          </a:stretch>
        </p:blipFill>
        <p:spPr>
          <a:xfrm>
            <a:off x="23523340" y="10820400"/>
            <a:ext cx="711289" cy="2590800"/>
          </a:xfrm>
          <a:prstGeom prst="rect">
            <a:avLst/>
          </a:prstGeom>
        </p:spPr>
      </p:pic>
      <p:pic>
        <p:nvPicPr>
          <p:cNvPr id="4" name="Image 1" descr=" ">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0058400"/>
            <a:ext cx="2430236" cy="3657600"/>
          </a:xfrm>
          <a:prstGeom prst="rect">
            <a:avLst/>
          </a:prstGeom>
        </p:spPr>
      </p:pic>
      <p:pic>
        <p:nvPicPr>
          <p:cNvPr id="5" name="Image 2" descr=" ">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0246330" y="0"/>
            <a:ext cx="4136407" cy="4262490"/>
          </a:xfrm>
          <a:prstGeom prst="rect">
            <a:avLst/>
          </a:prstGeom>
        </p:spPr>
      </p:pic>
      <p:sp>
        <p:nvSpPr>
          <p:cNvPr id="6" name="Text 1"/>
          <p:cNvSpPr/>
          <p:nvPr/>
        </p:nvSpPr>
        <p:spPr>
          <a:xfrm>
            <a:off x="2959470" y="2743200"/>
            <a:ext cx="16418919" cy="1862667"/>
          </a:xfrm>
          <a:prstGeom prst="rect">
            <a:avLst/>
          </a:prstGeom>
          <a:noFill/>
          <a:ln/>
        </p:spPr>
        <p:txBody>
          <a:bodyPr wrap="square" lIns="0" tIns="0" rIns="0" bIns="0" rtlCol="0" anchor="t"/>
          <a:lstStyle/>
          <a:p>
            <a:pPr algn="l"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The Realm of the Extraordinary</a:t>
            </a:r>
            <a:endParaRPr lang="en-US" sz="8000" dirty="0"/>
          </a:p>
        </p:txBody>
      </p:sp>
      <p:sp>
        <p:nvSpPr>
          <p:cNvPr id="7" name="Text 2"/>
          <p:cNvSpPr/>
          <p:nvPr/>
        </p:nvSpPr>
        <p:spPr>
          <a:xfrm>
            <a:off x="2959470" y="4737100"/>
            <a:ext cx="8861474" cy="6841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Welcome to the Fantasy World, a realm of wonder and enchantment where anything is possible. Here, dragons breathe fire, unicorns prance through meadows, and rainbows shine brightly. This world is a place where wishes come true, where potions can be cursed and spells are cast. It's a place of treasure and adventure, where the impossible becomes possible. But the greatest treasure of all is the one that lies within. </a:t>
            </a:r>
            <a:endParaRPr lang="en-US" sz="3200" dirty="0"/>
          </a:p>
        </p:txBody>
      </p:sp>
      <p:sp>
        <p:nvSpPr>
          <p:cNvPr id="8" name="Text 3"/>
          <p:cNvSpPr/>
          <p:nvPr/>
        </p:nvSpPr>
        <p:spPr>
          <a:xfrm>
            <a:off x="12701588" y="4737100"/>
            <a:ext cx="8861474" cy="6841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The world of fantasy is a reflection of our deepest desires, our fondest dreams, and our wildest imaginations. It's a place where we can let go of the constraints of reality and explore the boundless possibilities of the human mind. In this introduction, we will delve into the mysteries of this realm, uncovering the magic and wonder that lies within. So come with us and let's embark on a journey through the Fantasy World.</a:t>
            </a:r>
            <a:endParaRPr lang="en-US" sz="3200" dirty="0"/>
          </a:p>
        </p:txBody>
      </p:sp>
      <p:pic>
        <p:nvPicPr>
          <p:cNvPr id="9" name="Image 3" descr=" ">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1115" y="10309408"/>
            <a:ext cx="2334664" cy="340659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stretch>
            <a:fillRect/>
          </a:stretch>
        </p:blipFill>
        <p:spPr>
          <a:xfrm>
            <a:off x="18430003" y="11173073"/>
            <a:ext cx="5957045" cy="2542927"/>
          </a:xfrm>
          <a:prstGeom prst="rect">
            <a:avLst/>
          </a:prstGeom>
        </p:spPr>
      </p:pic>
      <p:pic>
        <p:nvPicPr>
          <p:cNvPr id="3" name="Image 1" descr=" ">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7785181" y="11345987"/>
            <a:ext cx="3215951" cy="1649264"/>
          </a:xfrm>
          <a:prstGeom prst="rect">
            <a:avLst/>
          </a:prstGeom>
        </p:spPr>
      </p:pic>
      <p:pic>
        <p:nvPicPr>
          <p:cNvPr id="4" name="Image 2" descr=" ">    </p:cNvPr>
          <p:cNvPicPr>
            <a:picLocks noChangeAspect="1"/>
          </p:cNvPicPr>
          <p:nvPr/>
        </p:nvPicPr>
        <p:blipFill>
          <a:blip r:embed="rId4"/>
          <a:stretch>
            <a:fillRect/>
          </a:stretch>
        </p:blipFill>
        <p:spPr>
          <a:xfrm>
            <a:off x="0" y="10269438"/>
            <a:ext cx="6237942" cy="3446562"/>
          </a:xfrm>
          <a:prstGeom prst="rect">
            <a:avLst/>
          </a:prstGeom>
        </p:spPr>
      </p:pic>
      <p:pic>
        <p:nvPicPr>
          <p:cNvPr id="5" name="Image 3" descr=" ">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528612" y="11460287"/>
            <a:ext cx="3215951" cy="1649264"/>
          </a:xfrm>
          <a:prstGeom prst="rect">
            <a:avLst/>
          </a:prstGeom>
        </p:spPr>
      </p:pic>
      <p:sp>
        <p:nvSpPr>
          <p:cNvPr id="6" name="Shape 0"/>
          <p:cNvSpPr/>
          <p:nvPr/>
        </p:nvSpPr>
        <p:spPr>
          <a:xfrm>
            <a:off x="23370921" y="10515600"/>
            <a:ext cx="1016127" cy="3200400"/>
          </a:xfrm>
          <a:prstGeom prst="rect">
            <a:avLst/>
          </a:prstGeom>
          <a:noFill/>
          <a:ln/>
        </p:spPr>
      </p:sp>
      <p:pic>
        <p:nvPicPr>
          <p:cNvPr id="7" name="Image 4" descr=" ">    </p:cNvPr>
          <p:cNvPicPr>
            <a:picLocks noChangeAspect="1"/>
          </p:cNvPicPr>
          <p:nvPr/>
        </p:nvPicPr>
        <p:blipFill>
          <a:blip r:embed="rId7"/>
          <a:stretch>
            <a:fillRect/>
          </a:stretch>
        </p:blipFill>
        <p:spPr>
          <a:xfrm>
            <a:off x="23523340" y="10820400"/>
            <a:ext cx="711289" cy="2590800"/>
          </a:xfrm>
          <a:prstGeom prst="rect">
            <a:avLst/>
          </a:prstGeom>
        </p:spPr>
      </p:pic>
      <p:pic>
        <p:nvPicPr>
          <p:cNvPr id="8" name="Image 5" descr=" ">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0" y="0"/>
            <a:ext cx="24387048" cy="6261100"/>
          </a:xfrm>
          <a:prstGeom prst="rect">
            <a:avLst/>
          </a:prstGeom>
        </p:spPr>
      </p:pic>
      <p:sp>
        <p:nvSpPr>
          <p:cNvPr id="9" name="Shape 1"/>
          <p:cNvSpPr/>
          <p:nvPr/>
        </p:nvSpPr>
        <p:spPr>
          <a:xfrm>
            <a:off x="1854432" y="7162800"/>
            <a:ext cx="9907238" cy="3556000"/>
          </a:xfrm>
          <a:prstGeom prst="rect">
            <a:avLst/>
          </a:prstGeom>
          <a:noFill/>
          <a:ln/>
        </p:spPr>
      </p:sp>
      <p:pic>
        <p:nvPicPr>
          <p:cNvPr id="10" name="Image 6" descr=" ">    </p:cNvPr>
          <p:cNvPicPr>
            <a:picLocks noChangeAspect="1"/>
          </p:cNvPicPr>
          <p:nvPr/>
        </p:nvPicPr>
        <p:blipFill>
          <a:blip r:embed="rId10"/>
          <a:stretch>
            <a:fillRect/>
          </a:stretch>
        </p:blipFill>
        <p:spPr>
          <a:xfrm>
            <a:off x="1854432" y="8139683"/>
            <a:ext cx="1625803" cy="1602229"/>
          </a:xfrm>
          <a:prstGeom prst="rect">
            <a:avLst/>
          </a:prstGeom>
        </p:spPr>
      </p:pic>
      <p:sp>
        <p:nvSpPr>
          <p:cNvPr id="11" name="Shape 2"/>
          <p:cNvSpPr/>
          <p:nvPr/>
        </p:nvSpPr>
        <p:spPr>
          <a:xfrm>
            <a:off x="3886686" y="7162800"/>
            <a:ext cx="7874984" cy="3556000"/>
          </a:xfrm>
          <a:prstGeom prst="rect">
            <a:avLst/>
          </a:prstGeom>
          <a:noFill/>
          <a:ln/>
        </p:spPr>
      </p:sp>
      <p:sp>
        <p:nvSpPr>
          <p:cNvPr id="12" name="Text 3"/>
          <p:cNvSpPr/>
          <p:nvPr/>
        </p:nvSpPr>
        <p:spPr>
          <a:xfrm>
            <a:off x="3886686" y="7162800"/>
            <a:ext cx="8078210"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Unicorn Sightings</a:t>
            </a:r>
            <a:endParaRPr lang="en-US" sz="4800" dirty="0"/>
          </a:p>
        </p:txBody>
      </p:sp>
      <p:sp>
        <p:nvSpPr>
          <p:cNvPr id="13" name="Text 4"/>
          <p:cNvSpPr/>
          <p:nvPr/>
        </p:nvSpPr>
        <p:spPr>
          <a:xfrm>
            <a:off x="3886686" y="8280400"/>
            <a:ext cx="8010468" cy="25738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record of the number of unicorns spotted in the fantasy realm and the beauty and mystery that surrounds these enchanting creatures.</a:t>
            </a:r>
            <a:endParaRPr lang="en-US" sz="3200" dirty="0"/>
          </a:p>
        </p:txBody>
      </p:sp>
      <p:sp>
        <p:nvSpPr>
          <p:cNvPr id="14" name="Shape 5"/>
          <p:cNvSpPr/>
          <p:nvPr/>
        </p:nvSpPr>
        <p:spPr>
          <a:xfrm>
            <a:off x="12981022" y="7162800"/>
            <a:ext cx="9907238" cy="3556000"/>
          </a:xfrm>
          <a:prstGeom prst="rect">
            <a:avLst/>
          </a:prstGeom>
          <a:noFill/>
          <a:ln/>
        </p:spPr>
      </p:sp>
      <p:pic>
        <p:nvPicPr>
          <p:cNvPr id="15" name="Image 7" descr=" ">    </p:cNvPr>
          <p:cNvPicPr>
            <a:picLocks noChangeAspect="1"/>
          </p:cNvPicPr>
          <p:nvPr/>
        </p:nvPicPr>
        <p:blipFill>
          <a:blip r:embed="rId11"/>
          <a:stretch>
            <a:fillRect/>
          </a:stretch>
        </p:blipFill>
        <p:spPr>
          <a:xfrm>
            <a:off x="12981022" y="8026047"/>
            <a:ext cx="1625803" cy="1829502"/>
          </a:xfrm>
          <a:prstGeom prst="rect">
            <a:avLst/>
          </a:prstGeom>
        </p:spPr>
      </p:pic>
      <p:sp>
        <p:nvSpPr>
          <p:cNvPr id="16" name="Shape 6"/>
          <p:cNvSpPr/>
          <p:nvPr/>
        </p:nvSpPr>
        <p:spPr>
          <a:xfrm>
            <a:off x="15013276" y="7162800"/>
            <a:ext cx="7874984" cy="3556000"/>
          </a:xfrm>
          <a:prstGeom prst="rect">
            <a:avLst/>
          </a:prstGeom>
          <a:noFill/>
          <a:ln/>
        </p:spPr>
      </p:sp>
      <p:sp>
        <p:nvSpPr>
          <p:cNvPr id="17" name="Text 7"/>
          <p:cNvSpPr/>
          <p:nvPr/>
        </p:nvSpPr>
        <p:spPr>
          <a:xfrm>
            <a:off x="15013276" y="7162800"/>
            <a:ext cx="8078210"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Unicorn Sightings</a:t>
            </a:r>
            <a:endParaRPr lang="en-US" sz="4800" dirty="0"/>
          </a:p>
        </p:txBody>
      </p:sp>
      <p:sp>
        <p:nvSpPr>
          <p:cNvPr id="18" name="Text 8"/>
          <p:cNvSpPr/>
          <p:nvPr/>
        </p:nvSpPr>
        <p:spPr>
          <a:xfrm>
            <a:off x="15013276" y="8280400"/>
            <a:ext cx="8010468" cy="25738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record of the number of unicorns spotted in the fantasy realm and the beauty and mystery that surrounds these enchanting creatures.</a:t>
            </a:r>
            <a:endParaRPr lang="en-US"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stretch>
            <a:fillRect/>
          </a:stretch>
        </p:blipFill>
        <p:spPr>
          <a:xfrm>
            <a:off x="0" y="5041900"/>
            <a:ext cx="24110882" cy="8674100"/>
          </a:xfrm>
          <a:prstGeom prst="rect">
            <a:avLst/>
          </a:prstGeom>
        </p:spPr>
      </p:pic>
      <p:sp>
        <p:nvSpPr>
          <p:cNvPr id="3" name="Shape 0"/>
          <p:cNvSpPr/>
          <p:nvPr/>
        </p:nvSpPr>
        <p:spPr>
          <a:xfrm>
            <a:off x="23370921" y="10515600"/>
            <a:ext cx="1016127" cy="3200400"/>
          </a:xfrm>
          <a:prstGeom prst="rect">
            <a:avLst/>
          </a:prstGeom>
          <a:noFill/>
          <a:ln/>
        </p:spPr>
      </p:sp>
      <p:pic>
        <p:nvPicPr>
          <p:cNvPr id="4" name="Image 1" descr=" ">    </p:cNvPr>
          <p:cNvPicPr>
            <a:picLocks noChangeAspect="1"/>
          </p:cNvPicPr>
          <p:nvPr/>
        </p:nvPicPr>
        <p:blipFill>
          <a:blip r:embed="rId2"/>
          <a:stretch>
            <a:fillRect/>
          </a:stretch>
        </p:blipFill>
        <p:spPr>
          <a:xfrm>
            <a:off x="23523340" y="10820400"/>
            <a:ext cx="711289" cy="2590800"/>
          </a:xfrm>
          <a:prstGeom prst="rect">
            <a:avLst/>
          </a:prstGeom>
        </p:spPr>
      </p:pic>
      <p:sp>
        <p:nvSpPr>
          <p:cNvPr id="5" name="Shape 1"/>
          <p:cNvSpPr/>
          <p:nvPr/>
        </p:nvSpPr>
        <p:spPr>
          <a:xfrm>
            <a:off x="8662483" y="1663700"/>
            <a:ext cx="7049381" cy="9740900"/>
          </a:xfrm>
          <a:prstGeom prst="rect">
            <a:avLst/>
          </a:prstGeom>
          <a:noFill/>
          <a:ln/>
        </p:spPr>
      </p:sp>
      <p:sp>
        <p:nvSpPr>
          <p:cNvPr id="6" name="Shape 2"/>
          <p:cNvSpPr/>
          <p:nvPr/>
        </p:nvSpPr>
        <p:spPr>
          <a:xfrm>
            <a:off x="8662483" y="1663700"/>
            <a:ext cx="5550594" cy="914400"/>
          </a:xfrm>
          <a:prstGeom prst="rect">
            <a:avLst/>
          </a:prstGeom>
          <a:noFill/>
          <a:ln/>
        </p:spPr>
      </p:sp>
      <p:sp>
        <p:nvSpPr>
          <p:cNvPr id="7" name="Text 3"/>
          <p:cNvSpPr/>
          <p:nvPr/>
        </p:nvSpPr>
        <p:spPr>
          <a:xfrm>
            <a:off x="8662483" y="1663700"/>
            <a:ext cx="5753819"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Unicorn Sightings</a:t>
            </a:r>
            <a:endParaRPr lang="en-US" sz="4800" dirty="0"/>
          </a:p>
        </p:txBody>
      </p:sp>
      <p:sp>
        <p:nvSpPr>
          <p:cNvPr id="8" name="Shape 4"/>
          <p:cNvSpPr/>
          <p:nvPr/>
        </p:nvSpPr>
        <p:spPr>
          <a:xfrm>
            <a:off x="8662483" y="3187700"/>
            <a:ext cx="7049381" cy="2438400"/>
          </a:xfrm>
          <a:prstGeom prst="rect">
            <a:avLst/>
          </a:prstGeom>
          <a:noFill/>
          <a:ln/>
        </p:spPr>
      </p:sp>
      <p:sp>
        <p:nvSpPr>
          <p:cNvPr id="9" name="Text 5"/>
          <p:cNvSpPr/>
          <p:nvPr/>
        </p:nvSpPr>
        <p:spPr>
          <a:xfrm>
            <a:off x="8662483" y="3187700"/>
            <a:ext cx="7184865" cy="25738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record of the number of unicorns spotted in the fantasy realm and the beauty and mystery.</a:t>
            </a:r>
            <a:endParaRPr lang="en-US" sz="3200" dirty="0"/>
          </a:p>
        </p:txBody>
      </p:sp>
      <p:pic>
        <p:nvPicPr>
          <p:cNvPr id="10" name="Image 2" descr=" ">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62483" y="6235700"/>
            <a:ext cx="7049381" cy="5168900"/>
          </a:xfrm>
          <a:prstGeom prst="rect">
            <a:avLst/>
          </a:prstGeom>
        </p:spPr>
      </p:pic>
      <p:sp>
        <p:nvSpPr>
          <p:cNvPr id="11" name="Shape 6"/>
          <p:cNvSpPr/>
          <p:nvPr/>
        </p:nvSpPr>
        <p:spPr>
          <a:xfrm>
            <a:off x="1320965" y="1663700"/>
            <a:ext cx="7049381" cy="9740900"/>
          </a:xfrm>
          <a:prstGeom prst="rect">
            <a:avLst/>
          </a:prstGeom>
          <a:noFill/>
          <a:ln/>
        </p:spPr>
      </p:sp>
      <p:sp>
        <p:nvSpPr>
          <p:cNvPr id="12" name="Shape 7"/>
          <p:cNvSpPr/>
          <p:nvPr/>
        </p:nvSpPr>
        <p:spPr>
          <a:xfrm>
            <a:off x="1320965" y="1663700"/>
            <a:ext cx="4890111" cy="914400"/>
          </a:xfrm>
          <a:prstGeom prst="rect">
            <a:avLst/>
          </a:prstGeom>
          <a:noFill/>
          <a:ln/>
        </p:spPr>
      </p:sp>
      <p:sp>
        <p:nvSpPr>
          <p:cNvPr id="13" name="Text 8"/>
          <p:cNvSpPr/>
          <p:nvPr/>
        </p:nvSpPr>
        <p:spPr>
          <a:xfrm>
            <a:off x="1320965" y="1663700"/>
            <a:ext cx="5093337"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Dragon Taming</a:t>
            </a:r>
            <a:endParaRPr lang="en-US" sz="4800" dirty="0"/>
          </a:p>
        </p:txBody>
      </p:sp>
      <p:sp>
        <p:nvSpPr>
          <p:cNvPr id="14" name="Shape 9"/>
          <p:cNvSpPr/>
          <p:nvPr/>
        </p:nvSpPr>
        <p:spPr>
          <a:xfrm>
            <a:off x="1320965" y="3187700"/>
            <a:ext cx="7049381" cy="2438400"/>
          </a:xfrm>
          <a:prstGeom prst="rect">
            <a:avLst/>
          </a:prstGeom>
          <a:noFill/>
          <a:ln/>
        </p:spPr>
      </p:sp>
      <p:sp>
        <p:nvSpPr>
          <p:cNvPr id="15" name="Text 10"/>
          <p:cNvSpPr/>
          <p:nvPr/>
        </p:nvSpPr>
        <p:spPr>
          <a:xfrm>
            <a:off x="1320965" y="3187700"/>
            <a:ext cx="7184865" cy="25738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closer look at the art of taming dragons and the brave adventurers who take on these creatures.</a:t>
            </a:r>
            <a:endParaRPr lang="en-US" sz="3200" dirty="0"/>
          </a:p>
        </p:txBody>
      </p:sp>
      <p:pic>
        <p:nvPicPr>
          <p:cNvPr id="16" name="Image 3" descr=" ">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20965" y="6235700"/>
            <a:ext cx="7049381" cy="5168900"/>
          </a:xfrm>
          <a:prstGeom prst="rect">
            <a:avLst/>
          </a:prstGeom>
        </p:spPr>
      </p:pic>
      <p:sp>
        <p:nvSpPr>
          <p:cNvPr id="17" name="Shape 11"/>
          <p:cNvSpPr/>
          <p:nvPr/>
        </p:nvSpPr>
        <p:spPr>
          <a:xfrm>
            <a:off x="16004000" y="1663700"/>
            <a:ext cx="7049381" cy="9740900"/>
          </a:xfrm>
          <a:prstGeom prst="rect">
            <a:avLst/>
          </a:prstGeom>
          <a:noFill/>
          <a:ln/>
        </p:spPr>
      </p:sp>
      <p:sp>
        <p:nvSpPr>
          <p:cNvPr id="18" name="Shape 12"/>
          <p:cNvSpPr/>
          <p:nvPr/>
        </p:nvSpPr>
        <p:spPr>
          <a:xfrm>
            <a:off x="16004000" y="1663700"/>
            <a:ext cx="4890111" cy="914400"/>
          </a:xfrm>
          <a:prstGeom prst="rect">
            <a:avLst/>
          </a:prstGeom>
          <a:noFill/>
          <a:ln/>
        </p:spPr>
      </p:sp>
      <p:sp>
        <p:nvSpPr>
          <p:cNvPr id="19" name="Text 13"/>
          <p:cNvSpPr/>
          <p:nvPr/>
        </p:nvSpPr>
        <p:spPr>
          <a:xfrm>
            <a:off x="16004000" y="1663700"/>
            <a:ext cx="5093337"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Dragon Taming</a:t>
            </a:r>
            <a:endParaRPr lang="en-US" sz="4800" dirty="0"/>
          </a:p>
        </p:txBody>
      </p:sp>
      <p:sp>
        <p:nvSpPr>
          <p:cNvPr id="20" name="Shape 14"/>
          <p:cNvSpPr/>
          <p:nvPr/>
        </p:nvSpPr>
        <p:spPr>
          <a:xfrm>
            <a:off x="16004000" y="3187700"/>
            <a:ext cx="7049381" cy="2438400"/>
          </a:xfrm>
          <a:prstGeom prst="rect">
            <a:avLst/>
          </a:prstGeom>
          <a:noFill/>
          <a:ln/>
        </p:spPr>
      </p:sp>
      <p:sp>
        <p:nvSpPr>
          <p:cNvPr id="21" name="Text 15"/>
          <p:cNvSpPr/>
          <p:nvPr/>
        </p:nvSpPr>
        <p:spPr>
          <a:xfrm>
            <a:off x="16004000" y="3187700"/>
            <a:ext cx="7184865" cy="25738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closer look at the art of taming dragons and the brave adventurers who take on these creatures.</a:t>
            </a:r>
            <a:endParaRPr lang="en-US" sz="3200" dirty="0"/>
          </a:p>
        </p:txBody>
      </p:sp>
      <p:pic>
        <p:nvPicPr>
          <p:cNvPr id="22" name="Image 4" descr=" ">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6004000" y="6235700"/>
            <a:ext cx="7049381" cy="51689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stretch>
            <a:fillRect/>
          </a:stretch>
        </p:blipFill>
        <p:spPr>
          <a:xfrm>
            <a:off x="3845158" y="0"/>
            <a:ext cx="16745156" cy="13716000"/>
          </a:xfrm>
          <a:prstGeom prst="rect">
            <a:avLst/>
          </a:prstGeom>
        </p:spPr>
      </p:pic>
      <p:sp>
        <p:nvSpPr>
          <p:cNvPr id="3" name="Shape 0"/>
          <p:cNvSpPr/>
          <p:nvPr/>
        </p:nvSpPr>
        <p:spPr>
          <a:xfrm>
            <a:off x="23370921" y="10515600"/>
            <a:ext cx="1016127" cy="3200400"/>
          </a:xfrm>
          <a:prstGeom prst="rect">
            <a:avLst/>
          </a:prstGeom>
          <a:noFill/>
          <a:ln/>
        </p:spPr>
      </p:sp>
      <p:pic>
        <p:nvPicPr>
          <p:cNvPr id="4" name="Image 1" descr=" ">    </p:cNvPr>
          <p:cNvPicPr>
            <a:picLocks noChangeAspect="1"/>
          </p:cNvPicPr>
          <p:nvPr/>
        </p:nvPicPr>
        <p:blipFill>
          <a:blip r:embed="rId2"/>
          <a:stretch>
            <a:fillRect/>
          </a:stretch>
        </p:blipFill>
        <p:spPr>
          <a:xfrm>
            <a:off x="23523340" y="10820400"/>
            <a:ext cx="711289" cy="2590800"/>
          </a:xfrm>
          <a:prstGeom prst="rect">
            <a:avLst/>
          </a:prstGeom>
        </p:spPr>
      </p:pic>
      <p:pic>
        <p:nvPicPr>
          <p:cNvPr id="5" name="Image 2" descr=" ">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55644" y="1384300"/>
            <a:ext cx="5966698" cy="4437887"/>
          </a:xfrm>
          <a:prstGeom prst="rect">
            <a:avLst/>
          </a:prstGeom>
        </p:spPr>
      </p:pic>
      <p:sp>
        <p:nvSpPr>
          <p:cNvPr id="6" name="Shape 1"/>
          <p:cNvSpPr/>
          <p:nvPr/>
        </p:nvSpPr>
        <p:spPr>
          <a:xfrm>
            <a:off x="5842730" y="4229100"/>
            <a:ext cx="13603400" cy="6477000"/>
          </a:xfrm>
          <a:prstGeom prst="rect">
            <a:avLst/>
          </a:prstGeom>
          <a:noFill/>
          <a:ln/>
        </p:spPr>
      </p:sp>
      <p:sp>
        <p:nvSpPr>
          <p:cNvPr id="7" name="Text 2"/>
          <p:cNvSpPr/>
          <p:nvPr/>
        </p:nvSpPr>
        <p:spPr>
          <a:xfrm>
            <a:off x="5842730" y="4229100"/>
            <a:ext cx="13806626" cy="5689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Fantasy is the gateway to the impossible, the land where the ordinary becomes extraordinary, and the impossible becomes possible. It is the realm of the imagination, where anything can happen and everything is possible.</a:t>
            </a:r>
            <a:endParaRPr lang="en-US" sz="4800" dirty="0"/>
          </a:p>
        </p:txBody>
      </p:sp>
      <p:sp>
        <p:nvSpPr>
          <p:cNvPr id="8" name="Text 3"/>
          <p:cNvSpPr/>
          <p:nvPr/>
        </p:nvSpPr>
        <p:spPr>
          <a:xfrm>
            <a:off x="14949768" y="10020300"/>
            <a:ext cx="4648781" cy="838200"/>
          </a:xfrm>
          <a:prstGeom prst="rect">
            <a:avLst/>
          </a:prstGeom>
          <a:noFill/>
          <a:ln/>
        </p:spPr>
        <p:txBody>
          <a:bodyPr wrap="square" lIns="0" tIns="0" rIns="0" bIns="0" rtlCol="0" anchor="t"/>
          <a:lstStyle/>
          <a:p>
            <a:pPr algn="l" indent="0" marL="0">
              <a:buNone/>
            </a:pPr>
            <a:r>
              <a:rPr lang="en-US" sz="3600" dirty="0">
                <a:solidFill>
                  <a:srgbClr val="0E0E0E">
                    <a:alpha val="100000"/>
                  </a:srgbClr>
                </a:solidFill>
                <a:latin typeface="Poppins Bold" pitchFamily="34" charset="0"/>
                <a:ea typeface="Poppins Bold" pitchFamily="34" charset="-122"/>
                <a:cs typeface="Poppins Bold" pitchFamily="34" charset="-120"/>
              </a:rPr>
              <a:t>The Dream Weaver</a:t>
            </a:r>
            <a:endParaRPr lang="en-US" sz="3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stretch>
            <a:fillRect/>
          </a:stretch>
        </p:blipFill>
        <p:spPr>
          <a:xfrm>
            <a:off x="0" y="0"/>
            <a:ext cx="3416727" cy="6858000"/>
          </a:xfrm>
          <a:prstGeom prst="rect">
            <a:avLst/>
          </a:prstGeom>
        </p:spPr>
      </p:pic>
      <p:pic>
        <p:nvPicPr>
          <p:cNvPr id="3" name="Image 1" descr=" ">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8465947" y="1006128"/>
            <a:ext cx="5921101" cy="4163888"/>
          </a:xfrm>
          <a:prstGeom prst="rect">
            <a:avLst/>
          </a:prstGeom>
        </p:spPr>
      </p:pic>
      <p:pic>
        <p:nvPicPr>
          <p:cNvPr id="4" name="Image 2" descr=" ">    </p:cNvPr>
          <p:cNvPicPr>
            <a:picLocks noChangeAspect="1"/>
          </p:cNvPicPr>
          <p:nvPr/>
        </p:nvPicPr>
        <p:blipFill>
          <a:blip r:embed="rId4"/>
          <a:stretch>
            <a:fillRect/>
          </a:stretch>
        </p:blipFill>
        <p:spPr>
          <a:xfrm>
            <a:off x="2063301" y="8488263"/>
            <a:ext cx="3910467" cy="5224686"/>
          </a:xfrm>
          <a:prstGeom prst="rect">
            <a:avLst/>
          </a:prstGeom>
        </p:spPr>
      </p:pic>
      <p:sp>
        <p:nvSpPr>
          <p:cNvPr id="5" name="Shape 0"/>
          <p:cNvSpPr/>
          <p:nvPr/>
        </p:nvSpPr>
        <p:spPr>
          <a:xfrm>
            <a:off x="23370921" y="10515600"/>
            <a:ext cx="1016127" cy="3200400"/>
          </a:xfrm>
          <a:prstGeom prst="rect">
            <a:avLst/>
          </a:prstGeom>
          <a:noFill/>
          <a:ln/>
        </p:spPr>
      </p:sp>
      <p:pic>
        <p:nvPicPr>
          <p:cNvPr id="6" name="Image 3" descr=" ">    </p:cNvPr>
          <p:cNvPicPr>
            <a:picLocks noChangeAspect="1"/>
          </p:cNvPicPr>
          <p:nvPr/>
        </p:nvPicPr>
        <p:blipFill>
          <a:blip r:embed="rId5"/>
          <a:stretch>
            <a:fillRect/>
          </a:stretch>
        </p:blipFill>
        <p:spPr>
          <a:xfrm>
            <a:off x="23523340" y="10820400"/>
            <a:ext cx="711289" cy="2590800"/>
          </a:xfrm>
          <a:prstGeom prst="rect">
            <a:avLst/>
          </a:prstGeom>
        </p:spPr>
      </p:pic>
      <p:pic>
        <p:nvPicPr>
          <p:cNvPr id="7" name="Image 4" descr=" ">    </p:cNvPr>
          <p:cNvPicPr>
            <a:picLocks noChangeAspect="1"/>
          </p:cNvPicPr>
          <p:nvPr/>
        </p:nvPicPr>
        <p:blipFill>
          <a:blip r:embed="rId6"/>
          <a:stretch>
            <a:fillRect/>
          </a:stretch>
        </p:blipFill>
        <p:spPr>
          <a:xfrm>
            <a:off x="13075335" y="6870254"/>
            <a:ext cx="4895677" cy="4206354"/>
          </a:xfrm>
          <a:prstGeom prst="rect">
            <a:avLst/>
          </a:prstGeom>
        </p:spPr>
      </p:pic>
      <p:pic>
        <p:nvPicPr>
          <p:cNvPr id="8" name="Image 5" descr=" ">    </p:cNvPr>
          <p:cNvPicPr>
            <a:picLocks noChangeAspect="1"/>
          </p:cNvPicPr>
          <p:nvPr/>
        </p:nvPicPr>
        <p:blipFill>
          <a:blip r:embed="rId7"/>
          <a:stretch>
            <a:fillRect/>
          </a:stretch>
        </p:blipFill>
        <p:spPr>
          <a:xfrm>
            <a:off x="12711870" y="9492866"/>
            <a:ext cx="3368575" cy="2645928"/>
          </a:xfrm>
          <a:prstGeom prst="rect">
            <a:avLst/>
          </a:prstGeom>
        </p:spPr>
      </p:pic>
      <p:pic>
        <p:nvPicPr>
          <p:cNvPr id="9" name="Image 6" descr=" ">    </p:cNvPr>
          <p:cNvPicPr>
            <a:picLocks noChangeAspect="1"/>
          </p:cNvPicPr>
          <p:nvPr/>
        </p:nvPicPr>
        <p:blipFill>
          <a:blip r:embed="rId8"/>
          <a:stretch>
            <a:fillRect/>
          </a:stretch>
        </p:blipFill>
        <p:spPr>
          <a:xfrm>
            <a:off x="6427003" y="6326262"/>
            <a:ext cx="4742663" cy="4328579"/>
          </a:xfrm>
          <a:prstGeom prst="rect">
            <a:avLst/>
          </a:prstGeom>
        </p:spPr>
      </p:pic>
      <p:pic>
        <p:nvPicPr>
          <p:cNvPr id="10" name="Image 7" descr=" ">    </p:cNvPr>
          <p:cNvPicPr>
            <a:picLocks noChangeAspect="1"/>
          </p:cNvPicPr>
          <p:nvPr/>
        </p:nvPicPr>
        <p:blipFill>
          <a:blip r:embed="rId9"/>
          <a:stretch>
            <a:fillRect/>
          </a:stretch>
        </p:blipFill>
        <p:spPr>
          <a:xfrm>
            <a:off x="8210280" y="9087358"/>
            <a:ext cx="3368575" cy="2645928"/>
          </a:xfrm>
          <a:prstGeom prst="rect">
            <a:avLst/>
          </a:prstGeom>
        </p:spPr>
      </p:pic>
      <p:sp>
        <p:nvSpPr>
          <p:cNvPr id="11" name="Shape 1"/>
          <p:cNvSpPr/>
          <p:nvPr/>
        </p:nvSpPr>
        <p:spPr>
          <a:xfrm>
            <a:off x="2248181" y="1866900"/>
            <a:ext cx="4369346" cy="5486400"/>
          </a:xfrm>
          <a:prstGeom prst="rect">
            <a:avLst/>
          </a:prstGeom>
          <a:noFill/>
          <a:ln/>
        </p:spPr>
      </p:sp>
      <p:sp>
        <p:nvSpPr>
          <p:cNvPr id="12" name="Text 2"/>
          <p:cNvSpPr/>
          <p:nvPr/>
        </p:nvSpPr>
        <p:spPr>
          <a:xfrm>
            <a:off x="2248181" y="1866900"/>
            <a:ext cx="4572572" cy="29464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Dragon Taming Technique</a:t>
            </a:r>
            <a:endParaRPr lang="en-US" sz="4800" dirty="0"/>
          </a:p>
        </p:txBody>
      </p:sp>
      <p:sp>
        <p:nvSpPr>
          <p:cNvPr id="13" name="Text 3"/>
          <p:cNvSpPr/>
          <p:nvPr/>
        </p:nvSpPr>
        <p:spPr>
          <a:xfrm>
            <a:off x="2248181" y="4914900"/>
            <a:ext cx="4504830" cy="25738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guide to taming and caring for dragons in the realm of magic.</a:t>
            </a:r>
            <a:endParaRPr lang="en-US" sz="3200" dirty="0"/>
          </a:p>
        </p:txBody>
      </p:sp>
      <p:sp>
        <p:nvSpPr>
          <p:cNvPr id="14" name="Shape 4"/>
          <p:cNvSpPr/>
          <p:nvPr/>
        </p:nvSpPr>
        <p:spPr>
          <a:xfrm>
            <a:off x="17972746" y="6527800"/>
            <a:ext cx="4369346" cy="5486400"/>
          </a:xfrm>
          <a:prstGeom prst="rect">
            <a:avLst/>
          </a:prstGeom>
          <a:noFill/>
          <a:ln/>
        </p:spPr>
      </p:sp>
      <p:sp>
        <p:nvSpPr>
          <p:cNvPr id="15" name="Text 5"/>
          <p:cNvSpPr/>
          <p:nvPr/>
        </p:nvSpPr>
        <p:spPr>
          <a:xfrm>
            <a:off x="17972746" y="6527800"/>
            <a:ext cx="4572572" cy="29464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The Art of Unicorn Sighting</a:t>
            </a:r>
            <a:endParaRPr lang="en-US" sz="4800" dirty="0"/>
          </a:p>
        </p:txBody>
      </p:sp>
      <p:sp>
        <p:nvSpPr>
          <p:cNvPr id="16" name="Text 6"/>
          <p:cNvSpPr/>
          <p:nvPr/>
        </p:nvSpPr>
        <p:spPr>
          <a:xfrm>
            <a:off x="17972746" y="9575800"/>
            <a:ext cx="4504830" cy="25738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Tips and tricks for spotting the elusive unicorns in their natural habitat.</a:t>
            </a:r>
            <a:endParaRPr lang="en-US" sz="3200" dirty="0"/>
          </a:p>
        </p:txBody>
      </p:sp>
      <p:pic>
        <p:nvPicPr>
          <p:cNvPr id="17" name="Image 8" descr=" ">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167121" y="3200400"/>
            <a:ext cx="8052806" cy="89408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20235793" y="0"/>
            <a:ext cx="3975544" cy="5694933"/>
          </a:xfrm>
          <a:prstGeom prst="rect">
            <a:avLst/>
          </a:prstGeom>
        </p:spPr>
      </p:pic>
      <p:pic>
        <p:nvPicPr>
          <p:cNvPr id="3" name="Image 1" descr=" ">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764828"/>
            <a:ext cx="5404572" cy="4163888"/>
          </a:xfrm>
          <a:prstGeom prst="rect">
            <a:avLst/>
          </a:prstGeom>
        </p:spPr>
      </p:pic>
      <p:sp>
        <p:nvSpPr>
          <p:cNvPr id="4" name="Text 0"/>
          <p:cNvSpPr/>
          <p:nvPr/>
        </p:nvSpPr>
        <p:spPr>
          <a:xfrm>
            <a:off x="4695354" y="1231900"/>
            <a:ext cx="14996341" cy="3386667"/>
          </a:xfrm>
          <a:prstGeom prst="rect">
            <a:avLst/>
          </a:prstGeom>
          <a:noFill/>
          <a:ln/>
        </p:spPr>
        <p:txBody>
          <a:bodyPr wrap="square" lIns="0" tIns="0" rIns="0" bIns="0" rtlCol="0" anchor="t"/>
          <a:lstStyle/>
          <a:p>
            <a:pPr algn="ctr"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The Magic of Dragons: </a:t>
            </a:r>
            <a:endParaRPr lang="en-US" sz="8000" dirty="0"/>
          </a:p>
          <a:p>
            <a:pPr algn="ctr"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A Research</a:t>
            </a:r>
            <a:endParaRPr lang="en-US" sz="8000" dirty="0"/>
          </a:p>
        </p:txBody>
      </p:sp>
      <p:sp>
        <p:nvSpPr>
          <p:cNvPr id="5" name="Shape 1"/>
          <p:cNvSpPr/>
          <p:nvPr/>
        </p:nvSpPr>
        <p:spPr>
          <a:xfrm>
            <a:off x="1486086" y="4724400"/>
            <a:ext cx="8205226" cy="8204200"/>
          </a:xfrm>
          <a:prstGeom prst="rect">
            <a:avLst/>
          </a:prstGeom>
          <a:noFill/>
          <a:ln/>
        </p:spPr>
      </p:sp>
      <p:sp>
        <p:nvSpPr>
          <p:cNvPr id="6" name="Shape 2"/>
          <p:cNvSpPr/>
          <p:nvPr/>
        </p:nvSpPr>
        <p:spPr>
          <a:xfrm>
            <a:off x="1486086" y="4724400"/>
            <a:ext cx="8205226" cy="8204200"/>
          </a:xfrm>
          <a:prstGeom prst="ellipse">
            <a:avLst/>
          </a:prstGeom>
          <a:solidFill>
            <a:srgbClr val="3D633E">
              <a:alpha val="100000"/>
            </a:srgbClr>
          </a:solidFill>
          <a:ln/>
        </p:spPr>
      </p:sp>
      <p:sp>
        <p:nvSpPr>
          <p:cNvPr id="7" name="Shape 3"/>
          <p:cNvSpPr/>
          <p:nvPr/>
        </p:nvSpPr>
        <p:spPr>
          <a:xfrm>
            <a:off x="2514914" y="6616700"/>
            <a:ext cx="6160270" cy="6159500"/>
          </a:xfrm>
          <a:prstGeom prst="ellipse">
            <a:avLst/>
          </a:prstGeom>
          <a:solidFill>
            <a:srgbClr val="AFCE30">
              <a:alpha val="100000"/>
            </a:srgbClr>
          </a:solidFill>
          <a:ln/>
        </p:spPr>
      </p:sp>
      <p:sp>
        <p:nvSpPr>
          <p:cNvPr id="8" name="Shape 4"/>
          <p:cNvSpPr/>
          <p:nvPr/>
        </p:nvSpPr>
        <p:spPr>
          <a:xfrm>
            <a:off x="3543743" y="8496300"/>
            <a:ext cx="4089911" cy="4089400"/>
          </a:xfrm>
          <a:prstGeom prst="ellipse">
            <a:avLst/>
          </a:prstGeom>
          <a:solidFill>
            <a:srgbClr val="FFFFFF">
              <a:alpha val="100000"/>
            </a:srgbClr>
          </a:solidFill>
          <a:ln/>
        </p:spPr>
      </p:sp>
      <p:sp>
        <p:nvSpPr>
          <p:cNvPr id="9" name="Text 5"/>
          <p:cNvSpPr/>
          <p:nvPr/>
        </p:nvSpPr>
        <p:spPr>
          <a:xfrm>
            <a:off x="4750394" y="5168900"/>
            <a:ext cx="1651206" cy="1117600"/>
          </a:xfrm>
          <a:prstGeom prst="rect">
            <a:avLst/>
          </a:prstGeom>
          <a:noFill/>
          <a:ln/>
        </p:spPr>
        <p:txBody>
          <a:bodyPr wrap="square" lIns="0" tIns="0" rIns="0" bIns="0" rtlCol="0" anchor="ctr"/>
          <a:lstStyle/>
          <a:p>
            <a:pPr algn="ctr" indent="0" marL="0">
              <a:buNone/>
            </a:pPr>
            <a:r>
              <a:rPr lang="en-US" sz="4800" dirty="0">
                <a:solidFill>
                  <a:srgbClr val="FFFFFF">
                    <a:alpha val="100000"/>
                  </a:srgbClr>
                </a:solidFill>
                <a:latin typeface="Poppins Bold" pitchFamily="34" charset="0"/>
                <a:ea typeface="Poppins Bold" pitchFamily="34" charset="-122"/>
                <a:cs typeface="Poppins Bold" pitchFamily="34" charset="-120"/>
              </a:rPr>
              <a:t>6.7M</a:t>
            </a:r>
            <a:endParaRPr lang="en-US" sz="4800" dirty="0"/>
          </a:p>
        </p:txBody>
      </p:sp>
      <p:sp>
        <p:nvSpPr>
          <p:cNvPr id="10" name="Text 6"/>
          <p:cNvSpPr/>
          <p:nvPr/>
        </p:nvSpPr>
        <p:spPr>
          <a:xfrm>
            <a:off x="4763095" y="9982200"/>
            <a:ext cx="1663908" cy="1117600"/>
          </a:xfrm>
          <a:prstGeom prst="rect">
            <a:avLst/>
          </a:prstGeom>
          <a:noFill/>
          <a:ln/>
        </p:spPr>
        <p:txBody>
          <a:bodyPr wrap="square" lIns="0" tIns="0" rIns="0" bIns="0" rtlCol="0" anchor="ctr"/>
          <a:lstStyle/>
          <a:p>
            <a:pPr algn="ctr" indent="0" marL="0">
              <a:buNone/>
            </a:pPr>
            <a:r>
              <a:rPr lang="en-US" sz="4800" dirty="0">
                <a:solidFill>
                  <a:srgbClr val="3D633E">
                    <a:alpha val="100000"/>
                  </a:srgbClr>
                </a:solidFill>
                <a:latin typeface="Poppins Bold" pitchFamily="34" charset="0"/>
                <a:ea typeface="Poppins Bold" pitchFamily="34" charset="-122"/>
                <a:cs typeface="Poppins Bold" pitchFamily="34" charset="-120"/>
              </a:rPr>
              <a:t>2.3M</a:t>
            </a:r>
            <a:endParaRPr lang="en-US" sz="4800" dirty="0"/>
          </a:p>
        </p:txBody>
      </p:sp>
      <p:sp>
        <p:nvSpPr>
          <p:cNvPr id="11" name="Text 7"/>
          <p:cNvSpPr/>
          <p:nvPr/>
        </p:nvSpPr>
        <p:spPr>
          <a:xfrm>
            <a:off x="4712289" y="7048500"/>
            <a:ext cx="1765521" cy="1117600"/>
          </a:xfrm>
          <a:prstGeom prst="rect">
            <a:avLst/>
          </a:prstGeom>
          <a:noFill/>
          <a:ln/>
        </p:spPr>
        <p:txBody>
          <a:bodyPr wrap="square" lIns="0" tIns="0" rIns="0" bIns="0" rtlCol="0" anchor="ctr"/>
          <a:lstStyle/>
          <a:p>
            <a:pPr algn="ctr" indent="0" marL="0">
              <a:buNone/>
            </a:pPr>
            <a:r>
              <a:rPr lang="en-US" sz="4800" dirty="0">
                <a:solidFill>
                  <a:srgbClr val="FFFFFF">
                    <a:alpha val="100000"/>
                  </a:srgbClr>
                </a:solidFill>
                <a:latin typeface="Poppins Bold" pitchFamily="34" charset="0"/>
                <a:ea typeface="Poppins Bold" pitchFamily="34" charset="-122"/>
                <a:cs typeface="Poppins Bold" pitchFamily="34" charset="-120"/>
              </a:rPr>
              <a:t>4.4M</a:t>
            </a:r>
            <a:endParaRPr lang="en-US" sz="4800" dirty="0"/>
          </a:p>
        </p:txBody>
      </p:sp>
      <p:sp>
        <p:nvSpPr>
          <p:cNvPr id="12" name="Shape 8"/>
          <p:cNvSpPr/>
          <p:nvPr/>
        </p:nvSpPr>
        <p:spPr>
          <a:xfrm>
            <a:off x="23370921" y="10515600"/>
            <a:ext cx="1016127" cy="3200400"/>
          </a:xfrm>
          <a:prstGeom prst="rect">
            <a:avLst/>
          </a:prstGeom>
          <a:noFill/>
          <a:ln/>
        </p:spPr>
      </p:sp>
      <p:pic>
        <p:nvPicPr>
          <p:cNvPr id="13" name="Image 2" descr=" ">    </p:cNvPr>
          <p:cNvPicPr>
            <a:picLocks noChangeAspect="1"/>
          </p:cNvPicPr>
          <p:nvPr/>
        </p:nvPicPr>
        <p:blipFill>
          <a:blip r:embed="rId5"/>
          <a:stretch>
            <a:fillRect/>
          </a:stretch>
        </p:blipFill>
        <p:spPr>
          <a:xfrm>
            <a:off x="23523340" y="10820400"/>
            <a:ext cx="711289" cy="2590800"/>
          </a:xfrm>
          <a:prstGeom prst="rect">
            <a:avLst/>
          </a:prstGeom>
        </p:spPr>
      </p:pic>
      <p:sp>
        <p:nvSpPr>
          <p:cNvPr id="14" name="Shape 9"/>
          <p:cNvSpPr/>
          <p:nvPr/>
        </p:nvSpPr>
        <p:spPr>
          <a:xfrm>
            <a:off x="10593124" y="5943600"/>
            <a:ext cx="4064508" cy="5588000"/>
          </a:xfrm>
          <a:prstGeom prst="rect">
            <a:avLst/>
          </a:prstGeom>
          <a:noFill/>
          <a:ln/>
        </p:spPr>
      </p:sp>
      <p:pic>
        <p:nvPicPr>
          <p:cNvPr id="15" name="Image 3" descr=" ">    </p:cNvPr>
          <p:cNvPicPr>
            <a:picLocks noChangeAspect="1"/>
          </p:cNvPicPr>
          <p:nvPr/>
        </p:nvPicPr>
        <p:blipFill>
          <a:blip r:embed="rId6"/>
          <a:stretch>
            <a:fillRect/>
          </a:stretch>
        </p:blipFill>
        <p:spPr>
          <a:xfrm>
            <a:off x="10593124" y="5943600"/>
            <a:ext cx="887697" cy="1016000"/>
          </a:xfrm>
          <a:prstGeom prst="rect">
            <a:avLst/>
          </a:prstGeom>
        </p:spPr>
      </p:pic>
      <p:sp>
        <p:nvSpPr>
          <p:cNvPr id="16" name="Shape 10"/>
          <p:cNvSpPr/>
          <p:nvPr/>
        </p:nvSpPr>
        <p:spPr>
          <a:xfrm>
            <a:off x="10593124" y="7264400"/>
            <a:ext cx="4064508" cy="4267200"/>
          </a:xfrm>
          <a:prstGeom prst="rect">
            <a:avLst/>
          </a:prstGeom>
          <a:noFill/>
          <a:ln/>
        </p:spPr>
      </p:sp>
      <p:sp>
        <p:nvSpPr>
          <p:cNvPr id="17" name="Text 11"/>
          <p:cNvSpPr/>
          <p:nvPr/>
        </p:nvSpPr>
        <p:spPr>
          <a:xfrm>
            <a:off x="10593124" y="7264400"/>
            <a:ext cx="4199992" cy="4402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"The Art of Archery": Discover the intricacies of the Art of Archery as practiced by the graceful and precise elves.</a:t>
            </a:r>
            <a:endParaRPr lang="en-US" sz="3200" dirty="0"/>
          </a:p>
        </p:txBody>
      </p:sp>
      <p:sp>
        <p:nvSpPr>
          <p:cNvPr id="18" name="Shape 12"/>
          <p:cNvSpPr/>
          <p:nvPr/>
        </p:nvSpPr>
        <p:spPr>
          <a:xfrm>
            <a:off x="15064083" y="5943600"/>
            <a:ext cx="4064508" cy="5588000"/>
          </a:xfrm>
          <a:prstGeom prst="rect">
            <a:avLst/>
          </a:prstGeom>
          <a:noFill/>
          <a:ln/>
        </p:spPr>
      </p:sp>
      <p:pic>
        <p:nvPicPr>
          <p:cNvPr id="19" name="Image 4" descr=" ">    </p:cNvPr>
          <p:cNvPicPr>
            <a:picLocks noChangeAspect="1"/>
          </p:cNvPicPr>
          <p:nvPr/>
        </p:nvPicPr>
        <p:blipFill>
          <a:blip r:embed="rId7"/>
          <a:stretch>
            <a:fillRect/>
          </a:stretch>
        </p:blipFill>
        <p:spPr>
          <a:xfrm>
            <a:off x="15064083" y="5943600"/>
            <a:ext cx="796646" cy="1016000"/>
          </a:xfrm>
          <a:prstGeom prst="rect">
            <a:avLst/>
          </a:prstGeom>
        </p:spPr>
      </p:pic>
      <p:sp>
        <p:nvSpPr>
          <p:cNvPr id="20" name="Shape 13"/>
          <p:cNvSpPr/>
          <p:nvPr/>
        </p:nvSpPr>
        <p:spPr>
          <a:xfrm>
            <a:off x="15064083" y="7264400"/>
            <a:ext cx="4064508" cy="4267200"/>
          </a:xfrm>
          <a:prstGeom prst="rect">
            <a:avLst/>
          </a:prstGeom>
          <a:noFill/>
          <a:ln/>
        </p:spPr>
      </p:sp>
      <p:sp>
        <p:nvSpPr>
          <p:cNvPr id="21" name="Text 14"/>
          <p:cNvSpPr/>
          <p:nvPr/>
        </p:nvSpPr>
        <p:spPr>
          <a:xfrm>
            <a:off x="15064083" y="7264400"/>
            <a:ext cx="4199992" cy="4402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"The Music of the Elves": Immerse yourself in the enchanting music of the elves, whose songs have the power to heal.</a:t>
            </a:r>
            <a:endParaRPr lang="en-US" sz="3200" dirty="0"/>
          </a:p>
        </p:txBody>
      </p:sp>
      <p:sp>
        <p:nvSpPr>
          <p:cNvPr id="22" name="Shape 15"/>
          <p:cNvSpPr/>
          <p:nvPr/>
        </p:nvSpPr>
        <p:spPr>
          <a:xfrm>
            <a:off x="19535042" y="5943600"/>
            <a:ext cx="4064508" cy="5588009"/>
          </a:xfrm>
          <a:prstGeom prst="rect">
            <a:avLst/>
          </a:prstGeom>
          <a:noFill/>
          <a:ln/>
        </p:spPr>
      </p:sp>
      <p:pic>
        <p:nvPicPr>
          <p:cNvPr id="23" name="Image 5" descr=" ">    </p:cNvPr>
          <p:cNvPicPr>
            <a:picLocks noChangeAspect="1"/>
          </p:cNvPicPr>
          <p:nvPr/>
        </p:nvPicPr>
        <p:blipFill>
          <a:blip r:embed="rId8"/>
          <a:stretch>
            <a:fillRect/>
          </a:stretch>
        </p:blipFill>
        <p:spPr>
          <a:xfrm>
            <a:off x="19535042" y="5943600"/>
            <a:ext cx="773160" cy="1016012"/>
          </a:xfrm>
          <a:prstGeom prst="rect">
            <a:avLst/>
          </a:prstGeom>
        </p:spPr>
      </p:pic>
      <p:sp>
        <p:nvSpPr>
          <p:cNvPr id="24" name="Shape 16"/>
          <p:cNvSpPr/>
          <p:nvPr/>
        </p:nvSpPr>
        <p:spPr>
          <a:xfrm>
            <a:off x="19535042" y="7264412"/>
            <a:ext cx="4064508" cy="4267200"/>
          </a:xfrm>
          <a:prstGeom prst="rect">
            <a:avLst/>
          </a:prstGeom>
          <a:noFill/>
          <a:ln/>
        </p:spPr>
      </p:sp>
      <p:sp>
        <p:nvSpPr>
          <p:cNvPr id="25" name="Text 17"/>
          <p:cNvSpPr/>
          <p:nvPr/>
        </p:nvSpPr>
        <p:spPr>
          <a:xfrm>
            <a:off x="19535042" y="7264412"/>
            <a:ext cx="4199992" cy="4402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"The Life of an Elf": Learn about the customs and daily life of the elves, from their familial structure to their religious beliefs.</a:t>
            </a:r>
            <a:endParaRPr lang="en-US" sz="3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stretch>
            <a:fillRect/>
          </a:stretch>
        </p:blipFill>
        <p:spPr>
          <a:xfrm>
            <a:off x="18353793" y="0"/>
            <a:ext cx="6033255" cy="3055724"/>
          </a:xfrm>
          <a:prstGeom prst="rect">
            <a:avLst/>
          </a:prstGeom>
        </p:spPr>
      </p:pic>
      <p:sp>
        <p:nvSpPr>
          <p:cNvPr id="3" name="Shape 0"/>
          <p:cNvSpPr/>
          <p:nvPr/>
        </p:nvSpPr>
        <p:spPr>
          <a:xfrm>
            <a:off x="23370921" y="10515600"/>
            <a:ext cx="1016127" cy="3200400"/>
          </a:xfrm>
          <a:prstGeom prst="rect">
            <a:avLst/>
          </a:prstGeom>
          <a:noFill/>
          <a:ln/>
        </p:spPr>
      </p:sp>
      <p:pic>
        <p:nvPicPr>
          <p:cNvPr id="4" name="Image 1" descr=" ">    </p:cNvPr>
          <p:cNvPicPr>
            <a:picLocks noChangeAspect="1"/>
          </p:cNvPicPr>
          <p:nvPr/>
        </p:nvPicPr>
        <p:blipFill>
          <a:blip r:embed="rId2"/>
          <a:stretch>
            <a:fillRect/>
          </a:stretch>
        </p:blipFill>
        <p:spPr>
          <a:xfrm>
            <a:off x="23523340" y="10820400"/>
            <a:ext cx="711289" cy="2590800"/>
          </a:xfrm>
          <a:prstGeom prst="rect">
            <a:avLst/>
          </a:prstGeom>
        </p:spPr>
      </p:pic>
      <p:pic>
        <p:nvPicPr>
          <p:cNvPr id="5" name="Image 2" descr=" ">    </p:cNvPr>
          <p:cNvPicPr>
            <a:picLocks noChangeAspect="1"/>
          </p:cNvPicPr>
          <p:nvPr/>
        </p:nvPicPr>
        <p:blipFill>
          <a:blip r:embed="rId3"/>
          <a:stretch>
            <a:fillRect/>
          </a:stretch>
        </p:blipFill>
        <p:spPr>
          <a:xfrm>
            <a:off x="0" y="11684000"/>
            <a:ext cx="4433797" cy="1985499"/>
          </a:xfrm>
          <a:prstGeom prst="rect">
            <a:avLst/>
          </a:prstGeom>
        </p:spPr>
      </p:pic>
      <p:sp>
        <p:nvSpPr>
          <p:cNvPr id="6" name="Shape 1"/>
          <p:cNvSpPr/>
          <p:nvPr/>
        </p:nvSpPr>
        <p:spPr>
          <a:xfrm>
            <a:off x="1778222" y="2133600"/>
            <a:ext cx="6439705" cy="10566400"/>
          </a:xfrm>
          <a:prstGeom prst="roundRect">
            <a:avLst>
              <a:gd name="adj" fmla="val 3124"/>
            </a:avLst>
          </a:prstGeom>
          <a:noFill/>
          <a:ln w="12700">
            <a:solidFill>
              <a:srgbClr val="3D633E"/>
            </a:solidFill>
            <a:prstDash val="solid"/>
          </a:ln>
        </p:spPr>
      </p:sp>
      <p:pic>
        <p:nvPicPr>
          <p:cNvPr id="7" name="Image 3" descr=" ">    </p:cNvPr>
          <p:cNvPicPr>
            <a:picLocks noChangeAspect="1"/>
          </p:cNvPicPr>
          <p:nvPr/>
        </p:nvPicPr>
        <p:blipFill>
          <a:blip r:embed="rId4"/>
          <a:stretch>
            <a:fillRect/>
          </a:stretch>
        </p:blipFill>
        <p:spPr>
          <a:xfrm>
            <a:off x="4549271" y="2590800"/>
            <a:ext cx="897609" cy="1625600"/>
          </a:xfrm>
          <a:prstGeom prst="rect">
            <a:avLst/>
          </a:prstGeom>
        </p:spPr>
      </p:pic>
      <p:sp>
        <p:nvSpPr>
          <p:cNvPr id="8" name="Text 2"/>
          <p:cNvSpPr/>
          <p:nvPr/>
        </p:nvSpPr>
        <p:spPr>
          <a:xfrm>
            <a:off x="4039105" y="4521200"/>
            <a:ext cx="1917940" cy="1117600"/>
          </a:xfrm>
          <a:prstGeom prst="rect">
            <a:avLst/>
          </a:prstGeom>
          <a:noFill/>
          <a:ln/>
        </p:spPr>
        <p:txBody>
          <a:bodyPr wrap="square" lIns="0" tIns="0" rIns="0" bIns="0" rtlCol="0" anchor="t"/>
          <a:lstStyle/>
          <a:p>
            <a:pPr algn="ctr" indent="0" marL="0">
              <a:buNone/>
            </a:pPr>
            <a:r>
              <a:rPr lang="en-US" sz="4800" dirty="0">
                <a:solidFill>
                  <a:srgbClr val="3D633E">
                    <a:alpha val="100000"/>
                  </a:srgbClr>
                </a:solidFill>
                <a:latin typeface="Poppins Bold" pitchFamily="34" charset="0"/>
                <a:ea typeface="Poppins Bold" pitchFamily="34" charset="-122"/>
                <a:cs typeface="Poppins Bold" pitchFamily="34" charset="-120"/>
              </a:rPr>
              <a:t>Basic</a:t>
            </a:r>
            <a:endParaRPr lang="en-US" sz="4800" dirty="0"/>
          </a:p>
        </p:txBody>
      </p:sp>
      <p:sp>
        <p:nvSpPr>
          <p:cNvPr id="9" name="Text 3"/>
          <p:cNvSpPr/>
          <p:nvPr/>
        </p:nvSpPr>
        <p:spPr>
          <a:xfrm>
            <a:off x="2235479" y="5740400"/>
            <a:ext cx="5660674" cy="5418667"/>
          </a:xfrm>
          <a:prstGeom prst="rect">
            <a:avLst/>
          </a:prstGeom>
          <a:noFill/>
          <a:ln/>
        </p:spPr>
        <p:txBody>
          <a:bodyPr wrap="square" lIns="0" tIns="0" rIns="0" bIns="0" rtlCol="0" anchor="t"/>
          <a:lstStyle/>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Access to the entry-level dungeons.</a:t>
            </a:r>
            <a:endParaRPr lang="en-US" sz="3200" dirty="0"/>
          </a:p>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A limited number of quests and battles per month.</a:t>
            </a:r>
            <a:endParaRPr lang="en-US" sz="3200" dirty="0"/>
          </a:p>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Ability to form a small party with fellow adventurers.</a:t>
            </a:r>
            <a:endParaRPr lang="en-US" sz="3200" dirty="0"/>
          </a:p>
        </p:txBody>
      </p:sp>
      <p:sp>
        <p:nvSpPr>
          <p:cNvPr id="10" name="Text 4"/>
          <p:cNvSpPr/>
          <p:nvPr/>
        </p:nvSpPr>
        <p:spPr>
          <a:xfrm>
            <a:off x="3188098" y="11328400"/>
            <a:ext cx="3619952" cy="1117600"/>
          </a:xfrm>
          <a:prstGeom prst="rect">
            <a:avLst/>
          </a:prstGeom>
          <a:noFill/>
          <a:ln/>
        </p:spPr>
        <p:txBody>
          <a:bodyPr wrap="square" lIns="0" tIns="0" rIns="0" bIns="0" rtlCol="0" anchor="t"/>
          <a:lstStyle/>
          <a:p>
            <a:pPr algn="ctr"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$10/month</a:t>
            </a:r>
            <a:endParaRPr lang="en-US" sz="4800" dirty="0"/>
          </a:p>
        </p:txBody>
      </p:sp>
      <p:sp>
        <p:nvSpPr>
          <p:cNvPr id="11" name="Shape 5"/>
          <p:cNvSpPr/>
          <p:nvPr/>
        </p:nvSpPr>
        <p:spPr>
          <a:xfrm>
            <a:off x="8980022" y="2133600"/>
            <a:ext cx="6439705" cy="10566409"/>
          </a:xfrm>
          <a:prstGeom prst="roundRect">
            <a:avLst>
              <a:gd name="adj" fmla="val 3124"/>
            </a:avLst>
          </a:prstGeom>
          <a:noFill/>
          <a:ln w="12700">
            <a:solidFill>
              <a:srgbClr val="3D633E"/>
            </a:solidFill>
            <a:prstDash val="solid"/>
          </a:ln>
        </p:spPr>
      </p:sp>
      <p:pic>
        <p:nvPicPr>
          <p:cNvPr id="12" name="Image 4" descr=" ">    </p:cNvPr>
          <p:cNvPicPr>
            <a:picLocks noChangeAspect="1"/>
          </p:cNvPicPr>
          <p:nvPr/>
        </p:nvPicPr>
        <p:blipFill>
          <a:blip r:embed="rId5"/>
          <a:stretch>
            <a:fillRect/>
          </a:stretch>
        </p:blipFill>
        <p:spPr>
          <a:xfrm>
            <a:off x="11727404" y="2590800"/>
            <a:ext cx="944941" cy="1625612"/>
          </a:xfrm>
          <a:prstGeom prst="rect">
            <a:avLst/>
          </a:prstGeom>
        </p:spPr>
      </p:pic>
      <p:sp>
        <p:nvSpPr>
          <p:cNvPr id="13" name="Text 6"/>
          <p:cNvSpPr/>
          <p:nvPr/>
        </p:nvSpPr>
        <p:spPr>
          <a:xfrm>
            <a:off x="11437780" y="4521212"/>
            <a:ext cx="1524191" cy="1117600"/>
          </a:xfrm>
          <a:prstGeom prst="rect">
            <a:avLst/>
          </a:prstGeom>
          <a:noFill/>
          <a:ln/>
        </p:spPr>
        <p:txBody>
          <a:bodyPr wrap="square" lIns="0" tIns="0" rIns="0" bIns="0" rtlCol="0" anchor="t"/>
          <a:lstStyle/>
          <a:p>
            <a:pPr algn="ctr" indent="0" marL="0">
              <a:buNone/>
            </a:pPr>
            <a:r>
              <a:rPr lang="en-US" sz="4800" dirty="0">
                <a:solidFill>
                  <a:srgbClr val="3D633E">
                    <a:alpha val="100000"/>
                  </a:srgbClr>
                </a:solidFill>
                <a:latin typeface="Poppins Bold" pitchFamily="34" charset="0"/>
                <a:ea typeface="Poppins Bold" pitchFamily="34" charset="-122"/>
                <a:cs typeface="Poppins Bold" pitchFamily="34" charset="-120"/>
              </a:rPr>
              <a:t>Elite</a:t>
            </a:r>
            <a:endParaRPr lang="en-US" sz="4800" dirty="0"/>
          </a:p>
        </p:txBody>
      </p:sp>
      <p:sp>
        <p:nvSpPr>
          <p:cNvPr id="14" name="Text 7"/>
          <p:cNvSpPr/>
          <p:nvPr/>
        </p:nvSpPr>
        <p:spPr>
          <a:xfrm>
            <a:off x="9437280" y="5740412"/>
            <a:ext cx="5660674" cy="5418667"/>
          </a:xfrm>
          <a:prstGeom prst="rect">
            <a:avLst/>
          </a:prstGeom>
          <a:noFill/>
          <a:ln/>
        </p:spPr>
        <p:txBody>
          <a:bodyPr wrap="square" lIns="0" tIns="0" rIns="0" bIns="0" rtlCol="0" anchor="t"/>
          <a:lstStyle/>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Access to the intermediate and advanced dungeons.</a:t>
            </a:r>
            <a:endParaRPr lang="en-US" sz="3200" dirty="0"/>
          </a:p>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A greater number of quests and battles</a:t>
            </a:r>
            <a:endParaRPr lang="en-US" sz="3200" dirty="0"/>
          </a:p>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Ability to form larger parties with fellow adventurers.</a:t>
            </a:r>
            <a:endParaRPr lang="en-US" sz="3200" dirty="0"/>
          </a:p>
        </p:txBody>
      </p:sp>
      <p:sp>
        <p:nvSpPr>
          <p:cNvPr id="15" name="Text 8"/>
          <p:cNvSpPr/>
          <p:nvPr/>
        </p:nvSpPr>
        <p:spPr>
          <a:xfrm>
            <a:off x="10307338" y="11328412"/>
            <a:ext cx="3785073" cy="1117600"/>
          </a:xfrm>
          <a:prstGeom prst="rect">
            <a:avLst/>
          </a:prstGeom>
          <a:noFill/>
          <a:ln/>
        </p:spPr>
        <p:txBody>
          <a:bodyPr wrap="square" lIns="0" tIns="0" rIns="0" bIns="0" rtlCol="0" anchor="t"/>
          <a:lstStyle/>
          <a:p>
            <a:pPr algn="ctr"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$50/month</a:t>
            </a:r>
            <a:endParaRPr lang="en-US" sz="4800" dirty="0"/>
          </a:p>
        </p:txBody>
      </p:sp>
      <p:sp>
        <p:nvSpPr>
          <p:cNvPr id="16" name="Shape 9"/>
          <p:cNvSpPr/>
          <p:nvPr/>
        </p:nvSpPr>
        <p:spPr>
          <a:xfrm>
            <a:off x="16181822" y="2133600"/>
            <a:ext cx="6439705" cy="10566408"/>
          </a:xfrm>
          <a:prstGeom prst="roundRect">
            <a:avLst>
              <a:gd name="adj" fmla="val 3124"/>
            </a:avLst>
          </a:prstGeom>
          <a:noFill/>
          <a:ln w="12700">
            <a:solidFill>
              <a:srgbClr val="3D633E"/>
            </a:solidFill>
            <a:prstDash val="solid"/>
          </a:ln>
        </p:spPr>
      </p:sp>
      <p:pic>
        <p:nvPicPr>
          <p:cNvPr id="17" name="Image 5" descr=" ">    </p:cNvPr>
          <p:cNvPicPr>
            <a:picLocks noChangeAspect="1"/>
          </p:cNvPicPr>
          <p:nvPr/>
        </p:nvPicPr>
        <p:blipFill>
          <a:blip r:embed="rId6"/>
          <a:stretch>
            <a:fillRect/>
          </a:stretch>
        </p:blipFill>
        <p:spPr>
          <a:xfrm>
            <a:off x="18858791" y="2590800"/>
            <a:ext cx="1085769" cy="1625612"/>
          </a:xfrm>
          <a:prstGeom prst="rect">
            <a:avLst/>
          </a:prstGeom>
        </p:spPr>
      </p:pic>
      <p:sp>
        <p:nvSpPr>
          <p:cNvPr id="18" name="Text 10"/>
          <p:cNvSpPr/>
          <p:nvPr/>
        </p:nvSpPr>
        <p:spPr>
          <a:xfrm>
            <a:off x="17629803" y="4521212"/>
            <a:ext cx="3543743" cy="1117600"/>
          </a:xfrm>
          <a:prstGeom prst="rect">
            <a:avLst/>
          </a:prstGeom>
          <a:noFill/>
          <a:ln/>
        </p:spPr>
        <p:txBody>
          <a:bodyPr wrap="square" lIns="0" tIns="0" rIns="0" bIns="0" rtlCol="0" anchor="t"/>
          <a:lstStyle/>
          <a:p>
            <a:pPr algn="ctr" indent="0" marL="0">
              <a:buNone/>
            </a:pPr>
            <a:r>
              <a:rPr lang="en-US" sz="4800" dirty="0">
                <a:solidFill>
                  <a:srgbClr val="3D633E">
                    <a:alpha val="100000"/>
                  </a:srgbClr>
                </a:solidFill>
                <a:latin typeface="Poppins Bold" pitchFamily="34" charset="0"/>
                <a:ea typeface="Poppins Bold" pitchFamily="34" charset="-122"/>
                <a:cs typeface="Poppins Bold" pitchFamily="34" charset="-120"/>
              </a:rPr>
              <a:t>Legendary</a:t>
            </a:r>
            <a:endParaRPr lang="en-US" sz="4800" dirty="0"/>
          </a:p>
        </p:txBody>
      </p:sp>
      <p:sp>
        <p:nvSpPr>
          <p:cNvPr id="19" name="Text 11"/>
          <p:cNvSpPr/>
          <p:nvPr/>
        </p:nvSpPr>
        <p:spPr>
          <a:xfrm>
            <a:off x="16639080" y="5740412"/>
            <a:ext cx="5660674" cy="5418667"/>
          </a:xfrm>
          <a:prstGeom prst="rect">
            <a:avLst/>
          </a:prstGeom>
          <a:noFill/>
          <a:ln/>
        </p:spPr>
        <p:txBody>
          <a:bodyPr wrap="square" lIns="0" tIns="0" rIns="0" bIns="0" rtlCol="0" anchor="t"/>
          <a:lstStyle/>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Access to the most challenging dungeons and encounters.</a:t>
            </a:r>
            <a:endParaRPr lang="en-US" sz="3200" dirty="0"/>
          </a:p>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Unlimited quests and battles per month.</a:t>
            </a:r>
            <a:endParaRPr lang="en-US" sz="3200" dirty="0"/>
          </a:p>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The ability to form the largest parties with fellow adventurers.</a:t>
            </a:r>
            <a:endParaRPr lang="en-US" sz="3200" dirty="0"/>
          </a:p>
        </p:txBody>
      </p:sp>
      <p:sp>
        <p:nvSpPr>
          <p:cNvPr id="20" name="Text 12"/>
          <p:cNvSpPr/>
          <p:nvPr/>
        </p:nvSpPr>
        <p:spPr>
          <a:xfrm>
            <a:off x="17394824" y="11328412"/>
            <a:ext cx="4013702" cy="1117600"/>
          </a:xfrm>
          <a:prstGeom prst="rect">
            <a:avLst/>
          </a:prstGeom>
          <a:noFill/>
          <a:ln/>
        </p:spPr>
        <p:txBody>
          <a:bodyPr wrap="square" lIns="0" tIns="0" rIns="0" bIns="0" rtlCol="0" anchor="t"/>
          <a:lstStyle/>
          <a:p>
            <a:pPr algn="ctr"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$100/month</a:t>
            </a:r>
            <a:endParaRPr lang="en-US" sz="4800" dirty="0"/>
          </a:p>
        </p:txBody>
      </p:sp>
      <p:sp>
        <p:nvSpPr>
          <p:cNvPr id="21" name="Text 13"/>
          <p:cNvSpPr/>
          <p:nvPr/>
        </p:nvSpPr>
        <p:spPr>
          <a:xfrm>
            <a:off x="4695354" y="381000"/>
            <a:ext cx="14996341" cy="1862667"/>
          </a:xfrm>
          <a:prstGeom prst="rect">
            <a:avLst/>
          </a:prstGeom>
          <a:noFill/>
          <a:ln/>
        </p:spPr>
        <p:txBody>
          <a:bodyPr wrap="square" lIns="0" tIns="0" rIns="0" bIns="0" rtlCol="0" anchor="t"/>
          <a:lstStyle/>
          <a:p>
            <a:pPr algn="ctr"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Pricing Plan</a:t>
            </a:r>
            <a:endParaRPr lang="en-US" sz="8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stretch>
            <a:fillRect/>
          </a:stretch>
        </p:blipFill>
        <p:spPr>
          <a:xfrm>
            <a:off x="0" y="0"/>
            <a:ext cx="7591251" cy="4524815"/>
          </a:xfrm>
          <a:prstGeom prst="rect">
            <a:avLst/>
          </a:prstGeom>
        </p:spPr>
      </p:pic>
      <p:pic>
        <p:nvPicPr>
          <p:cNvPr id="3" name="Image 1" descr=" ">    </p:cNvPr>
          <p:cNvPicPr>
            <a:picLocks noChangeAspect="1"/>
          </p:cNvPicPr>
          <p:nvPr/>
        </p:nvPicPr>
        <p:blipFill>
          <a:blip r:embed="rId2"/>
          <a:stretch>
            <a:fillRect/>
          </a:stretch>
        </p:blipFill>
        <p:spPr>
          <a:xfrm>
            <a:off x="18404600" y="8483600"/>
            <a:ext cx="5978233" cy="5232400"/>
          </a:xfrm>
          <a:prstGeom prst="rect">
            <a:avLst/>
          </a:prstGeom>
        </p:spPr>
      </p:pic>
      <p:sp>
        <p:nvSpPr>
          <p:cNvPr id="4" name="Shape 0"/>
          <p:cNvSpPr/>
          <p:nvPr/>
        </p:nvSpPr>
        <p:spPr>
          <a:xfrm>
            <a:off x="23370921" y="10515600"/>
            <a:ext cx="1016127" cy="3200400"/>
          </a:xfrm>
          <a:prstGeom prst="rect">
            <a:avLst/>
          </a:prstGeom>
          <a:noFill/>
          <a:ln/>
        </p:spPr>
      </p:sp>
      <p:pic>
        <p:nvPicPr>
          <p:cNvPr id="5" name="Image 2" descr=" ">    </p:cNvPr>
          <p:cNvPicPr>
            <a:picLocks noChangeAspect="1"/>
          </p:cNvPicPr>
          <p:nvPr/>
        </p:nvPicPr>
        <p:blipFill>
          <a:blip r:embed="rId3"/>
          <a:stretch>
            <a:fillRect/>
          </a:stretch>
        </p:blipFill>
        <p:spPr>
          <a:xfrm>
            <a:off x="23523340" y="10820400"/>
            <a:ext cx="711289" cy="2590800"/>
          </a:xfrm>
          <a:prstGeom prst="rect">
            <a:avLst/>
          </a:prstGeom>
        </p:spPr>
      </p:pic>
      <p:pic>
        <p:nvPicPr>
          <p:cNvPr id="6" name="Image 3" descr=" ">    </p:cNvPr>
          <p:cNvPicPr>
            <a:picLocks noChangeAspect="1"/>
          </p:cNvPicPr>
          <p:nvPr/>
        </p:nvPicPr>
        <p:blipFill>
          <a:blip r:embed="rId4"/>
          <a:stretch>
            <a:fillRect/>
          </a:stretch>
        </p:blipFill>
        <p:spPr>
          <a:xfrm>
            <a:off x="1803625" y="1079500"/>
            <a:ext cx="20792499" cy="11569700"/>
          </a:xfrm>
          <a:prstGeom prst="rect">
            <a:avLst/>
          </a:prstGeom>
        </p:spPr>
      </p:pic>
      <p:sp>
        <p:nvSpPr>
          <p:cNvPr id="7" name="Shape 1"/>
          <p:cNvSpPr/>
          <p:nvPr/>
        </p:nvSpPr>
        <p:spPr>
          <a:xfrm>
            <a:off x="8065508" y="2730500"/>
            <a:ext cx="8268733" cy="8267700"/>
          </a:xfrm>
          <a:prstGeom prst="ellipse">
            <a:avLst/>
          </a:prstGeom>
          <a:noFill/>
          <a:ln w="508000">
            <a:solidFill>
              <a:srgbClr val="3D633E"/>
            </a:solidFill>
            <a:prstDash val="solid"/>
          </a:ln>
        </p:spPr>
      </p:sp>
      <p:pic>
        <p:nvPicPr>
          <p:cNvPr id="8" name="Image 4" descr=" ">    </p:cNvPr>
          <p:cNvPicPr>
            <a:picLocks noChangeAspect="1"/>
          </p:cNvPicPr>
          <p:nvPr/>
        </p:nvPicPr>
        <p:blipFill>
          <a:blip r:embed="rId5"/>
          <a:stretch>
            <a:fillRect/>
          </a:stretch>
        </p:blipFill>
        <p:spPr>
          <a:xfrm>
            <a:off x="12688886" y="4597400"/>
            <a:ext cx="1702013" cy="1447800"/>
          </a:xfrm>
          <a:prstGeom prst="rect">
            <a:avLst/>
          </a:prstGeom>
        </p:spPr>
      </p:pic>
      <p:pic>
        <p:nvPicPr>
          <p:cNvPr id="9" name="Image 5" descr=" ">    </p:cNvPr>
          <p:cNvPicPr>
            <a:picLocks noChangeAspect="1"/>
          </p:cNvPicPr>
          <p:nvPr/>
        </p:nvPicPr>
        <p:blipFill>
          <a:blip r:embed="rId6"/>
          <a:stretch>
            <a:fillRect/>
          </a:stretch>
        </p:blipFill>
        <p:spPr>
          <a:xfrm>
            <a:off x="12688886" y="7810500"/>
            <a:ext cx="1702013" cy="1435100"/>
          </a:xfrm>
          <a:prstGeom prst="rect">
            <a:avLst/>
          </a:prstGeom>
        </p:spPr>
      </p:pic>
      <p:pic>
        <p:nvPicPr>
          <p:cNvPr id="10" name="Image 6" descr=" ">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2041105" y="1079500"/>
            <a:ext cx="12702" cy="11569700"/>
          </a:xfrm>
          <a:prstGeom prst="rect">
            <a:avLst/>
          </a:prstGeom>
        </p:spPr>
      </p:pic>
      <p:pic>
        <p:nvPicPr>
          <p:cNvPr id="11" name="Image 7" descr=" ">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340518" y="6845300"/>
            <a:ext cx="17401175" cy="12700"/>
          </a:xfrm>
          <a:prstGeom prst="rect">
            <a:avLst/>
          </a:prstGeom>
        </p:spPr>
      </p:pic>
      <p:sp>
        <p:nvSpPr>
          <p:cNvPr id="12" name="Text 2"/>
          <p:cNvSpPr/>
          <p:nvPr/>
        </p:nvSpPr>
        <p:spPr>
          <a:xfrm>
            <a:off x="10135867" y="4000500"/>
            <a:ext cx="1545360" cy="2980267"/>
          </a:xfrm>
          <a:prstGeom prst="rect">
            <a:avLst/>
          </a:prstGeom>
          <a:noFill/>
          <a:ln/>
        </p:spPr>
        <p:txBody>
          <a:bodyPr wrap="square" lIns="0" tIns="0" rIns="0" bIns="0" rtlCol="0" anchor="t"/>
          <a:lstStyle/>
          <a:p>
            <a:pPr algn="l" indent="0" marL="0">
              <a:buNone/>
            </a:pPr>
            <a:r>
              <a:rPr lang="en-US" sz="12800" dirty="0">
                <a:solidFill>
                  <a:srgbClr val="000000">
                    <a:alpha val="100000"/>
                  </a:srgbClr>
                </a:solidFill>
                <a:latin typeface="Poppins Bold" pitchFamily="34" charset="0"/>
                <a:ea typeface="Poppins Bold" pitchFamily="34" charset="-122"/>
                <a:cs typeface="Poppins Bold" pitchFamily="34" charset="-120"/>
              </a:rPr>
              <a:t>S</a:t>
            </a:r>
            <a:endParaRPr lang="en-US" sz="12800" dirty="0"/>
          </a:p>
        </p:txBody>
      </p:sp>
      <p:sp>
        <p:nvSpPr>
          <p:cNvPr id="13" name="Text 3"/>
          <p:cNvSpPr/>
          <p:nvPr/>
        </p:nvSpPr>
        <p:spPr>
          <a:xfrm>
            <a:off x="12688886" y="4000500"/>
            <a:ext cx="2256649" cy="2980267"/>
          </a:xfrm>
          <a:prstGeom prst="rect">
            <a:avLst/>
          </a:prstGeom>
          <a:noFill/>
          <a:ln/>
        </p:spPr>
        <p:txBody>
          <a:bodyPr wrap="square" lIns="0" tIns="0" rIns="0" bIns="0" rtlCol="0" anchor="t"/>
          <a:lstStyle/>
          <a:p>
            <a:pPr algn="l" indent="0" marL="0">
              <a:buNone/>
            </a:pPr>
            <a:r>
              <a:rPr lang="en-US" sz="12800" dirty="0">
                <a:solidFill>
                  <a:srgbClr val="000000">
                    <a:alpha val="100000"/>
                  </a:srgbClr>
                </a:solidFill>
                <a:latin typeface="Poppins Bold" pitchFamily="34" charset="0"/>
                <a:ea typeface="Poppins Bold" pitchFamily="34" charset="-122"/>
                <a:cs typeface="Poppins Bold" pitchFamily="34" charset="-120"/>
              </a:rPr>
              <a:t>W</a:t>
            </a:r>
            <a:endParaRPr lang="en-US" sz="12800" dirty="0"/>
          </a:p>
        </p:txBody>
      </p:sp>
      <p:sp>
        <p:nvSpPr>
          <p:cNvPr id="14" name="Text 4"/>
          <p:cNvSpPr/>
          <p:nvPr/>
        </p:nvSpPr>
        <p:spPr>
          <a:xfrm>
            <a:off x="9996149" y="7277100"/>
            <a:ext cx="1824795" cy="2980267"/>
          </a:xfrm>
          <a:prstGeom prst="rect">
            <a:avLst/>
          </a:prstGeom>
          <a:noFill/>
          <a:ln/>
        </p:spPr>
        <p:txBody>
          <a:bodyPr wrap="square" lIns="0" tIns="0" rIns="0" bIns="0" rtlCol="0" anchor="t"/>
          <a:lstStyle/>
          <a:p>
            <a:pPr algn="l" indent="0" marL="0">
              <a:buNone/>
            </a:pPr>
            <a:r>
              <a:rPr lang="en-US" sz="12800" dirty="0">
                <a:solidFill>
                  <a:srgbClr val="000000">
                    <a:alpha val="100000"/>
                  </a:srgbClr>
                </a:solidFill>
                <a:latin typeface="Poppins Bold" pitchFamily="34" charset="0"/>
                <a:ea typeface="Poppins Bold" pitchFamily="34" charset="-122"/>
                <a:cs typeface="Poppins Bold" pitchFamily="34" charset="-120"/>
              </a:rPr>
              <a:t>O</a:t>
            </a:r>
            <a:endParaRPr lang="en-US" sz="12800" dirty="0"/>
          </a:p>
        </p:txBody>
      </p:sp>
      <p:sp>
        <p:nvSpPr>
          <p:cNvPr id="15" name="Text 5"/>
          <p:cNvSpPr/>
          <p:nvPr/>
        </p:nvSpPr>
        <p:spPr>
          <a:xfrm>
            <a:off x="13069934" y="7277100"/>
            <a:ext cx="1507255" cy="2980267"/>
          </a:xfrm>
          <a:prstGeom prst="rect">
            <a:avLst/>
          </a:prstGeom>
          <a:noFill/>
          <a:ln/>
        </p:spPr>
        <p:txBody>
          <a:bodyPr wrap="square" lIns="0" tIns="0" rIns="0" bIns="0" rtlCol="0" anchor="t"/>
          <a:lstStyle/>
          <a:p>
            <a:pPr algn="l" indent="0" marL="0">
              <a:buNone/>
            </a:pPr>
            <a:r>
              <a:rPr lang="en-US" sz="12800" dirty="0">
                <a:solidFill>
                  <a:srgbClr val="000000">
                    <a:alpha val="100000"/>
                  </a:srgbClr>
                </a:solidFill>
                <a:latin typeface="Poppins Bold" pitchFamily="34" charset="0"/>
                <a:ea typeface="Poppins Bold" pitchFamily="34" charset="-122"/>
                <a:cs typeface="Poppins Bold" pitchFamily="34" charset="-120"/>
              </a:rPr>
              <a:t>T</a:t>
            </a:r>
            <a:endParaRPr lang="en-US" sz="12800" dirty="0"/>
          </a:p>
        </p:txBody>
      </p:sp>
      <p:sp>
        <p:nvSpPr>
          <p:cNvPr id="16" name="Shape 6"/>
          <p:cNvSpPr/>
          <p:nvPr/>
        </p:nvSpPr>
        <p:spPr>
          <a:xfrm>
            <a:off x="1803625" y="2882900"/>
            <a:ext cx="6477810" cy="2108200"/>
          </a:xfrm>
          <a:prstGeom prst="rect">
            <a:avLst/>
          </a:prstGeom>
          <a:noFill/>
          <a:ln/>
        </p:spPr>
      </p:sp>
      <p:sp>
        <p:nvSpPr>
          <p:cNvPr id="17" name="Shape 7"/>
          <p:cNvSpPr/>
          <p:nvPr/>
        </p:nvSpPr>
        <p:spPr>
          <a:xfrm>
            <a:off x="1803625" y="2882900"/>
            <a:ext cx="4572572" cy="2108200"/>
          </a:xfrm>
          <a:prstGeom prst="rect">
            <a:avLst/>
          </a:prstGeom>
          <a:noFill/>
          <a:ln/>
        </p:spPr>
      </p:sp>
      <p:sp>
        <p:nvSpPr>
          <p:cNvPr id="18" name="Shape 8"/>
          <p:cNvSpPr/>
          <p:nvPr/>
        </p:nvSpPr>
        <p:spPr>
          <a:xfrm>
            <a:off x="1803625" y="2882900"/>
            <a:ext cx="4572572" cy="2108200"/>
          </a:xfrm>
          <a:prstGeom prst="rect">
            <a:avLst/>
          </a:prstGeom>
          <a:noFill/>
          <a:ln/>
        </p:spPr>
      </p:sp>
      <p:sp>
        <p:nvSpPr>
          <p:cNvPr id="19" name="Shape 9"/>
          <p:cNvSpPr/>
          <p:nvPr/>
        </p:nvSpPr>
        <p:spPr>
          <a:xfrm>
            <a:off x="1803625" y="2882900"/>
            <a:ext cx="4572572" cy="2108200"/>
          </a:xfrm>
          <a:prstGeom prst="rect">
            <a:avLst/>
          </a:prstGeom>
          <a:noFill/>
          <a:ln/>
        </p:spPr>
      </p:sp>
      <p:sp>
        <p:nvSpPr>
          <p:cNvPr id="20" name="Text 10"/>
          <p:cNvSpPr/>
          <p:nvPr/>
        </p:nvSpPr>
        <p:spPr>
          <a:xfrm>
            <a:off x="1651206" y="2882900"/>
            <a:ext cx="4724991" cy="838200"/>
          </a:xfrm>
          <a:prstGeom prst="rect">
            <a:avLst/>
          </a:prstGeom>
          <a:noFill/>
          <a:ln/>
        </p:spPr>
        <p:txBody>
          <a:bodyPr wrap="square" lIns="0" tIns="0" rIns="0" bIns="0" rtlCol="0" anchor="t"/>
          <a:lstStyle/>
          <a:p>
            <a:pPr algn="r" indent="0" marL="0">
              <a:buNone/>
            </a:pPr>
            <a:r>
              <a:rPr lang="en-US" sz="3600" dirty="0">
                <a:solidFill>
                  <a:srgbClr val="0E0E0E">
                    <a:alpha val="100000"/>
                  </a:srgbClr>
                </a:solidFill>
                <a:latin typeface="Poppins Bold" pitchFamily="34" charset="0"/>
                <a:ea typeface="Poppins Bold" pitchFamily="34" charset="-122"/>
                <a:cs typeface="Poppins Bold" pitchFamily="34" charset="-120"/>
              </a:rPr>
              <a:t>Strengths</a:t>
            </a:r>
            <a:endParaRPr lang="en-US" sz="3600" dirty="0"/>
          </a:p>
        </p:txBody>
      </p:sp>
      <p:sp>
        <p:nvSpPr>
          <p:cNvPr id="21" name="Text 11"/>
          <p:cNvSpPr/>
          <p:nvPr/>
        </p:nvSpPr>
        <p:spPr>
          <a:xfrm>
            <a:off x="1668142" y="3771900"/>
            <a:ext cx="4708055" cy="1354667"/>
          </a:xfrm>
          <a:prstGeom prst="rect">
            <a:avLst/>
          </a:prstGeom>
          <a:noFill/>
          <a:ln/>
        </p:spPr>
        <p:txBody>
          <a:bodyPr wrap="square" lIns="0" tIns="0" rIns="0" bIns="0" rtlCol="0" anchor="t"/>
          <a:lstStyle/>
          <a:p>
            <a:pPr algn="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Rare event causes unpredictable magic.</a:t>
            </a:r>
            <a:endParaRPr lang="en-US" sz="3200" dirty="0"/>
          </a:p>
        </p:txBody>
      </p:sp>
      <p:pic>
        <p:nvPicPr>
          <p:cNvPr id="22" name="Image 8" descr=" ">    </p:cNvPr>
          <p:cNvPicPr>
            <a:picLocks noChangeAspect="1"/>
          </p:cNvPicPr>
          <p:nvPr/>
        </p:nvPicPr>
        <p:blipFill>
          <a:blip r:embed="rId11"/>
          <a:stretch>
            <a:fillRect/>
          </a:stretch>
        </p:blipFill>
        <p:spPr>
          <a:xfrm>
            <a:off x="6655632" y="3124200"/>
            <a:ext cx="1625803" cy="1625600"/>
          </a:xfrm>
          <a:prstGeom prst="rect">
            <a:avLst/>
          </a:prstGeom>
        </p:spPr>
      </p:pic>
      <p:pic>
        <p:nvPicPr>
          <p:cNvPr id="23" name="Image 9" descr=" ">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6740319" y="3208883"/>
            <a:ext cx="1456422" cy="1456246"/>
          </a:xfrm>
          <a:prstGeom prst="rect">
            <a:avLst/>
          </a:prstGeom>
        </p:spPr>
      </p:pic>
      <p:sp>
        <p:nvSpPr>
          <p:cNvPr id="24" name="Shape 12"/>
          <p:cNvSpPr/>
          <p:nvPr/>
        </p:nvSpPr>
        <p:spPr>
          <a:xfrm>
            <a:off x="1803625" y="8737600"/>
            <a:ext cx="6477810" cy="2108200"/>
          </a:xfrm>
          <a:prstGeom prst="rect">
            <a:avLst/>
          </a:prstGeom>
          <a:noFill/>
          <a:ln/>
        </p:spPr>
      </p:sp>
      <p:sp>
        <p:nvSpPr>
          <p:cNvPr id="25" name="Shape 13"/>
          <p:cNvSpPr/>
          <p:nvPr/>
        </p:nvSpPr>
        <p:spPr>
          <a:xfrm>
            <a:off x="1803625" y="8737600"/>
            <a:ext cx="4572572" cy="2108200"/>
          </a:xfrm>
          <a:prstGeom prst="rect">
            <a:avLst/>
          </a:prstGeom>
          <a:noFill/>
          <a:ln/>
        </p:spPr>
      </p:sp>
      <p:sp>
        <p:nvSpPr>
          <p:cNvPr id="26" name="Shape 14"/>
          <p:cNvSpPr/>
          <p:nvPr/>
        </p:nvSpPr>
        <p:spPr>
          <a:xfrm>
            <a:off x="1803625" y="8737600"/>
            <a:ext cx="4572572" cy="2108200"/>
          </a:xfrm>
          <a:prstGeom prst="rect">
            <a:avLst/>
          </a:prstGeom>
          <a:noFill/>
          <a:ln/>
        </p:spPr>
      </p:sp>
      <p:sp>
        <p:nvSpPr>
          <p:cNvPr id="27" name="Shape 15"/>
          <p:cNvSpPr/>
          <p:nvPr/>
        </p:nvSpPr>
        <p:spPr>
          <a:xfrm>
            <a:off x="1803625" y="8737600"/>
            <a:ext cx="4572572" cy="2108200"/>
          </a:xfrm>
          <a:prstGeom prst="rect">
            <a:avLst/>
          </a:prstGeom>
          <a:noFill/>
          <a:ln/>
        </p:spPr>
      </p:sp>
      <p:sp>
        <p:nvSpPr>
          <p:cNvPr id="28" name="Text 16"/>
          <p:cNvSpPr/>
          <p:nvPr/>
        </p:nvSpPr>
        <p:spPr>
          <a:xfrm>
            <a:off x="1651206" y="8737600"/>
            <a:ext cx="4724991" cy="838200"/>
          </a:xfrm>
          <a:prstGeom prst="rect">
            <a:avLst/>
          </a:prstGeom>
          <a:noFill/>
          <a:ln/>
        </p:spPr>
        <p:txBody>
          <a:bodyPr wrap="square" lIns="0" tIns="0" rIns="0" bIns="0" rtlCol="0" anchor="t"/>
          <a:lstStyle/>
          <a:p>
            <a:pPr algn="r" indent="0" marL="0">
              <a:buNone/>
            </a:pPr>
            <a:r>
              <a:rPr lang="en-US" sz="3600" dirty="0">
                <a:solidFill>
                  <a:srgbClr val="0E0E0E">
                    <a:alpha val="100000"/>
                  </a:srgbClr>
                </a:solidFill>
                <a:latin typeface="Poppins Bold" pitchFamily="34" charset="0"/>
                <a:ea typeface="Poppins Bold" pitchFamily="34" charset="-122"/>
                <a:cs typeface="Poppins Bold" pitchFamily="34" charset="-120"/>
              </a:rPr>
              <a:t>Opportunities</a:t>
            </a:r>
            <a:endParaRPr lang="en-US" sz="3600" dirty="0"/>
          </a:p>
        </p:txBody>
      </p:sp>
      <p:sp>
        <p:nvSpPr>
          <p:cNvPr id="29" name="Text 17"/>
          <p:cNvSpPr/>
          <p:nvPr/>
        </p:nvSpPr>
        <p:spPr>
          <a:xfrm>
            <a:off x="1668142" y="9626600"/>
            <a:ext cx="4708055" cy="1354667"/>
          </a:xfrm>
          <a:prstGeom prst="rect">
            <a:avLst/>
          </a:prstGeom>
          <a:noFill/>
          <a:ln/>
        </p:spPr>
        <p:txBody>
          <a:bodyPr wrap="square" lIns="0" tIns="0" rIns="0" bIns="0" rtlCol="0" anchor="t"/>
          <a:lstStyle/>
          <a:p>
            <a:pPr algn="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Rare event causes unpredictable magic.</a:t>
            </a:r>
            <a:endParaRPr lang="en-US" sz="3200" dirty="0"/>
          </a:p>
        </p:txBody>
      </p:sp>
      <p:pic>
        <p:nvPicPr>
          <p:cNvPr id="30" name="Image 10" descr=" ">    </p:cNvPr>
          <p:cNvPicPr>
            <a:picLocks noChangeAspect="1"/>
          </p:cNvPicPr>
          <p:nvPr/>
        </p:nvPicPr>
        <p:blipFill>
          <a:blip r:embed="rId14"/>
          <a:stretch>
            <a:fillRect/>
          </a:stretch>
        </p:blipFill>
        <p:spPr>
          <a:xfrm>
            <a:off x="6655632" y="8978900"/>
            <a:ext cx="1625803" cy="1625600"/>
          </a:xfrm>
          <a:prstGeom prst="rect">
            <a:avLst/>
          </a:prstGeom>
        </p:spPr>
      </p:pic>
      <p:pic>
        <p:nvPicPr>
          <p:cNvPr id="31" name="Image 11" descr=" ">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6757220" y="8983663"/>
            <a:ext cx="1519452" cy="1519262"/>
          </a:xfrm>
          <a:prstGeom prst="rect">
            <a:avLst/>
          </a:prstGeom>
        </p:spPr>
      </p:pic>
      <p:sp>
        <p:nvSpPr>
          <p:cNvPr id="32" name="Shape 18"/>
          <p:cNvSpPr/>
          <p:nvPr/>
        </p:nvSpPr>
        <p:spPr>
          <a:xfrm>
            <a:off x="16118315" y="2882900"/>
            <a:ext cx="6477810" cy="2108200"/>
          </a:xfrm>
          <a:prstGeom prst="rect">
            <a:avLst/>
          </a:prstGeom>
          <a:noFill/>
          <a:ln/>
        </p:spPr>
      </p:sp>
      <p:pic>
        <p:nvPicPr>
          <p:cNvPr id="33" name="Image 12" descr=" ">    </p:cNvPr>
          <p:cNvPicPr>
            <a:picLocks noChangeAspect="1"/>
          </p:cNvPicPr>
          <p:nvPr/>
        </p:nvPicPr>
        <p:blipFill>
          <a:blip r:embed="rId17"/>
          <a:stretch>
            <a:fillRect/>
          </a:stretch>
        </p:blipFill>
        <p:spPr>
          <a:xfrm>
            <a:off x="16118315" y="3124200"/>
            <a:ext cx="1625803" cy="1625600"/>
          </a:xfrm>
          <a:prstGeom prst="rect">
            <a:avLst/>
          </a:prstGeom>
        </p:spPr>
      </p:pic>
      <p:pic>
        <p:nvPicPr>
          <p:cNvPr id="34" name="Image 13" descr=" ">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6321540" y="3327400"/>
            <a:ext cx="1192256" cy="1190414"/>
          </a:xfrm>
          <a:prstGeom prst="rect">
            <a:avLst/>
          </a:prstGeom>
        </p:spPr>
      </p:pic>
      <p:sp>
        <p:nvSpPr>
          <p:cNvPr id="35" name="Shape 19"/>
          <p:cNvSpPr/>
          <p:nvPr/>
        </p:nvSpPr>
        <p:spPr>
          <a:xfrm>
            <a:off x="18023553" y="2882900"/>
            <a:ext cx="4572572" cy="2108200"/>
          </a:xfrm>
          <a:prstGeom prst="rect">
            <a:avLst/>
          </a:prstGeom>
          <a:noFill/>
          <a:ln/>
        </p:spPr>
      </p:sp>
      <p:sp>
        <p:nvSpPr>
          <p:cNvPr id="36" name="Shape 20"/>
          <p:cNvSpPr/>
          <p:nvPr/>
        </p:nvSpPr>
        <p:spPr>
          <a:xfrm>
            <a:off x="18023553" y="2882900"/>
            <a:ext cx="4572572" cy="2108200"/>
          </a:xfrm>
          <a:prstGeom prst="rect">
            <a:avLst/>
          </a:prstGeom>
          <a:noFill/>
          <a:ln/>
        </p:spPr>
      </p:sp>
      <p:sp>
        <p:nvSpPr>
          <p:cNvPr id="37" name="Shape 21"/>
          <p:cNvSpPr/>
          <p:nvPr/>
        </p:nvSpPr>
        <p:spPr>
          <a:xfrm>
            <a:off x="18023553" y="2882900"/>
            <a:ext cx="4572572" cy="2108200"/>
          </a:xfrm>
          <a:prstGeom prst="rect">
            <a:avLst/>
          </a:prstGeom>
          <a:noFill/>
          <a:ln/>
        </p:spPr>
      </p:sp>
      <p:sp>
        <p:nvSpPr>
          <p:cNvPr id="38" name="Text 22"/>
          <p:cNvSpPr/>
          <p:nvPr/>
        </p:nvSpPr>
        <p:spPr>
          <a:xfrm>
            <a:off x="18023553" y="2882900"/>
            <a:ext cx="4724991" cy="838200"/>
          </a:xfrm>
          <a:prstGeom prst="rect">
            <a:avLst/>
          </a:prstGeom>
          <a:noFill/>
          <a:ln/>
        </p:spPr>
        <p:txBody>
          <a:bodyPr wrap="square" lIns="0" tIns="0" rIns="0" bIns="0" rtlCol="0" anchor="t"/>
          <a:lstStyle/>
          <a:p>
            <a:pPr algn="l" indent="0" marL="0">
              <a:buNone/>
            </a:pPr>
            <a:r>
              <a:rPr lang="en-US" sz="3600" dirty="0">
                <a:solidFill>
                  <a:srgbClr val="0E0E0E">
                    <a:alpha val="100000"/>
                  </a:srgbClr>
                </a:solidFill>
                <a:latin typeface="Poppins Bold" pitchFamily="34" charset="0"/>
                <a:ea typeface="Poppins Bold" pitchFamily="34" charset="-122"/>
                <a:cs typeface="Poppins Bold" pitchFamily="34" charset="-120"/>
              </a:rPr>
              <a:t>Weaknesses</a:t>
            </a:r>
            <a:endParaRPr lang="en-US" sz="3600" dirty="0"/>
          </a:p>
        </p:txBody>
      </p:sp>
      <p:sp>
        <p:nvSpPr>
          <p:cNvPr id="39" name="Text 23"/>
          <p:cNvSpPr/>
          <p:nvPr/>
        </p:nvSpPr>
        <p:spPr>
          <a:xfrm>
            <a:off x="18023553" y="3771900"/>
            <a:ext cx="4708055" cy="1354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Rare event causes unpredictable magic.</a:t>
            </a:r>
            <a:endParaRPr lang="en-US" sz="3200" dirty="0"/>
          </a:p>
        </p:txBody>
      </p:sp>
      <p:sp>
        <p:nvSpPr>
          <p:cNvPr id="40" name="Shape 24"/>
          <p:cNvSpPr/>
          <p:nvPr/>
        </p:nvSpPr>
        <p:spPr>
          <a:xfrm>
            <a:off x="16118315" y="8737600"/>
            <a:ext cx="6477810" cy="2108200"/>
          </a:xfrm>
          <a:prstGeom prst="rect">
            <a:avLst/>
          </a:prstGeom>
          <a:noFill/>
          <a:ln/>
        </p:spPr>
      </p:sp>
      <p:pic>
        <p:nvPicPr>
          <p:cNvPr id="41" name="Image 14" descr=" ">    </p:cNvPr>
          <p:cNvPicPr>
            <a:picLocks noChangeAspect="1"/>
          </p:cNvPicPr>
          <p:nvPr/>
        </p:nvPicPr>
        <p:blipFill>
          <a:blip r:embed="rId20"/>
          <a:stretch>
            <a:fillRect/>
          </a:stretch>
        </p:blipFill>
        <p:spPr>
          <a:xfrm>
            <a:off x="16118315" y="8978900"/>
            <a:ext cx="1625803" cy="1625600"/>
          </a:xfrm>
          <a:prstGeom prst="rect">
            <a:avLst/>
          </a:prstGeom>
        </p:spPr>
      </p:pic>
      <p:pic>
        <p:nvPicPr>
          <p:cNvPr id="42" name="Image 15" descr=" ">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6186058" y="8978900"/>
            <a:ext cx="1490319" cy="1625600"/>
          </a:xfrm>
          <a:prstGeom prst="rect">
            <a:avLst/>
          </a:prstGeom>
        </p:spPr>
      </p:pic>
      <p:sp>
        <p:nvSpPr>
          <p:cNvPr id="43" name="Shape 25"/>
          <p:cNvSpPr/>
          <p:nvPr/>
        </p:nvSpPr>
        <p:spPr>
          <a:xfrm>
            <a:off x="18023553" y="8737600"/>
            <a:ext cx="4572572" cy="2108200"/>
          </a:xfrm>
          <a:prstGeom prst="rect">
            <a:avLst/>
          </a:prstGeom>
          <a:noFill/>
          <a:ln/>
        </p:spPr>
      </p:sp>
      <p:sp>
        <p:nvSpPr>
          <p:cNvPr id="44" name="Shape 26"/>
          <p:cNvSpPr/>
          <p:nvPr/>
        </p:nvSpPr>
        <p:spPr>
          <a:xfrm>
            <a:off x="18023553" y="8737600"/>
            <a:ext cx="4572572" cy="2108200"/>
          </a:xfrm>
          <a:prstGeom prst="rect">
            <a:avLst/>
          </a:prstGeom>
          <a:noFill/>
          <a:ln/>
        </p:spPr>
      </p:sp>
      <p:sp>
        <p:nvSpPr>
          <p:cNvPr id="45" name="Shape 27"/>
          <p:cNvSpPr/>
          <p:nvPr/>
        </p:nvSpPr>
        <p:spPr>
          <a:xfrm>
            <a:off x="18023553" y="8737600"/>
            <a:ext cx="4572572" cy="2108200"/>
          </a:xfrm>
          <a:prstGeom prst="rect">
            <a:avLst/>
          </a:prstGeom>
          <a:noFill/>
          <a:ln/>
        </p:spPr>
      </p:sp>
      <p:sp>
        <p:nvSpPr>
          <p:cNvPr id="46" name="Text 28"/>
          <p:cNvSpPr/>
          <p:nvPr/>
        </p:nvSpPr>
        <p:spPr>
          <a:xfrm>
            <a:off x="18023553" y="8737600"/>
            <a:ext cx="4724991" cy="838200"/>
          </a:xfrm>
          <a:prstGeom prst="rect">
            <a:avLst/>
          </a:prstGeom>
          <a:noFill/>
          <a:ln/>
        </p:spPr>
        <p:txBody>
          <a:bodyPr wrap="square" lIns="0" tIns="0" rIns="0" bIns="0" rtlCol="0" anchor="t"/>
          <a:lstStyle/>
          <a:p>
            <a:pPr algn="l" indent="0" marL="0">
              <a:buNone/>
            </a:pPr>
            <a:r>
              <a:rPr lang="en-US" sz="3600" dirty="0">
                <a:solidFill>
                  <a:srgbClr val="0E0E0E">
                    <a:alpha val="100000"/>
                  </a:srgbClr>
                </a:solidFill>
                <a:latin typeface="Poppins Bold" pitchFamily="34" charset="0"/>
                <a:ea typeface="Poppins Bold" pitchFamily="34" charset="-122"/>
                <a:cs typeface="Poppins Bold" pitchFamily="34" charset="-120"/>
              </a:rPr>
              <a:t>Threats</a:t>
            </a:r>
            <a:endParaRPr lang="en-US" sz="3600" dirty="0"/>
          </a:p>
        </p:txBody>
      </p:sp>
      <p:sp>
        <p:nvSpPr>
          <p:cNvPr id="47" name="Text 29"/>
          <p:cNvSpPr/>
          <p:nvPr/>
        </p:nvSpPr>
        <p:spPr>
          <a:xfrm>
            <a:off x="18023553" y="9626600"/>
            <a:ext cx="4708055" cy="1354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Rare event causes unpredictable magic.</a:t>
            </a:r>
            <a:endParaRPr lang="en-US" sz="3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AFCE30"/>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3845158" y="0"/>
            <a:ext cx="16745155" cy="13716000"/>
          </a:xfrm>
          <a:prstGeom prst="rect">
            <a:avLst/>
          </a:prstGeom>
        </p:spPr>
      </p:pic>
      <p:sp>
        <p:nvSpPr>
          <p:cNvPr id="3" name="Shape 0"/>
          <p:cNvSpPr/>
          <p:nvPr/>
        </p:nvSpPr>
        <p:spPr>
          <a:xfrm>
            <a:off x="23370921" y="10515600"/>
            <a:ext cx="1016127" cy="3200400"/>
          </a:xfrm>
          <a:prstGeom prst="rect">
            <a:avLst/>
          </a:prstGeom>
          <a:noFill/>
          <a:ln/>
        </p:spPr>
      </p:sp>
      <p:pic>
        <p:nvPicPr>
          <p:cNvPr id="4" name="Image 1" descr=" ">    </p:cNvPr>
          <p:cNvPicPr>
            <a:picLocks noChangeAspect="1"/>
          </p:cNvPicPr>
          <p:nvPr/>
        </p:nvPicPr>
        <p:blipFill>
          <a:blip r:embed="rId3"/>
          <a:stretch>
            <a:fillRect/>
          </a:stretch>
        </p:blipFill>
        <p:spPr>
          <a:xfrm>
            <a:off x="23523340" y="10820400"/>
            <a:ext cx="711289" cy="2590800"/>
          </a:xfrm>
          <a:prstGeom prst="rect">
            <a:avLst/>
          </a:prstGeom>
        </p:spPr>
      </p:pic>
      <p:sp>
        <p:nvSpPr>
          <p:cNvPr id="5" name="Shape 1"/>
          <p:cNvSpPr/>
          <p:nvPr/>
        </p:nvSpPr>
        <p:spPr>
          <a:xfrm>
            <a:off x="4305838" y="3403600"/>
            <a:ext cx="15762670" cy="7620000"/>
          </a:xfrm>
          <a:prstGeom prst="rect">
            <a:avLst/>
          </a:prstGeom>
          <a:noFill/>
          <a:ln/>
        </p:spPr>
      </p:sp>
      <p:sp>
        <p:nvSpPr>
          <p:cNvPr id="6" name="Shape 2"/>
          <p:cNvSpPr/>
          <p:nvPr/>
        </p:nvSpPr>
        <p:spPr>
          <a:xfrm>
            <a:off x="4305838" y="3403600"/>
            <a:ext cx="15762670" cy="5994400"/>
          </a:xfrm>
          <a:prstGeom prst="rect">
            <a:avLst/>
          </a:prstGeom>
          <a:noFill/>
          <a:ln/>
        </p:spPr>
      </p:sp>
      <p:sp>
        <p:nvSpPr>
          <p:cNvPr id="7" name="Text 3"/>
          <p:cNvSpPr/>
          <p:nvPr/>
        </p:nvSpPr>
        <p:spPr>
          <a:xfrm>
            <a:off x="5633154" y="3403600"/>
            <a:ext cx="13108038" cy="5588000"/>
          </a:xfrm>
          <a:prstGeom prst="rect">
            <a:avLst/>
          </a:prstGeom>
          <a:noFill/>
          <a:ln/>
        </p:spPr>
        <p:txBody>
          <a:bodyPr wrap="square" lIns="0" tIns="0" rIns="0" bIns="0" rtlCol="0" anchor="t"/>
          <a:lstStyle/>
          <a:p>
            <a:pPr algn="ctr" indent="0" marL="0">
              <a:buNone/>
            </a:pPr>
            <a:r>
              <a:rPr lang="en-US" sz="24000" dirty="0">
                <a:solidFill>
                  <a:srgbClr val="272727">
                    <a:alpha val="100000"/>
                  </a:srgbClr>
                </a:solidFill>
                <a:latin typeface="Poppins Bold" pitchFamily="34" charset="0"/>
                <a:ea typeface="Poppins Bold" pitchFamily="34" charset="-122"/>
                <a:cs typeface="Poppins Bold" pitchFamily="34" charset="-120"/>
              </a:rPr>
              <a:t>234,567</a:t>
            </a:r>
            <a:endParaRPr lang="en-US" sz="24000" dirty="0"/>
          </a:p>
        </p:txBody>
      </p:sp>
      <p:sp>
        <p:nvSpPr>
          <p:cNvPr id="8" name="Text 4"/>
          <p:cNvSpPr/>
          <p:nvPr/>
        </p:nvSpPr>
        <p:spPr>
          <a:xfrm>
            <a:off x="4170355" y="8178800"/>
            <a:ext cx="16033637" cy="1490133"/>
          </a:xfrm>
          <a:prstGeom prst="rect">
            <a:avLst/>
          </a:prstGeom>
          <a:noFill/>
          <a:ln/>
        </p:spPr>
        <p:txBody>
          <a:bodyPr wrap="square" lIns="0" tIns="0" rIns="0" bIns="0" rtlCol="0" anchor="t"/>
          <a:lstStyle/>
          <a:p>
            <a:pPr algn="ctr" indent="0" marL="0">
              <a:buNone/>
            </a:pPr>
            <a:r>
              <a:rPr lang="en-US" sz="6400" spc="256" kern="0" dirty="0">
                <a:solidFill>
                  <a:srgbClr val="0E0E0E">
                    <a:alpha val="100000"/>
                  </a:srgbClr>
                </a:solidFill>
                <a:latin typeface="Poppins SemiBold" pitchFamily="34" charset="0"/>
                <a:ea typeface="Poppins SemiBold" pitchFamily="34" charset="-122"/>
                <a:cs typeface="Poppins SemiBold" pitchFamily="34" charset="-120"/>
              </a:rPr>
              <a:t>UNICORN SIGHTINGS</a:t>
            </a:r>
            <a:endParaRPr lang="en-US" sz="6400" dirty="0"/>
          </a:p>
        </p:txBody>
      </p:sp>
      <p:sp>
        <p:nvSpPr>
          <p:cNvPr id="9" name="Text 5"/>
          <p:cNvSpPr/>
          <p:nvPr/>
        </p:nvSpPr>
        <p:spPr>
          <a:xfrm>
            <a:off x="7483352" y="9804400"/>
            <a:ext cx="9407642" cy="1354667"/>
          </a:xfrm>
          <a:prstGeom prst="rect">
            <a:avLst/>
          </a:prstGeom>
          <a:noFill/>
          <a:ln/>
        </p:spPr>
        <p:txBody>
          <a:bodyPr wrap="square" lIns="0" tIns="0" rIns="0" bIns="0" rtlCol="0" anchor="t"/>
          <a:lstStyle/>
          <a:p>
            <a:pPr algn="ct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tally of the number of unicorns spotted in the fantasy realm.</a:t>
            </a:r>
            <a:endParaRPr lang="en-US" sz="3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stretch>
            <a:fillRect/>
          </a:stretch>
        </p:blipFill>
        <p:spPr>
          <a:xfrm>
            <a:off x="389282" y="0"/>
            <a:ext cx="23604017" cy="13716000"/>
          </a:xfrm>
          <a:prstGeom prst="rect">
            <a:avLst/>
          </a:prstGeom>
        </p:spPr>
      </p:pic>
      <p:sp>
        <p:nvSpPr>
          <p:cNvPr id="3" name="Shape 0"/>
          <p:cNvSpPr/>
          <p:nvPr/>
        </p:nvSpPr>
        <p:spPr>
          <a:xfrm>
            <a:off x="23370921" y="10515600"/>
            <a:ext cx="1016127" cy="3200400"/>
          </a:xfrm>
          <a:prstGeom prst="rect">
            <a:avLst/>
          </a:prstGeom>
          <a:noFill/>
          <a:ln/>
        </p:spPr>
      </p:sp>
      <p:pic>
        <p:nvPicPr>
          <p:cNvPr id="4" name="Image 1" descr=" ">    </p:cNvPr>
          <p:cNvPicPr>
            <a:picLocks noChangeAspect="1"/>
          </p:cNvPicPr>
          <p:nvPr/>
        </p:nvPicPr>
        <p:blipFill>
          <a:blip r:embed="rId2"/>
          <a:stretch>
            <a:fillRect/>
          </a:stretch>
        </p:blipFill>
        <p:spPr>
          <a:xfrm>
            <a:off x="23523340" y="10820400"/>
            <a:ext cx="711289" cy="2590800"/>
          </a:xfrm>
          <a:prstGeom prst="rect">
            <a:avLst/>
          </a:prstGeom>
        </p:spPr>
      </p:pic>
      <p:sp>
        <p:nvSpPr>
          <p:cNvPr id="5" name="Shape 1"/>
          <p:cNvSpPr/>
          <p:nvPr/>
        </p:nvSpPr>
        <p:spPr>
          <a:xfrm>
            <a:off x="3391324" y="3263900"/>
            <a:ext cx="7874984" cy="3048000"/>
          </a:xfrm>
          <a:prstGeom prst="rect">
            <a:avLst/>
          </a:prstGeom>
          <a:noFill/>
          <a:ln/>
        </p:spPr>
      </p:sp>
      <p:sp>
        <p:nvSpPr>
          <p:cNvPr id="6" name="Shape 2"/>
          <p:cNvSpPr/>
          <p:nvPr/>
        </p:nvSpPr>
        <p:spPr>
          <a:xfrm>
            <a:off x="3327816" y="3263900"/>
            <a:ext cx="8002000" cy="2438400"/>
          </a:xfrm>
          <a:prstGeom prst="rect">
            <a:avLst/>
          </a:prstGeom>
          <a:noFill/>
          <a:ln/>
        </p:spPr>
      </p:sp>
      <p:sp>
        <p:nvSpPr>
          <p:cNvPr id="7" name="Text 3"/>
          <p:cNvSpPr/>
          <p:nvPr/>
        </p:nvSpPr>
        <p:spPr>
          <a:xfrm>
            <a:off x="3327816" y="3263900"/>
            <a:ext cx="8543935" cy="2980267"/>
          </a:xfrm>
          <a:prstGeom prst="rect">
            <a:avLst/>
          </a:prstGeom>
          <a:noFill/>
          <a:ln/>
        </p:spPr>
        <p:txBody>
          <a:bodyPr wrap="square" lIns="0" tIns="0" rIns="0" bIns="0" rtlCol="0" anchor="t"/>
          <a:lstStyle/>
          <a:p>
            <a:pPr algn="l" indent="0" marL="0">
              <a:buNone/>
            </a:pPr>
            <a:r>
              <a:rPr lang="en-US" sz="12800" dirty="0">
                <a:solidFill>
                  <a:srgbClr val="272727">
                    <a:alpha val="100000"/>
                  </a:srgbClr>
                </a:solidFill>
                <a:latin typeface="Poppins Bold" pitchFamily="34" charset="0"/>
                <a:ea typeface="Poppins Bold" pitchFamily="34" charset="-122"/>
                <a:cs typeface="Poppins Bold" pitchFamily="34" charset="-120"/>
              </a:rPr>
              <a:t>233 Coins</a:t>
            </a:r>
            <a:endParaRPr lang="en-US" sz="12800" dirty="0"/>
          </a:p>
        </p:txBody>
      </p:sp>
      <p:sp>
        <p:nvSpPr>
          <p:cNvPr id="8" name="Shape 4"/>
          <p:cNvSpPr/>
          <p:nvPr/>
        </p:nvSpPr>
        <p:spPr>
          <a:xfrm>
            <a:off x="3391324" y="5702300"/>
            <a:ext cx="7874984" cy="609600"/>
          </a:xfrm>
          <a:prstGeom prst="rect">
            <a:avLst/>
          </a:prstGeom>
          <a:noFill/>
          <a:ln/>
        </p:spPr>
      </p:sp>
      <p:sp>
        <p:nvSpPr>
          <p:cNvPr id="9" name="Text 5"/>
          <p:cNvSpPr/>
          <p:nvPr/>
        </p:nvSpPr>
        <p:spPr>
          <a:xfrm>
            <a:off x="3323582" y="5702300"/>
            <a:ext cx="8010468" cy="745067"/>
          </a:xfrm>
          <a:prstGeom prst="rect">
            <a:avLst/>
          </a:prstGeom>
          <a:noFill/>
          <a:ln/>
        </p:spPr>
        <p:txBody>
          <a:bodyPr wrap="square" lIns="0" tIns="0" rIns="0" bIns="0" rtlCol="0" anchor="t"/>
          <a:lstStyle/>
          <a:p>
            <a:pPr algn="ct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Treasure Found</a:t>
            </a:r>
            <a:endParaRPr lang="en-US" sz="3200" dirty="0"/>
          </a:p>
        </p:txBody>
      </p:sp>
      <p:sp>
        <p:nvSpPr>
          <p:cNvPr id="10" name="Shape 6"/>
          <p:cNvSpPr/>
          <p:nvPr/>
        </p:nvSpPr>
        <p:spPr>
          <a:xfrm>
            <a:off x="3391324" y="6985000"/>
            <a:ext cx="7874984" cy="3048000"/>
          </a:xfrm>
          <a:prstGeom prst="rect">
            <a:avLst/>
          </a:prstGeom>
          <a:noFill/>
          <a:ln/>
        </p:spPr>
      </p:sp>
      <p:sp>
        <p:nvSpPr>
          <p:cNvPr id="11" name="Shape 7"/>
          <p:cNvSpPr/>
          <p:nvPr/>
        </p:nvSpPr>
        <p:spPr>
          <a:xfrm>
            <a:off x="3099187" y="6985000"/>
            <a:ext cx="8459257" cy="2438400"/>
          </a:xfrm>
          <a:prstGeom prst="rect">
            <a:avLst/>
          </a:prstGeom>
          <a:noFill/>
          <a:ln/>
        </p:spPr>
      </p:sp>
      <p:sp>
        <p:nvSpPr>
          <p:cNvPr id="12" name="Text 8"/>
          <p:cNvSpPr/>
          <p:nvPr/>
        </p:nvSpPr>
        <p:spPr>
          <a:xfrm>
            <a:off x="3099187" y="6985000"/>
            <a:ext cx="9001192" cy="2980267"/>
          </a:xfrm>
          <a:prstGeom prst="rect">
            <a:avLst/>
          </a:prstGeom>
          <a:noFill/>
          <a:ln/>
        </p:spPr>
        <p:txBody>
          <a:bodyPr wrap="square" lIns="0" tIns="0" rIns="0" bIns="0" rtlCol="0" anchor="t"/>
          <a:lstStyle/>
          <a:p>
            <a:pPr algn="l" indent="0" marL="0">
              <a:buNone/>
            </a:pPr>
            <a:r>
              <a:rPr lang="en-US" sz="12800" dirty="0">
                <a:solidFill>
                  <a:srgbClr val="272727">
                    <a:alpha val="100000"/>
                  </a:srgbClr>
                </a:solidFill>
                <a:latin typeface="Poppins Bold" pitchFamily="34" charset="0"/>
                <a:ea typeface="Poppins Bold" pitchFamily="34" charset="-122"/>
                <a:cs typeface="Poppins Bold" pitchFamily="34" charset="-120"/>
              </a:rPr>
              <a:t>456 Hours</a:t>
            </a:r>
            <a:endParaRPr lang="en-US" sz="12800" dirty="0"/>
          </a:p>
        </p:txBody>
      </p:sp>
      <p:sp>
        <p:nvSpPr>
          <p:cNvPr id="13" name="Shape 9"/>
          <p:cNvSpPr/>
          <p:nvPr/>
        </p:nvSpPr>
        <p:spPr>
          <a:xfrm>
            <a:off x="3391324" y="9423400"/>
            <a:ext cx="7874984" cy="609600"/>
          </a:xfrm>
          <a:prstGeom prst="rect">
            <a:avLst/>
          </a:prstGeom>
          <a:noFill/>
          <a:ln/>
        </p:spPr>
      </p:sp>
      <p:sp>
        <p:nvSpPr>
          <p:cNvPr id="14" name="Text 10"/>
          <p:cNvSpPr/>
          <p:nvPr/>
        </p:nvSpPr>
        <p:spPr>
          <a:xfrm>
            <a:off x="3323582" y="9423400"/>
            <a:ext cx="8010468" cy="745067"/>
          </a:xfrm>
          <a:prstGeom prst="rect">
            <a:avLst/>
          </a:prstGeom>
          <a:noFill/>
          <a:ln/>
        </p:spPr>
        <p:txBody>
          <a:bodyPr wrap="square" lIns="0" tIns="0" rIns="0" bIns="0" rtlCol="0" anchor="t"/>
          <a:lstStyle/>
          <a:p>
            <a:pPr algn="ct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Duration of Spell Casting</a:t>
            </a:r>
            <a:endParaRPr lang="en-US" sz="3200" dirty="0"/>
          </a:p>
        </p:txBody>
      </p:sp>
      <p:sp>
        <p:nvSpPr>
          <p:cNvPr id="15" name="Shape 11"/>
          <p:cNvSpPr/>
          <p:nvPr/>
        </p:nvSpPr>
        <p:spPr>
          <a:xfrm>
            <a:off x="13552594" y="3263900"/>
            <a:ext cx="7874984" cy="3048000"/>
          </a:xfrm>
          <a:prstGeom prst="rect">
            <a:avLst/>
          </a:prstGeom>
          <a:noFill/>
          <a:ln/>
        </p:spPr>
      </p:sp>
      <p:sp>
        <p:nvSpPr>
          <p:cNvPr id="16" name="Shape 12"/>
          <p:cNvSpPr/>
          <p:nvPr/>
        </p:nvSpPr>
        <p:spPr>
          <a:xfrm>
            <a:off x="15724565" y="3263900"/>
            <a:ext cx="3531041" cy="2438400"/>
          </a:xfrm>
          <a:prstGeom prst="rect">
            <a:avLst/>
          </a:prstGeom>
          <a:noFill/>
          <a:ln/>
        </p:spPr>
      </p:sp>
      <p:sp>
        <p:nvSpPr>
          <p:cNvPr id="17" name="Text 13"/>
          <p:cNvSpPr/>
          <p:nvPr/>
        </p:nvSpPr>
        <p:spPr>
          <a:xfrm>
            <a:off x="15724565" y="3263900"/>
            <a:ext cx="4072976" cy="2980267"/>
          </a:xfrm>
          <a:prstGeom prst="rect">
            <a:avLst/>
          </a:prstGeom>
          <a:noFill/>
          <a:ln/>
        </p:spPr>
        <p:txBody>
          <a:bodyPr wrap="square" lIns="0" tIns="0" rIns="0" bIns="0" rtlCol="0" anchor="t"/>
          <a:lstStyle/>
          <a:p>
            <a:pPr algn="l" indent="0" marL="0">
              <a:buNone/>
            </a:pPr>
            <a:r>
              <a:rPr lang="en-US" sz="12800" dirty="0">
                <a:solidFill>
                  <a:srgbClr val="272727">
                    <a:alpha val="100000"/>
                  </a:srgbClr>
                </a:solidFill>
                <a:latin typeface="Poppins Bold" pitchFamily="34" charset="0"/>
                <a:ea typeface="Poppins Bold" pitchFamily="34" charset="-122"/>
                <a:cs typeface="Poppins Bold" pitchFamily="34" charset="-120"/>
              </a:rPr>
              <a:t>85%</a:t>
            </a:r>
            <a:endParaRPr lang="en-US" sz="12800" dirty="0"/>
          </a:p>
        </p:txBody>
      </p:sp>
      <p:sp>
        <p:nvSpPr>
          <p:cNvPr id="18" name="Shape 14"/>
          <p:cNvSpPr/>
          <p:nvPr/>
        </p:nvSpPr>
        <p:spPr>
          <a:xfrm>
            <a:off x="13552594" y="5702300"/>
            <a:ext cx="7874984" cy="609600"/>
          </a:xfrm>
          <a:prstGeom prst="rect">
            <a:avLst/>
          </a:prstGeom>
          <a:noFill/>
          <a:ln/>
        </p:spPr>
      </p:sp>
      <p:sp>
        <p:nvSpPr>
          <p:cNvPr id="19" name="Text 15"/>
          <p:cNvSpPr/>
          <p:nvPr/>
        </p:nvSpPr>
        <p:spPr>
          <a:xfrm>
            <a:off x="13484852" y="5702300"/>
            <a:ext cx="8010468" cy="745067"/>
          </a:xfrm>
          <a:prstGeom prst="rect">
            <a:avLst/>
          </a:prstGeom>
          <a:noFill/>
          <a:ln/>
        </p:spPr>
        <p:txBody>
          <a:bodyPr wrap="square" lIns="0" tIns="0" rIns="0" bIns="0" rtlCol="0" anchor="t"/>
          <a:lstStyle/>
          <a:p>
            <a:pPr algn="ct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Wished Granted</a:t>
            </a:r>
            <a:endParaRPr lang="en-US" sz="3200" dirty="0"/>
          </a:p>
        </p:txBody>
      </p:sp>
      <p:sp>
        <p:nvSpPr>
          <p:cNvPr id="20" name="Shape 16"/>
          <p:cNvSpPr/>
          <p:nvPr/>
        </p:nvSpPr>
        <p:spPr>
          <a:xfrm>
            <a:off x="13552594" y="6985000"/>
            <a:ext cx="7874984" cy="3048000"/>
          </a:xfrm>
          <a:prstGeom prst="rect">
            <a:avLst/>
          </a:prstGeom>
          <a:noFill/>
          <a:ln/>
        </p:spPr>
      </p:sp>
      <p:sp>
        <p:nvSpPr>
          <p:cNvPr id="21" name="Shape 17"/>
          <p:cNvSpPr/>
          <p:nvPr/>
        </p:nvSpPr>
        <p:spPr>
          <a:xfrm>
            <a:off x="14340092" y="6985000"/>
            <a:ext cx="6299987" cy="2438400"/>
          </a:xfrm>
          <a:prstGeom prst="rect">
            <a:avLst/>
          </a:prstGeom>
          <a:noFill/>
          <a:ln/>
        </p:spPr>
      </p:sp>
      <p:sp>
        <p:nvSpPr>
          <p:cNvPr id="22" name="Text 18"/>
          <p:cNvSpPr/>
          <p:nvPr/>
        </p:nvSpPr>
        <p:spPr>
          <a:xfrm>
            <a:off x="14340092" y="6985000"/>
            <a:ext cx="6841922" cy="2980267"/>
          </a:xfrm>
          <a:prstGeom prst="rect">
            <a:avLst/>
          </a:prstGeom>
          <a:noFill/>
          <a:ln/>
        </p:spPr>
        <p:txBody>
          <a:bodyPr wrap="square" lIns="0" tIns="0" rIns="0" bIns="0" rtlCol="0" anchor="t"/>
          <a:lstStyle/>
          <a:p>
            <a:pPr algn="l" indent="0" marL="0">
              <a:buNone/>
            </a:pPr>
            <a:r>
              <a:rPr lang="en-US" sz="12800" dirty="0">
                <a:solidFill>
                  <a:srgbClr val="272727">
                    <a:alpha val="100000"/>
                  </a:srgbClr>
                </a:solidFill>
                <a:latin typeface="Poppins Bold" pitchFamily="34" charset="0"/>
                <a:ea typeface="Poppins Bold" pitchFamily="34" charset="-122"/>
                <a:cs typeface="Poppins Bold" pitchFamily="34" charset="-120"/>
              </a:rPr>
              <a:t>535 Km</a:t>
            </a:r>
            <a:endParaRPr lang="en-US" sz="12800" dirty="0"/>
          </a:p>
        </p:txBody>
      </p:sp>
      <p:sp>
        <p:nvSpPr>
          <p:cNvPr id="23" name="Shape 19"/>
          <p:cNvSpPr/>
          <p:nvPr/>
        </p:nvSpPr>
        <p:spPr>
          <a:xfrm>
            <a:off x="13552594" y="9423400"/>
            <a:ext cx="7874984" cy="609600"/>
          </a:xfrm>
          <a:prstGeom prst="rect">
            <a:avLst/>
          </a:prstGeom>
          <a:noFill/>
          <a:ln/>
        </p:spPr>
      </p:sp>
      <p:sp>
        <p:nvSpPr>
          <p:cNvPr id="24" name="Text 20"/>
          <p:cNvSpPr/>
          <p:nvPr/>
        </p:nvSpPr>
        <p:spPr>
          <a:xfrm>
            <a:off x="13484852" y="9423400"/>
            <a:ext cx="8010468" cy="745067"/>
          </a:xfrm>
          <a:prstGeom prst="rect">
            <a:avLst/>
          </a:prstGeom>
          <a:noFill/>
          <a:ln/>
        </p:spPr>
        <p:txBody>
          <a:bodyPr wrap="square" lIns="0" tIns="0" rIns="0" bIns="0" rtlCol="0" anchor="t"/>
          <a:lstStyle/>
          <a:p>
            <a:pPr algn="ct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Journey Distance</a:t>
            </a:r>
            <a:endParaRPr lang="en-US" sz="3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18705872" y="9875837"/>
            <a:ext cx="5681176" cy="3840163"/>
          </a:xfrm>
          <a:prstGeom prst="rect">
            <a:avLst/>
          </a:prstGeom>
        </p:spPr>
      </p:pic>
      <p:pic>
        <p:nvPicPr>
          <p:cNvPr id="3" name="Image 1" descr=" ">    </p:cNvPr>
          <p:cNvPicPr>
            <a:picLocks noChangeAspect="1"/>
          </p:cNvPicPr>
          <p:nvPr/>
        </p:nvPicPr>
        <p:blipFill>
          <a:blip r:embed="rId3"/>
          <a:stretch>
            <a:fillRect/>
          </a:stretch>
        </p:blipFill>
        <p:spPr>
          <a:xfrm>
            <a:off x="0" y="0"/>
            <a:ext cx="4242330" cy="5499100"/>
          </a:xfrm>
          <a:prstGeom prst="rect">
            <a:avLst/>
          </a:prstGeom>
        </p:spPr>
      </p:pic>
      <p:sp>
        <p:nvSpPr>
          <p:cNvPr id="4" name="Shape 0"/>
          <p:cNvSpPr/>
          <p:nvPr/>
        </p:nvSpPr>
        <p:spPr>
          <a:xfrm>
            <a:off x="23370921" y="10515600"/>
            <a:ext cx="1016127" cy="3200400"/>
          </a:xfrm>
          <a:prstGeom prst="rect">
            <a:avLst/>
          </a:prstGeom>
          <a:noFill/>
          <a:ln/>
        </p:spPr>
      </p:sp>
      <p:pic>
        <p:nvPicPr>
          <p:cNvPr id="5" name="Image 2" descr=" ">    </p:cNvPr>
          <p:cNvPicPr>
            <a:picLocks noChangeAspect="1"/>
          </p:cNvPicPr>
          <p:nvPr/>
        </p:nvPicPr>
        <p:blipFill>
          <a:blip r:embed="rId4"/>
          <a:stretch>
            <a:fillRect/>
          </a:stretch>
        </p:blipFill>
        <p:spPr>
          <a:xfrm>
            <a:off x="23523340" y="10820400"/>
            <a:ext cx="711289" cy="2590800"/>
          </a:xfrm>
          <a:prstGeom prst="rect">
            <a:avLst/>
          </a:prstGeom>
        </p:spPr>
      </p:pic>
      <p:sp>
        <p:nvSpPr>
          <p:cNvPr id="6" name="Text 1"/>
          <p:cNvSpPr/>
          <p:nvPr/>
        </p:nvSpPr>
        <p:spPr>
          <a:xfrm>
            <a:off x="6841922" y="1143000"/>
            <a:ext cx="10690503" cy="1862667"/>
          </a:xfrm>
          <a:prstGeom prst="rect">
            <a:avLst/>
          </a:prstGeom>
          <a:noFill/>
          <a:ln/>
        </p:spPr>
        <p:txBody>
          <a:bodyPr wrap="square" lIns="0" tIns="0" rIns="0" bIns="0" rtlCol="0" anchor="t"/>
          <a:lstStyle/>
          <a:p>
            <a:pPr algn="ctr"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Some Graph</a:t>
            </a:r>
            <a:endParaRPr lang="en-US" sz="8000" dirty="0"/>
          </a:p>
        </p:txBody>
      </p:sp>
      <p:sp>
        <p:nvSpPr>
          <p:cNvPr id="7" name="Shape 2"/>
          <p:cNvSpPr/>
          <p:nvPr/>
        </p:nvSpPr>
        <p:spPr>
          <a:xfrm>
            <a:off x="2718140" y="3771900"/>
            <a:ext cx="8941918" cy="6180901"/>
          </a:xfrm>
          <a:prstGeom prst="rect">
            <a:avLst/>
          </a:prstGeom>
          <a:noFill/>
          <a:ln/>
        </p:spPr>
      </p:sp>
      <p:sp>
        <p:nvSpPr>
          <p:cNvPr id="8" name="Text 3"/>
          <p:cNvSpPr/>
          <p:nvPr/>
        </p:nvSpPr>
        <p:spPr>
          <a:xfrm>
            <a:off x="2986455" y="8999513"/>
            <a:ext cx="216821"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0</a:t>
            </a:r>
            <a:endParaRPr lang="en-US" sz="1821" dirty="0"/>
          </a:p>
        </p:txBody>
      </p:sp>
      <p:sp>
        <p:nvSpPr>
          <p:cNvPr id="9" name="Text 4"/>
          <p:cNvSpPr/>
          <p:nvPr/>
        </p:nvSpPr>
        <p:spPr>
          <a:xfrm>
            <a:off x="3331658" y="9622606"/>
            <a:ext cx="257645" cy="422713"/>
          </a:xfrm>
          <a:prstGeom prst="rect">
            <a:avLst/>
          </a:prstGeom>
          <a:noFill/>
          <a:ln/>
        </p:spPr>
        <p:txBody>
          <a:bodyPr wrap="square" lIns="0" tIns="0" rIns="0" bIns="0" rtlCol="0" anchor="t"/>
          <a:lstStyle/>
          <a:p>
            <a:pPr algn="l" indent="0" marL="0">
              <a:buNone/>
            </a:pPr>
            <a:r>
              <a:rPr lang="en-US" sz="2185" dirty="0">
                <a:solidFill>
                  <a:srgbClr val="3D633E">
                    <a:alpha val="100000"/>
                  </a:srgbClr>
                </a:solidFill>
                <a:latin typeface="Lato Regular" pitchFamily="34" charset="0"/>
                <a:ea typeface="Lato Regular" pitchFamily="34" charset="-122"/>
                <a:cs typeface="Lato Regular" pitchFamily="34" charset="-120"/>
              </a:rPr>
              <a:t>1</a:t>
            </a:r>
            <a:endParaRPr lang="en-US" sz="2185" dirty="0"/>
          </a:p>
        </p:txBody>
      </p:sp>
      <p:sp>
        <p:nvSpPr>
          <p:cNvPr id="10" name="Text 5"/>
          <p:cNvSpPr/>
          <p:nvPr/>
        </p:nvSpPr>
        <p:spPr>
          <a:xfrm>
            <a:off x="4470732" y="9622606"/>
            <a:ext cx="257645" cy="422713"/>
          </a:xfrm>
          <a:prstGeom prst="rect">
            <a:avLst/>
          </a:prstGeom>
          <a:noFill/>
          <a:ln/>
        </p:spPr>
        <p:txBody>
          <a:bodyPr wrap="square" lIns="0" tIns="0" rIns="0" bIns="0" rtlCol="0" anchor="t"/>
          <a:lstStyle/>
          <a:p>
            <a:pPr algn="l" indent="0" marL="0">
              <a:buNone/>
            </a:pPr>
            <a:r>
              <a:rPr lang="en-US" sz="2185" dirty="0">
                <a:solidFill>
                  <a:srgbClr val="3D633E">
                    <a:alpha val="100000"/>
                  </a:srgbClr>
                </a:solidFill>
                <a:latin typeface="Lato Regular" pitchFamily="34" charset="0"/>
                <a:ea typeface="Lato Regular" pitchFamily="34" charset="-122"/>
                <a:cs typeface="Lato Regular" pitchFamily="34" charset="-120"/>
              </a:rPr>
              <a:t>2</a:t>
            </a:r>
            <a:endParaRPr lang="en-US" sz="2185" dirty="0"/>
          </a:p>
        </p:txBody>
      </p:sp>
      <p:sp>
        <p:nvSpPr>
          <p:cNvPr id="11" name="Text 6"/>
          <p:cNvSpPr/>
          <p:nvPr/>
        </p:nvSpPr>
        <p:spPr>
          <a:xfrm>
            <a:off x="5609804" y="9622606"/>
            <a:ext cx="257645" cy="422713"/>
          </a:xfrm>
          <a:prstGeom prst="rect">
            <a:avLst/>
          </a:prstGeom>
          <a:noFill/>
          <a:ln/>
        </p:spPr>
        <p:txBody>
          <a:bodyPr wrap="square" lIns="0" tIns="0" rIns="0" bIns="0" rtlCol="0" anchor="t"/>
          <a:lstStyle/>
          <a:p>
            <a:pPr algn="l" indent="0" marL="0">
              <a:buNone/>
            </a:pPr>
            <a:r>
              <a:rPr lang="en-US" sz="2185" dirty="0">
                <a:solidFill>
                  <a:srgbClr val="3D633E">
                    <a:alpha val="100000"/>
                  </a:srgbClr>
                </a:solidFill>
                <a:latin typeface="Lato Regular" pitchFamily="34" charset="0"/>
                <a:ea typeface="Lato Regular" pitchFamily="34" charset="-122"/>
                <a:cs typeface="Lato Regular" pitchFamily="34" charset="-120"/>
              </a:rPr>
              <a:t>3</a:t>
            </a:r>
            <a:endParaRPr lang="en-US" sz="2185" dirty="0"/>
          </a:p>
        </p:txBody>
      </p:sp>
      <p:sp>
        <p:nvSpPr>
          <p:cNvPr id="12" name="Text 7"/>
          <p:cNvSpPr/>
          <p:nvPr/>
        </p:nvSpPr>
        <p:spPr>
          <a:xfrm>
            <a:off x="6748878" y="9622606"/>
            <a:ext cx="257645" cy="422713"/>
          </a:xfrm>
          <a:prstGeom prst="rect">
            <a:avLst/>
          </a:prstGeom>
          <a:noFill/>
          <a:ln/>
        </p:spPr>
        <p:txBody>
          <a:bodyPr wrap="square" lIns="0" tIns="0" rIns="0" bIns="0" rtlCol="0" anchor="t"/>
          <a:lstStyle/>
          <a:p>
            <a:pPr algn="l" indent="0" marL="0">
              <a:buNone/>
            </a:pPr>
            <a:r>
              <a:rPr lang="en-US" sz="2185" dirty="0">
                <a:solidFill>
                  <a:srgbClr val="3D633E">
                    <a:alpha val="100000"/>
                  </a:srgbClr>
                </a:solidFill>
                <a:latin typeface="Lato Regular" pitchFamily="34" charset="0"/>
                <a:ea typeface="Lato Regular" pitchFamily="34" charset="-122"/>
                <a:cs typeface="Lato Regular" pitchFamily="34" charset="-120"/>
              </a:rPr>
              <a:t>4</a:t>
            </a:r>
            <a:endParaRPr lang="en-US" sz="2185" dirty="0"/>
          </a:p>
        </p:txBody>
      </p:sp>
      <p:sp>
        <p:nvSpPr>
          <p:cNvPr id="13" name="Text 8"/>
          <p:cNvSpPr/>
          <p:nvPr/>
        </p:nvSpPr>
        <p:spPr>
          <a:xfrm>
            <a:off x="7887996" y="9622606"/>
            <a:ext cx="257645" cy="422713"/>
          </a:xfrm>
          <a:prstGeom prst="rect">
            <a:avLst/>
          </a:prstGeom>
          <a:noFill/>
          <a:ln/>
        </p:spPr>
        <p:txBody>
          <a:bodyPr wrap="square" lIns="0" tIns="0" rIns="0" bIns="0" rtlCol="0" anchor="t"/>
          <a:lstStyle/>
          <a:p>
            <a:pPr algn="l" indent="0" marL="0">
              <a:buNone/>
            </a:pPr>
            <a:r>
              <a:rPr lang="en-US" sz="2185" dirty="0">
                <a:solidFill>
                  <a:srgbClr val="3D633E">
                    <a:alpha val="100000"/>
                  </a:srgbClr>
                </a:solidFill>
                <a:latin typeface="Lato Regular" pitchFamily="34" charset="0"/>
                <a:ea typeface="Lato Regular" pitchFamily="34" charset="-122"/>
                <a:cs typeface="Lato Regular" pitchFamily="34" charset="-120"/>
              </a:rPr>
              <a:t>5</a:t>
            </a:r>
            <a:endParaRPr lang="en-US" sz="2185" dirty="0"/>
          </a:p>
        </p:txBody>
      </p:sp>
      <p:sp>
        <p:nvSpPr>
          <p:cNvPr id="14" name="Text 9"/>
          <p:cNvSpPr/>
          <p:nvPr/>
        </p:nvSpPr>
        <p:spPr>
          <a:xfrm>
            <a:off x="9027070" y="9622606"/>
            <a:ext cx="257645" cy="422713"/>
          </a:xfrm>
          <a:prstGeom prst="rect">
            <a:avLst/>
          </a:prstGeom>
          <a:noFill/>
          <a:ln/>
        </p:spPr>
        <p:txBody>
          <a:bodyPr wrap="square" lIns="0" tIns="0" rIns="0" bIns="0" rtlCol="0" anchor="t"/>
          <a:lstStyle/>
          <a:p>
            <a:pPr algn="l" indent="0" marL="0">
              <a:buNone/>
            </a:pPr>
            <a:r>
              <a:rPr lang="en-US" sz="2185" dirty="0">
                <a:solidFill>
                  <a:srgbClr val="3D633E">
                    <a:alpha val="100000"/>
                  </a:srgbClr>
                </a:solidFill>
                <a:latin typeface="Lato Regular" pitchFamily="34" charset="0"/>
                <a:ea typeface="Lato Regular" pitchFamily="34" charset="-122"/>
                <a:cs typeface="Lato Regular" pitchFamily="34" charset="-120"/>
              </a:rPr>
              <a:t>6</a:t>
            </a:r>
            <a:endParaRPr lang="en-US" sz="2185" dirty="0"/>
          </a:p>
        </p:txBody>
      </p:sp>
      <p:sp>
        <p:nvSpPr>
          <p:cNvPr id="15" name="Text 10"/>
          <p:cNvSpPr/>
          <p:nvPr/>
        </p:nvSpPr>
        <p:spPr>
          <a:xfrm>
            <a:off x="10166145" y="9622606"/>
            <a:ext cx="257645" cy="422713"/>
          </a:xfrm>
          <a:prstGeom prst="rect">
            <a:avLst/>
          </a:prstGeom>
          <a:noFill/>
          <a:ln/>
        </p:spPr>
        <p:txBody>
          <a:bodyPr wrap="square" lIns="0" tIns="0" rIns="0" bIns="0" rtlCol="0" anchor="t"/>
          <a:lstStyle/>
          <a:p>
            <a:pPr algn="l" indent="0" marL="0">
              <a:buNone/>
            </a:pPr>
            <a:r>
              <a:rPr lang="en-US" sz="2185" dirty="0">
                <a:solidFill>
                  <a:srgbClr val="3D633E">
                    <a:alpha val="100000"/>
                  </a:srgbClr>
                </a:solidFill>
                <a:latin typeface="Lato Regular" pitchFamily="34" charset="0"/>
                <a:ea typeface="Lato Regular" pitchFamily="34" charset="-122"/>
                <a:cs typeface="Lato Regular" pitchFamily="34" charset="-120"/>
              </a:rPr>
              <a:t>7</a:t>
            </a:r>
            <a:endParaRPr lang="en-US" sz="2185" dirty="0"/>
          </a:p>
        </p:txBody>
      </p:sp>
      <p:sp>
        <p:nvSpPr>
          <p:cNvPr id="16" name="Text 11"/>
          <p:cNvSpPr/>
          <p:nvPr/>
        </p:nvSpPr>
        <p:spPr>
          <a:xfrm>
            <a:off x="11281636" y="9622606"/>
            <a:ext cx="257645" cy="422713"/>
          </a:xfrm>
          <a:prstGeom prst="rect">
            <a:avLst/>
          </a:prstGeom>
          <a:noFill/>
          <a:ln/>
        </p:spPr>
        <p:txBody>
          <a:bodyPr wrap="square" lIns="0" tIns="0" rIns="0" bIns="0" rtlCol="0" anchor="t"/>
          <a:lstStyle/>
          <a:p>
            <a:pPr algn="l" indent="0" marL="0">
              <a:buNone/>
            </a:pPr>
            <a:r>
              <a:rPr lang="en-US" sz="2185" dirty="0">
                <a:solidFill>
                  <a:srgbClr val="3D633E">
                    <a:alpha val="100000"/>
                  </a:srgbClr>
                </a:solidFill>
                <a:latin typeface="Lato Regular" pitchFamily="34" charset="0"/>
                <a:ea typeface="Lato Regular" pitchFamily="34" charset="-122"/>
                <a:cs typeface="Lato Regular" pitchFamily="34" charset="-120"/>
              </a:rPr>
              <a:t>8</a:t>
            </a:r>
            <a:endParaRPr lang="en-US" sz="2185" dirty="0"/>
          </a:p>
        </p:txBody>
      </p:sp>
      <p:sp>
        <p:nvSpPr>
          <p:cNvPr id="17" name="Text 12"/>
          <p:cNvSpPr/>
          <p:nvPr/>
        </p:nvSpPr>
        <p:spPr>
          <a:xfrm>
            <a:off x="2852319" y="8482087"/>
            <a:ext cx="356539"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10</a:t>
            </a:r>
            <a:endParaRPr lang="en-US" sz="1821" dirty="0"/>
          </a:p>
        </p:txBody>
      </p:sp>
      <p:sp>
        <p:nvSpPr>
          <p:cNvPr id="18" name="Text 13"/>
          <p:cNvSpPr/>
          <p:nvPr/>
        </p:nvSpPr>
        <p:spPr>
          <a:xfrm>
            <a:off x="2852319" y="7964612"/>
            <a:ext cx="356539"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20</a:t>
            </a:r>
            <a:endParaRPr lang="en-US" sz="1821" dirty="0"/>
          </a:p>
        </p:txBody>
      </p:sp>
      <p:sp>
        <p:nvSpPr>
          <p:cNvPr id="19" name="Text 14"/>
          <p:cNvSpPr/>
          <p:nvPr/>
        </p:nvSpPr>
        <p:spPr>
          <a:xfrm>
            <a:off x="2852319" y="7447161"/>
            <a:ext cx="356539"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30</a:t>
            </a:r>
            <a:endParaRPr lang="en-US" sz="1821" dirty="0"/>
          </a:p>
        </p:txBody>
      </p:sp>
      <p:sp>
        <p:nvSpPr>
          <p:cNvPr id="20" name="Text 15"/>
          <p:cNvSpPr/>
          <p:nvPr/>
        </p:nvSpPr>
        <p:spPr>
          <a:xfrm>
            <a:off x="2852319" y="6929611"/>
            <a:ext cx="356539"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40</a:t>
            </a:r>
            <a:endParaRPr lang="en-US" sz="1821" dirty="0"/>
          </a:p>
        </p:txBody>
      </p:sp>
      <p:sp>
        <p:nvSpPr>
          <p:cNvPr id="21" name="Text 16"/>
          <p:cNvSpPr/>
          <p:nvPr/>
        </p:nvSpPr>
        <p:spPr>
          <a:xfrm>
            <a:off x="2852319" y="6412309"/>
            <a:ext cx="356539"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50</a:t>
            </a:r>
            <a:endParaRPr lang="en-US" sz="1821" dirty="0"/>
          </a:p>
        </p:txBody>
      </p:sp>
      <p:sp>
        <p:nvSpPr>
          <p:cNvPr id="22" name="Text 17"/>
          <p:cNvSpPr/>
          <p:nvPr/>
        </p:nvSpPr>
        <p:spPr>
          <a:xfrm>
            <a:off x="2852319" y="5894809"/>
            <a:ext cx="356539"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60</a:t>
            </a:r>
            <a:endParaRPr lang="en-US" sz="1821" dirty="0"/>
          </a:p>
        </p:txBody>
      </p:sp>
      <p:sp>
        <p:nvSpPr>
          <p:cNvPr id="23" name="Text 18"/>
          <p:cNvSpPr/>
          <p:nvPr/>
        </p:nvSpPr>
        <p:spPr>
          <a:xfrm>
            <a:off x="2852319" y="5377507"/>
            <a:ext cx="356539"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70</a:t>
            </a:r>
            <a:endParaRPr lang="en-US" sz="1821" dirty="0"/>
          </a:p>
        </p:txBody>
      </p:sp>
      <p:sp>
        <p:nvSpPr>
          <p:cNvPr id="24" name="Text 19"/>
          <p:cNvSpPr/>
          <p:nvPr/>
        </p:nvSpPr>
        <p:spPr>
          <a:xfrm>
            <a:off x="2852319" y="4860057"/>
            <a:ext cx="356539"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80</a:t>
            </a:r>
            <a:endParaRPr lang="en-US" sz="1821" dirty="0"/>
          </a:p>
        </p:txBody>
      </p:sp>
      <p:sp>
        <p:nvSpPr>
          <p:cNvPr id="25" name="Text 20"/>
          <p:cNvSpPr/>
          <p:nvPr/>
        </p:nvSpPr>
        <p:spPr>
          <a:xfrm>
            <a:off x="2852319" y="4342507"/>
            <a:ext cx="356539"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90</a:t>
            </a:r>
            <a:endParaRPr lang="en-US" sz="1821" dirty="0"/>
          </a:p>
        </p:txBody>
      </p:sp>
      <p:sp>
        <p:nvSpPr>
          <p:cNvPr id="26" name="Text 21"/>
          <p:cNvSpPr/>
          <p:nvPr/>
        </p:nvSpPr>
        <p:spPr>
          <a:xfrm>
            <a:off x="2718140" y="3825032"/>
            <a:ext cx="483555" cy="356494"/>
          </a:xfrm>
          <a:prstGeom prst="rect">
            <a:avLst/>
          </a:prstGeom>
          <a:noFill/>
          <a:ln/>
        </p:spPr>
        <p:txBody>
          <a:bodyPr wrap="square" lIns="0" tIns="0" rIns="0" bIns="0" rtlCol="0" anchor="t"/>
          <a:lstStyle/>
          <a:p>
            <a:pPr algn="l" indent="0" marL="0">
              <a:buNone/>
            </a:pPr>
            <a:r>
              <a:rPr lang="en-US" sz="1821" dirty="0">
                <a:solidFill>
                  <a:srgbClr val="3D633E">
                    <a:alpha val="100000"/>
                  </a:srgbClr>
                </a:solidFill>
                <a:latin typeface="Lato Regular" pitchFamily="34" charset="0"/>
                <a:ea typeface="Lato Regular" pitchFamily="34" charset="-122"/>
                <a:cs typeface="Lato Regular" pitchFamily="34" charset="-120"/>
              </a:rPr>
              <a:t>100</a:t>
            </a:r>
            <a:endParaRPr lang="en-US" sz="1821" dirty="0"/>
          </a:p>
        </p:txBody>
      </p:sp>
      <p:pic>
        <p:nvPicPr>
          <p:cNvPr id="27" name="Image 3" descr=" ">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368467" y="3771900"/>
            <a:ext cx="8291591" cy="5511006"/>
          </a:xfrm>
          <a:prstGeom prst="rect">
            <a:avLst/>
          </a:prstGeom>
        </p:spPr>
      </p:pic>
      <p:pic>
        <p:nvPicPr>
          <p:cNvPr id="28" name="Image 4" descr=" ">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512766" y="4185444"/>
            <a:ext cx="11567" cy="5258445"/>
          </a:xfrm>
          <a:prstGeom prst="rect">
            <a:avLst/>
          </a:prstGeom>
        </p:spPr>
      </p:pic>
      <p:pic>
        <p:nvPicPr>
          <p:cNvPr id="29" name="Image 5" descr=" ">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651279" y="4185444"/>
            <a:ext cx="11567" cy="5258445"/>
          </a:xfrm>
          <a:prstGeom prst="rect">
            <a:avLst/>
          </a:prstGeom>
        </p:spPr>
      </p:pic>
      <p:pic>
        <p:nvPicPr>
          <p:cNvPr id="30" name="Image 6" descr=" ">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789795" y="4185444"/>
            <a:ext cx="11567" cy="5258445"/>
          </a:xfrm>
          <a:prstGeom prst="rect">
            <a:avLst/>
          </a:prstGeom>
        </p:spPr>
      </p:pic>
      <p:pic>
        <p:nvPicPr>
          <p:cNvPr id="31" name="Image 7" descr=" ">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928309" y="4185444"/>
            <a:ext cx="11567" cy="5258445"/>
          </a:xfrm>
          <a:prstGeom prst="rect">
            <a:avLst/>
          </a:prstGeom>
        </p:spPr>
      </p:pic>
      <p:pic>
        <p:nvPicPr>
          <p:cNvPr id="32" name="Image 8" descr=" ">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9066828" y="4185444"/>
            <a:ext cx="11567" cy="5258445"/>
          </a:xfrm>
          <a:prstGeom prst="rect">
            <a:avLst/>
          </a:prstGeom>
        </p:spPr>
      </p:pic>
      <p:pic>
        <p:nvPicPr>
          <p:cNvPr id="33" name="Image 9" descr=" ">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10205341" y="4185444"/>
            <a:ext cx="11567" cy="5258445"/>
          </a:xfrm>
          <a:prstGeom prst="rect">
            <a:avLst/>
          </a:prstGeom>
        </p:spPr>
      </p:pic>
      <p:pic>
        <p:nvPicPr>
          <p:cNvPr id="34" name="Image 10" descr=" ">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11343854" y="4185444"/>
            <a:ext cx="11567" cy="5258445"/>
          </a:xfrm>
          <a:prstGeom prst="rect">
            <a:avLst/>
          </a:prstGeom>
        </p:spPr>
      </p:pic>
      <p:pic>
        <p:nvPicPr>
          <p:cNvPr id="35" name="Image 11" descr=" ">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3355539" y="5483845"/>
            <a:ext cx="8050168" cy="2373585"/>
          </a:xfrm>
          <a:prstGeom prst="rect">
            <a:avLst/>
          </a:prstGeom>
        </p:spPr>
      </p:pic>
      <p:pic>
        <p:nvPicPr>
          <p:cNvPr id="36" name="Image 12" descr=" ">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3369143" y="6359525"/>
            <a:ext cx="8044028" cy="2268538"/>
          </a:xfrm>
          <a:prstGeom prst="rect">
            <a:avLst/>
          </a:prstGeom>
        </p:spPr>
      </p:pic>
      <p:pic>
        <p:nvPicPr>
          <p:cNvPr id="37" name="Image 13" descr=" ">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4441751" y="6055643"/>
            <a:ext cx="153591" cy="153566"/>
          </a:xfrm>
          <a:prstGeom prst="rect">
            <a:avLst/>
          </a:prstGeom>
        </p:spPr>
      </p:pic>
      <p:pic>
        <p:nvPicPr>
          <p:cNvPr id="38" name="Image 14" descr=" ">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4441751" y="6981130"/>
            <a:ext cx="153591" cy="153566"/>
          </a:xfrm>
          <a:prstGeom prst="rect">
            <a:avLst/>
          </a:prstGeom>
        </p:spPr>
      </p:pic>
      <p:pic>
        <p:nvPicPr>
          <p:cNvPr id="39" name="Image 15" descr=" ">    </p:cNvPr>
          <p:cNvPicPr>
            <a:picLocks noChangeAspect="1"/>
          </p:cNvPicPr>
          <p:nvPr/>
        </p:nvPicPr>
        <p:blipFill>
          <a:blip r:embed="rId29">
            <a:extLst>
              <a:ext uri="{96DAC541-7B7A-43D3-8B79-37D633B846F1}">
                <asvg:svgBlip xmlns:asvg="http://schemas.microsoft.com/office/drawing/2016/SVG/main" r:embed="rId30"/>
              </a:ext>
            </a:extLst>
          </a:blip>
          <a:stretch>
            <a:fillRect/>
          </a:stretch>
        </p:blipFill>
        <p:spPr>
          <a:xfrm>
            <a:off x="5580267" y="5651277"/>
            <a:ext cx="153591" cy="153566"/>
          </a:xfrm>
          <a:prstGeom prst="rect">
            <a:avLst/>
          </a:prstGeom>
        </p:spPr>
      </p:pic>
      <p:pic>
        <p:nvPicPr>
          <p:cNvPr id="40" name="Image 16" descr=" ">    </p:cNvPr>
          <p:cNvPicPr>
            <a:picLocks noChangeAspect="1"/>
          </p:cNvPicPr>
          <p:nvPr/>
        </p:nvPicPr>
        <p:blipFill>
          <a:blip r:embed="rId31">
            <a:extLst>
              <a:ext uri="{96DAC541-7B7A-43D3-8B79-37D633B846F1}">
                <asvg:svgBlip xmlns:asvg="http://schemas.microsoft.com/office/drawing/2016/SVG/main" r:embed="rId32"/>
              </a:ext>
            </a:extLst>
          </a:blip>
          <a:stretch>
            <a:fillRect/>
          </a:stretch>
        </p:blipFill>
        <p:spPr>
          <a:xfrm>
            <a:off x="5580267" y="7415510"/>
            <a:ext cx="153591" cy="153566"/>
          </a:xfrm>
          <a:prstGeom prst="rect">
            <a:avLst/>
          </a:prstGeom>
        </p:spPr>
      </p:pic>
      <p:pic>
        <p:nvPicPr>
          <p:cNvPr id="41" name="Image 17" descr=" ">    </p:cNvPr>
          <p:cNvPicPr>
            <a:picLocks noChangeAspect="1"/>
          </p:cNvPicPr>
          <p:nvPr/>
        </p:nvPicPr>
        <p:blipFill>
          <a:blip r:embed="rId33">
            <a:extLst>
              <a:ext uri="{96DAC541-7B7A-43D3-8B79-37D633B846F1}">
                <asvg:svgBlip xmlns:asvg="http://schemas.microsoft.com/office/drawing/2016/SVG/main" r:embed="rId34"/>
              </a:ext>
            </a:extLst>
          </a:blip>
          <a:stretch>
            <a:fillRect/>
          </a:stretch>
        </p:blipFill>
        <p:spPr>
          <a:xfrm>
            <a:off x="6718783" y="7732812"/>
            <a:ext cx="153591" cy="153566"/>
          </a:xfrm>
          <a:prstGeom prst="rect">
            <a:avLst/>
          </a:prstGeom>
        </p:spPr>
      </p:pic>
      <p:pic>
        <p:nvPicPr>
          <p:cNvPr id="42" name="Image 18" descr=" ">    </p:cNvPr>
          <p:cNvPicPr>
            <a:picLocks noChangeAspect="1"/>
          </p:cNvPicPr>
          <p:nvPr/>
        </p:nvPicPr>
        <p:blipFill>
          <a:blip r:embed="rId35">
            <a:extLst>
              <a:ext uri="{96DAC541-7B7A-43D3-8B79-37D633B846F1}">
                <asvg:svgBlip xmlns:asvg="http://schemas.microsoft.com/office/drawing/2016/SVG/main" r:embed="rId36"/>
              </a:ext>
            </a:extLst>
          </a:blip>
          <a:stretch>
            <a:fillRect/>
          </a:stretch>
        </p:blipFill>
        <p:spPr>
          <a:xfrm>
            <a:off x="6718783" y="6311826"/>
            <a:ext cx="153591" cy="153566"/>
          </a:xfrm>
          <a:prstGeom prst="rect">
            <a:avLst/>
          </a:prstGeom>
        </p:spPr>
      </p:pic>
      <p:pic>
        <p:nvPicPr>
          <p:cNvPr id="43" name="Image 19" descr=" ">    </p:cNvPr>
          <p:cNvPicPr>
            <a:picLocks noChangeAspect="1"/>
          </p:cNvPicPr>
          <p:nvPr/>
        </p:nvPicPr>
        <p:blipFill>
          <a:blip r:embed="rId37">
            <a:extLst>
              <a:ext uri="{96DAC541-7B7A-43D3-8B79-37D633B846F1}">
                <asvg:svgBlip xmlns:asvg="http://schemas.microsoft.com/office/drawing/2016/SVG/main" r:embed="rId38"/>
              </a:ext>
            </a:extLst>
          </a:blip>
          <a:stretch>
            <a:fillRect/>
          </a:stretch>
        </p:blipFill>
        <p:spPr>
          <a:xfrm>
            <a:off x="7861923" y="6733232"/>
            <a:ext cx="153591" cy="153566"/>
          </a:xfrm>
          <a:prstGeom prst="rect">
            <a:avLst/>
          </a:prstGeom>
        </p:spPr>
      </p:pic>
      <p:pic>
        <p:nvPicPr>
          <p:cNvPr id="44" name="Image 20" descr=" ">    </p:cNvPr>
          <p:cNvPicPr>
            <a:picLocks noChangeAspect="1"/>
          </p:cNvPicPr>
          <p:nvPr/>
        </p:nvPicPr>
        <p:blipFill>
          <a:blip r:embed="rId39">
            <a:extLst>
              <a:ext uri="{96DAC541-7B7A-43D3-8B79-37D633B846F1}">
                <asvg:svgBlip xmlns:asvg="http://schemas.microsoft.com/office/drawing/2016/SVG/main" r:embed="rId40"/>
              </a:ext>
            </a:extLst>
          </a:blip>
          <a:stretch>
            <a:fillRect/>
          </a:stretch>
        </p:blipFill>
        <p:spPr>
          <a:xfrm>
            <a:off x="7861923" y="6420644"/>
            <a:ext cx="153591" cy="153566"/>
          </a:xfrm>
          <a:prstGeom prst="rect">
            <a:avLst/>
          </a:prstGeom>
        </p:spPr>
      </p:pic>
      <p:pic>
        <p:nvPicPr>
          <p:cNvPr id="45" name="Image 21" descr=" ">    </p:cNvPr>
          <p:cNvPicPr>
            <a:picLocks noChangeAspect="1"/>
          </p:cNvPicPr>
          <p:nvPr/>
        </p:nvPicPr>
        <p:blipFill>
          <a:blip r:embed="rId41">
            <a:extLst>
              <a:ext uri="{96DAC541-7B7A-43D3-8B79-37D633B846F1}">
                <asvg:svgBlip xmlns:asvg="http://schemas.microsoft.com/office/drawing/2016/SVG/main" r:embed="rId42"/>
              </a:ext>
            </a:extLst>
          </a:blip>
          <a:stretch>
            <a:fillRect/>
          </a:stretch>
        </p:blipFill>
        <p:spPr>
          <a:xfrm>
            <a:off x="8995813" y="7667575"/>
            <a:ext cx="153591" cy="153566"/>
          </a:xfrm>
          <a:prstGeom prst="rect">
            <a:avLst/>
          </a:prstGeom>
        </p:spPr>
      </p:pic>
      <p:pic>
        <p:nvPicPr>
          <p:cNvPr id="46" name="Image 22" descr=" ">    </p:cNvPr>
          <p:cNvPicPr>
            <a:picLocks noChangeAspect="1"/>
          </p:cNvPicPr>
          <p:nvPr/>
        </p:nvPicPr>
        <p:blipFill>
          <a:blip r:embed="rId43">
            <a:extLst>
              <a:ext uri="{96DAC541-7B7A-43D3-8B79-37D633B846F1}">
                <asvg:svgBlip xmlns:asvg="http://schemas.microsoft.com/office/drawing/2016/SVG/main" r:embed="rId44"/>
              </a:ext>
            </a:extLst>
          </a:blip>
          <a:stretch>
            <a:fillRect/>
          </a:stretch>
        </p:blipFill>
        <p:spPr>
          <a:xfrm>
            <a:off x="8995813" y="7076877"/>
            <a:ext cx="153591" cy="153566"/>
          </a:xfrm>
          <a:prstGeom prst="rect">
            <a:avLst/>
          </a:prstGeom>
        </p:spPr>
      </p:pic>
      <p:pic>
        <p:nvPicPr>
          <p:cNvPr id="47" name="Image 23" descr=" ">    </p:cNvPr>
          <p:cNvPicPr>
            <a:picLocks noChangeAspect="1"/>
          </p:cNvPicPr>
          <p:nvPr/>
        </p:nvPicPr>
        <p:blipFill>
          <a:blip r:embed="rId45">
            <a:extLst>
              <a:ext uri="{96DAC541-7B7A-43D3-8B79-37D633B846F1}">
                <asvg:svgBlip xmlns:asvg="http://schemas.microsoft.com/office/drawing/2016/SVG/main" r:embed="rId46"/>
              </a:ext>
            </a:extLst>
          </a:blip>
          <a:stretch>
            <a:fillRect/>
          </a:stretch>
        </p:blipFill>
        <p:spPr>
          <a:xfrm>
            <a:off x="10138955" y="6972449"/>
            <a:ext cx="153591" cy="153566"/>
          </a:xfrm>
          <a:prstGeom prst="rect">
            <a:avLst/>
          </a:prstGeom>
        </p:spPr>
      </p:pic>
      <p:pic>
        <p:nvPicPr>
          <p:cNvPr id="48" name="Image 24" descr=" ">    </p:cNvPr>
          <p:cNvPicPr>
            <a:picLocks noChangeAspect="1"/>
          </p:cNvPicPr>
          <p:nvPr/>
        </p:nvPicPr>
        <p:blipFill>
          <a:blip r:embed="rId47">
            <a:extLst>
              <a:ext uri="{96DAC541-7B7A-43D3-8B79-37D633B846F1}">
                <asvg:svgBlip xmlns:asvg="http://schemas.microsoft.com/office/drawing/2016/SVG/main" r:embed="rId48"/>
              </a:ext>
            </a:extLst>
          </a:blip>
          <a:stretch>
            <a:fillRect/>
          </a:stretch>
        </p:blipFill>
        <p:spPr>
          <a:xfrm>
            <a:off x="10138955" y="6572771"/>
            <a:ext cx="153591" cy="153566"/>
          </a:xfrm>
          <a:prstGeom prst="rect">
            <a:avLst/>
          </a:prstGeom>
        </p:spPr>
      </p:pic>
      <p:sp>
        <p:nvSpPr>
          <p:cNvPr id="49" name="Shape 22"/>
          <p:cNvSpPr/>
          <p:nvPr/>
        </p:nvSpPr>
        <p:spPr>
          <a:xfrm>
            <a:off x="14403600" y="4191000"/>
            <a:ext cx="5601400" cy="7620000"/>
          </a:xfrm>
          <a:prstGeom prst="rect">
            <a:avLst/>
          </a:prstGeom>
          <a:noFill/>
          <a:ln/>
        </p:spPr>
      </p:sp>
      <p:sp>
        <p:nvSpPr>
          <p:cNvPr id="50" name="Shape 23"/>
          <p:cNvSpPr/>
          <p:nvPr/>
        </p:nvSpPr>
        <p:spPr>
          <a:xfrm>
            <a:off x="14403600" y="4191000"/>
            <a:ext cx="5601400" cy="7620000"/>
          </a:xfrm>
          <a:prstGeom prst="rect">
            <a:avLst/>
          </a:prstGeom>
          <a:noFill/>
          <a:ln/>
        </p:spPr>
      </p:sp>
      <p:pic>
        <p:nvPicPr>
          <p:cNvPr id="51" name="Image 25" descr=" ">    </p:cNvPr>
          <p:cNvPicPr>
            <a:picLocks noChangeAspect="1"/>
          </p:cNvPicPr>
          <p:nvPr/>
        </p:nvPicPr>
        <p:blipFill>
          <a:blip r:embed="rId49"/>
          <a:stretch>
            <a:fillRect/>
          </a:stretch>
        </p:blipFill>
        <p:spPr>
          <a:xfrm>
            <a:off x="14403600" y="4191000"/>
            <a:ext cx="5575997" cy="5575300"/>
          </a:xfrm>
          <a:prstGeom prst="rect">
            <a:avLst/>
          </a:prstGeom>
        </p:spPr>
      </p:pic>
      <p:pic>
        <p:nvPicPr>
          <p:cNvPr id="52" name="Image 26" descr=" ">    </p:cNvPr>
          <p:cNvPicPr>
            <a:picLocks noChangeAspect="1"/>
          </p:cNvPicPr>
          <p:nvPr/>
        </p:nvPicPr>
        <p:blipFill>
          <a:blip r:embed="rId50"/>
          <a:stretch>
            <a:fillRect/>
          </a:stretch>
        </p:blipFill>
        <p:spPr>
          <a:xfrm>
            <a:off x="14403600" y="4191000"/>
            <a:ext cx="5575997" cy="5575300"/>
          </a:xfrm>
          <a:prstGeom prst="rect">
            <a:avLst/>
          </a:prstGeom>
        </p:spPr>
      </p:pic>
      <p:sp>
        <p:nvSpPr>
          <p:cNvPr id="53" name="Shape 24"/>
          <p:cNvSpPr/>
          <p:nvPr/>
        </p:nvSpPr>
        <p:spPr>
          <a:xfrm>
            <a:off x="16150069" y="6365379"/>
            <a:ext cx="2095762" cy="1226566"/>
          </a:xfrm>
          <a:prstGeom prst="rect">
            <a:avLst/>
          </a:prstGeom>
          <a:noFill/>
          <a:ln/>
        </p:spPr>
      </p:sp>
      <p:sp>
        <p:nvSpPr>
          <p:cNvPr id="54" name="Text 25"/>
          <p:cNvSpPr/>
          <p:nvPr/>
        </p:nvSpPr>
        <p:spPr>
          <a:xfrm>
            <a:off x="16150069" y="6216650"/>
            <a:ext cx="2298987"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34.574</a:t>
            </a:r>
            <a:endParaRPr lang="en-US" sz="4800" dirty="0"/>
          </a:p>
        </p:txBody>
      </p:sp>
      <p:sp>
        <p:nvSpPr>
          <p:cNvPr id="55" name="Text 26"/>
          <p:cNvSpPr/>
          <p:nvPr/>
        </p:nvSpPr>
        <p:spPr>
          <a:xfrm>
            <a:off x="16696237" y="7131050"/>
            <a:ext cx="1138909" cy="745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Total</a:t>
            </a:r>
            <a:endParaRPr lang="en-US" sz="3200" dirty="0"/>
          </a:p>
        </p:txBody>
      </p:sp>
      <p:sp>
        <p:nvSpPr>
          <p:cNvPr id="56" name="Shape 27"/>
          <p:cNvSpPr/>
          <p:nvPr/>
        </p:nvSpPr>
        <p:spPr>
          <a:xfrm>
            <a:off x="13260457" y="10515600"/>
            <a:ext cx="7874984" cy="2235200"/>
          </a:xfrm>
          <a:prstGeom prst="rect">
            <a:avLst/>
          </a:prstGeom>
          <a:noFill/>
          <a:ln/>
        </p:spPr>
      </p:sp>
      <p:sp>
        <p:nvSpPr>
          <p:cNvPr id="57" name="Shape 28"/>
          <p:cNvSpPr/>
          <p:nvPr/>
        </p:nvSpPr>
        <p:spPr>
          <a:xfrm>
            <a:off x="13260457" y="10515600"/>
            <a:ext cx="7874984" cy="2235200"/>
          </a:xfrm>
          <a:prstGeom prst="rect">
            <a:avLst/>
          </a:prstGeom>
          <a:noFill/>
          <a:ln/>
        </p:spPr>
      </p:sp>
      <p:sp>
        <p:nvSpPr>
          <p:cNvPr id="58" name="Text 29"/>
          <p:cNvSpPr/>
          <p:nvPr/>
        </p:nvSpPr>
        <p:spPr>
          <a:xfrm>
            <a:off x="13158845" y="10515600"/>
            <a:ext cx="8078210" cy="1117600"/>
          </a:xfrm>
          <a:prstGeom prst="rect">
            <a:avLst/>
          </a:prstGeom>
          <a:noFill/>
          <a:ln/>
        </p:spPr>
        <p:txBody>
          <a:bodyPr wrap="square" lIns="0" tIns="0" rIns="0" bIns="0" rtlCol="0" anchor="t"/>
          <a:lstStyle/>
          <a:p>
            <a:pPr algn="ctr"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Treasure Found</a:t>
            </a:r>
            <a:endParaRPr lang="en-US" sz="4800" dirty="0"/>
          </a:p>
        </p:txBody>
      </p:sp>
      <p:sp>
        <p:nvSpPr>
          <p:cNvPr id="59" name="Text 30"/>
          <p:cNvSpPr/>
          <p:nvPr/>
        </p:nvSpPr>
        <p:spPr>
          <a:xfrm>
            <a:off x="13192716" y="11531600"/>
            <a:ext cx="8010468" cy="1354667"/>
          </a:xfrm>
          <a:prstGeom prst="rect">
            <a:avLst/>
          </a:prstGeom>
          <a:noFill/>
          <a:ln/>
        </p:spPr>
        <p:txBody>
          <a:bodyPr wrap="square" lIns="0" tIns="0" rIns="0" bIns="0" rtlCol="0" anchor="t"/>
          <a:lstStyle/>
          <a:p>
            <a:pPr algn="ct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record of the amount of treasure found per month</a:t>
            </a:r>
            <a:endParaRPr lang="en-US" sz="3200" dirty="0"/>
          </a:p>
        </p:txBody>
      </p:sp>
      <p:sp>
        <p:nvSpPr>
          <p:cNvPr id="60" name="Shape 31"/>
          <p:cNvSpPr/>
          <p:nvPr/>
        </p:nvSpPr>
        <p:spPr>
          <a:xfrm>
            <a:off x="3251606" y="10515600"/>
            <a:ext cx="7874984" cy="2235200"/>
          </a:xfrm>
          <a:prstGeom prst="rect">
            <a:avLst/>
          </a:prstGeom>
          <a:noFill/>
          <a:ln/>
        </p:spPr>
      </p:sp>
      <p:sp>
        <p:nvSpPr>
          <p:cNvPr id="61" name="Shape 32"/>
          <p:cNvSpPr/>
          <p:nvPr/>
        </p:nvSpPr>
        <p:spPr>
          <a:xfrm>
            <a:off x="3251606" y="10515600"/>
            <a:ext cx="7874984" cy="2235200"/>
          </a:xfrm>
          <a:prstGeom prst="rect">
            <a:avLst/>
          </a:prstGeom>
          <a:noFill/>
          <a:ln/>
        </p:spPr>
      </p:sp>
      <p:sp>
        <p:nvSpPr>
          <p:cNvPr id="62" name="Text 33"/>
          <p:cNvSpPr/>
          <p:nvPr/>
        </p:nvSpPr>
        <p:spPr>
          <a:xfrm>
            <a:off x="3149994" y="10515600"/>
            <a:ext cx="8078210" cy="1117600"/>
          </a:xfrm>
          <a:prstGeom prst="rect">
            <a:avLst/>
          </a:prstGeom>
          <a:noFill/>
          <a:ln/>
        </p:spPr>
        <p:txBody>
          <a:bodyPr wrap="square" lIns="0" tIns="0" rIns="0" bIns="0" rtlCol="0" anchor="t"/>
          <a:lstStyle/>
          <a:p>
            <a:pPr algn="ctr"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Spellcasting Progress</a:t>
            </a:r>
            <a:endParaRPr lang="en-US" sz="4800" dirty="0"/>
          </a:p>
        </p:txBody>
      </p:sp>
      <p:sp>
        <p:nvSpPr>
          <p:cNvPr id="63" name="Text 34"/>
          <p:cNvSpPr/>
          <p:nvPr/>
        </p:nvSpPr>
        <p:spPr>
          <a:xfrm>
            <a:off x="3183865" y="11531600"/>
            <a:ext cx="8010468" cy="1354667"/>
          </a:xfrm>
          <a:prstGeom prst="rect">
            <a:avLst/>
          </a:prstGeom>
          <a:noFill/>
          <a:ln/>
        </p:spPr>
        <p:txBody>
          <a:bodyPr wrap="square" lIns="0" tIns="0" rIns="0" bIns="0" rtlCol="0" anchor="t"/>
          <a:lstStyle/>
          <a:p>
            <a:pPr algn="ct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record of the number of spells cast per year</a:t>
            </a:r>
            <a:endParaRPr lang="en-US" sz="3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11676505" y="8129935"/>
            <a:ext cx="3468554" cy="5586065"/>
          </a:xfrm>
          <a:prstGeom prst="rect">
            <a:avLst/>
          </a:prstGeom>
        </p:spPr>
      </p:pic>
      <p:pic>
        <p:nvPicPr>
          <p:cNvPr id="3" name="Image 1" descr=" ">    </p:cNvPr>
          <p:cNvPicPr>
            <a:picLocks noChangeAspect="1"/>
          </p:cNvPicPr>
          <p:nvPr/>
        </p:nvPicPr>
        <p:blipFill>
          <a:blip r:embed="rId3"/>
          <a:stretch>
            <a:fillRect/>
          </a:stretch>
        </p:blipFill>
        <p:spPr>
          <a:xfrm>
            <a:off x="20754394" y="7924800"/>
            <a:ext cx="3630201" cy="5791200"/>
          </a:xfrm>
          <a:prstGeom prst="rect">
            <a:avLst/>
          </a:prstGeom>
        </p:spPr>
      </p:pic>
      <p:sp>
        <p:nvSpPr>
          <p:cNvPr id="4" name="Shape 0"/>
          <p:cNvSpPr/>
          <p:nvPr/>
        </p:nvSpPr>
        <p:spPr>
          <a:xfrm>
            <a:off x="23370921" y="10515600"/>
            <a:ext cx="1016127" cy="3200400"/>
          </a:xfrm>
          <a:prstGeom prst="rect">
            <a:avLst/>
          </a:prstGeom>
          <a:noFill/>
          <a:ln/>
        </p:spPr>
      </p:sp>
      <p:pic>
        <p:nvPicPr>
          <p:cNvPr id="5" name="Image 2" descr=" ">    </p:cNvPr>
          <p:cNvPicPr>
            <a:picLocks noChangeAspect="1"/>
          </p:cNvPicPr>
          <p:nvPr/>
        </p:nvPicPr>
        <p:blipFill>
          <a:blip r:embed="rId4"/>
          <a:stretch>
            <a:fillRect/>
          </a:stretch>
        </p:blipFill>
        <p:spPr>
          <a:xfrm>
            <a:off x="23523340" y="10820400"/>
            <a:ext cx="711289" cy="2590800"/>
          </a:xfrm>
          <a:prstGeom prst="rect">
            <a:avLst/>
          </a:prstGeom>
        </p:spPr>
      </p:pic>
      <p:sp>
        <p:nvSpPr>
          <p:cNvPr id="6" name="Shape 1"/>
          <p:cNvSpPr/>
          <p:nvPr/>
        </p:nvSpPr>
        <p:spPr>
          <a:xfrm>
            <a:off x="13450981" y="5753100"/>
            <a:ext cx="8738692" cy="2336800"/>
          </a:xfrm>
          <a:prstGeom prst="rect">
            <a:avLst/>
          </a:prstGeom>
          <a:noFill/>
          <a:ln/>
        </p:spPr>
      </p:sp>
      <p:sp>
        <p:nvSpPr>
          <p:cNvPr id="7" name="Shape 2"/>
          <p:cNvSpPr/>
          <p:nvPr/>
        </p:nvSpPr>
        <p:spPr>
          <a:xfrm>
            <a:off x="13450981" y="5753100"/>
            <a:ext cx="8738692" cy="2336800"/>
          </a:xfrm>
          <a:prstGeom prst="rect">
            <a:avLst/>
          </a:prstGeom>
          <a:noFill/>
          <a:ln/>
        </p:spPr>
      </p:sp>
      <p:sp>
        <p:nvSpPr>
          <p:cNvPr id="8" name="Text 3"/>
          <p:cNvSpPr/>
          <p:nvPr/>
        </p:nvSpPr>
        <p:spPr>
          <a:xfrm>
            <a:off x="13450981" y="5753100"/>
            <a:ext cx="8941918"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A web application</a:t>
            </a:r>
            <a:endParaRPr lang="en-US" sz="4800" dirty="0"/>
          </a:p>
        </p:txBody>
      </p:sp>
      <p:sp>
        <p:nvSpPr>
          <p:cNvPr id="9" name="Text 4"/>
          <p:cNvSpPr/>
          <p:nvPr/>
        </p:nvSpPr>
        <p:spPr>
          <a:xfrm>
            <a:off x="13450981" y="6870700"/>
            <a:ext cx="8874176" cy="1354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web application designed for discovering the world of fantasy</a:t>
            </a:r>
            <a:endParaRPr lang="en-US" sz="3200" dirty="0"/>
          </a:p>
        </p:txBody>
      </p:sp>
      <p:pic>
        <p:nvPicPr>
          <p:cNvPr id="10" name="Image 3" descr=" ">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54032" y="3251200"/>
            <a:ext cx="13768521" cy="8166100"/>
          </a:xfrm>
          <a:prstGeom prst="rect">
            <a:avLst/>
          </a:prstGeom>
        </p:spPr>
      </p:pic>
      <p:pic>
        <p:nvPicPr>
          <p:cNvPr id="11" name="Image 4" descr=" ">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84673" y="3594100"/>
            <a:ext cx="9894537" cy="6489700"/>
          </a:xfrm>
          <a:prstGeom prst="rect">
            <a:avLst/>
          </a:prstGeom>
        </p:spPr>
      </p:pic>
      <p:sp>
        <p:nvSpPr>
          <p:cNvPr id="12" name="Text 5"/>
          <p:cNvSpPr/>
          <p:nvPr/>
        </p:nvSpPr>
        <p:spPr>
          <a:xfrm>
            <a:off x="7011276" y="1219200"/>
            <a:ext cx="10690503" cy="1862667"/>
          </a:xfrm>
          <a:prstGeom prst="rect">
            <a:avLst/>
          </a:prstGeom>
          <a:noFill/>
          <a:ln/>
        </p:spPr>
        <p:txBody>
          <a:bodyPr wrap="square" lIns="0" tIns="0" rIns="0" bIns="0" rtlCol="0" anchor="t"/>
          <a:lstStyle/>
          <a:p>
            <a:pPr algn="l"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Portal to Adventure</a:t>
            </a:r>
            <a:endParaRPr lang="en-US" sz="8000" dirty="0"/>
          </a:p>
        </p:txBody>
      </p:sp>
      <p:pic>
        <p:nvPicPr>
          <p:cNvPr id="13" name="Image 5" descr=" ">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7420723" y="10749087"/>
            <a:ext cx="3215951" cy="1649288"/>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E5F0BD"/>
        </a:solidFill>
      </p:bgPr>
    </p:bg>
    <p:spTree>
      <p:nvGrpSpPr>
        <p:cNvPr id="1" name=""/>
        <p:cNvGrpSpPr/>
        <p:nvPr/>
      </p:nvGrpSpPr>
      <p:grpSpPr>
        <a:xfrm>
          <a:off x="0" y="0"/>
          <a:ext cx="0" cy="0"/>
          <a:chOff x="0" y="0"/>
          <a:chExt cx="0" cy="0"/>
        </a:xfrm>
      </p:grpSpPr>
      <p:sp>
        <p:nvSpPr>
          <p:cNvPr id="2" name="Shape 0"/>
          <p:cNvSpPr/>
          <p:nvPr/>
        </p:nvSpPr>
        <p:spPr>
          <a:xfrm>
            <a:off x="23370921" y="10515600"/>
            <a:ext cx="1016127" cy="3200400"/>
          </a:xfrm>
          <a:prstGeom prst="rect">
            <a:avLst/>
          </a:prstGeom>
          <a:noFill/>
          <a:ln/>
        </p:spPr>
      </p:sp>
      <p:pic>
        <p:nvPicPr>
          <p:cNvPr id="3" name="Image 0" descr=" ">    </p:cNvPr>
          <p:cNvPicPr>
            <a:picLocks noChangeAspect="1"/>
          </p:cNvPicPr>
          <p:nvPr/>
        </p:nvPicPr>
        <p:blipFill>
          <a:blip r:embed="rId1"/>
          <a:stretch>
            <a:fillRect/>
          </a:stretch>
        </p:blipFill>
        <p:spPr>
          <a:xfrm>
            <a:off x="23523340" y="10820400"/>
            <a:ext cx="711289" cy="2590800"/>
          </a:xfrm>
          <a:prstGeom prst="rect">
            <a:avLst/>
          </a:prstGeom>
        </p:spPr>
      </p:pic>
      <p:sp>
        <p:nvSpPr>
          <p:cNvPr id="4" name="Shape 1"/>
          <p:cNvSpPr/>
          <p:nvPr/>
        </p:nvSpPr>
        <p:spPr>
          <a:xfrm>
            <a:off x="2946768" y="4152900"/>
            <a:ext cx="8738692" cy="2946400"/>
          </a:xfrm>
          <a:prstGeom prst="rect">
            <a:avLst/>
          </a:prstGeom>
          <a:noFill/>
          <a:ln/>
        </p:spPr>
      </p:sp>
      <p:sp>
        <p:nvSpPr>
          <p:cNvPr id="5" name="Shape 2"/>
          <p:cNvSpPr/>
          <p:nvPr/>
        </p:nvSpPr>
        <p:spPr>
          <a:xfrm>
            <a:off x="2946768" y="4152900"/>
            <a:ext cx="8738692" cy="2946400"/>
          </a:xfrm>
          <a:prstGeom prst="rect">
            <a:avLst/>
          </a:prstGeom>
          <a:noFill/>
          <a:ln/>
        </p:spPr>
      </p:sp>
      <p:sp>
        <p:nvSpPr>
          <p:cNvPr id="6" name="Text 3"/>
          <p:cNvSpPr/>
          <p:nvPr/>
        </p:nvSpPr>
        <p:spPr>
          <a:xfrm>
            <a:off x="2946768" y="4152900"/>
            <a:ext cx="8941918"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An mobile app</a:t>
            </a:r>
            <a:endParaRPr lang="en-US" sz="4800" dirty="0"/>
          </a:p>
        </p:txBody>
      </p:sp>
      <p:sp>
        <p:nvSpPr>
          <p:cNvPr id="7" name="Text 4"/>
          <p:cNvSpPr/>
          <p:nvPr/>
        </p:nvSpPr>
        <p:spPr>
          <a:xfrm>
            <a:off x="2946768" y="5270500"/>
            <a:ext cx="8874176" cy="19642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An app designed for exploring and experiencing the enchanting realm of fantasy</a:t>
            </a:r>
            <a:endParaRPr lang="en-US" sz="3200" dirty="0"/>
          </a:p>
        </p:txBody>
      </p:sp>
      <p:sp>
        <p:nvSpPr>
          <p:cNvPr id="8" name="Text 5"/>
          <p:cNvSpPr/>
          <p:nvPr/>
        </p:nvSpPr>
        <p:spPr>
          <a:xfrm>
            <a:off x="2946768" y="7658100"/>
            <a:ext cx="9090103" cy="3996267"/>
          </a:xfrm>
          <a:prstGeom prst="rect">
            <a:avLst/>
          </a:prstGeom>
          <a:noFill/>
          <a:ln/>
        </p:spPr>
        <p:txBody>
          <a:bodyPr wrap="square" lIns="0" tIns="0" rIns="0" bIns="0" rtlCol="0" anchor="t"/>
          <a:lstStyle/>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Explore a magical world</a:t>
            </a:r>
            <a:endParaRPr lang="en-US" sz="3200" dirty="0"/>
          </a:p>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Experience fantasy firsthand</a:t>
            </a:r>
            <a:endParaRPr lang="en-US" sz="3200" dirty="0"/>
          </a:p>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Immerse in a realm of magic</a:t>
            </a:r>
            <a:endParaRPr lang="en-US" sz="3200" dirty="0"/>
          </a:p>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Discover untold wonders</a:t>
            </a:r>
            <a:endParaRPr lang="en-US" sz="3200" dirty="0"/>
          </a:p>
          <a:p>
            <a:pPr algn="l" lvl="1" marL="685800" indent="-342900">
              <a:spcAft>
                <a:spcPts val="4000"/>
              </a:spcAft>
              <a:buSzPct val="100000"/>
              <a:buChar char="•"/>
            </a:pPr>
            <a:r>
              <a:rPr lang="en-US" sz="3200" dirty="0">
                <a:solidFill>
                  <a:srgbClr val="0E0E0E">
                    <a:alpha val="100000"/>
                  </a:srgbClr>
                </a:solidFill>
                <a:latin typeface="Poppins Regular" pitchFamily="34" charset="0"/>
                <a:ea typeface="Poppins Regular" pitchFamily="34" charset="-122"/>
                <a:cs typeface="Poppins Regular" pitchFamily="34" charset="-120"/>
              </a:rPr>
              <a:t>Live your fantasy dreams</a:t>
            </a:r>
            <a:endParaRPr lang="en-US" sz="3200" dirty="0"/>
          </a:p>
        </p:txBody>
      </p:sp>
      <p:sp>
        <p:nvSpPr>
          <p:cNvPr id="9" name="Text 6"/>
          <p:cNvSpPr/>
          <p:nvPr/>
        </p:nvSpPr>
        <p:spPr>
          <a:xfrm>
            <a:off x="2895962" y="1854200"/>
            <a:ext cx="12900579" cy="1862667"/>
          </a:xfrm>
          <a:prstGeom prst="rect">
            <a:avLst/>
          </a:prstGeom>
          <a:noFill/>
          <a:ln/>
        </p:spPr>
        <p:txBody>
          <a:bodyPr wrap="square" lIns="0" tIns="0" rIns="0" bIns="0" rtlCol="0" anchor="t"/>
          <a:lstStyle/>
          <a:p>
            <a:pPr algn="l"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The Future of Fantasy</a:t>
            </a:r>
            <a:endParaRPr lang="en-US" sz="8000" dirty="0"/>
          </a:p>
        </p:txBody>
      </p:sp>
      <p:pic>
        <p:nvPicPr>
          <p:cNvPr id="10" name="Image 1" descr=" ">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457832" y="1028700"/>
            <a:ext cx="5474384" cy="11849100"/>
          </a:xfrm>
          <a:prstGeom prst="rect">
            <a:avLst/>
          </a:prstGeom>
        </p:spPr>
      </p:pic>
      <p:pic>
        <p:nvPicPr>
          <p:cNvPr id="11" name="Image 2" descr=" ">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648356" y="1765300"/>
            <a:ext cx="5106038" cy="10795000"/>
          </a:xfrm>
          <a:prstGeom prst="rect">
            <a:avLst/>
          </a:prstGeom>
        </p:spPr>
      </p:pic>
      <p:pic>
        <p:nvPicPr>
          <p:cNvPr id="12" name="Image 3" descr=" ">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3405890" y="11524754"/>
            <a:ext cx="716942" cy="716855"/>
          </a:xfrm>
          <a:prstGeom prst="rect">
            <a:avLst/>
          </a:prstGeom>
        </p:spPr>
      </p:pic>
      <p:pic>
        <p:nvPicPr>
          <p:cNvPr id="13" name="Image 4" descr=" ">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039105" y="1028700"/>
            <a:ext cx="716942" cy="716855"/>
          </a:xfrm>
          <a:prstGeom prst="rect">
            <a:avLst/>
          </a:prstGeom>
        </p:spPr>
      </p:pic>
      <p:pic>
        <p:nvPicPr>
          <p:cNvPr id="14" name="Image 5" descr=" ">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3618514" y="1263005"/>
            <a:ext cx="716942" cy="71685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0" y="0"/>
            <a:ext cx="24387048" cy="13716000"/>
          </a:xfrm>
          <a:prstGeom prst="rect">
            <a:avLst/>
          </a:prstGeom>
        </p:spPr>
      </p:pic>
      <p:sp>
        <p:nvSpPr>
          <p:cNvPr id="3" name="Shape 0"/>
          <p:cNvSpPr/>
          <p:nvPr/>
        </p:nvSpPr>
        <p:spPr>
          <a:xfrm>
            <a:off x="23370921" y="10515600"/>
            <a:ext cx="1016127" cy="3200400"/>
          </a:xfrm>
          <a:prstGeom prst="rect">
            <a:avLst/>
          </a:prstGeom>
          <a:noFill/>
          <a:ln/>
        </p:spPr>
      </p:sp>
      <p:pic>
        <p:nvPicPr>
          <p:cNvPr id="4" name="Image 1" descr=" ">    </p:cNvPr>
          <p:cNvPicPr>
            <a:picLocks noChangeAspect="1"/>
          </p:cNvPicPr>
          <p:nvPr/>
        </p:nvPicPr>
        <p:blipFill>
          <a:blip r:embed="rId3"/>
          <a:stretch>
            <a:fillRect/>
          </a:stretch>
        </p:blipFill>
        <p:spPr>
          <a:xfrm>
            <a:off x="23523340" y="10820400"/>
            <a:ext cx="711289" cy="2590800"/>
          </a:xfrm>
          <a:prstGeom prst="rect">
            <a:avLst/>
          </a:prstGeom>
        </p:spPr>
      </p:pic>
      <p:sp>
        <p:nvSpPr>
          <p:cNvPr id="5" name="Text 1"/>
          <p:cNvSpPr/>
          <p:nvPr/>
        </p:nvSpPr>
        <p:spPr>
          <a:xfrm>
            <a:off x="15690694" y="698500"/>
            <a:ext cx="7464300" cy="3386667"/>
          </a:xfrm>
          <a:prstGeom prst="rect">
            <a:avLst/>
          </a:prstGeom>
          <a:noFill/>
          <a:ln/>
        </p:spPr>
        <p:txBody>
          <a:bodyPr wrap="square" lIns="0" tIns="0" rIns="0" bIns="0" rtlCol="0" anchor="t"/>
          <a:lstStyle/>
          <a:p>
            <a:pPr algn="r"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A Magic Picture</a:t>
            </a:r>
            <a:endParaRPr lang="en-US" sz="8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0" y="9875837"/>
            <a:ext cx="6204772" cy="3840163"/>
          </a:xfrm>
          <a:prstGeom prst="rect">
            <a:avLst/>
          </a:prstGeom>
        </p:spPr>
      </p:pic>
      <p:pic>
        <p:nvPicPr>
          <p:cNvPr id="3" name="Image 1" descr=" ">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632170" y="171128"/>
            <a:ext cx="1754878" cy="2724125"/>
          </a:xfrm>
          <a:prstGeom prst="rect">
            <a:avLst/>
          </a:prstGeom>
        </p:spPr>
      </p:pic>
      <p:sp>
        <p:nvSpPr>
          <p:cNvPr id="4" name="Shape 0"/>
          <p:cNvSpPr/>
          <p:nvPr/>
        </p:nvSpPr>
        <p:spPr>
          <a:xfrm>
            <a:off x="23370921" y="10515600"/>
            <a:ext cx="1016127" cy="3200400"/>
          </a:xfrm>
          <a:prstGeom prst="rect">
            <a:avLst/>
          </a:prstGeom>
          <a:noFill/>
          <a:ln/>
        </p:spPr>
      </p:sp>
      <p:pic>
        <p:nvPicPr>
          <p:cNvPr id="5" name="Image 2" descr=" ">    </p:cNvPr>
          <p:cNvPicPr>
            <a:picLocks noChangeAspect="1"/>
          </p:cNvPicPr>
          <p:nvPr/>
        </p:nvPicPr>
        <p:blipFill>
          <a:blip r:embed="rId5"/>
          <a:stretch>
            <a:fillRect/>
          </a:stretch>
        </p:blipFill>
        <p:spPr>
          <a:xfrm>
            <a:off x="23523340" y="10820400"/>
            <a:ext cx="711289" cy="2590800"/>
          </a:xfrm>
          <a:prstGeom prst="rect">
            <a:avLst/>
          </a:prstGeom>
        </p:spPr>
      </p:pic>
      <p:pic>
        <p:nvPicPr>
          <p:cNvPr id="6" name="Image 3" descr=" ">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08063" y="2933700"/>
            <a:ext cx="14479810" cy="7861300"/>
          </a:xfrm>
          <a:prstGeom prst="rect">
            <a:avLst/>
          </a:prstGeom>
        </p:spPr>
      </p:pic>
      <p:sp>
        <p:nvSpPr>
          <p:cNvPr id="7" name="Text 1"/>
          <p:cNvSpPr/>
          <p:nvPr/>
        </p:nvSpPr>
        <p:spPr>
          <a:xfrm>
            <a:off x="5012893" y="11696700"/>
            <a:ext cx="14348560" cy="1862667"/>
          </a:xfrm>
          <a:prstGeom prst="rect">
            <a:avLst/>
          </a:prstGeom>
          <a:noFill/>
          <a:ln/>
        </p:spPr>
        <p:txBody>
          <a:bodyPr wrap="square" lIns="0" tIns="0" rIns="0" bIns="0" rtlCol="0" anchor="t"/>
          <a:lstStyle/>
          <a:p>
            <a:pPr algn="ctr"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Fantasy Realm at a Glance</a:t>
            </a:r>
            <a:endParaRPr lang="en-US" sz="8000" dirty="0"/>
          </a:p>
        </p:txBody>
      </p:sp>
      <p:sp>
        <p:nvSpPr>
          <p:cNvPr id="8" name="Shape 2"/>
          <p:cNvSpPr/>
          <p:nvPr/>
        </p:nvSpPr>
        <p:spPr>
          <a:xfrm>
            <a:off x="15724565" y="1562100"/>
            <a:ext cx="6935067" cy="2844800"/>
          </a:xfrm>
          <a:prstGeom prst="rect">
            <a:avLst/>
          </a:prstGeom>
          <a:noFill/>
          <a:ln/>
        </p:spPr>
      </p:sp>
      <p:sp>
        <p:nvSpPr>
          <p:cNvPr id="9" name="Shape 3"/>
          <p:cNvSpPr/>
          <p:nvPr/>
        </p:nvSpPr>
        <p:spPr>
          <a:xfrm>
            <a:off x="15724565" y="1562100"/>
            <a:ext cx="6935067" cy="2844800"/>
          </a:xfrm>
          <a:prstGeom prst="rect">
            <a:avLst/>
          </a:prstGeom>
          <a:noFill/>
          <a:ln/>
        </p:spPr>
      </p:sp>
      <p:sp>
        <p:nvSpPr>
          <p:cNvPr id="10" name="Text 4"/>
          <p:cNvSpPr/>
          <p:nvPr/>
        </p:nvSpPr>
        <p:spPr>
          <a:xfrm>
            <a:off x="15724565" y="1562100"/>
            <a:ext cx="7138292"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The Enchanted Forest</a:t>
            </a:r>
            <a:endParaRPr lang="en-US" sz="4800" dirty="0"/>
          </a:p>
        </p:txBody>
      </p:sp>
      <p:sp>
        <p:nvSpPr>
          <p:cNvPr id="11" name="Text 5"/>
          <p:cNvSpPr/>
          <p:nvPr/>
        </p:nvSpPr>
        <p:spPr>
          <a:xfrm>
            <a:off x="15724565" y="2578100"/>
            <a:ext cx="7070550" cy="19642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magical forest filled with talking animals and enchanted creatures.</a:t>
            </a:r>
            <a:endParaRPr lang="en-US" sz="3200" dirty="0"/>
          </a:p>
        </p:txBody>
      </p:sp>
      <p:sp>
        <p:nvSpPr>
          <p:cNvPr id="12" name="Shape 6"/>
          <p:cNvSpPr/>
          <p:nvPr/>
        </p:nvSpPr>
        <p:spPr>
          <a:xfrm>
            <a:off x="15724565" y="4864100"/>
            <a:ext cx="6935067" cy="2844800"/>
          </a:xfrm>
          <a:prstGeom prst="rect">
            <a:avLst/>
          </a:prstGeom>
          <a:noFill/>
          <a:ln/>
        </p:spPr>
      </p:sp>
      <p:sp>
        <p:nvSpPr>
          <p:cNvPr id="13" name="Shape 7"/>
          <p:cNvSpPr/>
          <p:nvPr/>
        </p:nvSpPr>
        <p:spPr>
          <a:xfrm>
            <a:off x="15724565" y="4864100"/>
            <a:ext cx="6935067" cy="2844800"/>
          </a:xfrm>
          <a:prstGeom prst="rect">
            <a:avLst/>
          </a:prstGeom>
          <a:noFill/>
          <a:ln/>
        </p:spPr>
      </p:sp>
      <p:sp>
        <p:nvSpPr>
          <p:cNvPr id="14" name="Text 8"/>
          <p:cNvSpPr/>
          <p:nvPr/>
        </p:nvSpPr>
        <p:spPr>
          <a:xfrm>
            <a:off x="15724565" y="4864100"/>
            <a:ext cx="7138292"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The Crystal Caves</a:t>
            </a:r>
            <a:endParaRPr lang="en-US" sz="4800" dirty="0"/>
          </a:p>
        </p:txBody>
      </p:sp>
      <p:sp>
        <p:nvSpPr>
          <p:cNvPr id="15" name="Text 9"/>
          <p:cNvSpPr/>
          <p:nvPr/>
        </p:nvSpPr>
        <p:spPr>
          <a:xfrm>
            <a:off x="15724565" y="5880100"/>
            <a:ext cx="7070550" cy="19642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network of underground caves filled with precious gems and crystals.</a:t>
            </a:r>
            <a:endParaRPr lang="en-US" sz="3200" dirty="0"/>
          </a:p>
        </p:txBody>
      </p:sp>
      <p:sp>
        <p:nvSpPr>
          <p:cNvPr id="16" name="Shape 10"/>
          <p:cNvSpPr/>
          <p:nvPr/>
        </p:nvSpPr>
        <p:spPr>
          <a:xfrm>
            <a:off x="15724565" y="8191500"/>
            <a:ext cx="6935067" cy="2235200"/>
          </a:xfrm>
          <a:prstGeom prst="rect">
            <a:avLst/>
          </a:prstGeom>
          <a:noFill/>
          <a:ln/>
        </p:spPr>
      </p:sp>
      <p:sp>
        <p:nvSpPr>
          <p:cNvPr id="17" name="Shape 11"/>
          <p:cNvSpPr/>
          <p:nvPr/>
        </p:nvSpPr>
        <p:spPr>
          <a:xfrm>
            <a:off x="15724565" y="8191500"/>
            <a:ext cx="6935067" cy="2235200"/>
          </a:xfrm>
          <a:prstGeom prst="rect">
            <a:avLst/>
          </a:prstGeom>
          <a:noFill/>
          <a:ln/>
        </p:spPr>
      </p:sp>
      <p:sp>
        <p:nvSpPr>
          <p:cNvPr id="18" name="Text 12"/>
          <p:cNvSpPr/>
          <p:nvPr/>
        </p:nvSpPr>
        <p:spPr>
          <a:xfrm>
            <a:off x="15724565" y="8191500"/>
            <a:ext cx="7138292" cy="1117600"/>
          </a:xfrm>
          <a:prstGeom prst="rect">
            <a:avLst/>
          </a:prstGeom>
          <a:noFill/>
          <a:ln/>
        </p:spPr>
        <p:txBody>
          <a:bodyPr wrap="square" lIns="0" tIns="0" rIns="0" bIns="0" rtlCol="0" anchor="t"/>
          <a:lstStyle/>
          <a:p>
            <a:pPr algn="l"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The Dragon's Lair</a:t>
            </a:r>
            <a:endParaRPr lang="en-US" sz="4800" dirty="0"/>
          </a:p>
        </p:txBody>
      </p:sp>
      <p:sp>
        <p:nvSpPr>
          <p:cNvPr id="19" name="Text 13"/>
          <p:cNvSpPr/>
          <p:nvPr/>
        </p:nvSpPr>
        <p:spPr>
          <a:xfrm>
            <a:off x="15724565" y="9207500"/>
            <a:ext cx="7070550" cy="1354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 dangerous and mysterious place where dragons reside.</a:t>
            </a:r>
            <a:endParaRPr lang="en-US" sz="3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E5F0BD"/>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0" y="0"/>
            <a:ext cx="6965832" cy="4052466"/>
          </a:xfrm>
          <a:prstGeom prst="rect">
            <a:avLst/>
          </a:prstGeom>
        </p:spPr>
      </p:pic>
      <p:pic>
        <p:nvPicPr>
          <p:cNvPr id="3" name="Image 1" descr=" ">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123004" y="10124728"/>
            <a:ext cx="6264044" cy="3591272"/>
          </a:xfrm>
          <a:prstGeom prst="rect">
            <a:avLst/>
          </a:prstGeom>
        </p:spPr>
      </p:pic>
      <p:sp>
        <p:nvSpPr>
          <p:cNvPr id="4" name="Shape 0"/>
          <p:cNvSpPr/>
          <p:nvPr/>
        </p:nvSpPr>
        <p:spPr>
          <a:xfrm>
            <a:off x="23370921" y="10515600"/>
            <a:ext cx="1016127" cy="3200400"/>
          </a:xfrm>
          <a:prstGeom prst="rect">
            <a:avLst/>
          </a:prstGeom>
          <a:noFill/>
          <a:ln/>
        </p:spPr>
      </p:sp>
      <p:pic>
        <p:nvPicPr>
          <p:cNvPr id="5" name="Image 2" descr=" ">    </p:cNvPr>
          <p:cNvPicPr>
            <a:picLocks noChangeAspect="1"/>
          </p:cNvPicPr>
          <p:nvPr/>
        </p:nvPicPr>
        <p:blipFill>
          <a:blip r:embed="rId5"/>
          <a:stretch>
            <a:fillRect/>
          </a:stretch>
        </p:blipFill>
        <p:spPr>
          <a:xfrm>
            <a:off x="23523340" y="10820400"/>
            <a:ext cx="711289" cy="2590800"/>
          </a:xfrm>
          <a:prstGeom prst="rect">
            <a:avLst/>
          </a:prstGeom>
        </p:spPr>
      </p:pic>
      <p:pic>
        <p:nvPicPr>
          <p:cNvPr id="6" name="Image 3" descr=" ">    </p:cNvPr>
          <p:cNvPicPr>
            <a:picLocks noChangeAspect="1"/>
          </p:cNvPicPr>
          <p:nvPr/>
        </p:nvPicPr>
        <p:blipFill>
          <a:blip r:embed="rId6"/>
          <a:stretch>
            <a:fillRect/>
          </a:stretch>
        </p:blipFill>
        <p:spPr>
          <a:xfrm>
            <a:off x="0" y="914400"/>
            <a:ext cx="24387048" cy="12801600"/>
          </a:xfrm>
          <a:prstGeom prst="rect">
            <a:avLst/>
          </a:prstGeom>
        </p:spPr>
      </p:pic>
      <p:sp>
        <p:nvSpPr>
          <p:cNvPr id="7" name="Shape 1"/>
          <p:cNvSpPr/>
          <p:nvPr/>
        </p:nvSpPr>
        <p:spPr>
          <a:xfrm>
            <a:off x="0" y="6883400"/>
            <a:ext cx="24387048" cy="0"/>
          </a:xfrm>
          <a:prstGeom prst="rect">
            <a:avLst/>
          </a:prstGeom>
          <a:noFill/>
          <a:ln/>
        </p:spPr>
      </p:sp>
      <p:pic>
        <p:nvPicPr>
          <p:cNvPr id="8" name="Image 4" descr=" ">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0" y="6870700"/>
            <a:ext cx="24387048" cy="12700"/>
          </a:xfrm>
          <a:prstGeom prst="rect">
            <a:avLst/>
          </a:prstGeom>
        </p:spPr>
      </p:pic>
      <p:pic>
        <p:nvPicPr>
          <p:cNvPr id="9" name="Image 5" descr=" ">    </p:cNvPr>
          <p:cNvPicPr>
            <a:picLocks noChangeAspect="1"/>
          </p:cNvPicPr>
          <p:nvPr/>
        </p:nvPicPr>
        <p:blipFill>
          <a:blip r:embed="rId9"/>
          <a:stretch>
            <a:fillRect/>
          </a:stretch>
        </p:blipFill>
        <p:spPr>
          <a:xfrm>
            <a:off x="5207651" y="6781800"/>
            <a:ext cx="190524" cy="6934200"/>
          </a:xfrm>
          <a:prstGeom prst="rect">
            <a:avLst/>
          </a:prstGeom>
        </p:spPr>
      </p:pic>
      <p:pic>
        <p:nvPicPr>
          <p:cNvPr id="10" name="Image 6" descr=" ">    </p:cNvPr>
          <p:cNvPicPr>
            <a:picLocks noChangeAspect="1"/>
          </p:cNvPicPr>
          <p:nvPr/>
        </p:nvPicPr>
        <p:blipFill>
          <a:blip r:embed="rId10"/>
          <a:stretch>
            <a:fillRect/>
          </a:stretch>
        </p:blipFill>
        <p:spPr>
          <a:xfrm>
            <a:off x="9386473" y="4495800"/>
            <a:ext cx="190524" cy="2476500"/>
          </a:xfrm>
          <a:prstGeom prst="rect">
            <a:avLst/>
          </a:prstGeom>
        </p:spPr>
      </p:pic>
      <p:pic>
        <p:nvPicPr>
          <p:cNvPr id="11" name="Image 7" descr=" ">    </p:cNvPr>
          <p:cNvPicPr>
            <a:picLocks noChangeAspect="1"/>
          </p:cNvPicPr>
          <p:nvPr/>
        </p:nvPicPr>
        <p:blipFill>
          <a:blip r:embed="rId11"/>
          <a:stretch>
            <a:fillRect/>
          </a:stretch>
        </p:blipFill>
        <p:spPr>
          <a:xfrm>
            <a:off x="13565295" y="6781800"/>
            <a:ext cx="190524" cy="1854200"/>
          </a:xfrm>
          <a:prstGeom prst="rect">
            <a:avLst/>
          </a:prstGeom>
        </p:spPr>
      </p:pic>
      <p:pic>
        <p:nvPicPr>
          <p:cNvPr id="12" name="Image 8" descr=" ">    </p:cNvPr>
          <p:cNvPicPr>
            <a:picLocks noChangeAspect="1"/>
          </p:cNvPicPr>
          <p:nvPr/>
        </p:nvPicPr>
        <p:blipFill>
          <a:blip r:embed="rId12"/>
          <a:stretch>
            <a:fillRect/>
          </a:stretch>
        </p:blipFill>
        <p:spPr>
          <a:xfrm>
            <a:off x="17642505" y="1841500"/>
            <a:ext cx="393750" cy="5130800"/>
          </a:xfrm>
          <a:prstGeom prst="rect">
            <a:avLst/>
          </a:prstGeom>
        </p:spPr>
      </p:pic>
      <p:sp>
        <p:nvSpPr>
          <p:cNvPr id="13" name="Shape 2"/>
          <p:cNvSpPr/>
          <p:nvPr/>
        </p:nvSpPr>
        <p:spPr>
          <a:xfrm>
            <a:off x="1371771" y="914400"/>
            <a:ext cx="6350794" cy="5461000"/>
          </a:xfrm>
          <a:prstGeom prst="rect">
            <a:avLst/>
          </a:prstGeom>
          <a:noFill/>
          <a:ln/>
        </p:spPr>
      </p:sp>
      <p:pic>
        <p:nvPicPr>
          <p:cNvPr id="14" name="Image 9" descr=" ">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371771" y="914400"/>
            <a:ext cx="6350794" cy="2946400"/>
          </a:xfrm>
          <a:prstGeom prst="rect">
            <a:avLst/>
          </a:prstGeom>
        </p:spPr>
      </p:pic>
      <p:sp>
        <p:nvSpPr>
          <p:cNvPr id="15" name="Shape 3"/>
          <p:cNvSpPr/>
          <p:nvPr/>
        </p:nvSpPr>
        <p:spPr>
          <a:xfrm>
            <a:off x="1371771" y="4165600"/>
            <a:ext cx="1651206" cy="685800"/>
          </a:xfrm>
          <a:prstGeom prst="rect">
            <a:avLst/>
          </a:prstGeom>
          <a:noFill/>
          <a:ln/>
        </p:spPr>
      </p:sp>
      <p:sp>
        <p:nvSpPr>
          <p:cNvPr id="16" name="Text 4"/>
          <p:cNvSpPr/>
          <p:nvPr/>
        </p:nvSpPr>
        <p:spPr>
          <a:xfrm>
            <a:off x="1371771" y="4165600"/>
            <a:ext cx="1803625" cy="838200"/>
          </a:xfrm>
          <a:prstGeom prst="rect">
            <a:avLst/>
          </a:prstGeom>
          <a:noFill/>
          <a:ln/>
        </p:spPr>
        <p:txBody>
          <a:bodyPr wrap="square" lIns="0" tIns="0" rIns="0" bIns="0" rtlCol="0" anchor="t"/>
          <a:lstStyle/>
          <a:p>
            <a:pPr algn="l" indent="0" marL="0">
              <a:buNone/>
            </a:pPr>
            <a:r>
              <a:rPr lang="en-US" sz="3600" dirty="0">
                <a:solidFill>
                  <a:srgbClr val="0E0E0E">
                    <a:alpha val="100000"/>
                  </a:srgbClr>
                </a:solidFill>
                <a:latin typeface="Poppins Bold" pitchFamily="34" charset="0"/>
                <a:ea typeface="Poppins Bold" pitchFamily="34" charset="-122"/>
                <a:cs typeface="Poppins Bold" pitchFamily="34" charset="-120"/>
              </a:rPr>
              <a:t>Eclipse</a:t>
            </a:r>
            <a:endParaRPr lang="en-US" sz="3600" dirty="0"/>
          </a:p>
        </p:txBody>
      </p:sp>
      <p:sp>
        <p:nvSpPr>
          <p:cNvPr id="17" name="Shape 5"/>
          <p:cNvSpPr/>
          <p:nvPr/>
        </p:nvSpPr>
        <p:spPr>
          <a:xfrm>
            <a:off x="1371771" y="5156200"/>
            <a:ext cx="6350794" cy="1219200"/>
          </a:xfrm>
          <a:prstGeom prst="rect">
            <a:avLst/>
          </a:prstGeom>
          <a:noFill/>
          <a:ln/>
        </p:spPr>
      </p:sp>
      <p:sp>
        <p:nvSpPr>
          <p:cNvPr id="18" name="Text 6"/>
          <p:cNvSpPr/>
          <p:nvPr/>
        </p:nvSpPr>
        <p:spPr>
          <a:xfrm>
            <a:off x="1371771" y="5156200"/>
            <a:ext cx="6486277" cy="1354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Rare event causes unpredictable magic.</a:t>
            </a:r>
            <a:endParaRPr lang="en-US" sz="3200" dirty="0"/>
          </a:p>
        </p:txBody>
      </p:sp>
      <p:sp>
        <p:nvSpPr>
          <p:cNvPr id="19" name="Shape 7"/>
          <p:cNvSpPr/>
          <p:nvPr/>
        </p:nvSpPr>
        <p:spPr>
          <a:xfrm>
            <a:off x="5550594" y="7391400"/>
            <a:ext cx="4128016" cy="5765800"/>
          </a:xfrm>
          <a:prstGeom prst="rect">
            <a:avLst/>
          </a:prstGeom>
          <a:noFill/>
          <a:ln/>
        </p:spPr>
      </p:sp>
      <p:sp>
        <p:nvSpPr>
          <p:cNvPr id="20" name="Shape 8"/>
          <p:cNvSpPr/>
          <p:nvPr/>
        </p:nvSpPr>
        <p:spPr>
          <a:xfrm>
            <a:off x="5550594" y="7391400"/>
            <a:ext cx="2032254" cy="685800"/>
          </a:xfrm>
          <a:prstGeom prst="rect">
            <a:avLst/>
          </a:prstGeom>
          <a:noFill/>
          <a:ln/>
        </p:spPr>
      </p:sp>
      <p:sp>
        <p:nvSpPr>
          <p:cNvPr id="21" name="Text 9"/>
          <p:cNvSpPr/>
          <p:nvPr/>
        </p:nvSpPr>
        <p:spPr>
          <a:xfrm>
            <a:off x="5550594" y="7391400"/>
            <a:ext cx="2184673" cy="838200"/>
          </a:xfrm>
          <a:prstGeom prst="rect">
            <a:avLst/>
          </a:prstGeom>
          <a:noFill/>
          <a:ln/>
        </p:spPr>
        <p:txBody>
          <a:bodyPr wrap="square" lIns="0" tIns="0" rIns="0" bIns="0" rtlCol="0" anchor="t"/>
          <a:lstStyle/>
          <a:p>
            <a:pPr algn="l" indent="0" marL="0">
              <a:buNone/>
            </a:pPr>
            <a:r>
              <a:rPr lang="en-US" sz="3600" dirty="0">
                <a:solidFill>
                  <a:srgbClr val="0E0E0E">
                    <a:alpha val="100000"/>
                  </a:srgbClr>
                </a:solidFill>
                <a:latin typeface="Poppins Bold" pitchFamily="34" charset="0"/>
                <a:ea typeface="Poppins Bold" pitchFamily="34" charset="-122"/>
                <a:cs typeface="Poppins Bold" pitchFamily="34" charset="-120"/>
              </a:rPr>
              <a:t>Invasion</a:t>
            </a:r>
            <a:endParaRPr lang="en-US" sz="3600" dirty="0"/>
          </a:p>
        </p:txBody>
      </p:sp>
      <p:sp>
        <p:nvSpPr>
          <p:cNvPr id="22" name="Shape 10"/>
          <p:cNvSpPr/>
          <p:nvPr/>
        </p:nvSpPr>
        <p:spPr>
          <a:xfrm>
            <a:off x="5550594" y="8382000"/>
            <a:ext cx="4128016" cy="1219200"/>
          </a:xfrm>
          <a:prstGeom prst="rect">
            <a:avLst/>
          </a:prstGeom>
          <a:noFill/>
          <a:ln/>
        </p:spPr>
      </p:sp>
      <p:sp>
        <p:nvSpPr>
          <p:cNvPr id="23" name="Text 11"/>
          <p:cNvSpPr/>
          <p:nvPr/>
        </p:nvSpPr>
        <p:spPr>
          <a:xfrm>
            <a:off x="5550594" y="8382000"/>
            <a:ext cx="4263500" cy="1354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Kingdom attacked by monsters.</a:t>
            </a:r>
            <a:endParaRPr lang="en-US" sz="3200" dirty="0"/>
          </a:p>
        </p:txBody>
      </p:sp>
      <p:pic>
        <p:nvPicPr>
          <p:cNvPr id="24" name="Image 10" descr=" ">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5550594" y="9906000"/>
            <a:ext cx="4128016" cy="3810000"/>
          </a:xfrm>
          <a:prstGeom prst="rect">
            <a:avLst/>
          </a:prstGeom>
        </p:spPr>
      </p:pic>
      <p:sp>
        <p:nvSpPr>
          <p:cNvPr id="25" name="Shape 12"/>
          <p:cNvSpPr/>
          <p:nvPr/>
        </p:nvSpPr>
        <p:spPr>
          <a:xfrm>
            <a:off x="13908238" y="7391400"/>
            <a:ext cx="9996149" cy="1371600"/>
          </a:xfrm>
          <a:prstGeom prst="rect">
            <a:avLst/>
          </a:prstGeom>
          <a:noFill/>
          <a:ln/>
        </p:spPr>
      </p:sp>
      <p:sp>
        <p:nvSpPr>
          <p:cNvPr id="26" name="Shape 13"/>
          <p:cNvSpPr/>
          <p:nvPr/>
        </p:nvSpPr>
        <p:spPr>
          <a:xfrm>
            <a:off x="13908238" y="7391400"/>
            <a:ext cx="2019552" cy="685800"/>
          </a:xfrm>
          <a:prstGeom prst="rect">
            <a:avLst/>
          </a:prstGeom>
          <a:noFill/>
          <a:ln/>
        </p:spPr>
      </p:sp>
      <p:sp>
        <p:nvSpPr>
          <p:cNvPr id="27" name="Text 14"/>
          <p:cNvSpPr/>
          <p:nvPr/>
        </p:nvSpPr>
        <p:spPr>
          <a:xfrm>
            <a:off x="13908238" y="7391400"/>
            <a:ext cx="2171971" cy="838200"/>
          </a:xfrm>
          <a:prstGeom prst="rect">
            <a:avLst/>
          </a:prstGeom>
          <a:noFill/>
          <a:ln/>
        </p:spPr>
        <p:txBody>
          <a:bodyPr wrap="square" lIns="0" tIns="0" rIns="0" bIns="0" rtlCol="0" anchor="t"/>
          <a:lstStyle/>
          <a:p>
            <a:pPr algn="l" indent="0" marL="0">
              <a:buNone/>
            </a:pPr>
            <a:r>
              <a:rPr lang="en-US" sz="3600" dirty="0">
                <a:solidFill>
                  <a:srgbClr val="0E0E0E">
                    <a:alpha val="100000"/>
                  </a:srgbClr>
                </a:solidFill>
                <a:latin typeface="Poppins Bold" pitchFamily="34" charset="0"/>
                <a:ea typeface="Poppins Bold" pitchFamily="34" charset="-122"/>
                <a:cs typeface="Poppins Bold" pitchFamily="34" charset="-120"/>
              </a:rPr>
              <a:t>Betrayal</a:t>
            </a:r>
            <a:endParaRPr lang="en-US" sz="3600" dirty="0"/>
          </a:p>
        </p:txBody>
      </p:sp>
      <p:sp>
        <p:nvSpPr>
          <p:cNvPr id="28" name="Shape 15"/>
          <p:cNvSpPr/>
          <p:nvPr/>
        </p:nvSpPr>
        <p:spPr>
          <a:xfrm>
            <a:off x="13908238" y="8382000"/>
            <a:ext cx="9996149" cy="609600"/>
          </a:xfrm>
          <a:prstGeom prst="rect">
            <a:avLst/>
          </a:prstGeom>
          <a:noFill/>
          <a:ln/>
        </p:spPr>
      </p:sp>
      <p:sp>
        <p:nvSpPr>
          <p:cNvPr id="29" name="Text 16"/>
          <p:cNvSpPr/>
          <p:nvPr/>
        </p:nvSpPr>
        <p:spPr>
          <a:xfrm>
            <a:off x="13908238" y="8382000"/>
            <a:ext cx="10131633" cy="745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Queen's advisor revealed as spy.</a:t>
            </a:r>
            <a:endParaRPr lang="en-US" sz="3200" dirty="0"/>
          </a:p>
        </p:txBody>
      </p:sp>
      <p:sp>
        <p:nvSpPr>
          <p:cNvPr id="30" name="Shape 17"/>
          <p:cNvSpPr/>
          <p:nvPr/>
        </p:nvSpPr>
        <p:spPr>
          <a:xfrm>
            <a:off x="9729416" y="4406900"/>
            <a:ext cx="6350794" cy="1968500"/>
          </a:xfrm>
          <a:prstGeom prst="rect">
            <a:avLst/>
          </a:prstGeom>
          <a:noFill/>
          <a:ln/>
        </p:spPr>
      </p:sp>
      <p:sp>
        <p:nvSpPr>
          <p:cNvPr id="31" name="Shape 18"/>
          <p:cNvSpPr/>
          <p:nvPr/>
        </p:nvSpPr>
        <p:spPr>
          <a:xfrm>
            <a:off x="9729416" y="4406900"/>
            <a:ext cx="1397175" cy="685800"/>
          </a:xfrm>
          <a:prstGeom prst="rect">
            <a:avLst/>
          </a:prstGeom>
          <a:noFill/>
          <a:ln/>
        </p:spPr>
      </p:sp>
      <p:sp>
        <p:nvSpPr>
          <p:cNvPr id="32" name="Text 19"/>
          <p:cNvSpPr/>
          <p:nvPr/>
        </p:nvSpPr>
        <p:spPr>
          <a:xfrm>
            <a:off x="9729416" y="4406900"/>
            <a:ext cx="1549594" cy="838200"/>
          </a:xfrm>
          <a:prstGeom prst="rect">
            <a:avLst/>
          </a:prstGeom>
          <a:noFill/>
          <a:ln/>
        </p:spPr>
        <p:txBody>
          <a:bodyPr wrap="square" lIns="0" tIns="0" rIns="0" bIns="0" rtlCol="0" anchor="t"/>
          <a:lstStyle/>
          <a:p>
            <a:pPr algn="l" indent="0" marL="0">
              <a:buNone/>
            </a:pPr>
            <a:r>
              <a:rPr lang="en-US" sz="3600" dirty="0">
                <a:solidFill>
                  <a:srgbClr val="0E0E0E">
                    <a:alpha val="100000"/>
                  </a:srgbClr>
                </a:solidFill>
                <a:latin typeface="Poppins Bold" pitchFamily="34" charset="0"/>
                <a:ea typeface="Poppins Bold" pitchFamily="34" charset="-122"/>
                <a:cs typeface="Poppins Bold" pitchFamily="34" charset="-120"/>
              </a:rPr>
              <a:t>Quest</a:t>
            </a:r>
            <a:endParaRPr lang="en-US" sz="3600" dirty="0"/>
          </a:p>
        </p:txBody>
      </p:sp>
      <p:sp>
        <p:nvSpPr>
          <p:cNvPr id="33" name="Shape 20"/>
          <p:cNvSpPr/>
          <p:nvPr/>
        </p:nvSpPr>
        <p:spPr>
          <a:xfrm>
            <a:off x="9729416" y="5397500"/>
            <a:ext cx="6350794" cy="1219200"/>
          </a:xfrm>
          <a:prstGeom prst="rect">
            <a:avLst/>
          </a:prstGeom>
          <a:noFill/>
          <a:ln/>
        </p:spPr>
      </p:sp>
      <p:sp>
        <p:nvSpPr>
          <p:cNvPr id="34" name="Text 21"/>
          <p:cNvSpPr/>
          <p:nvPr/>
        </p:nvSpPr>
        <p:spPr>
          <a:xfrm>
            <a:off x="9729416" y="5397500"/>
            <a:ext cx="6486277" cy="1354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Adventurers seek immortal artifact.</a:t>
            </a:r>
            <a:endParaRPr lang="en-US" sz="3200" dirty="0"/>
          </a:p>
        </p:txBody>
      </p:sp>
      <p:sp>
        <p:nvSpPr>
          <p:cNvPr id="35" name="Shape 22"/>
          <p:cNvSpPr/>
          <p:nvPr/>
        </p:nvSpPr>
        <p:spPr>
          <a:xfrm>
            <a:off x="18087061" y="1841500"/>
            <a:ext cx="4839305" cy="4533900"/>
          </a:xfrm>
          <a:prstGeom prst="rect">
            <a:avLst/>
          </a:prstGeom>
          <a:noFill/>
          <a:ln/>
        </p:spPr>
      </p:sp>
      <p:pic>
        <p:nvPicPr>
          <p:cNvPr id="36" name="Image 11" descr=" ">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18087061" y="1841500"/>
            <a:ext cx="4839305" cy="2019300"/>
          </a:xfrm>
          <a:prstGeom prst="rect">
            <a:avLst/>
          </a:prstGeom>
        </p:spPr>
      </p:pic>
      <p:sp>
        <p:nvSpPr>
          <p:cNvPr id="37" name="Shape 23"/>
          <p:cNvSpPr/>
          <p:nvPr/>
        </p:nvSpPr>
        <p:spPr>
          <a:xfrm>
            <a:off x="18087061" y="4165600"/>
            <a:ext cx="1613102" cy="685800"/>
          </a:xfrm>
          <a:prstGeom prst="rect">
            <a:avLst/>
          </a:prstGeom>
          <a:noFill/>
          <a:ln/>
        </p:spPr>
      </p:sp>
      <p:sp>
        <p:nvSpPr>
          <p:cNvPr id="38" name="Text 24"/>
          <p:cNvSpPr/>
          <p:nvPr/>
        </p:nvSpPr>
        <p:spPr>
          <a:xfrm>
            <a:off x="18087061" y="4165600"/>
            <a:ext cx="1765521" cy="838200"/>
          </a:xfrm>
          <a:prstGeom prst="rect">
            <a:avLst/>
          </a:prstGeom>
          <a:noFill/>
          <a:ln/>
        </p:spPr>
        <p:txBody>
          <a:bodyPr wrap="square" lIns="0" tIns="0" rIns="0" bIns="0" rtlCol="0" anchor="t"/>
          <a:lstStyle/>
          <a:p>
            <a:pPr algn="l" indent="0" marL="0">
              <a:buNone/>
            </a:pPr>
            <a:r>
              <a:rPr lang="en-US" sz="3600" dirty="0">
                <a:solidFill>
                  <a:srgbClr val="0E0E0E">
                    <a:alpha val="100000"/>
                  </a:srgbClr>
                </a:solidFill>
                <a:latin typeface="Poppins Bold" pitchFamily="34" charset="0"/>
                <a:ea typeface="Poppins Bold" pitchFamily="34" charset="-122"/>
                <a:cs typeface="Poppins Bold" pitchFamily="34" charset="-120"/>
              </a:rPr>
              <a:t>Obtain</a:t>
            </a:r>
            <a:endParaRPr lang="en-US" sz="3600" dirty="0"/>
          </a:p>
        </p:txBody>
      </p:sp>
      <p:sp>
        <p:nvSpPr>
          <p:cNvPr id="39" name="Shape 25"/>
          <p:cNvSpPr/>
          <p:nvPr/>
        </p:nvSpPr>
        <p:spPr>
          <a:xfrm>
            <a:off x="18087061" y="5156200"/>
            <a:ext cx="4839305" cy="1219200"/>
          </a:xfrm>
          <a:prstGeom prst="rect">
            <a:avLst/>
          </a:prstGeom>
          <a:noFill/>
          <a:ln/>
        </p:spPr>
      </p:sp>
      <p:sp>
        <p:nvSpPr>
          <p:cNvPr id="40" name="Text 26"/>
          <p:cNvSpPr/>
          <p:nvPr/>
        </p:nvSpPr>
        <p:spPr>
          <a:xfrm>
            <a:off x="18087061" y="5156200"/>
            <a:ext cx="4974788" cy="13546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Humans acquire Crystal </a:t>
            </a:r>
            <a:endParaRPr lang="en-US" sz="3200" dirty="0"/>
          </a:p>
        </p:txBody>
      </p:sp>
      <p:pic>
        <p:nvPicPr>
          <p:cNvPr id="41" name="Image 12" descr=" ">    </p:cNvPr>
          <p:cNvPicPr>
            <a:picLocks noChangeAspect="1"/>
          </p:cNvPicPr>
          <p:nvPr/>
        </p:nvPicPr>
        <p:blipFill>
          <a:blip r:embed="rId19"/>
          <a:stretch>
            <a:fillRect/>
          </a:stretch>
        </p:blipFill>
        <p:spPr>
          <a:xfrm>
            <a:off x="1028828" y="914400"/>
            <a:ext cx="190524" cy="6057900"/>
          </a:xfrm>
          <a:prstGeom prst="rect">
            <a:avLst/>
          </a:prstGeom>
        </p:spPr>
      </p:pic>
      <p:sp>
        <p:nvSpPr>
          <p:cNvPr id="42" name="Text 27"/>
          <p:cNvSpPr/>
          <p:nvPr/>
        </p:nvSpPr>
        <p:spPr>
          <a:xfrm>
            <a:off x="6054423" y="1422400"/>
            <a:ext cx="12278201" cy="1862667"/>
          </a:xfrm>
          <a:prstGeom prst="rect">
            <a:avLst/>
          </a:prstGeom>
          <a:noFill/>
          <a:ln/>
        </p:spPr>
        <p:txBody>
          <a:bodyPr wrap="square" lIns="0" tIns="0" rIns="0" bIns="0" rtlCol="0" anchor="t"/>
          <a:lstStyle/>
          <a:p>
            <a:pPr algn="ctr"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The Timeline</a:t>
            </a:r>
            <a:endParaRPr lang="en-US" sz="8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AFCE30"/>
        </a:solidFill>
      </p:bgPr>
    </p:bg>
    <p:spTree>
      <p:nvGrpSpPr>
        <p:cNvPr id="1" name=""/>
        <p:cNvGrpSpPr/>
        <p:nvPr/>
      </p:nvGrpSpPr>
      <p:grpSpPr>
        <a:xfrm>
          <a:off x="0" y="0"/>
          <a:ext cx="0" cy="0"/>
          <a:chOff x="0" y="0"/>
          <a:chExt cx="0" cy="0"/>
        </a:xfrm>
      </p:grpSpPr>
      <p:pic>
        <p:nvPicPr>
          <p:cNvPr id="2" name="Image 0" descr=" ">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389282" y="0"/>
            <a:ext cx="23604017" cy="13716000"/>
          </a:xfrm>
          <a:prstGeom prst="rect">
            <a:avLst/>
          </a:prstGeom>
        </p:spPr>
      </p:pic>
      <p:sp>
        <p:nvSpPr>
          <p:cNvPr id="3" name="Shape 0"/>
          <p:cNvSpPr/>
          <p:nvPr/>
        </p:nvSpPr>
        <p:spPr>
          <a:xfrm>
            <a:off x="23370921" y="10515600"/>
            <a:ext cx="1016127" cy="3200400"/>
          </a:xfrm>
          <a:prstGeom prst="rect">
            <a:avLst/>
          </a:prstGeom>
          <a:noFill/>
          <a:ln/>
        </p:spPr>
      </p:sp>
      <p:pic>
        <p:nvPicPr>
          <p:cNvPr id="4" name="Image 1" descr=" ">    </p:cNvPr>
          <p:cNvPicPr>
            <a:picLocks noChangeAspect="1"/>
          </p:cNvPicPr>
          <p:nvPr/>
        </p:nvPicPr>
        <p:blipFill>
          <a:blip r:embed="rId3"/>
          <a:stretch>
            <a:fillRect/>
          </a:stretch>
        </p:blipFill>
        <p:spPr>
          <a:xfrm>
            <a:off x="23523340" y="10820400"/>
            <a:ext cx="711289" cy="2590800"/>
          </a:xfrm>
          <a:prstGeom prst="rect">
            <a:avLst/>
          </a:prstGeom>
        </p:spPr>
      </p:pic>
      <p:sp>
        <p:nvSpPr>
          <p:cNvPr id="5" name="Text 1"/>
          <p:cNvSpPr/>
          <p:nvPr/>
        </p:nvSpPr>
        <p:spPr>
          <a:xfrm>
            <a:off x="3581848" y="711200"/>
            <a:ext cx="5851198" cy="1862667"/>
          </a:xfrm>
          <a:prstGeom prst="rect">
            <a:avLst/>
          </a:prstGeom>
          <a:noFill/>
          <a:ln/>
        </p:spPr>
        <p:txBody>
          <a:bodyPr wrap="square" lIns="0" tIns="0" rIns="0" bIns="0" rtlCol="0" anchor="t"/>
          <a:lstStyle/>
          <a:p>
            <a:pPr algn="l"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Our Team</a:t>
            </a:r>
            <a:endParaRPr lang="en-US" sz="8000" dirty="0"/>
          </a:p>
        </p:txBody>
      </p:sp>
      <p:sp>
        <p:nvSpPr>
          <p:cNvPr id="6" name="Shape 2"/>
          <p:cNvSpPr/>
          <p:nvPr/>
        </p:nvSpPr>
        <p:spPr>
          <a:xfrm>
            <a:off x="3556445" y="2755900"/>
            <a:ext cx="4788498" cy="10109200"/>
          </a:xfrm>
          <a:prstGeom prst="rect">
            <a:avLst/>
          </a:prstGeom>
          <a:noFill/>
          <a:ln/>
        </p:spPr>
      </p:sp>
      <p:pic>
        <p:nvPicPr>
          <p:cNvPr id="7" name="Image 2" descr=" ">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56445" y="2755900"/>
            <a:ext cx="4788498" cy="8229600"/>
          </a:xfrm>
          <a:prstGeom prst="rect">
            <a:avLst/>
          </a:prstGeom>
        </p:spPr>
      </p:pic>
      <p:sp>
        <p:nvSpPr>
          <p:cNvPr id="8" name="Shape 3"/>
          <p:cNvSpPr/>
          <p:nvPr/>
        </p:nvSpPr>
        <p:spPr>
          <a:xfrm>
            <a:off x="3556445" y="11188700"/>
            <a:ext cx="4788498" cy="1676400"/>
          </a:xfrm>
          <a:prstGeom prst="rect">
            <a:avLst/>
          </a:prstGeom>
          <a:noFill/>
          <a:ln/>
        </p:spPr>
      </p:sp>
      <p:sp>
        <p:nvSpPr>
          <p:cNvPr id="9" name="Shape 4"/>
          <p:cNvSpPr/>
          <p:nvPr/>
        </p:nvSpPr>
        <p:spPr>
          <a:xfrm>
            <a:off x="3556445" y="11188700"/>
            <a:ext cx="4788498" cy="1676400"/>
          </a:xfrm>
          <a:prstGeom prst="rect">
            <a:avLst/>
          </a:prstGeom>
          <a:noFill/>
          <a:ln/>
        </p:spPr>
      </p:sp>
      <p:sp>
        <p:nvSpPr>
          <p:cNvPr id="10" name="Text 5"/>
          <p:cNvSpPr/>
          <p:nvPr/>
        </p:nvSpPr>
        <p:spPr>
          <a:xfrm>
            <a:off x="3454832" y="11188700"/>
            <a:ext cx="4991724" cy="1117600"/>
          </a:xfrm>
          <a:prstGeom prst="rect">
            <a:avLst/>
          </a:prstGeom>
          <a:noFill/>
          <a:ln/>
        </p:spPr>
        <p:txBody>
          <a:bodyPr wrap="square" lIns="0" tIns="0" rIns="0" bIns="0" rtlCol="0" anchor="t"/>
          <a:lstStyle/>
          <a:p>
            <a:pPr algn="ctr"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Eldruin</a:t>
            </a:r>
            <a:endParaRPr lang="en-US" sz="4800" dirty="0"/>
          </a:p>
        </p:txBody>
      </p:sp>
      <p:sp>
        <p:nvSpPr>
          <p:cNvPr id="11" name="Text 6"/>
          <p:cNvSpPr/>
          <p:nvPr/>
        </p:nvSpPr>
        <p:spPr>
          <a:xfrm>
            <a:off x="3488703" y="12255500"/>
            <a:ext cx="4923982" cy="745067"/>
          </a:xfrm>
          <a:prstGeom prst="rect">
            <a:avLst/>
          </a:prstGeom>
          <a:noFill/>
          <a:ln/>
        </p:spPr>
        <p:txBody>
          <a:bodyPr wrap="square" lIns="0" tIns="0" rIns="0" bIns="0" rtlCol="0" anchor="t"/>
          <a:lstStyle/>
          <a:p>
            <a:pPr algn="ct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The Fire Mage</a:t>
            </a:r>
            <a:endParaRPr lang="en-US" sz="3200" dirty="0"/>
          </a:p>
        </p:txBody>
      </p:sp>
      <p:sp>
        <p:nvSpPr>
          <p:cNvPr id="12" name="Shape 7"/>
          <p:cNvSpPr/>
          <p:nvPr/>
        </p:nvSpPr>
        <p:spPr>
          <a:xfrm>
            <a:off x="9157845" y="2755900"/>
            <a:ext cx="4788498" cy="10109200"/>
          </a:xfrm>
          <a:prstGeom prst="rect">
            <a:avLst/>
          </a:prstGeom>
          <a:noFill/>
          <a:ln/>
        </p:spPr>
      </p:sp>
      <p:pic>
        <p:nvPicPr>
          <p:cNvPr id="13" name="Image 3" descr=" ">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57845" y="2755900"/>
            <a:ext cx="4788498" cy="8229600"/>
          </a:xfrm>
          <a:prstGeom prst="rect">
            <a:avLst/>
          </a:prstGeom>
        </p:spPr>
      </p:pic>
      <p:sp>
        <p:nvSpPr>
          <p:cNvPr id="14" name="Shape 8"/>
          <p:cNvSpPr/>
          <p:nvPr/>
        </p:nvSpPr>
        <p:spPr>
          <a:xfrm>
            <a:off x="9157845" y="11188700"/>
            <a:ext cx="4788498" cy="1676400"/>
          </a:xfrm>
          <a:prstGeom prst="rect">
            <a:avLst/>
          </a:prstGeom>
          <a:noFill/>
          <a:ln/>
        </p:spPr>
      </p:sp>
      <p:sp>
        <p:nvSpPr>
          <p:cNvPr id="15" name="Shape 9"/>
          <p:cNvSpPr/>
          <p:nvPr/>
        </p:nvSpPr>
        <p:spPr>
          <a:xfrm>
            <a:off x="9157845" y="11188700"/>
            <a:ext cx="4788498" cy="1676400"/>
          </a:xfrm>
          <a:prstGeom prst="rect">
            <a:avLst/>
          </a:prstGeom>
          <a:noFill/>
          <a:ln/>
        </p:spPr>
      </p:sp>
      <p:sp>
        <p:nvSpPr>
          <p:cNvPr id="16" name="Text 10"/>
          <p:cNvSpPr/>
          <p:nvPr/>
        </p:nvSpPr>
        <p:spPr>
          <a:xfrm>
            <a:off x="9056232" y="11188700"/>
            <a:ext cx="4991724" cy="1117600"/>
          </a:xfrm>
          <a:prstGeom prst="rect">
            <a:avLst/>
          </a:prstGeom>
          <a:noFill/>
          <a:ln/>
        </p:spPr>
        <p:txBody>
          <a:bodyPr wrap="square" lIns="0" tIns="0" rIns="0" bIns="0" rtlCol="0" anchor="t"/>
          <a:lstStyle/>
          <a:p>
            <a:pPr algn="ctr"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Elementalen</a:t>
            </a:r>
            <a:endParaRPr lang="en-US" sz="4800" dirty="0"/>
          </a:p>
        </p:txBody>
      </p:sp>
      <p:sp>
        <p:nvSpPr>
          <p:cNvPr id="17" name="Text 11"/>
          <p:cNvSpPr/>
          <p:nvPr/>
        </p:nvSpPr>
        <p:spPr>
          <a:xfrm>
            <a:off x="9090103" y="12255500"/>
            <a:ext cx="4923982" cy="745067"/>
          </a:xfrm>
          <a:prstGeom prst="rect">
            <a:avLst/>
          </a:prstGeom>
          <a:noFill/>
          <a:ln/>
        </p:spPr>
        <p:txBody>
          <a:bodyPr wrap="square" lIns="0" tIns="0" rIns="0" bIns="0" rtlCol="0" anchor="t"/>
          <a:lstStyle/>
          <a:p>
            <a:pPr algn="ct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The Guardian</a:t>
            </a:r>
            <a:endParaRPr lang="en-US" sz="3200" dirty="0"/>
          </a:p>
        </p:txBody>
      </p:sp>
      <p:sp>
        <p:nvSpPr>
          <p:cNvPr id="18" name="Shape 12"/>
          <p:cNvSpPr/>
          <p:nvPr/>
        </p:nvSpPr>
        <p:spPr>
          <a:xfrm>
            <a:off x="14759245" y="2755900"/>
            <a:ext cx="4788498" cy="10109200"/>
          </a:xfrm>
          <a:prstGeom prst="rect">
            <a:avLst/>
          </a:prstGeom>
          <a:noFill/>
          <a:ln/>
        </p:spPr>
      </p:sp>
      <p:pic>
        <p:nvPicPr>
          <p:cNvPr id="19" name="Image 4" descr=" ">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4759245" y="2755900"/>
            <a:ext cx="4788498" cy="8229600"/>
          </a:xfrm>
          <a:prstGeom prst="rect">
            <a:avLst/>
          </a:prstGeom>
        </p:spPr>
      </p:pic>
      <p:sp>
        <p:nvSpPr>
          <p:cNvPr id="20" name="Shape 13"/>
          <p:cNvSpPr/>
          <p:nvPr/>
        </p:nvSpPr>
        <p:spPr>
          <a:xfrm>
            <a:off x="14759245" y="11188700"/>
            <a:ext cx="4788498" cy="1676400"/>
          </a:xfrm>
          <a:prstGeom prst="rect">
            <a:avLst/>
          </a:prstGeom>
          <a:noFill/>
          <a:ln/>
        </p:spPr>
      </p:sp>
      <p:sp>
        <p:nvSpPr>
          <p:cNvPr id="21" name="Shape 14"/>
          <p:cNvSpPr/>
          <p:nvPr/>
        </p:nvSpPr>
        <p:spPr>
          <a:xfrm>
            <a:off x="14759245" y="11188700"/>
            <a:ext cx="4788498" cy="1676400"/>
          </a:xfrm>
          <a:prstGeom prst="rect">
            <a:avLst/>
          </a:prstGeom>
          <a:noFill/>
          <a:ln/>
        </p:spPr>
      </p:sp>
      <p:sp>
        <p:nvSpPr>
          <p:cNvPr id="22" name="Text 15"/>
          <p:cNvSpPr/>
          <p:nvPr/>
        </p:nvSpPr>
        <p:spPr>
          <a:xfrm>
            <a:off x="14657632" y="11188700"/>
            <a:ext cx="4991724" cy="1117600"/>
          </a:xfrm>
          <a:prstGeom prst="rect">
            <a:avLst/>
          </a:prstGeom>
          <a:noFill/>
          <a:ln/>
        </p:spPr>
        <p:txBody>
          <a:bodyPr wrap="square" lIns="0" tIns="0" rIns="0" bIns="0" rtlCol="0" anchor="t"/>
          <a:lstStyle/>
          <a:p>
            <a:pPr algn="ctr" indent="0" marL="0">
              <a:buNone/>
            </a:pPr>
            <a:r>
              <a:rPr lang="en-US" sz="4800" dirty="0">
                <a:solidFill>
                  <a:srgbClr val="0E0E0E">
                    <a:alpha val="100000"/>
                  </a:srgbClr>
                </a:solidFill>
                <a:latin typeface="Poppins Bold" pitchFamily="34" charset="0"/>
                <a:ea typeface="Poppins Bold" pitchFamily="34" charset="-122"/>
                <a:cs typeface="Poppins Bold" pitchFamily="34" charset="-120"/>
              </a:rPr>
              <a:t>Lunaria</a:t>
            </a:r>
            <a:endParaRPr lang="en-US" sz="4800" dirty="0"/>
          </a:p>
        </p:txBody>
      </p:sp>
      <p:sp>
        <p:nvSpPr>
          <p:cNvPr id="23" name="Text 16"/>
          <p:cNvSpPr/>
          <p:nvPr/>
        </p:nvSpPr>
        <p:spPr>
          <a:xfrm>
            <a:off x="14691503" y="12255500"/>
            <a:ext cx="4923982" cy="745067"/>
          </a:xfrm>
          <a:prstGeom prst="rect">
            <a:avLst/>
          </a:prstGeom>
          <a:noFill/>
          <a:ln/>
        </p:spPr>
        <p:txBody>
          <a:bodyPr wrap="square" lIns="0" tIns="0" rIns="0" bIns="0" rtlCol="0" anchor="t"/>
          <a:lstStyle/>
          <a:p>
            <a:pPr algn="ctr"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The Moon Priestess</a:t>
            </a:r>
            <a:endParaRPr lang="en-US" sz="3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E5F0BD"/>
        </a:solidFill>
      </p:bgPr>
    </p:bg>
    <p:spTree>
      <p:nvGrpSpPr>
        <p:cNvPr id="1" name=""/>
        <p:cNvGrpSpPr/>
        <p:nvPr/>
      </p:nvGrpSpPr>
      <p:grpSpPr>
        <a:xfrm>
          <a:off x="0" y="0"/>
          <a:ext cx="0" cy="0"/>
          <a:chOff x="0" y="0"/>
          <a:chExt cx="0" cy="0"/>
        </a:xfrm>
      </p:grpSpPr>
      <p:sp>
        <p:nvSpPr>
          <p:cNvPr id="2" name="Shape 0"/>
          <p:cNvSpPr/>
          <p:nvPr/>
        </p:nvSpPr>
        <p:spPr>
          <a:xfrm>
            <a:off x="23370921" y="10515600"/>
            <a:ext cx="1016127" cy="3200400"/>
          </a:xfrm>
          <a:prstGeom prst="rect">
            <a:avLst/>
          </a:prstGeom>
          <a:noFill/>
          <a:ln/>
        </p:spPr>
      </p:sp>
      <p:pic>
        <p:nvPicPr>
          <p:cNvPr id="3" name="Image 0" descr=" ">    </p:cNvPr>
          <p:cNvPicPr>
            <a:picLocks noChangeAspect="1"/>
          </p:cNvPicPr>
          <p:nvPr/>
        </p:nvPicPr>
        <p:blipFill>
          <a:blip r:embed="rId1"/>
          <a:stretch>
            <a:fillRect/>
          </a:stretch>
        </p:blipFill>
        <p:spPr>
          <a:xfrm>
            <a:off x="23523340" y="10820400"/>
            <a:ext cx="711289" cy="2590800"/>
          </a:xfrm>
          <a:prstGeom prst="rect">
            <a:avLst/>
          </a:prstGeom>
        </p:spPr>
      </p:pic>
      <p:sp>
        <p:nvSpPr>
          <p:cNvPr id="4" name="Text 1"/>
          <p:cNvSpPr/>
          <p:nvPr/>
        </p:nvSpPr>
        <p:spPr>
          <a:xfrm rot="16200000">
            <a:off x="22204468" y="8326859"/>
            <a:ext cx="3645356" cy="469900"/>
          </a:xfrm>
          <a:prstGeom prst="rect">
            <a:avLst/>
          </a:prstGeom>
          <a:noFill/>
          <a:ln/>
        </p:spPr>
        <p:txBody>
          <a:bodyPr wrap="square" lIns="0" tIns="0" rIns="0" bIns="0" rtlCol="0" anchor="t"/>
          <a:lstStyle/>
          <a:p>
            <a:pPr algn="l" indent="0" marL="0">
              <a:spcAft>
                <a:spcPts val="4000"/>
              </a:spcAft>
              <a:buNone/>
            </a:pPr>
            <a:r>
              <a:rPr lang="en-US" sz="2400" dirty="0">
                <a:solidFill>
                  <a:srgbClr val="000000">
                    <a:alpha val="100000"/>
                  </a:srgbClr>
                </a:solidFill>
                <a:latin typeface="Inter Regular" pitchFamily="34" charset="0"/>
                <a:ea typeface="Inter Regular" pitchFamily="34" charset="-122"/>
                <a:cs typeface="Inter Regular" pitchFamily="34" charset="-120"/>
              </a:rPr>
              <a:t>Credit | Image: </a:t>
            </a:r>
            <a:pPr algn="l" indent="0" marL="0">
              <a:spcAft>
                <a:spcPts val="4000"/>
              </a:spcAft>
              <a:buNone/>
            </a:pPr>
            <a:r>
              <a:rPr lang="en-US" sz="2400" u="sng" dirty="0">
                <a:solidFill>
                  <a:srgbClr val="000000">
                    <a:alpha val="100000"/>
                  </a:srgbClr>
                </a:solidFill>
                <a:latin typeface="Inter Regular" pitchFamily="34" charset="0"/>
                <a:ea typeface="Inter Regular" pitchFamily="34" charset="-122"/>
                <a:cs typeface="Inter Regular" pitchFamily="34" charset="-120"/>
                <a:hlinkClick r:id="rId2" invalidUrl="" action="" tgtFrame="" tooltip="Open https://unsplash.com/" history="1" highlightClick="0" endSnd="0">
                  <a:extLst>
                    <a:ext uri="{A12FA001-AC4F-418D-AE19-62706E023703}">
                      <ahyp:hlinkClr xmlns:ahyp="http://schemas.microsoft.com/office/drawing/2018/hyperlinkcolor" val="tx"/>
                    </a:ext>
                  </a:extLst>
                </a:hlinkClick>
              </a:rPr>
              <a:t>Unsplash</a:t>
            </a:r>
            <a:pPr algn="l" indent="0" marL="0">
              <a:spcAft>
                <a:spcPts val="4000"/>
              </a:spcAft>
              <a:buNone/>
            </a:pPr>
            <a:r>
              <a:rPr lang="en-US" sz="2400" dirty="0">
                <a:solidFill>
                  <a:srgbClr val="000000">
                    <a:alpha val="100000"/>
                  </a:srgbClr>
                </a:solidFill>
                <a:latin typeface="Inter Regular" pitchFamily="34" charset="0"/>
                <a:ea typeface="Inter Regular" pitchFamily="34" charset="-122"/>
                <a:cs typeface="Inter Regular" pitchFamily="34" charset="-120"/>
              </a:rPr>
              <a:t> </a:t>
            </a:r>
            <a:endParaRPr lang="en-US" sz="2400" dirty="0"/>
          </a:p>
        </p:txBody>
      </p:sp>
      <p:pic>
        <p:nvPicPr>
          <p:cNvPr id="5" name="Image 1" descr=" ">    </p:cNvPr>
          <p:cNvPicPr>
            <a:picLocks noChangeAspect="1"/>
          </p:cNvPicPr>
          <p:nvPr/>
        </p:nvPicPr>
        <p:blipFill>
          <a:blip r:embed="rId3"/>
          <a:stretch>
            <a:fillRect/>
          </a:stretch>
        </p:blipFill>
        <p:spPr>
          <a:xfrm>
            <a:off x="2095762" y="9385300"/>
            <a:ext cx="1981448" cy="2768600"/>
          </a:xfrm>
          <a:prstGeom prst="rect">
            <a:avLst/>
          </a:prstGeom>
        </p:spPr>
      </p:pic>
      <p:pic>
        <p:nvPicPr>
          <p:cNvPr id="6" name="Image 2" descr=" ">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278010" y="8086427"/>
            <a:ext cx="2653866" cy="4523457"/>
          </a:xfrm>
          <a:prstGeom prst="rect">
            <a:avLst/>
          </a:prstGeom>
        </p:spPr>
      </p:pic>
      <p:pic>
        <p:nvPicPr>
          <p:cNvPr id="7" name="Image 3" descr=" ">    </p:cNvPr>
          <p:cNvPicPr>
            <a:picLocks noChangeAspect="1"/>
          </p:cNvPicPr>
          <p:nvPr/>
        </p:nvPicPr>
        <p:blipFill>
          <a:blip r:embed="rId6"/>
          <a:stretch>
            <a:fillRect/>
          </a:stretch>
        </p:blipFill>
        <p:spPr>
          <a:xfrm>
            <a:off x="3467533" y="1003300"/>
            <a:ext cx="1994149" cy="2781300"/>
          </a:xfrm>
          <a:prstGeom prst="rect">
            <a:avLst/>
          </a:prstGeom>
        </p:spPr>
      </p:pic>
      <p:pic>
        <p:nvPicPr>
          <p:cNvPr id="8" name="Image 4" descr=" ">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062083" y="698500"/>
            <a:ext cx="2653863" cy="4523457"/>
          </a:xfrm>
          <a:prstGeom prst="rect">
            <a:avLst/>
          </a:prstGeom>
        </p:spPr>
      </p:pic>
      <p:sp>
        <p:nvSpPr>
          <p:cNvPr id="9" name="Shape 2"/>
          <p:cNvSpPr/>
          <p:nvPr/>
        </p:nvSpPr>
        <p:spPr>
          <a:xfrm>
            <a:off x="11317114" y="2133600"/>
            <a:ext cx="12053807" cy="9448800"/>
          </a:xfrm>
          <a:prstGeom prst="roundRect">
            <a:avLst>
              <a:gd name="adj" fmla="val 13452"/>
            </a:avLst>
          </a:prstGeom>
          <a:noFill/>
          <a:ln/>
        </p:spPr>
      </p:sp>
      <p:sp>
        <p:nvSpPr>
          <p:cNvPr id="10" name="Text 3"/>
          <p:cNvSpPr/>
          <p:nvPr/>
        </p:nvSpPr>
        <p:spPr>
          <a:xfrm>
            <a:off x="12130016" y="2946400"/>
            <a:ext cx="10766712" cy="3386667"/>
          </a:xfrm>
          <a:prstGeom prst="rect">
            <a:avLst/>
          </a:prstGeom>
          <a:noFill/>
          <a:ln/>
        </p:spPr>
        <p:txBody>
          <a:bodyPr wrap="square" lIns="0" tIns="0" rIns="0" bIns="0" rtlCol="0" anchor="t"/>
          <a:lstStyle/>
          <a:p>
            <a:pPr algn="l" indent="0" marL="0">
              <a:buNone/>
            </a:pPr>
            <a:r>
              <a:rPr lang="en-US" sz="8000" dirty="0">
                <a:solidFill>
                  <a:srgbClr val="272727">
                    <a:alpha val="100000"/>
                  </a:srgbClr>
                </a:solidFill>
                <a:latin typeface="Poppins Bold" pitchFamily="34" charset="0"/>
                <a:ea typeface="Poppins Bold" pitchFamily="34" charset="-122"/>
                <a:cs typeface="Poppins Bold" pitchFamily="34" charset="-120"/>
              </a:rPr>
              <a:t>Thank you for choosing EaTemp</a:t>
            </a:r>
            <a:endParaRPr lang="en-US" sz="8000" dirty="0"/>
          </a:p>
        </p:txBody>
      </p:sp>
      <p:sp>
        <p:nvSpPr>
          <p:cNvPr id="11" name="Text 4"/>
          <p:cNvSpPr/>
          <p:nvPr/>
        </p:nvSpPr>
        <p:spPr>
          <a:xfrm>
            <a:off x="12130016" y="6604000"/>
            <a:ext cx="10563487" cy="4301067"/>
          </a:xfrm>
          <a:prstGeom prst="rect">
            <a:avLst/>
          </a:prstGeom>
          <a:noFill/>
          <a:ln/>
        </p:spPr>
        <p:txBody>
          <a:bodyPr wrap="square" lIns="0" tIns="0" rIns="0" bIns="0" rtlCol="0" anchor="t"/>
          <a:lstStyle/>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We offer free and high-quality slides templates for your presentations. We appreciate you choosing us and hope our templates have been helpful. </a:t>
            </a:r>
            <a:endParaRPr lang="en-US" sz="3200" dirty="0"/>
          </a:p>
          <a:p>
            <a:pPr algn="l" indent="0" marL="0">
              <a:spcAft>
                <a:spcPts val="4000"/>
              </a:spcAft>
              <a:buNone/>
            </a:pPr>
            <a:r>
              <a:rPr lang="en-US" sz="3200" dirty="0">
                <a:solidFill>
                  <a:srgbClr val="0E0E0E">
                    <a:alpha val="100000"/>
                  </a:srgbClr>
                </a:solidFill>
                <a:latin typeface="Poppins Regular" pitchFamily="34" charset="0"/>
                <a:ea typeface="Poppins Regular" pitchFamily="34" charset="-122"/>
                <a:cs typeface="Poppins Regular" pitchFamily="34" charset="-120"/>
              </a:rPr>
              <a:t>As a new website, we rely on your support to grow, so please help us by sharing our site with your friends and colleagues. </a:t>
            </a:r>
            <a:endParaRPr lang="en-US" sz="3200" dirty="0"/>
          </a:p>
        </p:txBody>
      </p:sp>
      <p:pic>
        <p:nvPicPr>
          <p:cNvPr id="12" name="Image 5" descr=" ">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16127" y="2133600"/>
            <a:ext cx="10300987" cy="97282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21</Slides>
  <Notes>21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2023-12-21T09:46:35Z</dcterms:created>
  <dcterms:modified xsi:type="dcterms:W3CDTF">2023-12-21T09:46:35Z</dcterms:modified>
</cp:coreProperties>
</file>