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102"/>
  </p:notesMasterIdLst>
  <p:sldIdLst>
    <p:sldId id="257" r:id="rId4"/>
    <p:sldId id="2134804810" r:id="rId5"/>
    <p:sldId id="2134805474" r:id="rId6"/>
    <p:sldId id="2134804730" r:id="rId7"/>
    <p:sldId id="2134807525" r:id="rId8"/>
    <p:sldId id="2134805978" r:id="rId9"/>
    <p:sldId id="2134807743" r:id="rId10"/>
    <p:sldId id="2134806261" r:id="rId11"/>
    <p:sldId id="2134807098" r:id="rId12"/>
    <p:sldId id="2134807299" r:id="rId13"/>
    <p:sldId id="2134807380" r:id="rId14"/>
    <p:sldId id="2134807744" r:id="rId15"/>
    <p:sldId id="2134806092" r:id="rId16"/>
    <p:sldId id="2134807247" r:id="rId17"/>
    <p:sldId id="2134807483" r:id="rId18"/>
    <p:sldId id="2134807846" r:id="rId19"/>
    <p:sldId id="2134807847" r:id="rId20"/>
    <p:sldId id="2134807848" r:id="rId21"/>
    <p:sldId id="2134807849" r:id="rId22"/>
    <p:sldId id="2134807850" r:id="rId23"/>
    <p:sldId id="2134807851" r:id="rId24"/>
    <p:sldId id="2134807895" r:id="rId25"/>
    <p:sldId id="2134807896" r:id="rId26"/>
    <p:sldId id="2134807369" r:id="rId27"/>
    <p:sldId id="2134807370" r:id="rId28"/>
    <p:sldId id="2134807783" r:id="rId29"/>
    <p:sldId id="2134807784" r:id="rId30"/>
    <p:sldId id="2134807381" r:id="rId31"/>
    <p:sldId id="2134804919" r:id="rId32"/>
    <p:sldId id="2134807372" r:id="rId33"/>
    <p:sldId id="2134807373" r:id="rId34"/>
    <p:sldId id="2134807382" r:id="rId35"/>
    <p:sldId id="2134807383" r:id="rId36"/>
    <p:sldId id="2134807384" r:id="rId37"/>
    <p:sldId id="2134807385" r:id="rId38"/>
    <p:sldId id="2134807479" r:id="rId39"/>
    <p:sldId id="2134805383" r:id="rId40"/>
    <p:sldId id="2134807375" r:id="rId41"/>
    <p:sldId id="2134805384" r:id="rId42"/>
    <p:sldId id="2134807376" r:id="rId43"/>
    <p:sldId id="2134807377" r:id="rId44"/>
    <p:sldId id="2134807745" r:id="rId45"/>
    <p:sldId id="2134807309" r:id="rId46"/>
    <p:sldId id="2134807243" r:id="rId47"/>
    <p:sldId id="2134807939" r:id="rId48"/>
    <p:sldId id="2134807940" r:id="rId49"/>
    <p:sldId id="2134807941" r:id="rId50"/>
    <p:sldId id="2134807746" r:id="rId51"/>
    <p:sldId id="2134807747" r:id="rId52"/>
    <p:sldId id="2134807748" r:id="rId53"/>
    <p:sldId id="2134807749" r:id="rId54"/>
    <p:sldId id="2134807957" r:id="rId55"/>
    <p:sldId id="2134807958" r:id="rId56"/>
    <p:sldId id="2134807954" r:id="rId57"/>
    <p:sldId id="2134807955" r:id="rId58"/>
    <p:sldId id="2134807959" r:id="rId59"/>
    <p:sldId id="2134807960" r:id="rId60"/>
    <p:sldId id="2134807956" r:id="rId61"/>
    <p:sldId id="2134807759" r:id="rId62"/>
    <p:sldId id="2134807760" r:id="rId63"/>
    <p:sldId id="2134807762" r:id="rId64"/>
    <p:sldId id="2134807761" r:id="rId65"/>
    <p:sldId id="2134807763" r:id="rId66"/>
    <p:sldId id="2134807322" r:id="rId67"/>
    <p:sldId id="2134807591" r:id="rId68"/>
    <p:sldId id="2134807750" r:id="rId69"/>
    <p:sldId id="2134807329" r:id="rId70"/>
    <p:sldId id="2134807907" r:id="rId71"/>
    <p:sldId id="2134807603" r:id="rId72"/>
    <p:sldId id="2134807908" r:id="rId73"/>
    <p:sldId id="2134807949" r:id="rId74"/>
    <p:sldId id="2134807961" r:id="rId75"/>
    <p:sldId id="2134807800" r:id="rId76"/>
    <p:sldId id="2134807611" r:id="rId77"/>
    <p:sldId id="2134807737" r:id="rId78"/>
    <p:sldId id="2134807962" r:id="rId79"/>
    <p:sldId id="2134807614" r:id="rId80"/>
    <p:sldId id="2134807751" r:id="rId81"/>
    <p:sldId id="2134807463" r:id="rId82"/>
    <p:sldId id="2134807952" r:id="rId83"/>
    <p:sldId id="2134807953" r:id="rId84"/>
    <p:sldId id="2134807739" r:id="rId85"/>
    <p:sldId id="2134807796" r:id="rId86"/>
    <p:sldId id="2134807493" r:id="rId87"/>
    <p:sldId id="2134807963" r:id="rId88"/>
    <p:sldId id="2134807722" r:id="rId89"/>
    <p:sldId id="2134807757" r:id="rId90"/>
    <p:sldId id="2134807728" r:id="rId91"/>
    <p:sldId id="2134807547" r:id="rId92"/>
    <p:sldId id="2134807785" r:id="rId93"/>
    <p:sldId id="2134807732" r:id="rId94"/>
    <p:sldId id="2134807524" r:id="rId95"/>
    <p:sldId id="2134807341" r:id="rId96"/>
    <p:sldId id="2134807758" r:id="rId97"/>
    <p:sldId id="2134807355" r:id="rId98"/>
    <p:sldId id="2134807344" r:id="rId99"/>
    <p:sldId id="2134807347" r:id="rId100"/>
    <p:sldId id="2134805888" r:id="rId101"/>
  </p:sldIdLst>
  <p:sldSz cx="9144000" cy="6858000" type="screen4x3"/>
  <p:notesSz cx="6858000" cy="9144000"/>
  <p:embeddedFontLst>
    <p:embeddedFont>
      <p:font typeface="Cambria" panose="02040503050406030204" pitchFamily="18" charset="0"/>
      <p:regular r:id="rId103"/>
      <p:bold r:id="rId104"/>
      <p:italic r:id="rId105"/>
      <p:boldItalic r:id="rId106"/>
    </p:embeddedFont>
    <p:embeddedFont>
      <p:font typeface="Carelia" panose="020B0604020202020204" charset="0"/>
      <p:regular r:id="rId107"/>
    </p:embeddedFont>
    <p:embeddedFont>
      <p:font typeface="Dosis" pitchFamily="2" charset="0"/>
      <p:regular r:id="rId108"/>
      <p:bold r:id="rId109"/>
    </p:embeddedFont>
    <p:embeddedFont>
      <p:font typeface="Dosis Bold" pitchFamily="2" charset="0"/>
      <p:regular r:id="rId110"/>
      <p:bold r:id="rId11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90" d="100"/>
          <a:sy n="90" d="100"/>
        </p:scale>
        <p:origin x="1262" y="53"/>
      </p:cViewPr>
      <p:guideLst/>
    </p:cSldViewPr>
  </p:slideViewPr>
  <p:notesTextViewPr>
    <p:cViewPr>
      <p:scale>
        <a:sx n="1" d="1"/>
        <a:sy n="1" d="1"/>
      </p:scale>
      <p:origin x="0" y="0"/>
    </p:cViewPr>
  </p:notesTextViewPr>
  <p:sorterViewPr>
    <p:cViewPr>
      <p:scale>
        <a:sx n="130" d="100"/>
        <a:sy n="130" d="100"/>
      </p:scale>
      <p:origin x="0" y="-16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font" Target="fonts/font5.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4.fntdata"/><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7.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8.fntdata"/><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FE23-F830-4D11-B32B-3CF64BB57DAC}" type="datetimeFigureOut">
              <a:rPr lang="fr-FR" smtClean="0"/>
              <a:t>12/08/2025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66871-77D9-49DE-9CAB-18052DDDC244}" type="slidenum">
              <a:rPr lang="fr-FR" smtClean="0"/>
              <a:t>‹N°›</a:t>
            </a:fld>
            <a:endParaRPr lang="fr-FR" dirty="0"/>
          </a:p>
        </p:txBody>
      </p:sp>
    </p:spTree>
    <p:extLst>
      <p:ext uri="{BB962C8B-B14F-4D97-AF65-F5344CB8AC3E}">
        <p14:creationId xmlns:p14="http://schemas.microsoft.com/office/powerpoint/2010/main" val="408555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B66871-77D9-49DE-9CAB-18052DDDC244}" type="slidenum">
              <a:rPr lang="fr-FR" smtClean="0"/>
              <a:t>15</a:t>
            </a:fld>
            <a:endParaRPr lang="fr-FR" dirty="0"/>
          </a:p>
        </p:txBody>
      </p:sp>
    </p:spTree>
    <p:extLst>
      <p:ext uri="{BB962C8B-B14F-4D97-AF65-F5344CB8AC3E}">
        <p14:creationId xmlns:p14="http://schemas.microsoft.com/office/powerpoint/2010/main" val="139531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872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0602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3515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2523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54996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417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2303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9313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3627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0395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0163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7515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95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6638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63815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2017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174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339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43017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3153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419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490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8113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236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225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4684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8969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41809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24271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0499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49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1223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8454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742339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8029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8/12/2025</a:t>
            </a:fld>
            <a:endParaRPr lang="en-US" dirty="0"/>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36890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7.xml"/><Relationship Id="rId17" Type="http://schemas.openxmlformats.org/officeDocument/2006/relationships/image" Target="../media/image6.svg"/><Relationship Id="rId2" Type="http://schemas.openxmlformats.org/officeDocument/2006/relationships/tags" Target="../tags/tag2.xml"/><Relationship Id="rId16" Type="http://schemas.openxmlformats.org/officeDocument/2006/relationships/image" Target="../media/image5.png"/><Relationship Id="rId20" Type="http://schemas.openxmlformats.org/officeDocument/2006/relationships/image" Target="../media/image9.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4.svg"/><Relationship Id="rId10" Type="http://schemas.openxmlformats.org/officeDocument/2006/relationships/tags" Target="../tags/tag10.xml"/><Relationship Id="rId19" Type="http://schemas.openxmlformats.org/officeDocument/2006/relationships/image" Target="../media/image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84.xml"/><Relationship Id="rId7" Type="http://schemas.openxmlformats.org/officeDocument/2006/relationships/image" Target="../media/image29.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7.xml"/><Relationship Id="rId5" Type="http://schemas.openxmlformats.org/officeDocument/2006/relationships/audio" Target="../media/media1.mp3"/><Relationship Id="rId4" Type="http://schemas.microsoft.com/office/2007/relationships/media" Target="../media/media1.mp3"/></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87.xml"/><Relationship Id="rId7" Type="http://schemas.openxmlformats.org/officeDocument/2006/relationships/image" Target="../media/image29.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Layout" Target="../slideLayouts/slideLayout7.xml"/><Relationship Id="rId5" Type="http://schemas.openxmlformats.org/officeDocument/2006/relationships/audio" Target="../media/media1.mp3"/><Relationship Id="rId4" Type="http://schemas.microsoft.com/office/2007/relationships/media" Target="../media/media1.mp3"/></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90.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5.png"/><Relationship Id="rId5" Type="http://schemas.openxmlformats.org/officeDocument/2006/relationships/tags" Target="../tags/tag92.xml"/><Relationship Id="rId10" Type="http://schemas.openxmlformats.org/officeDocument/2006/relationships/image" Target="../media/image25.svg"/><Relationship Id="rId4" Type="http://schemas.openxmlformats.org/officeDocument/2006/relationships/tags" Target="../tags/tag91.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13.sv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tags" Target="../tags/tag95.xml"/><Relationship Id="rId16" Type="http://schemas.openxmlformats.org/officeDocument/2006/relationships/image" Target="../media/image15.sv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10.jpeg"/><Relationship Id="rId5" Type="http://schemas.openxmlformats.org/officeDocument/2006/relationships/tags" Target="../tags/tag98.xml"/><Relationship Id="rId15" Type="http://schemas.openxmlformats.org/officeDocument/2006/relationships/image" Target="../media/image31.svg"/><Relationship Id="rId10" Type="http://schemas.openxmlformats.org/officeDocument/2006/relationships/slideLayout" Target="../slideLayouts/slideLayout29.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23.sv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36.png"/><Relationship Id="rId4" Type="http://schemas.openxmlformats.org/officeDocument/2006/relationships/image" Target="../media/image32.jpg"/><Relationship Id="rId9"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3.png"/><Relationship Id="rId3" Type="http://schemas.openxmlformats.org/officeDocument/2006/relationships/tags" Target="../tags/tag107.xml"/><Relationship Id="rId7" Type="http://schemas.openxmlformats.org/officeDocument/2006/relationships/image" Target="../media/image22.png"/><Relationship Id="rId12" Type="http://schemas.openxmlformats.org/officeDocument/2006/relationships/image" Target="../media/image42.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32.jpg"/><Relationship Id="rId11" Type="http://schemas.openxmlformats.org/officeDocument/2006/relationships/image" Target="../media/image41.png"/><Relationship Id="rId5" Type="http://schemas.openxmlformats.org/officeDocument/2006/relationships/notesSlide" Target="../notesSlides/notesSlide2.xml"/><Relationship Id="rId10" Type="http://schemas.openxmlformats.org/officeDocument/2006/relationships/image" Target="../media/image40.png"/><Relationship Id="rId4" Type="http://schemas.openxmlformats.org/officeDocument/2006/relationships/slideLayout" Target="../slideLayouts/slideLayout7.xml"/><Relationship Id="rId9" Type="http://schemas.openxmlformats.org/officeDocument/2006/relationships/image" Target="../media/image39.png"/><Relationship Id="rId1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12.xml"/><Relationship Id="rId7" Type="http://schemas.openxmlformats.org/officeDocument/2006/relationships/image" Target="../media/image23.sv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17.xml"/><Relationship Id="rId7" Type="http://schemas.openxmlformats.org/officeDocument/2006/relationships/image" Target="../media/image23.sv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1.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10.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20.xml"/><Relationship Id="rId7" Type="http://schemas.openxmlformats.org/officeDocument/2006/relationships/image" Target="../media/image23.sv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123.xml"/><Relationship Id="rId7" Type="http://schemas.openxmlformats.org/officeDocument/2006/relationships/image" Target="../media/image22.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32.jpg"/><Relationship Id="rId5" Type="http://schemas.openxmlformats.org/officeDocument/2006/relationships/slideLayout" Target="../slideLayouts/slideLayout7.xml"/><Relationship Id="rId4" Type="http://schemas.openxmlformats.org/officeDocument/2006/relationships/tags" Target="../tags/tag124.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9.xml"/><Relationship Id="rId7" Type="http://schemas.openxmlformats.org/officeDocument/2006/relationships/image" Target="../media/image23.sv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34.xml"/><Relationship Id="rId7" Type="http://schemas.openxmlformats.org/officeDocument/2006/relationships/image" Target="../media/image23.sv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4.jpe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139.xml"/><Relationship Id="rId7" Type="http://schemas.openxmlformats.org/officeDocument/2006/relationships/image" Target="../media/image23.sv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tags" Target="../tags/tag142.xml"/><Relationship Id="rId7" Type="http://schemas.openxmlformats.org/officeDocument/2006/relationships/image" Target="../media/image23.svg"/><Relationship Id="rId12" Type="http://schemas.openxmlformats.org/officeDocument/2006/relationships/image" Target="../media/image43.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2.png"/><Relationship Id="rId11" Type="http://schemas.openxmlformats.org/officeDocument/2006/relationships/image" Target="../media/image42.png"/><Relationship Id="rId5" Type="http://schemas.openxmlformats.org/officeDocument/2006/relationships/image" Target="../media/image32.jpg"/><Relationship Id="rId10" Type="http://schemas.openxmlformats.org/officeDocument/2006/relationships/image" Target="../media/image41.png"/><Relationship Id="rId4" Type="http://schemas.openxmlformats.org/officeDocument/2006/relationships/slideLayout" Target="../slideLayouts/slideLayout7.xml"/><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5.xml"/><Relationship Id="rId7" Type="http://schemas.openxmlformats.org/officeDocument/2006/relationships/image" Target="../media/image10.jpe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147.xml"/><Relationship Id="rId10" Type="http://schemas.openxmlformats.org/officeDocument/2006/relationships/image" Target="../media/image5.png"/><Relationship Id="rId4" Type="http://schemas.openxmlformats.org/officeDocument/2006/relationships/tags" Target="../tags/tag146.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sv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1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3.svg"/><Relationship Id="rId5" Type="http://schemas.openxmlformats.org/officeDocument/2006/relationships/tags" Target="../tags/tag26.xml"/><Relationship Id="rId10" Type="http://schemas.openxmlformats.org/officeDocument/2006/relationships/image" Target="../media/image11.png"/><Relationship Id="rId4" Type="http://schemas.openxmlformats.org/officeDocument/2006/relationships/tags" Target="../tags/tag25.xml"/><Relationship Id="rId9" Type="http://schemas.openxmlformats.org/officeDocument/2006/relationships/image" Target="../media/image10.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50.xml"/><Relationship Id="rId7" Type="http://schemas.openxmlformats.org/officeDocument/2006/relationships/image" Target="../media/image23.sv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9.png"/><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image" Target="../media/image46.jpe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image" Target="../media/image23.svg"/><Relationship Id="rId5" Type="http://schemas.openxmlformats.org/officeDocument/2006/relationships/tags" Target="../tags/tag155.xml"/><Relationship Id="rId15" Type="http://schemas.openxmlformats.org/officeDocument/2006/relationships/image" Target="../media/image41.png"/><Relationship Id="rId10" Type="http://schemas.openxmlformats.org/officeDocument/2006/relationships/image" Target="../media/image22.png"/><Relationship Id="rId4" Type="http://schemas.openxmlformats.org/officeDocument/2006/relationships/tags" Target="../tags/tag154.xml"/><Relationship Id="rId9" Type="http://schemas.openxmlformats.org/officeDocument/2006/relationships/image" Target="../media/image32.jpg"/><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0.png"/><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image" Target="../media/image46.jpe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23.svg"/><Relationship Id="rId5" Type="http://schemas.openxmlformats.org/officeDocument/2006/relationships/tags" Target="../tags/tag162.xml"/><Relationship Id="rId15" Type="http://schemas.openxmlformats.org/officeDocument/2006/relationships/image" Target="../media/image42.png"/><Relationship Id="rId10" Type="http://schemas.openxmlformats.org/officeDocument/2006/relationships/image" Target="../media/image22.png"/><Relationship Id="rId4" Type="http://schemas.openxmlformats.org/officeDocument/2006/relationships/tags" Target="../tags/tag161.xml"/><Relationship Id="rId9" Type="http://schemas.openxmlformats.org/officeDocument/2006/relationships/image" Target="../media/image32.jp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1.png"/><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23.sv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image" Target="../media/image22.png"/><Relationship Id="rId5" Type="http://schemas.openxmlformats.org/officeDocument/2006/relationships/tags" Target="../tags/tag169.xml"/><Relationship Id="rId15" Type="http://schemas.openxmlformats.org/officeDocument/2006/relationships/image" Target="../media/image43.png"/><Relationship Id="rId10" Type="http://schemas.openxmlformats.org/officeDocument/2006/relationships/image" Target="../media/image46.jpeg"/><Relationship Id="rId4" Type="http://schemas.openxmlformats.org/officeDocument/2006/relationships/tags" Target="../tags/tag168.xml"/><Relationship Id="rId9" Type="http://schemas.openxmlformats.org/officeDocument/2006/relationships/image" Target="../media/image32.jpg"/><Relationship Id="rId1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43.png"/><Relationship Id="rId3" Type="http://schemas.openxmlformats.org/officeDocument/2006/relationships/tags" Target="../tags/tag174.xml"/><Relationship Id="rId7" Type="http://schemas.openxmlformats.org/officeDocument/2006/relationships/slideLayout" Target="../slideLayouts/slideLayout7.xml"/><Relationship Id="rId12" Type="http://schemas.openxmlformats.org/officeDocument/2006/relationships/image" Target="../media/image42.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image" Target="../media/image23.svg"/><Relationship Id="rId5" Type="http://schemas.openxmlformats.org/officeDocument/2006/relationships/tags" Target="../tags/tag176.xml"/><Relationship Id="rId10" Type="http://schemas.openxmlformats.org/officeDocument/2006/relationships/image" Target="../media/image22.png"/><Relationship Id="rId4" Type="http://schemas.openxmlformats.org/officeDocument/2006/relationships/tags" Target="../tags/tag175.xml"/><Relationship Id="rId9" Type="http://schemas.openxmlformats.org/officeDocument/2006/relationships/image" Target="../media/image46.jpeg"/><Relationship Id="rId14" Type="http://schemas.openxmlformats.org/officeDocument/2006/relationships/image" Target="../media/image44.jpeg"/></Relationships>
</file>

<file path=ppt/slides/_rels/slide35.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44.jpeg"/><Relationship Id="rId3" Type="http://schemas.openxmlformats.org/officeDocument/2006/relationships/tags" Target="../tags/tag180.xml"/><Relationship Id="rId7" Type="http://schemas.openxmlformats.org/officeDocument/2006/relationships/slideLayout" Target="../slideLayouts/slideLayout7.xml"/><Relationship Id="rId12" Type="http://schemas.openxmlformats.org/officeDocument/2006/relationships/image" Target="../media/image43.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image" Target="../media/image23.svg"/><Relationship Id="rId5" Type="http://schemas.openxmlformats.org/officeDocument/2006/relationships/tags" Target="../tags/tag182.xml"/><Relationship Id="rId10" Type="http://schemas.openxmlformats.org/officeDocument/2006/relationships/image" Target="../media/image22.png"/><Relationship Id="rId4" Type="http://schemas.openxmlformats.org/officeDocument/2006/relationships/tags" Target="../tags/tag181.xml"/><Relationship Id="rId9" Type="http://schemas.openxmlformats.org/officeDocument/2006/relationships/image" Target="../media/image46.jpeg"/><Relationship Id="rId1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48.png"/><Relationship Id="rId3" Type="http://schemas.openxmlformats.org/officeDocument/2006/relationships/tags" Target="../tags/tag186.xml"/><Relationship Id="rId7" Type="http://schemas.openxmlformats.org/officeDocument/2006/relationships/slideLayout" Target="../slideLayouts/slideLayout7.xml"/><Relationship Id="rId12" Type="http://schemas.openxmlformats.org/officeDocument/2006/relationships/image" Target="../media/image44.jpe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image" Target="../media/image23.svg"/><Relationship Id="rId5" Type="http://schemas.openxmlformats.org/officeDocument/2006/relationships/tags" Target="../tags/tag188.xml"/><Relationship Id="rId10" Type="http://schemas.openxmlformats.org/officeDocument/2006/relationships/image" Target="../media/image22.png"/><Relationship Id="rId4" Type="http://schemas.openxmlformats.org/officeDocument/2006/relationships/tags" Target="../tags/tag187.xml"/><Relationship Id="rId9" Type="http://schemas.openxmlformats.org/officeDocument/2006/relationships/image" Target="../media/image46.jpeg"/><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2.xml"/><Relationship Id="rId7" Type="http://schemas.openxmlformats.org/officeDocument/2006/relationships/image" Target="../media/image10.jpe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slideLayout" Target="../slideLayouts/slideLayout7.xml"/><Relationship Id="rId11" Type="http://schemas.openxmlformats.org/officeDocument/2006/relationships/image" Target="../media/image26.svg"/><Relationship Id="rId5" Type="http://schemas.openxmlformats.org/officeDocument/2006/relationships/tags" Target="../tags/tag194.xml"/><Relationship Id="rId10" Type="http://schemas.openxmlformats.org/officeDocument/2006/relationships/image" Target="../media/image5.png"/><Relationship Id="rId4" Type="http://schemas.openxmlformats.org/officeDocument/2006/relationships/tags" Target="../tags/tag193.xml"/><Relationship Id="rId9" Type="http://schemas.openxmlformats.org/officeDocument/2006/relationships/image" Target="../media/image25.svg"/></Relationships>
</file>

<file path=ppt/slides/_rels/slide3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3.png"/><Relationship Id="rId3" Type="http://schemas.openxmlformats.org/officeDocument/2006/relationships/tags" Target="../tags/tag197.xml"/><Relationship Id="rId7" Type="http://schemas.openxmlformats.org/officeDocument/2006/relationships/image" Target="../media/image22.png"/><Relationship Id="rId12" Type="http://schemas.openxmlformats.org/officeDocument/2006/relationships/image" Target="../media/image42.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32.jpg"/><Relationship Id="rId11" Type="http://schemas.openxmlformats.org/officeDocument/2006/relationships/image" Target="../media/image41.pn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tags" Target="../tags/tag198.xml"/><Relationship Id="rId9" Type="http://schemas.openxmlformats.org/officeDocument/2006/relationships/image" Target="../media/image39.png"/><Relationship Id="rId14" Type="http://schemas.openxmlformats.org/officeDocument/2006/relationships/image" Target="../media/image44.jpe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1.xml"/><Relationship Id="rId7" Type="http://schemas.openxmlformats.org/officeDocument/2006/relationships/image" Target="../media/image10.jpe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203.xml"/><Relationship Id="rId10" Type="http://schemas.openxmlformats.org/officeDocument/2006/relationships/image" Target="../media/image5.png"/><Relationship Id="rId4" Type="http://schemas.openxmlformats.org/officeDocument/2006/relationships/tags" Target="../tags/tag202.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11.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10.jpeg"/><Relationship Id="rId2" Type="http://schemas.openxmlformats.org/officeDocument/2006/relationships/tags" Target="../tags/tag30.xml"/><Relationship Id="rId16"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10" Type="http://schemas.openxmlformats.org/officeDocument/2006/relationships/tags" Target="../tags/tag38.xml"/><Relationship Id="rId19" Type="http://schemas.openxmlformats.org/officeDocument/2006/relationships/image" Target="../media/image12.sv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3.png"/><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image" Target="../media/image41.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23.svg"/><Relationship Id="rId5" Type="http://schemas.openxmlformats.org/officeDocument/2006/relationships/tags" Target="../tags/tag208.xml"/><Relationship Id="rId15" Type="http://schemas.openxmlformats.org/officeDocument/2006/relationships/image" Target="../media/image39.png"/><Relationship Id="rId10" Type="http://schemas.openxmlformats.org/officeDocument/2006/relationships/image" Target="../media/image22.png"/><Relationship Id="rId4" Type="http://schemas.openxmlformats.org/officeDocument/2006/relationships/tags" Target="../tags/tag207.xml"/><Relationship Id="rId9" Type="http://schemas.openxmlformats.org/officeDocument/2006/relationships/image" Target="../media/image32.jpg"/><Relationship Id="rId1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image" Target="../media/image23.svg"/><Relationship Id="rId18" Type="http://schemas.openxmlformats.org/officeDocument/2006/relationships/image" Target="../media/image43.png"/><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image" Target="../media/image22.png"/><Relationship Id="rId17" Type="http://schemas.openxmlformats.org/officeDocument/2006/relationships/image" Target="../media/image42.png"/><Relationship Id="rId2" Type="http://schemas.openxmlformats.org/officeDocument/2006/relationships/tags" Target="../tags/tag212.xml"/><Relationship Id="rId16" Type="http://schemas.openxmlformats.org/officeDocument/2006/relationships/image" Target="../media/image41.png"/><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image" Target="../media/image32.jpg"/><Relationship Id="rId5" Type="http://schemas.openxmlformats.org/officeDocument/2006/relationships/tags" Target="../tags/tag215.xml"/><Relationship Id="rId15" Type="http://schemas.openxmlformats.org/officeDocument/2006/relationships/image" Target="../media/image40.png"/><Relationship Id="rId10" Type="http://schemas.openxmlformats.org/officeDocument/2006/relationships/slideLayout" Target="../slideLayouts/slideLayout7.xml"/><Relationship Id="rId19" Type="http://schemas.openxmlformats.org/officeDocument/2006/relationships/image" Target="../media/image44.jpeg"/><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222.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image" Target="../media/image5.png"/><Relationship Id="rId5" Type="http://schemas.openxmlformats.org/officeDocument/2006/relationships/tags" Target="../tags/tag224.xml"/><Relationship Id="rId10" Type="http://schemas.openxmlformats.org/officeDocument/2006/relationships/image" Target="../media/image25.svg"/><Relationship Id="rId4" Type="http://schemas.openxmlformats.org/officeDocument/2006/relationships/tags" Target="../tags/tag223.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tags" Target="../tags/tag233.xml"/><Relationship Id="rId13" Type="http://schemas.openxmlformats.org/officeDocument/2006/relationships/image" Target="../media/image13.svg"/><Relationship Id="rId3" Type="http://schemas.openxmlformats.org/officeDocument/2006/relationships/tags" Target="../tags/tag228.xml"/><Relationship Id="rId7" Type="http://schemas.openxmlformats.org/officeDocument/2006/relationships/tags" Target="../tags/tag232.xml"/><Relationship Id="rId12" Type="http://schemas.openxmlformats.org/officeDocument/2006/relationships/image" Target="../media/image11.png"/><Relationship Id="rId2" Type="http://schemas.openxmlformats.org/officeDocument/2006/relationships/tags" Target="../tags/tag227.xml"/><Relationship Id="rId16" Type="http://schemas.openxmlformats.org/officeDocument/2006/relationships/image" Target="../media/image16.png"/><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image" Target="../media/image10.jpeg"/><Relationship Id="rId5" Type="http://schemas.openxmlformats.org/officeDocument/2006/relationships/tags" Target="../tags/tag230.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229.xml"/><Relationship Id="rId9" Type="http://schemas.openxmlformats.org/officeDocument/2006/relationships/tags" Target="../tags/tag234.xml"/><Relationship Id="rId14" Type="http://schemas.openxmlformats.org/officeDocument/2006/relationships/image" Target="../media/image14.png"/></Relationships>
</file>

<file path=ppt/slides/_rels/slide4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237.xml"/><Relationship Id="rId7" Type="http://schemas.openxmlformats.org/officeDocument/2006/relationships/image" Target="../media/image22.png"/><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7.xml"/><Relationship Id="rId5" Type="http://schemas.openxmlformats.org/officeDocument/2006/relationships/tags" Target="../tags/tag239.xml"/><Relationship Id="rId4" Type="http://schemas.openxmlformats.org/officeDocument/2006/relationships/tags" Target="../tags/tag238.xml"/></Relationships>
</file>

<file path=ppt/slides/_rels/slide45.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slideLayout" Target="../slideLayouts/slideLayout7.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tags" Target="../tags/tag251.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image" Target="../media/image23.svg"/><Relationship Id="rId10" Type="http://schemas.openxmlformats.org/officeDocument/2006/relationships/tags" Target="../tags/tag249.xml"/><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image" Target="../media/image22.png"/></Relationships>
</file>

<file path=ppt/slides/_rels/slide46.xml.rels><?xml version="1.0" encoding="UTF-8" standalone="yes"?>
<Relationships xmlns="http://schemas.openxmlformats.org/package/2006/relationships"><Relationship Id="rId8" Type="http://schemas.openxmlformats.org/officeDocument/2006/relationships/tags" Target="../tags/tag259.xml"/><Relationship Id="rId13" Type="http://schemas.openxmlformats.org/officeDocument/2006/relationships/tags" Target="../tags/tag264.xml"/><Relationship Id="rId3" Type="http://schemas.openxmlformats.org/officeDocument/2006/relationships/tags" Target="../tags/tag254.xml"/><Relationship Id="rId7" Type="http://schemas.openxmlformats.org/officeDocument/2006/relationships/tags" Target="../tags/tag258.xml"/><Relationship Id="rId12" Type="http://schemas.openxmlformats.org/officeDocument/2006/relationships/tags" Target="../tags/tag263.xml"/><Relationship Id="rId2" Type="http://schemas.openxmlformats.org/officeDocument/2006/relationships/tags" Target="../tags/tag253.xml"/><Relationship Id="rId16" Type="http://schemas.openxmlformats.org/officeDocument/2006/relationships/image" Target="../media/image23.svg"/><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tags" Target="../tags/tag262.xml"/><Relationship Id="rId5" Type="http://schemas.openxmlformats.org/officeDocument/2006/relationships/tags" Target="../tags/tag256.xml"/><Relationship Id="rId15" Type="http://schemas.openxmlformats.org/officeDocument/2006/relationships/image" Target="../media/image22.png"/><Relationship Id="rId10" Type="http://schemas.openxmlformats.org/officeDocument/2006/relationships/tags" Target="../tags/tag261.xml"/><Relationship Id="rId4" Type="http://schemas.openxmlformats.org/officeDocument/2006/relationships/tags" Target="../tags/tag255.xml"/><Relationship Id="rId9" Type="http://schemas.openxmlformats.org/officeDocument/2006/relationships/tags" Target="../tags/tag260.xml"/><Relationship Id="rId1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slideLayout" Target="../slideLayouts/slideLayout7.xml"/><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tags" Target="../tags/tag276.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5" Type="http://schemas.openxmlformats.org/officeDocument/2006/relationships/tags" Target="../tags/tag269.xml"/><Relationship Id="rId15" Type="http://schemas.openxmlformats.org/officeDocument/2006/relationships/image" Target="../media/image23.svg"/><Relationship Id="rId10" Type="http://schemas.openxmlformats.org/officeDocument/2006/relationships/tags" Target="../tags/tag274.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openxmlformats.org/officeDocument/2006/relationships/tags" Target="../tags/tag284.xml"/><Relationship Id="rId13" Type="http://schemas.openxmlformats.org/officeDocument/2006/relationships/tags" Target="../tags/tag289.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tags" Target="../tags/tag288.xml"/><Relationship Id="rId2" Type="http://schemas.openxmlformats.org/officeDocument/2006/relationships/tags" Target="../tags/tag278.xml"/><Relationship Id="rId16" Type="http://schemas.openxmlformats.org/officeDocument/2006/relationships/image" Target="../media/image23.svg"/><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tags" Target="../tags/tag287.xml"/><Relationship Id="rId5" Type="http://schemas.openxmlformats.org/officeDocument/2006/relationships/tags" Target="../tags/tag281.xml"/><Relationship Id="rId15" Type="http://schemas.openxmlformats.org/officeDocument/2006/relationships/image" Target="../media/image22.png"/><Relationship Id="rId10" Type="http://schemas.openxmlformats.org/officeDocument/2006/relationships/tags" Target="../tags/tag286.xml"/><Relationship Id="rId4" Type="http://schemas.openxmlformats.org/officeDocument/2006/relationships/tags" Target="../tags/tag280.xml"/><Relationship Id="rId9" Type="http://schemas.openxmlformats.org/officeDocument/2006/relationships/tags" Target="../tags/tag285.xml"/><Relationship Id="rId1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tags" Target="../tags/tag297.xml"/><Relationship Id="rId13" Type="http://schemas.openxmlformats.org/officeDocument/2006/relationships/slideLayout" Target="../slideLayouts/slideLayout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tags" Target="../tags/tag301.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tags" Target="../tags/tag300.xml"/><Relationship Id="rId5" Type="http://schemas.openxmlformats.org/officeDocument/2006/relationships/tags" Target="../tags/tag294.xml"/><Relationship Id="rId15" Type="http://schemas.openxmlformats.org/officeDocument/2006/relationships/image" Target="../media/image23.svg"/><Relationship Id="rId10" Type="http://schemas.openxmlformats.org/officeDocument/2006/relationships/tags" Target="../tags/tag299.xml"/><Relationship Id="rId4" Type="http://schemas.openxmlformats.org/officeDocument/2006/relationships/tags" Target="../tags/tag293.xml"/><Relationship Id="rId9" Type="http://schemas.openxmlformats.org/officeDocument/2006/relationships/tags" Target="../tags/tag298.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image" Target="../media/image17.png"/><Relationship Id="rId3" Type="http://schemas.openxmlformats.org/officeDocument/2006/relationships/tags" Target="../tags/tag46.xml"/><Relationship Id="rId21" Type="http://schemas.openxmlformats.org/officeDocument/2006/relationships/image" Target="../media/image20.png"/><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13.svg"/><Relationship Id="rId2" Type="http://schemas.openxmlformats.org/officeDocument/2006/relationships/tags" Target="../tags/tag45.xml"/><Relationship Id="rId16" Type="http://schemas.openxmlformats.org/officeDocument/2006/relationships/image" Target="../media/image11.png"/><Relationship Id="rId20" Type="http://schemas.openxmlformats.org/officeDocument/2006/relationships/image" Target="../media/image19.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image" Target="../media/image10.jpeg"/><Relationship Id="rId10" Type="http://schemas.openxmlformats.org/officeDocument/2006/relationships/tags" Target="../tags/tag53.xml"/><Relationship Id="rId19" Type="http://schemas.openxmlformats.org/officeDocument/2006/relationships/image" Target="../media/image18.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slideLayout" Target="../slideLayouts/slideLayout7.xml"/><Relationship Id="rId22"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tags" Target="../tags/tag309.xml"/><Relationship Id="rId13" Type="http://schemas.openxmlformats.org/officeDocument/2006/relationships/tags" Target="../tags/tag314.xml"/><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tags" Target="../tags/tag313.xml"/><Relationship Id="rId2" Type="http://schemas.openxmlformats.org/officeDocument/2006/relationships/tags" Target="../tags/tag303.xml"/><Relationship Id="rId16" Type="http://schemas.openxmlformats.org/officeDocument/2006/relationships/image" Target="../media/image23.svg"/><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5" Type="http://schemas.openxmlformats.org/officeDocument/2006/relationships/tags" Target="../tags/tag306.xml"/><Relationship Id="rId15" Type="http://schemas.openxmlformats.org/officeDocument/2006/relationships/image" Target="../media/image22.png"/><Relationship Id="rId10" Type="http://schemas.openxmlformats.org/officeDocument/2006/relationships/tags" Target="../tags/tag311.xml"/><Relationship Id="rId4" Type="http://schemas.openxmlformats.org/officeDocument/2006/relationships/tags" Target="../tags/tag305.xml"/><Relationship Id="rId9" Type="http://schemas.openxmlformats.org/officeDocument/2006/relationships/tags" Target="../tags/tag310.xml"/><Relationship Id="rId1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slideLayout" Target="../slideLayouts/slideLayout7.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tags" Target="../tags/tag326.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tags" Target="../tags/tag325.xml"/><Relationship Id="rId5" Type="http://schemas.openxmlformats.org/officeDocument/2006/relationships/tags" Target="../tags/tag319.xml"/><Relationship Id="rId15" Type="http://schemas.openxmlformats.org/officeDocument/2006/relationships/image" Target="../media/image23.svg"/><Relationship Id="rId10" Type="http://schemas.openxmlformats.org/officeDocument/2006/relationships/tags" Target="../tags/tag324.xml"/><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image" Target="../media/image22.png"/></Relationships>
</file>

<file path=ppt/slides/_rels/slide52.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tags" Target="../tags/tag338.xml"/><Relationship Id="rId2" Type="http://schemas.openxmlformats.org/officeDocument/2006/relationships/tags" Target="../tags/tag328.xml"/><Relationship Id="rId16" Type="http://schemas.openxmlformats.org/officeDocument/2006/relationships/image" Target="../media/image23.svg"/><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5" Type="http://schemas.openxmlformats.org/officeDocument/2006/relationships/tags" Target="../tags/tag331.xml"/><Relationship Id="rId15" Type="http://schemas.openxmlformats.org/officeDocument/2006/relationships/image" Target="../media/image22.png"/><Relationship Id="rId10" Type="http://schemas.openxmlformats.org/officeDocument/2006/relationships/tags" Target="../tags/tag336.xml"/><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slideLayout" Target="../slideLayouts/slideLayout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tags" Target="../tags/tag351.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tags" Target="../tags/tag350.xml"/><Relationship Id="rId5" Type="http://schemas.openxmlformats.org/officeDocument/2006/relationships/tags" Target="../tags/tag344.xml"/><Relationship Id="rId15" Type="http://schemas.openxmlformats.org/officeDocument/2006/relationships/image" Target="../media/image23.svg"/><Relationship Id="rId10" Type="http://schemas.openxmlformats.org/officeDocument/2006/relationships/tags" Target="../tags/tag349.xml"/><Relationship Id="rId4" Type="http://schemas.openxmlformats.org/officeDocument/2006/relationships/tags" Target="../tags/tag343.xml"/><Relationship Id="rId9" Type="http://schemas.openxmlformats.org/officeDocument/2006/relationships/tags" Target="../tags/tag348.xml"/><Relationship Id="rId14" Type="http://schemas.openxmlformats.org/officeDocument/2006/relationships/image" Target="../media/image22.png"/></Relationships>
</file>

<file path=ppt/slides/_rels/slide54.xml.rels><?xml version="1.0" encoding="UTF-8" standalone="yes"?>
<Relationships xmlns="http://schemas.openxmlformats.org/package/2006/relationships"><Relationship Id="rId8" Type="http://schemas.openxmlformats.org/officeDocument/2006/relationships/tags" Target="../tags/tag359.xml"/><Relationship Id="rId13" Type="http://schemas.openxmlformats.org/officeDocument/2006/relationships/tags" Target="../tags/tag364.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tags" Target="../tags/tag363.xml"/><Relationship Id="rId2" Type="http://schemas.openxmlformats.org/officeDocument/2006/relationships/tags" Target="../tags/tag353.xml"/><Relationship Id="rId16" Type="http://schemas.openxmlformats.org/officeDocument/2006/relationships/image" Target="../media/image23.svg"/><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tags" Target="../tags/tag362.xml"/><Relationship Id="rId5" Type="http://schemas.openxmlformats.org/officeDocument/2006/relationships/tags" Target="../tags/tag356.xml"/><Relationship Id="rId15" Type="http://schemas.openxmlformats.org/officeDocument/2006/relationships/image" Target="../media/image22.png"/><Relationship Id="rId10" Type="http://schemas.openxmlformats.org/officeDocument/2006/relationships/tags" Target="../tags/tag361.xml"/><Relationship Id="rId4" Type="http://schemas.openxmlformats.org/officeDocument/2006/relationships/tags" Target="../tags/tag355.xml"/><Relationship Id="rId9" Type="http://schemas.openxmlformats.org/officeDocument/2006/relationships/tags" Target="../tags/tag360.xml"/><Relationship Id="rId1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slideLayout" Target="../slideLayouts/slideLayout7.xml"/><Relationship Id="rId3" Type="http://schemas.openxmlformats.org/officeDocument/2006/relationships/tags" Target="../tags/tag367.xml"/><Relationship Id="rId7" Type="http://schemas.openxmlformats.org/officeDocument/2006/relationships/tags" Target="../tags/tag371.xml"/><Relationship Id="rId12" Type="http://schemas.openxmlformats.org/officeDocument/2006/relationships/tags" Target="../tags/tag376.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5" Type="http://schemas.openxmlformats.org/officeDocument/2006/relationships/image" Target="../media/image23.svg"/><Relationship Id="rId10" Type="http://schemas.openxmlformats.org/officeDocument/2006/relationships/tags" Target="../tags/tag374.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image" Target="../media/image22.png"/></Relationships>
</file>

<file path=ppt/slides/_rels/slide56.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tags" Target="../tags/tag389.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tags" Target="../tags/tag388.xml"/><Relationship Id="rId2" Type="http://schemas.openxmlformats.org/officeDocument/2006/relationships/tags" Target="../tags/tag378.xml"/><Relationship Id="rId16" Type="http://schemas.openxmlformats.org/officeDocument/2006/relationships/image" Target="../media/image23.svg"/><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tags" Target="../tags/tag387.xml"/><Relationship Id="rId5" Type="http://schemas.openxmlformats.org/officeDocument/2006/relationships/tags" Target="../tags/tag381.xml"/><Relationship Id="rId15" Type="http://schemas.openxmlformats.org/officeDocument/2006/relationships/image" Target="../media/image22.png"/><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tags" Target="../tags/tag397.xml"/><Relationship Id="rId13" Type="http://schemas.openxmlformats.org/officeDocument/2006/relationships/slideLayout" Target="../slideLayouts/slideLayout7.xml"/><Relationship Id="rId3" Type="http://schemas.openxmlformats.org/officeDocument/2006/relationships/tags" Target="../tags/tag392.xml"/><Relationship Id="rId7" Type="http://schemas.openxmlformats.org/officeDocument/2006/relationships/tags" Target="../tags/tag396.xml"/><Relationship Id="rId12" Type="http://schemas.openxmlformats.org/officeDocument/2006/relationships/tags" Target="../tags/tag401.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11" Type="http://schemas.openxmlformats.org/officeDocument/2006/relationships/tags" Target="../tags/tag400.xml"/><Relationship Id="rId5" Type="http://schemas.openxmlformats.org/officeDocument/2006/relationships/tags" Target="../tags/tag394.xml"/><Relationship Id="rId15" Type="http://schemas.openxmlformats.org/officeDocument/2006/relationships/image" Target="../media/image23.svg"/><Relationship Id="rId10" Type="http://schemas.openxmlformats.org/officeDocument/2006/relationships/tags" Target="../tags/tag399.xml"/><Relationship Id="rId4" Type="http://schemas.openxmlformats.org/officeDocument/2006/relationships/tags" Target="../tags/tag393.xml"/><Relationship Id="rId9" Type="http://schemas.openxmlformats.org/officeDocument/2006/relationships/tags" Target="../tags/tag398.xml"/><Relationship Id="rId14" Type="http://schemas.openxmlformats.org/officeDocument/2006/relationships/image" Target="../media/image22.png"/></Relationships>
</file>

<file path=ppt/slides/_rels/slide58.xml.rels><?xml version="1.0" encoding="UTF-8" standalone="yes"?>
<Relationships xmlns="http://schemas.openxmlformats.org/package/2006/relationships"><Relationship Id="rId8" Type="http://schemas.openxmlformats.org/officeDocument/2006/relationships/tags" Target="../tags/tag409.xml"/><Relationship Id="rId13" Type="http://schemas.openxmlformats.org/officeDocument/2006/relationships/slideLayout" Target="../slideLayouts/slideLayout7.xml"/><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tags" Target="../tags/tag413.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11" Type="http://schemas.openxmlformats.org/officeDocument/2006/relationships/tags" Target="../tags/tag412.xml"/><Relationship Id="rId5" Type="http://schemas.openxmlformats.org/officeDocument/2006/relationships/tags" Target="../tags/tag406.xml"/><Relationship Id="rId15" Type="http://schemas.openxmlformats.org/officeDocument/2006/relationships/image" Target="../media/image23.svg"/><Relationship Id="rId10" Type="http://schemas.openxmlformats.org/officeDocument/2006/relationships/tags" Target="../tags/tag411.xml"/><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tags" Target="../tags/tag421.xml"/><Relationship Id="rId13" Type="http://schemas.openxmlformats.org/officeDocument/2006/relationships/image" Target="../media/image22.png"/><Relationship Id="rId3" Type="http://schemas.openxmlformats.org/officeDocument/2006/relationships/tags" Target="../tags/tag416.xml"/><Relationship Id="rId7" Type="http://schemas.openxmlformats.org/officeDocument/2006/relationships/tags" Target="../tags/tag420.xml"/><Relationship Id="rId12" Type="http://schemas.openxmlformats.org/officeDocument/2006/relationships/slideLayout" Target="../slideLayouts/slideLayout7.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5" Type="http://schemas.openxmlformats.org/officeDocument/2006/relationships/tags" Target="../tags/tag418.xml"/><Relationship Id="rId10" Type="http://schemas.openxmlformats.org/officeDocument/2006/relationships/tags" Target="../tags/tag423.xml"/><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59.xml"/><Relationship Id="rId7" Type="http://schemas.openxmlformats.org/officeDocument/2006/relationships/image" Target="../media/image22.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7.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image" Target="../media/image24.png"/></Relationships>
</file>

<file path=ppt/slides/_rels/slide60.xml.rels><?xml version="1.0" encoding="UTF-8" standalone="yes"?>
<Relationships xmlns="http://schemas.openxmlformats.org/package/2006/relationships"><Relationship Id="rId8" Type="http://schemas.openxmlformats.org/officeDocument/2006/relationships/tags" Target="../tags/tag432.xml"/><Relationship Id="rId13" Type="http://schemas.openxmlformats.org/officeDocument/2006/relationships/slideLayout" Target="../slideLayouts/slideLayout7.xml"/><Relationship Id="rId3" Type="http://schemas.openxmlformats.org/officeDocument/2006/relationships/tags" Target="../tags/tag427.xml"/><Relationship Id="rId7" Type="http://schemas.openxmlformats.org/officeDocument/2006/relationships/tags" Target="../tags/tag431.xml"/><Relationship Id="rId12" Type="http://schemas.openxmlformats.org/officeDocument/2006/relationships/tags" Target="../tags/tag436.xml"/><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tags" Target="../tags/tag430.xml"/><Relationship Id="rId11" Type="http://schemas.openxmlformats.org/officeDocument/2006/relationships/tags" Target="../tags/tag435.xml"/><Relationship Id="rId5" Type="http://schemas.openxmlformats.org/officeDocument/2006/relationships/tags" Target="../tags/tag429.xml"/><Relationship Id="rId15" Type="http://schemas.openxmlformats.org/officeDocument/2006/relationships/image" Target="../media/image23.svg"/><Relationship Id="rId10" Type="http://schemas.openxmlformats.org/officeDocument/2006/relationships/tags" Target="../tags/tag434.xml"/><Relationship Id="rId4" Type="http://schemas.openxmlformats.org/officeDocument/2006/relationships/tags" Target="../tags/tag428.xml"/><Relationship Id="rId9" Type="http://schemas.openxmlformats.org/officeDocument/2006/relationships/tags" Target="../tags/tag433.xml"/><Relationship Id="rId14" Type="http://schemas.openxmlformats.org/officeDocument/2006/relationships/image" Target="../media/image22.png"/></Relationships>
</file>

<file path=ppt/slides/_rels/slide61.xml.rels><?xml version="1.0" encoding="UTF-8" standalone="yes"?>
<Relationships xmlns="http://schemas.openxmlformats.org/package/2006/relationships"><Relationship Id="rId8" Type="http://schemas.openxmlformats.org/officeDocument/2006/relationships/tags" Target="../tags/tag444.xml"/><Relationship Id="rId13" Type="http://schemas.openxmlformats.org/officeDocument/2006/relationships/slideLayout" Target="../slideLayouts/slideLayout7.xml"/><Relationship Id="rId3" Type="http://schemas.openxmlformats.org/officeDocument/2006/relationships/tags" Target="../tags/tag439.xml"/><Relationship Id="rId7" Type="http://schemas.openxmlformats.org/officeDocument/2006/relationships/tags" Target="../tags/tag443.xml"/><Relationship Id="rId12" Type="http://schemas.openxmlformats.org/officeDocument/2006/relationships/tags" Target="../tags/tag448.xm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tags" Target="../tags/tag447.xml"/><Relationship Id="rId5" Type="http://schemas.openxmlformats.org/officeDocument/2006/relationships/tags" Target="../tags/tag441.xml"/><Relationship Id="rId15" Type="http://schemas.openxmlformats.org/officeDocument/2006/relationships/image" Target="../media/image23.svg"/><Relationship Id="rId10" Type="http://schemas.openxmlformats.org/officeDocument/2006/relationships/tags" Target="../tags/tag446.xml"/><Relationship Id="rId4" Type="http://schemas.openxmlformats.org/officeDocument/2006/relationships/tags" Target="../tags/tag440.xml"/><Relationship Id="rId9" Type="http://schemas.openxmlformats.org/officeDocument/2006/relationships/tags" Target="../tags/tag445.xml"/><Relationship Id="rId14" Type="http://schemas.openxmlformats.org/officeDocument/2006/relationships/image" Target="../media/image22.png"/></Relationships>
</file>

<file path=ppt/slides/_rels/slide62.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tags" Target="../tags/tag461.xml"/><Relationship Id="rId3" Type="http://schemas.openxmlformats.org/officeDocument/2006/relationships/tags" Target="../tags/tag451.xml"/><Relationship Id="rId7" Type="http://schemas.openxmlformats.org/officeDocument/2006/relationships/tags" Target="../tags/tag455.xml"/><Relationship Id="rId12" Type="http://schemas.openxmlformats.org/officeDocument/2006/relationships/tags" Target="../tags/tag460.xml"/><Relationship Id="rId2" Type="http://schemas.openxmlformats.org/officeDocument/2006/relationships/tags" Target="../tags/tag450.xml"/><Relationship Id="rId16" Type="http://schemas.openxmlformats.org/officeDocument/2006/relationships/image" Target="../media/image23.svg"/><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5" Type="http://schemas.openxmlformats.org/officeDocument/2006/relationships/tags" Target="../tags/tag453.xml"/><Relationship Id="rId15" Type="http://schemas.openxmlformats.org/officeDocument/2006/relationships/image" Target="../media/image22.png"/><Relationship Id="rId10" Type="http://schemas.openxmlformats.org/officeDocument/2006/relationships/tags" Target="../tags/tag458.xml"/><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tags" Target="../tags/tag469.xml"/><Relationship Id="rId13" Type="http://schemas.openxmlformats.org/officeDocument/2006/relationships/tags" Target="../tags/tag474.xml"/><Relationship Id="rId3" Type="http://schemas.openxmlformats.org/officeDocument/2006/relationships/tags" Target="../tags/tag464.xml"/><Relationship Id="rId7" Type="http://schemas.openxmlformats.org/officeDocument/2006/relationships/tags" Target="../tags/tag468.xml"/><Relationship Id="rId12" Type="http://schemas.openxmlformats.org/officeDocument/2006/relationships/tags" Target="../tags/tag473.xml"/><Relationship Id="rId2" Type="http://schemas.openxmlformats.org/officeDocument/2006/relationships/tags" Target="../tags/tag463.xml"/><Relationship Id="rId16" Type="http://schemas.openxmlformats.org/officeDocument/2006/relationships/image" Target="../media/image23.svg"/><Relationship Id="rId1" Type="http://schemas.openxmlformats.org/officeDocument/2006/relationships/tags" Target="../tags/tag462.xml"/><Relationship Id="rId6" Type="http://schemas.openxmlformats.org/officeDocument/2006/relationships/tags" Target="../tags/tag467.xml"/><Relationship Id="rId11" Type="http://schemas.openxmlformats.org/officeDocument/2006/relationships/tags" Target="../tags/tag472.xml"/><Relationship Id="rId5" Type="http://schemas.openxmlformats.org/officeDocument/2006/relationships/tags" Target="../tags/tag466.xml"/><Relationship Id="rId15" Type="http://schemas.openxmlformats.org/officeDocument/2006/relationships/image" Target="../media/image22.png"/><Relationship Id="rId10" Type="http://schemas.openxmlformats.org/officeDocument/2006/relationships/tags" Target="../tags/tag471.xml"/><Relationship Id="rId4" Type="http://schemas.openxmlformats.org/officeDocument/2006/relationships/tags" Target="../tags/tag465.xml"/><Relationship Id="rId9" Type="http://schemas.openxmlformats.org/officeDocument/2006/relationships/tags" Target="../tags/tag470.xml"/><Relationship Id="rId14"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tags" Target="../tags/tag482.xml"/><Relationship Id="rId3" Type="http://schemas.openxmlformats.org/officeDocument/2006/relationships/tags" Target="../tags/tag477.xml"/><Relationship Id="rId7" Type="http://schemas.openxmlformats.org/officeDocument/2006/relationships/tags" Target="../tags/tag481.xml"/><Relationship Id="rId12" Type="http://schemas.openxmlformats.org/officeDocument/2006/relationships/image" Target="../media/image50.png"/><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tags" Target="../tags/tag480.xml"/><Relationship Id="rId11" Type="http://schemas.openxmlformats.org/officeDocument/2006/relationships/image" Target="../media/image23.svg"/><Relationship Id="rId5" Type="http://schemas.openxmlformats.org/officeDocument/2006/relationships/tags" Target="../tags/tag479.xml"/><Relationship Id="rId10" Type="http://schemas.openxmlformats.org/officeDocument/2006/relationships/image" Target="../media/image22.png"/><Relationship Id="rId4" Type="http://schemas.openxmlformats.org/officeDocument/2006/relationships/tags" Target="../tags/tag478.xml"/><Relationship Id="rId9"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tags" Target="../tags/tag490.xml"/><Relationship Id="rId13" Type="http://schemas.openxmlformats.org/officeDocument/2006/relationships/image" Target="../media/image51.jpg"/><Relationship Id="rId3" Type="http://schemas.openxmlformats.org/officeDocument/2006/relationships/tags" Target="../tags/tag485.xml"/><Relationship Id="rId7" Type="http://schemas.openxmlformats.org/officeDocument/2006/relationships/tags" Target="../tags/tag489.xml"/><Relationship Id="rId12" Type="http://schemas.openxmlformats.org/officeDocument/2006/relationships/image" Target="../media/image23.svg"/><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tags" Target="../tags/tag488.xml"/><Relationship Id="rId11" Type="http://schemas.openxmlformats.org/officeDocument/2006/relationships/image" Target="../media/image22.png"/><Relationship Id="rId5" Type="http://schemas.openxmlformats.org/officeDocument/2006/relationships/tags" Target="../tags/tag487.xml"/><Relationship Id="rId10" Type="http://schemas.openxmlformats.org/officeDocument/2006/relationships/slideLayout" Target="../slideLayouts/slideLayout7.xml"/><Relationship Id="rId4" Type="http://schemas.openxmlformats.org/officeDocument/2006/relationships/tags" Target="../tags/tag486.xml"/><Relationship Id="rId9" Type="http://schemas.openxmlformats.org/officeDocument/2006/relationships/tags" Target="../tags/tag491.xml"/><Relationship Id="rId14" Type="http://schemas.openxmlformats.org/officeDocument/2006/relationships/image" Target="../media/image52.png"/></Relationships>
</file>

<file path=ppt/slides/_rels/slide6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494.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tags" Target="../tags/tag497.xml"/><Relationship Id="rId11" Type="http://schemas.openxmlformats.org/officeDocument/2006/relationships/image" Target="../media/image5.png"/><Relationship Id="rId5" Type="http://schemas.openxmlformats.org/officeDocument/2006/relationships/tags" Target="../tags/tag496.xml"/><Relationship Id="rId10" Type="http://schemas.openxmlformats.org/officeDocument/2006/relationships/image" Target="../media/image25.svg"/><Relationship Id="rId4" Type="http://schemas.openxmlformats.org/officeDocument/2006/relationships/tags" Target="../tags/tag495.xml"/><Relationship Id="rId9" Type="http://schemas.openxmlformats.org/officeDocument/2006/relationships/image" Target="../media/image3.png"/></Relationships>
</file>

<file path=ppt/slides/_rels/slide67.xml.rels><?xml version="1.0" encoding="UTF-8" standalone="yes"?>
<Relationships xmlns="http://schemas.openxmlformats.org/package/2006/relationships"><Relationship Id="rId8" Type="http://schemas.openxmlformats.org/officeDocument/2006/relationships/tags" Target="../tags/tag505.xml"/><Relationship Id="rId13" Type="http://schemas.openxmlformats.org/officeDocument/2006/relationships/image" Target="../media/image13.svg"/><Relationship Id="rId3" Type="http://schemas.openxmlformats.org/officeDocument/2006/relationships/tags" Target="../tags/tag500.xml"/><Relationship Id="rId7" Type="http://schemas.openxmlformats.org/officeDocument/2006/relationships/tags" Target="../tags/tag504.xml"/><Relationship Id="rId12" Type="http://schemas.openxmlformats.org/officeDocument/2006/relationships/image" Target="../media/image11.png"/><Relationship Id="rId2" Type="http://schemas.openxmlformats.org/officeDocument/2006/relationships/tags" Target="../tags/tag499.xml"/><Relationship Id="rId16" Type="http://schemas.openxmlformats.org/officeDocument/2006/relationships/image" Target="../media/image16.png"/><Relationship Id="rId1" Type="http://schemas.openxmlformats.org/officeDocument/2006/relationships/tags" Target="../tags/tag498.xml"/><Relationship Id="rId6" Type="http://schemas.openxmlformats.org/officeDocument/2006/relationships/tags" Target="../tags/tag503.xml"/><Relationship Id="rId11" Type="http://schemas.openxmlformats.org/officeDocument/2006/relationships/image" Target="../media/image10.jpeg"/><Relationship Id="rId5" Type="http://schemas.openxmlformats.org/officeDocument/2006/relationships/tags" Target="../tags/tag502.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501.xml"/><Relationship Id="rId9" Type="http://schemas.openxmlformats.org/officeDocument/2006/relationships/tags" Target="../tags/tag506.xml"/><Relationship Id="rId14" Type="http://schemas.openxmlformats.org/officeDocument/2006/relationships/image" Target="../media/image14.png"/></Relationships>
</file>

<file path=ppt/slides/_rels/slide68.xml.rels><?xml version="1.0" encoding="UTF-8" standalone="yes"?>
<Relationships xmlns="http://schemas.openxmlformats.org/package/2006/relationships"><Relationship Id="rId8" Type="http://schemas.openxmlformats.org/officeDocument/2006/relationships/tags" Target="../tags/tag514.xml"/><Relationship Id="rId13" Type="http://schemas.openxmlformats.org/officeDocument/2006/relationships/image" Target="../media/image53.png"/><Relationship Id="rId3" Type="http://schemas.openxmlformats.org/officeDocument/2006/relationships/tags" Target="../tags/tag509.xml"/><Relationship Id="rId7" Type="http://schemas.openxmlformats.org/officeDocument/2006/relationships/tags" Target="../tags/tag513.xml"/><Relationship Id="rId12" Type="http://schemas.openxmlformats.org/officeDocument/2006/relationships/image" Target="../media/image23.svg"/><Relationship Id="rId2" Type="http://schemas.openxmlformats.org/officeDocument/2006/relationships/tags" Target="../tags/tag508.xml"/><Relationship Id="rId1" Type="http://schemas.openxmlformats.org/officeDocument/2006/relationships/tags" Target="../tags/tag507.xml"/><Relationship Id="rId6" Type="http://schemas.openxmlformats.org/officeDocument/2006/relationships/tags" Target="../tags/tag512.xml"/><Relationship Id="rId11" Type="http://schemas.openxmlformats.org/officeDocument/2006/relationships/image" Target="../media/image22.png"/><Relationship Id="rId5" Type="http://schemas.openxmlformats.org/officeDocument/2006/relationships/tags" Target="../tags/tag511.xml"/><Relationship Id="rId10" Type="http://schemas.openxmlformats.org/officeDocument/2006/relationships/slideLayout" Target="../slideLayouts/slideLayout7.xml"/><Relationship Id="rId4" Type="http://schemas.openxmlformats.org/officeDocument/2006/relationships/tags" Target="../tags/tag510.xml"/><Relationship Id="rId9" Type="http://schemas.openxmlformats.org/officeDocument/2006/relationships/tags" Target="../tags/tag515.xml"/><Relationship Id="rId14" Type="http://schemas.openxmlformats.org/officeDocument/2006/relationships/image" Target="../media/image54.svg"/></Relationships>
</file>

<file path=ppt/slides/_rels/slide69.xml.rels><?xml version="1.0" encoding="UTF-8" standalone="yes"?>
<Relationships xmlns="http://schemas.openxmlformats.org/package/2006/relationships"><Relationship Id="rId8" Type="http://schemas.openxmlformats.org/officeDocument/2006/relationships/tags" Target="../tags/tag523.xml"/><Relationship Id="rId13" Type="http://schemas.openxmlformats.org/officeDocument/2006/relationships/image" Target="../media/image23.svg"/><Relationship Id="rId3" Type="http://schemas.openxmlformats.org/officeDocument/2006/relationships/tags" Target="../tags/tag518.xml"/><Relationship Id="rId7" Type="http://schemas.openxmlformats.org/officeDocument/2006/relationships/tags" Target="../tags/tag522.xml"/><Relationship Id="rId12" Type="http://schemas.openxmlformats.org/officeDocument/2006/relationships/image" Target="../media/image22.png"/><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tags" Target="../tags/tag521.xml"/><Relationship Id="rId11" Type="http://schemas.openxmlformats.org/officeDocument/2006/relationships/slideLayout" Target="../slideLayouts/slideLayout7.xml"/><Relationship Id="rId5" Type="http://schemas.openxmlformats.org/officeDocument/2006/relationships/tags" Target="../tags/tag520.xml"/><Relationship Id="rId10" Type="http://schemas.openxmlformats.org/officeDocument/2006/relationships/tags" Target="../tags/tag525.xml"/><Relationship Id="rId4" Type="http://schemas.openxmlformats.org/officeDocument/2006/relationships/tags" Target="../tags/tag519.xml"/><Relationship Id="rId9" Type="http://schemas.openxmlformats.org/officeDocument/2006/relationships/tags" Target="../tags/tag524.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64.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5.png"/><Relationship Id="rId5" Type="http://schemas.openxmlformats.org/officeDocument/2006/relationships/tags" Target="../tags/tag66.xml"/><Relationship Id="rId10" Type="http://schemas.openxmlformats.org/officeDocument/2006/relationships/image" Target="../media/image25.svg"/><Relationship Id="rId4" Type="http://schemas.openxmlformats.org/officeDocument/2006/relationships/tags" Target="../tags/tag65.xml"/><Relationship Id="rId9"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tags" Target="../tags/tag533.xml"/><Relationship Id="rId13" Type="http://schemas.openxmlformats.org/officeDocument/2006/relationships/image" Target="../media/image23.svg"/><Relationship Id="rId3" Type="http://schemas.openxmlformats.org/officeDocument/2006/relationships/tags" Target="../tags/tag528.xml"/><Relationship Id="rId7" Type="http://schemas.openxmlformats.org/officeDocument/2006/relationships/tags" Target="../tags/tag532.xml"/><Relationship Id="rId12" Type="http://schemas.openxmlformats.org/officeDocument/2006/relationships/image" Target="../media/image22.png"/><Relationship Id="rId2" Type="http://schemas.openxmlformats.org/officeDocument/2006/relationships/tags" Target="../tags/tag527.xml"/><Relationship Id="rId1" Type="http://schemas.openxmlformats.org/officeDocument/2006/relationships/tags" Target="../tags/tag526.xml"/><Relationship Id="rId6" Type="http://schemas.openxmlformats.org/officeDocument/2006/relationships/tags" Target="../tags/tag531.xml"/><Relationship Id="rId11" Type="http://schemas.openxmlformats.org/officeDocument/2006/relationships/slideLayout" Target="../slideLayouts/slideLayout7.xml"/><Relationship Id="rId5" Type="http://schemas.openxmlformats.org/officeDocument/2006/relationships/tags" Target="../tags/tag530.xml"/><Relationship Id="rId10" Type="http://schemas.openxmlformats.org/officeDocument/2006/relationships/tags" Target="../tags/tag535.xml"/><Relationship Id="rId4" Type="http://schemas.openxmlformats.org/officeDocument/2006/relationships/tags" Target="../tags/tag529.xml"/><Relationship Id="rId9" Type="http://schemas.openxmlformats.org/officeDocument/2006/relationships/tags" Target="../tags/tag534.xml"/></Relationships>
</file>

<file path=ppt/slides/_rels/slide71.xml.rels><?xml version="1.0" encoding="UTF-8" standalone="yes"?>
<Relationships xmlns="http://schemas.openxmlformats.org/package/2006/relationships"><Relationship Id="rId8" Type="http://schemas.openxmlformats.org/officeDocument/2006/relationships/tags" Target="../tags/tag543.xml"/><Relationship Id="rId13" Type="http://schemas.openxmlformats.org/officeDocument/2006/relationships/image" Target="../media/image22.png"/><Relationship Id="rId3" Type="http://schemas.openxmlformats.org/officeDocument/2006/relationships/tags" Target="../tags/tag538.xml"/><Relationship Id="rId7" Type="http://schemas.openxmlformats.org/officeDocument/2006/relationships/tags" Target="../tags/tag542.xml"/><Relationship Id="rId12" Type="http://schemas.openxmlformats.org/officeDocument/2006/relationships/slideLayout" Target="../slideLayouts/slideLayout7.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tags" Target="../tags/tag546.xml"/><Relationship Id="rId5" Type="http://schemas.openxmlformats.org/officeDocument/2006/relationships/tags" Target="../tags/tag540.xml"/><Relationship Id="rId10" Type="http://schemas.openxmlformats.org/officeDocument/2006/relationships/tags" Target="../tags/tag545.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image" Target="../media/image23.svg"/></Relationships>
</file>

<file path=ppt/slides/_rels/slide72.xml.rels><?xml version="1.0" encoding="UTF-8" standalone="yes"?>
<Relationships xmlns="http://schemas.openxmlformats.org/package/2006/relationships"><Relationship Id="rId8" Type="http://schemas.openxmlformats.org/officeDocument/2006/relationships/tags" Target="../tags/tag554.xml"/><Relationship Id="rId13" Type="http://schemas.openxmlformats.org/officeDocument/2006/relationships/image" Target="../media/image23.svg"/><Relationship Id="rId3" Type="http://schemas.openxmlformats.org/officeDocument/2006/relationships/tags" Target="../tags/tag549.xml"/><Relationship Id="rId7" Type="http://schemas.openxmlformats.org/officeDocument/2006/relationships/tags" Target="../tags/tag553.xml"/><Relationship Id="rId12" Type="http://schemas.openxmlformats.org/officeDocument/2006/relationships/image" Target="../media/image22.png"/><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slideLayout" Target="../slideLayouts/slideLayout7.xml"/><Relationship Id="rId5" Type="http://schemas.openxmlformats.org/officeDocument/2006/relationships/tags" Target="../tags/tag551.xml"/><Relationship Id="rId10" Type="http://schemas.openxmlformats.org/officeDocument/2006/relationships/tags" Target="../tags/tag556.xml"/><Relationship Id="rId4" Type="http://schemas.openxmlformats.org/officeDocument/2006/relationships/tags" Target="../tags/tag550.xml"/><Relationship Id="rId9" Type="http://schemas.openxmlformats.org/officeDocument/2006/relationships/tags" Target="../tags/tag555.xml"/></Relationships>
</file>

<file path=ppt/slides/_rels/slide73.xml.rels><?xml version="1.0" encoding="UTF-8" standalone="yes"?>
<Relationships xmlns="http://schemas.openxmlformats.org/package/2006/relationships"><Relationship Id="rId8" Type="http://schemas.openxmlformats.org/officeDocument/2006/relationships/tags" Target="../tags/tag564.xml"/><Relationship Id="rId3" Type="http://schemas.openxmlformats.org/officeDocument/2006/relationships/tags" Target="../tags/tag559.xml"/><Relationship Id="rId7" Type="http://schemas.openxmlformats.org/officeDocument/2006/relationships/tags" Target="../tags/tag563.xml"/><Relationship Id="rId12" Type="http://schemas.openxmlformats.org/officeDocument/2006/relationships/image" Target="../media/image23.svg"/><Relationship Id="rId2" Type="http://schemas.openxmlformats.org/officeDocument/2006/relationships/tags" Target="../tags/tag558.xml"/><Relationship Id="rId1" Type="http://schemas.openxmlformats.org/officeDocument/2006/relationships/tags" Target="../tags/tag557.xml"/><Relationship Id="rId6" Type="http://schemas.openxmlformats.org/officeDocument/2006/relationships/tags" Target="../tags/tag562.xml"/><Relationship Id="rId11" Type="http://schemas.openxmlformats.org/officeDocument/2006/relationships/image" Target="../media/image22.png"/><Relationship Id="rId5" Type="http://schemas.openxmlformats.org/officeDocument/2006/relationships/tags" Target="../tags/tag561.xml"/><Relationship Id="rId10" Type="http://schemas.openxmlformats.org/officeDocument/2006/relationships/slideLayout" Target="../slideLayouts/slideLayout7.xml"/><Relationship Id="rId4" Type="http://schemas.openxmlformats.org/officeDocument/2006/relationships/tags" Target="../tags/tag560.xml"/><Relationship Id="rId9" Type="http://schemas.openxmlformats.org/officeDocument/2006/relationships/tags" Target="../tags/tag565.xml"/></Relationships>
</file>

<file path=ppt/slides/_rels/slide74.xml.rels><?xml version="1.0" encoding="UTF-8" standalone="yes"?>
<Relationships xmlns="http://schemas.openxmlformats.org/package/2006/relationships"><Relationship Id="rId8" Type="http://schemas.openxmlformats.org/officeDocument/2006/relationships/tags" Target="../tags/tag573.xml"/><Relationship Id="rId13" Type="http://schemas.openxmlformats.org/officeDocument/2006/relationships/tags" Target="../tags/tag578.xml"/><Relationship Id="rId3" Type="http://schemas.openxmlformats.org/officeDocument/2006/relationships/tags" Target="../tags/tag568.xml"/><Relationship Id="rId7" Type="http://schemas.openxmlformats.org/officeDocument/2006/relationships/tags" Target="../tags/tag572.xml"/><Relationship Id="rId12" Type="http://schemas.openxmlformats.org/officeDocument/2006/relationships/tags" Target="../tags/tag577.xml"/><Relationship Id="rId2" Type="http://schemas.openxmlformats.org/officeDocument/2006/relationships/tags" Target="../tags/tag567.xml"/><Relationship Id="rId16" Type="http://schemas.openxmlformats.org/officeDocument/2006/relationships/image" Target="../media/image23.svg"/><Relationship Id="rId1" Type="http://schemas.openxmlformats.org/officeDocument/2006/relationships/tags" Target="../tags/tag566.xml"/><Relationship Id="rId6" Type="http://schemas.openxmlformats.org/officeDocument/2006/relationships/tags" Target="../tags/tag571.xml"/><Relationship Id="rId11" Type="http://schemas.openxmlformats.org/officeDocument/2006/relationships/tags" Target="../tags/tag576.xml"/><Relationship Id="rId5" Type="http://schemas.openxmlformats.org/officeDocument/2006/relationships/tags" Target="../tags/tag570.xml"/><Relationship Id="rId15" Type="http://schemas.openxmlformats.org/officeDocument/2006/relationships/image" Target="../media/image22.png"/><Relationship Id="rId10" Type="http://schemas.openxmlformats.org/officeDocument/2006/relationships/tags" Target="../tags/tag575.xml"/><Relationship Id="rId4" Type="http://schemas.openxmlformats.org/officeDocument/2006/relationships/tags" Target="../tags/tag569.xml"/><Relationship Id="rId9" Type="http://schemas.openxmlformats.org/officeDocument/2006/relationships/tags" Target="../tags/tag574.xml"/><Relationship Id="rId14"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tags" Target="../tags/tag586.xml"/><Relationship Id="rId13" Type="http://schemas.openxmlformats.org/officeDocument/2006/relationships/tags" Target="../tags/tag591.xml"/><Relationship Id="rId3" Type="http://schemas.openxmlformats.org/officeDocument/2006/relationships/tags" Target="../tags/tag581.xml"/><Relationship Id="rId7" Type="http://schemas.openxmlformats.org/officeDocument/2006/relationships/tags" Target="../tags/tag585.xml"/><Relationship Id="rId12" Type="http://schemas.openxmlformats.org/officeDocument/2006/relationships/tags" Target="../tags/tag590.xml"/><Relationship Id="rId2" Type="http://schemas.openxmlformats.org/officeDocument/2006/relationships/tags" Target="../tags/tag580.xml"/><Relationship Id="rId16" Type="http://schemas.openxmlformats.org/officeDocument/2006/relationships/image" Target="../media/image23.svg"/><Relationship Id="rId1" Type="http://schemas.openxmlformats.org/officeDocument/2006/relationships/tags" Target="../tags/tag579.xml"/><Relationship Id="rId6" Type="http://schemas.openxmlformats.org/officeDocument/2006/relationships/tags" Target="../tags/tag584.xml"/><Relationship Id="rId11" Type="http://schemas.openxmlformats.org/officeDocument/2006/relationships/tags" Target="../tags/tag589.xml"/><Relationship Id="rId5" Type="http://schemas.openxmlformats.org/officeDocument/2006/relationships/tags" Target="../tags/tag583.xml"/><Relationship Id="rId15" Type="http://schemas.openxmlformats.org/officeDocument/2006/relationships/image" Target="../media/image22.png"/><Relationship Id="rId10" Type="http://schemas.openxmlformats.org/officeDocument/2006/relationships/tags" Target="../tags/tag588.xml"/><Relationship Id="rId4" Type="http://schemas.openxmlformats.org/officeDocument/2006/relationships/tags" Target="../tags/tag582.xml"/><Relationship Id="rId9" Type="http://schemas.openxmlformats.org/officeDocument/2006/relationships/tags" Target="../tags/tag587.xml"/><Relationship Id="rId14"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tags" Target="../tags/tag599.xml"/><Relationship Id="rId3" Type="http://schemas.openxmlformats.org/officeDocument/2006/relationships/tags" Target="../tags/tag594.xml"/><Relationship Id="rId7" Type="http://schemas.openxmlformats.org/officeDocument/2006/relationships/tags" Target="../tags/tag598.xml"/><Relationship Id="rId12" Type="http://schemas.openxmlformats.org/officeDocument/2006/relationships/image" Target="../media/image50.png"/><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tags" Target="../tags/tag597.xml"/><Relationship Id="rId11" Type="http://schemas.openxmlformats.org/officeDocument/2006/relationships/image" Target="../media/image23.svg"/><Relationship Id="rId5" Type="http://schemas.openxmlformats.org/officeDocument/2006/relationships/tags" Target="../tags/tag596.xml"/><Relationship Id="rId10" Type="http://schemas.openxmlformats.org/officeDocument/2006/relationships/image" Target="../media/image22.png"/><Relationship Id="rId4" Type="http://schemas.openxmlformats.org/officeDocument/2006/relationships/tags" Target="../tags/tag595.xml"/><Relationship Id="rId9"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tags" Target="../tags/tag607.xml"/><Relationship Id="rId13" Type="http://schemas.openxmlformats.org/officeDocument/2006/relationships/image" Target="../media/image51.jpg"/><Relationship Id="rId3" Type="http://schemas.openxmlformats.org/officeDocument/2006/relationships/tags" Target="../tags/tag602.xml"/><Relationship Id="rId7" Type="http://schemas.openxmlformats.org/officeDocument/2006/relationships/tags" Target="../tags/tag606.xml"/><Relationship Id="rId12" Type="http://schemas.openxmlformats.org/officeDocument/2006/relationships/image" Target="../media/image23.svg"/><Relationship Id="rId2" Type="http://schemas.openxmlformats.org/officeDocument/2006/relationships/tags" Target="../tags/tag601.xml"/><Relationship Id="rId1" Type="http://schemas.openxmlformats.org/officeDocument/2006/relationships/tags" Target="../tags/tag600.xml"/><Relationship Id="rId6" Type="http://schemas.openxmlformats.org/officeDocument/2006/relationships/tags" Target="../tags/tag605.xml"/><Relationship Id="rId11" Type="http://schemas.openxmlformats.org/officeDocument/2006/relationships/image" Target="../media/image22.png"/><Relationship Id="rId5" Type="http://schemas.openxmlformats.org/officeDocument/2006/relationships/tags" Target="../tags/tag604.xml"/><Relationship Id="rId10" Type="http://schemas.openxmlformats.org/officeDocument/2006/relationships/slideLayout" Target="../slideLayouts/slideLayout7.xml"/><Relationship Id="rId4" Type="http://schemas.openxmlformats.org/officeDocument/2006/relationships/tags" Target="../tags/tag603.xml"/><Relationship Id="rId9" Type="http://schemas.openxmlformats.org/officeDocument/2006/relationships/tags" Target="../tags/tag608.xml"/><Relationship Id="rId14" Type="http://schemas.openxmlformats.org/officeDocument/2006/relationships/image" Target="../media/image55.png"/></Relationships>
</file>

<file path=ppt/slides/_rels/slide7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611.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tags" Target="../tags/tag614.xml"/><Relationship Id="rId11" Type="http://schemas.openxmlformats.org/officeDocument/2006/relationships/image" Target="../media/image5.png"/><Relationship Id="rId5" Type="http://schemas.openxmlformats.org/officeDocument/2006/relationships/tags" Target="../tags/tag613.xml"/><Relationship Id="rId10" Type="http://schemas.openxmlformats.org/officeDocument/2006/relationships/image" Target="../media/image25.svg"/><Relationship Id="rId4" Type="http://schemas.openxmlformats.org/officeDocument/2006/relationships/tags" Target="../tags/tag612.xml"/><Relationship Id="rId9" Type="http://schemas.openxmlformats.org/officeDocument/2006/relationships/image" Target="../media/image3.png"/></Relationships>
</file>

<file path=ppt/slides/_rels/slide79.xml.rels><?xml version="1.0" encoding="UTF-8" standalone="yes"?>
<Relationships xmlns="http://schemas.openxmlformats.org/package/2006/relationships"><Relationship Id="rId8" Type="http://schemas.openxmlformats.org/officeDocument/2006/relationships/tags" Target="../tags/tag622.xml"/><Relationship Id="rId13" Type="http://schemas.openxmlformats.org/officeDocument/2006/relationships/image" Target="../media/image13.svg"/><Relationship Id="rId3" Type="http://schemas.openxmlformats.org/officeDocument/2006/relationships/tags" Target="../tags/tag617.xml"/><Relationship Id="rId7" Type="http://schemas.openxmlformats.org/officeDocument/2006/relationships/tags" Target="../tags/tag621.xml"/><Relationship Id="rId12" Type="http://schemas.openxmlformats.org/officeDocument/2006/relationships/image" Target="../media/image11.png"/><Relationship Id="rId2" Type="http://schemas.openxmlformats.org/officeDocument/2006/relationships/tags" Target="../tags/tag616.xml"/><Relationship Id="rId16" Type="http://schemas.openxmlformats.org/officeDocument/2006/relationships/image" Target="../media/image16.png"/><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image" Target="../media/image10.jpeg"/><Relationship Id="rId5" Type="http://schemas.openxmlformats.org/officeDocument/2006/relationships/tags" Target="../tags/tag619.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18.xml"/><Relationship Id="rId9" Type="http://schemas.openxmlformats.org/officeDocument/2006/relationships/tags" Target="../tags/tag623.xml"/><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3.sv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11.png"/><Relationship Id="rId2" Type="http://schemas.openxmlformats.org/officeDocument/2006/relationships/tags" Target="../tags/tag69.xml"/><Relationship Id="rId16" Type="http://schemas.openxmlformats.org/officeDocument/2006/relationships/image" Target="../media/image16.png"/><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10.jpeg"/><Relationship Id="rId5" Type="http://schemas.openxmlformats.org/officeDocument/2006/relationships/tags" Target="../tags/tag72.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14.png"/></Relationships>
</file>

<file path=ppt/slides/_rels/slide80.xml.rels><?xml version="1.0" encoding="UTF-8" standalone="yes"?>
<Relationships xmlns="http://schemas.openxmlformats.org/package/2006/relationships"><Relationship Id="rId8" Type="http://schemas.openxmlformats.org/officeDocument/2006/relationships/tags" Target="../tags/tag631.xml"/><Relationship Id="rId3" Type="http://schemas.openxmlformats.org/officeDocument/2006/relationships/tags" Target="../tags/tag626.xml"/><Relationship Id="rId7" Type="http://schemas.openxmlformats.org/officeDocument/2006/relationships/tags" Target="../tags/tag630.xml"/><Relationship Id="rId2" Type="http://schemas.openxmlformats.org/officeDocument/2006/relationships/tags" Target="../tags/tag625.xml"/><Relationship Id="rId1" Type="http://schemas.openxmlformats.org/officeDocument/2006/relationships/tags" Target="../tags/tag624.xml"/><Relationship Id="rId6" Type="http://schemas.openxmlformats.org/officeDocument/2006/relationships/tags" Target="../tags/tag629.xml"/><Relationship Id="rId11" Type="http://schemas.openxmlformats.org/officeDocument/2006/relationships/image" Target="../media/image23.svg"/><Relationship Id="rId5" Type="http://schemas.openxmlformats.org/officeDocument/2006/relationships/tags" Target="../tags/tag628.xml"/><Relationship Id="rId10" Type="http://schemas.openxmlformats.org/officeDocument/2006/relationships/image" Target="../media/image22.png"/><Relationship Id="rId4" Type="http://schemas.openxmlformats.org/officeDocument/2006/relationships/tags" Target="../tags/tag627.xml"/><Relationship Id="rId9"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tags" Target="../tags/tag639.xml"/><Relationship Id="rId3" Type="http://schemas.openxmlformats.org/officeDocument/2006/relationships/tags" Target="../tags/tag634.xml"/><Relationship Id="rId7" Type="http://schemas.openxmlformats.org/officeDocument/2006/relationships/tags" Target="../tags/tag638.xml"/><Relationship Id="rId2" Type="http://schemas.openxmlformats.org/officeDocument/2006/relationships/tags" Target="../tags/tag633.xml"/><Relationship Id="rId1" Type="http://schemas.openxmlformats.org/officeDocument/2006/relationships/tags" Target="../tags/tag632.xml"/><Relationship Id="rId6" Type="http://schemas.openxmlformats.org/officeDocument/2006/relationships/tags" Target="../tags/tag637.xml"/><Relationship Id="rId11" Type="http://schemas.openxmlformats.org/officeDocument/2006/relationships/image" Target="../media/image23.svg"/><Relationship Id="rId5" Type="http://schemas.openxmlformats.org/officeDocument/2006/relationships/tags" Target="../tags/tag636.xml"/><Relationship Id="rId10" Type="http://schemas.openxmlformats.org/officeDocument/2006/relationships/image" Target="../media/image22.png"/><Relationship Id="rId4" Type="http://schemas.openxmlformats.org/officeDocument/2006/relationships/tags" Target="../tags/tag635.xml"/><Relationship Id="rId9"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tags" Target="../tags/tag647.xml"/><Relationship Id="rId3" Type="http://schemas.openxmlformats.org/officeDocument/2006/relationships/tags" Target="../tags/tag642.xml"/><Relationship Id="rId7" Type="http://schemas.openxmlformats.org/officeDocument/2006/relationships/tags" Target="../tags/tag646.xml"/><Relationship Id="rId2" Type="http://schemas.openxmlformats.org/officeDocument/2006/relationships/tags" Target="../tags/tag641.xml"/><Relationship Id="rId1" Type="http://schemas.openxmlformats.org/officeDocument/2006/relationships/tags" Target="../tags/tag640.xml"/><Relationship Id="rId6" Type="http://schemas.openxmlformats.org/officeDocument/2006/relationships/tags" Target="../tags/tag645.xml"/><Relationship Id="rId11" Type="http://schemas.openxmlformats.org/officeDocument/2006/relationships/image" Target="../media/image23.svg"/><Relationship Id="rId5" Type="http://schemas.openxmlformats.org/officeDocument/2006/relationships/tags" Target="../tags/tag644.xml"/><Relationship Id="rId10" Type="http://schemas.openxmlformats.org/officeDocument/2006/relationships/image" Target="../media/image22.png"/><Relationship Id="rId4" Type="http://schemas.openxmlformats.org/officeDocument/2006/relationships/tags" Target="../tags/tag643.xml"/><Relationship Id="rId9"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tags" Target="../tags/tag655.xml"/><Relationship Id="rId3" Type="http://schemas.openxmlformats.org/officeDocument/2006/relationships/tags" Target="../tags/tag650.xml"/><Relationship Id="rId7" Type="http://schemas.openxmlformats.org/officeDocument/2006/relationships/tags" Target="../tags/tag654.xml"/><Relationship Id="rId2" Type="http://schemas.openxmlformats.org/officeDocument/2006/relationships/tags" Target="../tags/tag649.xml"/><Relationship Id="rId1" Type="http://schemas.openxmlformats.org/officeDocument/2006/relationships/tags" Target="../tags/tag648.xml"/><Relationship Id="rId6" Type="http://schemas.openxmlformats.org/officeDocument/2006/relationships/tags" Target="../tags/tag653.xml"/><Relationship Id="rId11" Type="http://schemas.openxmlformats.org/officeDocument/2006/relationships/image" Target="../media/image23.svg"/><Relationship Id="rId5" Type="http://schemas.openxmlformats.org/officeDocument/2006/relationships/tags" Target="../tags/tag652.xml"/><Relationship Id="rId10" Type="http://schemas.openxmlformats.org/officeDocument/2006/relationships/image" Target="../media/image22.png"/><Relationship Id="rId4" Type="http://schemas.openxmlformats.org/officeDocument/2006/relationships/tags" Target="../tags/tag651.xml"/><Relationship Id="rId9"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tags" Target="../tags/tag663.xml"/><Relationship Id="rId3" Type="http://schemas.openxmlformats.org/officeDocument/2006/relationships/tags" Target="../tags/tag658.xml"/><Relationship Id="rId7" Type="http://schemas.openxmlformats.org/officeDocument/2006/relationships/tags" Target="../tags/tag662.xml"/><Relationship Id="rId2" Type="http://schemas.openxmlformats.org/officeDocument/2006/relationships/tags" Target="../tags/tag657.xml"/><Relationship Id="rId1" Type="http://schemas.openxmlformats.org/officeDocument/2006/relationships/tags" Target="../tags/tag656.xml"/><Relationship Id="rId6" Type="http://schemas.openxmlformats.org/officeDocument/2006/relationships/tags" Target="../tags/tag661.xml"/><Relationship Id="rId11" Type="http://schemas.openxmlformats.org/officeDocument/2006/relationships/image" Target="../media/image23.svg"/><Relationship Id="rId5" Type="http://schemas.openxmlformats.org/officeDocument/2006/relationships/tags" Target="../tags/tag660.xml"/><Relationship Id="rId10" Type="http://schemas.openxmlformats.org/officeDocument/2006/relationships/image" Target="../media/image22.png"/><Relationship Id="rId4" Type="http://schemas.openxmlformats.org/officeDocument/2006/relationships/tags" Target="../tags/tag659.xml"/><Relationship Id="rId9"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tags" Target="../tags/tag671.xml"/><Relationship Id="rId3" Type="http://schemas.openxmlformats.org/officeDocument/2006/relationships/tags" Target="../tags/tag666.xml"/><Relationship Id="rId7" Type="http://schemas.openxmlformats.org/officeDocument/2006/relationships/tags" Target="../tags/tag670.xml"/><Relationship Id="rId12" Type="http://schemas.openxmlformats.org/officeDocument/2006/relationships/image" Target="../media/image50.png"/><Relationship Id="rId2" Type="http://schemas.openxmlformats.org/officeDocument/2006/relationships/tags" Target="../tags/tag665.xml"/><Relationship Id="rId1" Type="http://schemas.openxmlformats.org/officeDocument/2006/relationships/tags" Target="../tags/tag664.xml"/><Relationship Id="rId6" Type="http://schemas.openxmlformats.org/officeDocument/2006/relationships/tags" Target="../tags/tag669.xml"/><Relationship Id="rId11" Type="http://schemas.openxmlformats.org/officeDocument/2006/relationships/image" Target="../media/image23.svg"/><Relationship Id="rId5" Type="http://schemas.openxmlformats.org/officeDocument/2006/relationships/tags" Target="../tags/tag668.xml"/><Relationship Id="rId10" Type="http://schemas.openxmlformats.org/officeDocument/2006/relationships/image" Target="../media/image22.png"/><Relationship Id="rId4" Type="http://schemas.openxmlformats.org/officeDocument/2006/relationships/tags" Target="../tags/tag667.xml"/><Relationship Id="rId9"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tags" Target="../tags/tag679.xml"/><Relationship Id="rId13" Type="http://schemas.openxmlformats.org/officeDocument/2006/relationships/image" Target="../media/image51.jpg"/><Relationship Id="rId3" Type="http://schemas.openxmlformats.org/officeDocument/2006/relationships/tags" Target="../tags/tag674.xml"/><Relationship Id="rId7" Type="http://schemas.openxmlformats.org/officeDocument/2006/relationships/tags" Target="../tags/tag678.xml"/><Relationship Id="rId12" Type="http://schemas.openxmlformats.org/officeDocument/2006/relationships/image" Target="../media/image23.svg"/><Relationship Id="rId2" Type="http://schemas.openxmlformats.org/officeDocument/2006/relationships/tags" Target="../tags/tag673.xml"/><Relationship Id="rId1" Type="http://schemas.openxmlformats.org/officeDocument/2006/relationships/tags" Target="../tags/tag672.xml"/><Relationship Id="rId6" Type="http://schemas.openxmlformats.org/officeDocument/2006/relationships/tags" Target="../tags/tag677.xml"/><Relationship Id="rId11" Type="http://schemas.openxmlformats.org/officeDocument/2006/relationships/image" Target="../media/image22.png"/><Relationship Id="rId5" Type="http://schemas.openxmlformats.org/officeDocument/2006/relationships/tags" Target="../tags/tag676.xml"/><Relationship Id="rId10" Type="http://schemas.openxmlformats.org/officeDocument/2006/relationships/slideLayout" Target="../slideLayouts/slideLayout7.xml"/><Relationship Id="rId4" Type="http://schemas.openxmlformats.org/officeDocument/2006/relationships/tags" Target="../tags/tag675.xml"/><Relationship Id="rId9" Type="http://schemas.openxmlformats.org/officeDocument/2006/relationships/tags" Target="../tags/tag680.xml"/><Relationship Id="rId14" Type="http://schemas.openxmlformats.org/officeDocument/2006/relationships/image" Target="../media/image56.png"/></Relationships>
</file>

<file path=ppt/slides/_rels/slide8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683.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tags" Target="../tags/tag686.xml"/><Relationship Id="rId11" Type="http://schemas.openxmlformats.org/officeDocument/2006/relationships/image" Target="../media/image5.png"/><Relationship Id="rId5" Type="http://schemas.openxmlformats.org/officeDocument/2006/relationships/tags" Target="../tags/tag685.xml"/><Relationship Id="rId10" Type="http://schemas.openxmlformats.org/officeDocument/2006/relationships/image" Target="../media/image25.svg"/><Relationship Id="rId4" Type="http://schemas.openxmlformats.org/officeDocument/2006/relationships/tags" Target="../tags/tag684.xml"/><Relationship Id="rId9" Type="http://schemas.openxmlformats.org/officeDocument/2006/relationships/image" Target="../media/image3.png"/></Relationships>
</file>

<file path=ppt/slides/_rels/slide88.xml.rels><?xml version="1.0" encoding="UTF-8" standalone="yes"?>
<Relationships xmlns="http://schemas.openxmlformats.org/package/2006/relationships"><Relationship Id="rId8" Type="http://schemas.openxmlformats.org/officeDocument/2006/relationships/tags" Target="../tags/tag694.xml"/><Relationship Id="rId13" Type="http://schemas.openxmlformats.org/officeDocument/2006/relationships/image" Target="../media/image13.svg"/><Relationship Id="rId3" Type="http://schemas.openxmlformats.org/officeDocument/2006/relationships/tags" Target="../tags/tag689.xml"/><Relationship Id="rId7" Type="http://schemas.openxmlformats.org/officeDocument/2006/relationships/tags" Target="../tags/tag693.xml"/><Relationship Id="rId12" Type="http://schemas.openxmlformats.org/officeDocument/2006/relationships/image" Target="../media/image11.png"/><Relationship Id="rId2" Type="http://schemas.openxmlformats.org/officeDocument/2006/relationships/tags" Target="../tags/tag688.xml"/><Relationship Id="rId16" Type="http://schemas.openxmlformats.org/officeDocument/2006/relationships/image" Target="../media/image16.png"/><Relationship Id="rId1" Type="http://schemas.openxmlformats.org/officeDocument/2006/relationships/tags" Target="../tags/tag687.xml"/><Relationship Id="rId6" Type="http://schemas.openxmlformats.org/officeDocument/2006/relationships/tags" Target="../tags/tag692.xml"/><Relationship Id="rId11" Type="http://schemas.openxmlformats.org/officeDocument/2006/relationships/image" Target="../media/image10.jpeg"/><Relationship Id="rId5" Type="http://schemas.openxmlformats.org/officeDocument/2006/relationships/tags" Target="../tags/tag691.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90.xml"/><Relationship Id="rId9" Type="http://schemas.openxmlformats.org/officeDocument/2006/relationships/tags" Target="../tags/tag695.xml"/><Relationship Id="rId14" Type="http://schemas.openxmlformats.org/officeDocument/2006/relationships/image" Target="../media/image14.png"/></Relationships>
</file>

<file path=ppt/slides/_rels/slide8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98.xml"/><Relationship Id="rId7" Type="http://schemas.openxmlformats.org/officeDocument/2006/relationships/slideLayout" Target="../slideLayouts/slideLayout7.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tags" Target="../tags/tag701.xml"/><Relationship Id="rId5" Type="http://schemas.openxmlformats.org/officeDocument/2006/relationships/tags" Target="../tags/tag700.xml"/><Relationship Id="rId10" Type="http://schemas.openxmlformats.org/officeDocument/2006/relationships/image" Target="../media/image57.png"/><Relationship Id="rId4" Type="http://schemas.openxmlformats.org/officeDocument/2006/relationships/tags" Target="../tags/tag699.xml"/><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79.xml"/><Relationship Id="rId7" Type="http://schemas.openxmlformats.org/officeDocument/2006/relationships/image" Target="../media/image22.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Layout" Target="../slideLayouts/slideLayout7.xml"/><Relationship Id="rId5" Type="http://schemas.openxmlformats.org/officeDocument/2006/relationships/tags" Target="../tags/tag81.xml"/><Relationship Id="rId4" Type="http://schemas.openxmlformats.org/officeDocument/2006/relationships/tags" Target="../tags/tag80.xml"/><Relationship Id="rId9" Type="http://schemas.openxmlformats.org/officeDocument/2006/relationships/image" Target="../media/image28.jpg"/></Relationships>
</file>

<file path=ppt/slides/_rels/slide9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704.xml"/><Relationship Id="rId7" Type="http://schemas.openxmlformats.org/officeDocument/2006/relationships/slideLayout" Target="../slideLayouts/slideLayout7.xml"/><Relationship Id="rId2" Type="http://schemas.openxmlformats.org/officeDocument/2006/relationships/tags" Target="../tags/tag703.xml"/><Relationship Id="rId1" Type="http://schemas.openxmlformats.org/officeDocument/2006/relationships/tags" Target="../tags/tag702.xml"/><Relationship Id="rId6" Type="http://schemas.openxmlformats.org/officeDocument/2006/relationships/tags" Target="../tags/tag707.xml"/><Relationship Id="rId5" Type="http://schemas.openxmlformats.org/officeDocument/2006/relationships/tags" Target="../tags/tag706.xml"/><Relationship Id="rId10" Type="http://schemas.openxmlformats.org/officeDocument/2006/relationships/image" Target="../media/image57.png"/><Relationship Id="rId4" Type="http://schemas.openxmlformats.org/officeDocument/2006/relationships/tags" Target="../tags/tag705.xml"/><Relationship Id="rId9" Type="http://schemas.openxmlformats.org/officeDocument/2006/relationships/image" Target="../media/image23.svg"/></Relationships>
</file>

<file path=ppt/slides/_rels/slide9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710.xml"/><Relationship Id="rId7" Type="http://schemas.openxmlformats.org/officeDocument/2006/relationships/image" Target="../media/image22.png"/><Relationship Id="rId2" Type="http://schemas.openxmlformats.org/officeDocument/2006/relationships/tags" Target="../tags/tag709.xml"/><Relationship Id="rId1" Type="http://schemas.openxmlformats.org/officeDocument/2006/relationships/tags" Target="../tags/tag708.xml"/><Relationship Id="rId6" Type="http://schemas.openxmlformats.org/officeDocument/2006/relationships/slideLayout" Target="../slideLayouts/slideLayout7.xml"/><Relationship Id="rId5" Type="http://schemas.openxmlformats.org/officeDocument/2006/relationships/tags" Target="../tags/tag712.xml"/><Relationship Id="rId4" Type="http://schemas.openxmlformats.org/officeDocument/2006/relationships/tags" Target="../tags/tag711.xml"/><Relationship Id="rId9" Type="http://schemas.openxmlformats.org/officeDocument/2006/relationships/image" Target="../media/image45.png"/></Relationships>
</file>

<file path=ppt/slides/_rels/slide92.xml.rels><?xml version="1.0" encoding="UTF-8" standalone="yes"?>
<Relationships xmlns="http://schemas.openxmlformats.org/package/2006/relationships"><Relationship Id="rId8" Type="http://schemas.openxmlformats.org/officeDocument/2006/relationships/tags" Target="../tags/tag720.xml"/><Relationship Id="rId3" Type="http://schemas.openxmlformats.org/officeDocument/2006/relationships/tags" Target="../tags/tag715.xml"/><Relationship Id="rId7" Type="http://schemas.openxmlformats.org/officeDocument/2006/relationships/tags" Target="../tags/tag719.xml"/><Relationship Id="rId12" Type="http://schemas.openxmlformats.org/officeDocument/2006/relationships/image" Target="../media/image50.png"/><Relationship Id="rId2" Type="http://schemas.openxmlformats.org/officeDocument/2006/relationships/tags" Target="../tags/tag714.xml"/><Relationship Id="rId1" Type="http://schemas.openxmlformats.org/officeDocument/2006/relationships/tags" Target="../tags/tag713.xml"/><Relationship Id="rId6" Type="http://schemas.openxmlformats.org/officeDocument/2006/relationships/tags" Target="../tags/tag718.xml"/><Relationship Id="rId11" Type="http://schemas.openxmlformats.org/officeDocument/2006/relationships/image" Target="../media/image23.svg"/><Relationship Id="rId5" Type="http://schemas.openxmlformats.org/officeDocument/2006/relationships/tags" Target="../tags/tag717.xml"/><Relationship Id="rId10" Type="http://schemas.openxmlformats.org/officeDocument/2006/relationships/image" Target="../media/image22.png"/><Relationship Id="rId4" Type="http://schemas.openxmlformats.org/officeDocument/2006/relationships/tags" Target="../tags/tag716.xml"/><Relationship Id="rId9"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tags" Target="../tags/tag728.xml"/><Relationship Id="rId3" Type="http://schemas.openxmlformats.org/officeDocument/2006/relationships/tags" Target="../tags/tag723.xml"/><Relationship Id="rId7" Type="http://schemas.openxmlformats.org/officeDocument/2006/relationships/tags" Target="../tags/tag727.xml"/><Relationship Id="rId12" Type="http://schemas.openxmlformats.org/officeDocument/2006/relationships/image" Target="../media/image58.png"/><Relationship Id="rId2" Type="http://schemas.openxmlformats.org/officeDocument/2006/relationships/tags" Target="../tags/tag722.xml"/><Relationship Id="rId1" Type="http://schemas.openxmlformats.org/officeDocument/2006/relationships/tags" Target="../tags/tag721.xml"/><Relationship Id="rId6" Type="http://schemas.openxmlformats.org/officeDocument/2006/relationships/tags" Target="../tags/tag726.xml"/><Relationship Id="rId11" Type="http://schemas.openxmlformats.org/officeDocument/2006/relationships/image" Target="../media/image23.svg"/><Relationship Id="rId5" Type="http://schemas.openxmlformats.org/officeDocument/2006/relationships/tags" Target="../tags/tag725.xml"/><Relationship Id="rId10" Type="http://schemas.openxmlformats.org/officeDocument/2006/relationships/image" Target="../media/image22.png"/><Relationship Id="rId4" Type="http://schemas.openxmlformats.org/officeDocument/2006/relationships/tags" Target="../tags/tag724.xml"/><Relationship Id="rId9"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731.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730.xml"/><Relationship Id="rId1" Type="http://schemas.openxmlformats.org/officeDocument/2006/relationships/tags" Target="../tags/tag729.xml"/><Relationship Id="rId6" Type="http://schemas.openxmlformats.org/officeDocument/2006/relationships/tags" Target="../tags/tag734.xml"/><Relationship Id="rId11" Type="http://schemas.openxmlformats.org/officeDocument/2006/relationships/image" Target="../media/image5.png"/><Relationship Id="rId5" Type="http://schemas.openxmlformats.org/officeDocument/2006/relationships/tags" Target="../tags/tag733.xml"/><Relationship Id="rId10" Type="http://schemas.openxmlformats.org/officeDocument/2006/relationships/image" Target="../media/image25.svg"/><Relationship Id="rId4" Type="http://schemas.openxmlformats.org/officeDocument/2006/relationships/tags" Target="../tags/tag732.xml"/><Relationship Id="rId9" Type="http://schemas.openxmlformats.org/officeDocument/2006/relationships/image" Target="../media/image3.png"/></Relationships>
</file>

<file path=ppt/slides/_rels/slide95.xml.rels><?xml version="1.0" encoding="UTF-8" standalone="yes"?>
<Relationships xmlns="http://schemas.openxmlformats.org/package/2006/relationships"><Relationship Id="rId8" Type="http://schemas.openxmlformats.org/officeDocument/2006/relationships/tags" Target="../tags/tag742.xml"/><Relationship Id="rId13" Type="http://schemas.openxmlformats.org/officeDocument/2006/relationships/tags" Target="../tags/tag747.xml"/><Relationship Id="rId18" Type="http://schemas.openxmlformats.org/officeDocument/2006/relationships/image" Target="../media/image11.png"/><Relationship Id="rId3" Type="http://schemas.openxmlformats.org/officeDocument/2006/relationships/tags" Target="../tags/tag737.xml"/><Relationship Id="rId21" Type="http://schemas.openxmlformats.org/officeDocument/2006/relationships/image" Target="../media/image15.svg"/><Relationship Id="rId7" Type="http://schemas.openxmlformats.org/officeDocument/2006/relationships/tags" Target="../tags/tag741.xml"/><Relationship Id="rId12" Type="http://schemas.openxmlformats.org/officeDocument/2006/relationships/tags" Target="../tags/tag746.xml"/><Relationship Id="rId17" Type="http://schemas.openxmlformats.org/officeDocument/2006/relationships/image" Target="../media/image10.jpeg"/><Relationship Id="rId2" Type="http://schemas.openxmlformats.org/officeDocument/2006/relationships/tags" Target="../tags/tag736.xml"/><Relationship Id="rId16" Type="http://schemas.openxmlformats.org/officeDocument/2006/relationships/slideLayout" Target="../slideLayouts/slideLayout7.xml"/><Relationship Id="rId20" Type="http://schemas.openxmlformats.org/officeDocument/2006/relationships/image" Target="../media/image14.png"/><Relationship Id="rId1" Type="http://schemas.openxmlformats.org/officeDocument/2006/relationships/tags" Target="../tags/tag735.xml"/><Relationship Id="rId6" Type="http://schemas.openxmlformats.org/officeDocument/2006/relationships/tags" Target="../tags/tag740.xml"/><Relationship Id="rId11" Type="http://schemas.openxmlformats.org/officeDocument/2006/relationships/tags" Target="../tags/tag745.xml"/><Relationship Id="rId5" Type="http://schemas.openxmlformats.org/officeDocument/2006/relationships/tags" Target="../tags/tag739.xml"/><Relationship Id="rId15" Type="http://schemas.openxmlformats.org/officeDocument/2006/relationships/tags" Target="../tags/tag749.xml"/><Relationship Id="rId23" Type="http://schemas.openxmlformats.org/officeDocument/2006/relationships/image" Target="../media/image59.png"/><Relationship Id="rId10" Type="http://schemas.openxmlformats.org/officeDocument/2006/relationships/tags" Target="../tags/tag744.xml"/><Relationship Id="rId19" Type="http://schemas.openxmlformats.org/officeDocument/2006/relationships/image" Target="../media/image13.svg"/><Relationship Id="rId4" Type="http://schemas.openxmlformats.org/officeDocument/2006/relationships/tags" Target="../tags/tag738.xml"/><Relationship Id="rId9" Type="http://schemas.openxmlformats.org/officeDocument/2006/relationships/tags" Target="../tags/tag743.xml"/><Relationship Id="rId14" Type="http://schemas.openxmlformats.org/officeDocument/2006/relationships/tags" Target="../tags/tag748.xml"/><Relationship Id="rId22" Type="http://schemas.openxmlformats.org/officeDocument/2006/relationships/image" Target="../media/image16.png"/></Relationships>
</file>

<file path=ppt/slides/_rels/slide96.xml.rels><?xml version="1.0" encoding="UTF-8" standalone="yes"?>
<Relationships xmlns="http://schemas.openxmlformats.org/package/2006/relationships"><Relationship Id="rId8" Type="http://schemas.openxmlformats.org/officeDocument/2006/relationships/tags" Target="../tags/tag757.xml"/><Relationship Id="rId13" Type="http://schemas.openxmlformats.org/officeDocument/2006/relationships/image" Target="../media/image60.png"/><Relationship Id="rId3" Type="http://schemas.openxmlformats.org/officeDocument/2006/relationships/tags" Target="../tags/tag752.xml"/><Relationship Id="rId7" Type="http://schemas.openxmlformats.org/officeDocument/2006/relationships/tags" Target="../tags/tag756.xml"/><Relationship Id="rId12" Type="http://schemas.openxmlformats.org/officeDocument/2006/relationships/image" Target="../media/image23.svg"/><Relationship Id="rId2" Type="http://schemas.openxmlformats.org/officeDocument/2006/relationships/tags" Target="../tags/tag751.xml"/><Relationship Id="rId1" Type="http://schemas.openxmlformats.org/officeDocument/2006/relationships/tags" Target="../tags/tag750.xml"/><Relationship Id="rId6" Type="http://schemas.openxmlformats.org/officeDocument/2006/relationships/tags" Target="../tags/tag755.xml"/><Relationship Id="rId11" Type="http://schemas.openxmlformats.org/officeDocument/2006/relationships/image" Target="../media/image22.png"/><Relationship Id="rId5" Type="http://schemas.openxmlformats.org/officeDocument/2006/relationships/tags" Target="../tags/tag754.xml"/><Relationship Id="rId10" Type="http://schemas.openxmlformats.org/officeDocument/2006/relationships/slideLayout" Target="../slideLayouts/slideLayout7.xml"/><Relationship Id="rId4" Type="http://schemas.openxmlformats.org/officeDocument/2006/relationships/tags" Target="../tags/tag753.xml"/><Relationship Id="rId9" Type="http://schemas.openxmlformats.org/officeDocument/2006/relationships/tags" Target="../tags/tag758.xml"/></Relationships>
</file>

<file path=ppt/slides/_rels/slide97.xml.rels><?xml version="1.0" encoding="UTF-8" standalone="yes"?>
<Relationships xmlns="http://schemas.openxmlformats.org/package/2006/relationships"><Relationship Id="rId8" Type="http://schemas.openxmlformats.org/officeDocument/2006/relationships/tags" Target="../tags/tag766.xml"/><Relationship Id="rId3" Type="http://schemas.openxmlformats.org/officeDocument/2006/relationships/tags" Target="../tags/tag761.xml"/><Relationship Id="rId7" Type="http://schemas.openxmlformats.org/officeDocument/2006/relationships/tags" Target="../tags/tag765.xml"/><Relationship Id="rId12" Type="http://schemas.openxmlformats.org/officeDocument/2006/relationships/image" Target="../media/image60.png"/><Relationship Id="rId2" Type="http://schemas.openxmlformats.org/officeDocument/2006/relationships/tags" Target="../tags/tag760.xml"/><Relationship Id="rId1" Type="http://schemas.openxmlformats.org/officeDocument/2006/relationships/tags" Target="../tags/tag759.xml"/><Relationship Id="rId6" Type="http://schemas.openxmlformats.org/officeDocument/2006/relationships/tags" Target="../tags/tag764.xml"/><Relationship Id="rId11" Type="http://schemas.openxmlformats.org/officeDocument/2006/relationships/image" Target="../media/image23.svg"/><Relationship Id="rId5" Type="http://schemas.openxmlformats.org/officeDocument/2006/relationships/tags" Target="../tags/tag763.xml"/><Relationship Id="rId10" Type="http://schemas.openxmlformats.org/officeDocument/2006/relationships/image" Target="../media/image22.png"/><Relationship Id="rId4" Type="http://schemas.openxmlformats.org/officeDocument/2006/relationships/tags" Target="../tags/tag762.xml"/><Relationship Id="rId9"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769.xml"/><Relationship Id="rId7" Type="http://schemas.openxmlformats.org/officeDocument/2006/relationships/image" Target="../media/image22.png"/><Relationship Id="rId2" Type="http://schemas.openxmlformats.org/officeDocument/2006/relationships/tags" Target="../tags/tag768.xml"/><Relationship Id="rId1" Type="http://schemas.openxmlformats.org/officeDocument/2006/relationships/tags" Target="../tags/tag767.xml"/><Relationship Id="rId6" Type="http://schemas.openxmlformats.org/officeDocument/2006/relationships/slideLayout" Target="../slideLayouts/slideLayout18.xml"/><Relationship Id="rId5" Type="http://schemas.openxmlformats.org/officeDocument/2006/relationships/tags" Target="../tags/tag771.xml"/><Relationship Id="rId4" Type="http://schemas.openxmlformats.org/officeDocument/2006/relationships/tags" Target="../tags/tag770.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
        <p:cNvGrpSpPr/>
        <p:nvPr/>
      </p:nvGrpSpPr>
      <p:grpSpPr>
        <a:xfrm>
          <a:off x="0" y="0"/>
          <a:ext cx="0" cy="0"/>
          <a:chOff x="0" y="0"/>
          <a:chExt cx="0" cy="0"/>
        </a:xfrm>
      </p:grpSpPr>
      <p:sp>
        <p:nvSpPr>
          <p:cNvPr id="2" name="Freeform 2"/>
          <p:cNvSpPr/>
          <p:nvPr>
            <p:custDataLst>
              <p:tags r:id="rId1"/>
            </p:custDataLst>
          </p:nvPr>
        </p:nvSpPr>
        <p:spPr>
          <a:xfrm>
            <a:off x="0" y="5198816"/>
            <a:ext cx="1342175" cy="1663803"/>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14">
              <a:extLst>
                <a:ext uri="{96DAC541-7B7A-43D3-8B79-37D633B846F1}">
                  <asvg:svgBlip xmlns:asvg="http://schemas.microsoft.com/office/drawing/2016/SVG/main" r:embed="rId15"/>
                </a:ext>
              </a:extLst>
            </a:blip>
            <a:stretch>
              <a:fillRect l="-157570" t="-6438" b="-44673"/>
            </a:stretch>
          </a:blipFill>
          <a:ln>
            <a:noFill/>
          </a:ln>
        </p:spPr>
        <p:txBody>
          <a:bodyPr/>
          <a:lstStyle/>
          <a:p>
            <a:pPr defTabSz="609630"/>
            <a:endParaRPr lang="fr-MA" sz="900" dirty="0">
              <a:solidFill>
                <a:prstClr val="black"/>
              </a:solidFill>
              <a:latin typeface="Dosis" pitchFamily="2" charset="0"/>
            </a:endParaRPr>
          </a:p>
        </p:txBody>
      </p:sp>
      <p:sp>
        <p:nvSpPr>
          <p:cNvPr id="4" name="Freeform 4"/>
          <p:cNvSpPr/>
          <p:nvPr>
            <p:custDataLst>
              <p:tags r:id="rId2"/>
            </p:custDataLst>
          </p:nvPr>
        </p:nvSpPr>
        <p:spPr>
          <a:xfrm>
            <a:off x="7365784" y="5005471"/>
            <a:ext cx="1778216"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6">
              <a:extLst>
                <a:ext uri="{96DAC541-7B7A-43D3-8B79-37D633B846F1}">
                  <asvg:svgBlip xmlns:asvg="http://schemas.microsoft.com/office/drawing/2016/SVG/main" r:embed="rId17"/>
                </a:ext>
              </a:extLst>
            </a:blip>
            <a:stretch>
              <a:fillRect l="-4351" t="-332" r="-93446" b="-41558"/>
            </a:stretch>
          </a:blipFill>
        </p:spPr>
        <p:txBody>
          <a:bodyPr/>
          <a:lstStyle/>
          <a:p>
            <a:pPr defTabSz="609630"/>
            <a:endParaRPr lang="fr-MA" sz="900" dirty="0">
              <a:solidFill>
                <a:prstClr val="black"/>
              </a:solidFill>
              <a:latin typeface="Dosis" pitchFamily="2" charset="0"/>
            </a:endParaRP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custDataLst>
              <p:tags r:id="rId3"/>
            </p:custDataLst>
          </p:nvPr>
        </p:nvPicPr>
        <p:blipFill>
          <a:blip r:embed="rId18">
            <a:extLst>
              <a:ext uri="{28A0092B-C50C-407E-A947-70E740481C1C}">
                <a14:useLocalDpi xmlns:a14="http://schemas.microsoft.com/office/drawing/2010/main" val="0"/>
              </a:ext>
            </a:extLst>
          </a:blip>
          <a:srcRect/>
          <a:stretch>
            <a:fillRect/>
          </a:stretch>
        </p:blipFill>
        <p:spPr bwMode="auto">
          <a:xfrm>
            <a:off x="2269632" y="304693"/>
            <a:ext cx="4586074" cy="69541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0053E8FF-2D63-8CA0-2C78-395873427766}"/>
              </a:ext>
            </a:extLst>
          </p:cNvPr>
          <p:cNvSpPr/>
          <p:nvPr>
            <p:custDataLst>
              <p:tags r:id="rId4"/>
            </p:custDataLst>
          </p:nvPr>
        </p:nvSpPr>
        <p:spPr>
          <a:xfrm>
            <a:off x="7171485" y="1427617"/>
            <a:ext cx="1550502" cy="1535477"/>
          </a:xfrm>
          <a:custGeom>
            <a:avLst/>
            <a:gdLst/>
            <a:ahLst/>
            <a:cxnLst/>
            <a:rect l="l" t="t" r="r" b="b"/>
            <a:pathLst>
              <a:path w="1446572" h="1650653">
                <a:moveTo>
                  <a:pt x="0" y="0"/>
                </a:moveTo>
                <a:lnTo>
                  <a:pt x="1446572" y="0"/>
                </a:lnTo>
                <a:lnTo>
                  <a:pt x="1446572" y="1650653"/>
                </a:lnTo>
                <a:lnTo>
                  <a:pt x="0" y="1650653"/>
                </a:lnTo>
                <a:lnTo>
                  <a:pt x="0" y="0"/>
                </a:lnTo>
                <a:close/>
              </a:path>
            </a:pathLst>
          </a:custGeom>
          <a:blipFill>
            <a:blip r:embed="rId19">
              <a:extLst>
                <a:ext uri="{96DAC541-7B7A-43D3-8B79-37D633B846F1}">
                  <asvg:svgBlip xmlns:asvg="http://schemas.microsoft.com/office/drawing/2016/SVG/main" r:embed="rId20"/>
                </a:ext>
              </a:extLst>
            </a:blip>
            <a:stretch>
              <a:fillRect/>
            </a:stretch>
          </a:blipFill>
          <a:effectLst>
            <a:outerShdw blurRad="50800" dist="38100" dir="2700000" algn="tl" rotWithShape="0">
              <a:prstClr val="black">
                <a:alpha val="40000"/>
              </a:prstClr>
            </a:outerShdw>
          </a:effectLst>
        </p:spPr>
        <p:txBody>
          <a:bodyPr/>
          <a:lstStyle/>
          <a:p>
            <a:pPr defTabSz="609630"/>
            <a:endParaRPr lang="fr-MA" sz="900" dirty="0">
              <a:solidFill>
                <a:prstClr val="black"/>
              </a:solidFill>
              <a:latin typeface="Dosis" pitchFamily="2" charset="0"/>
            </a:endParaRPr>
          </a:p>
        </p:txBody>
      </p:sp>
      <p:sp>
        <p:nvSpPr>
          <p:cNvPr id="6" name="TextBox 7">
            <a:extLst>
              <a:ext uri="{FF2B5EF4-FFF2-40B4-BE49-F238E27FC236}">
                <a16:creationId xmlns:a16="http://schemas.microsoft.com/office/drawing/2014/main" id="{E945DC07-416B-B273-6C0F-CDF5A2D39FE8}"/>
              </a:ext>
            </a:extLst>
          </p:cNvPr>
          <p:cNvSpPr txBox="1"/>
          <p:nvPr>
            <p:custDataLst>
              <p:tags r:id="rId5"/>
            </p:custDataLst>
          </p:nvPr>
        </p:nvSpPr>
        <p:spPr>
          <a:xfrm>
            <a:off x="7027418" y="1866719"/>
            <a:ext cx="1838633" cy="396262"/>
          </a:xfrm>
          <a:prstGeom prst="rect">
            <a:avLst/>
          </a:prstGeom>
          <a:ln>
            <a:noFill/>
          </a:ln>
        </p:spPr>
        <p:txBody>
          <a:bodyPr wrap="square" lIns="0" tIns="0" rIns="0" bIns="0" rtlCol="0" anchor="t">
            <a:spAutoFit/>
          </a:bodyPr>
          <a:lstStyle/>
          <a:p>
            <a:pPr algn="ctr" defTabSz="609630">
              <a:lnSpc>
                <a:spcPts val="3426"/>
              </a:lnSpc>
            </a:pPr>
            <a:r>
              <a:rPr lang="en-US" sz="2400" dirty="0">
                <a:solidFill>
                  <a:srgbClr val="4BACC6">
                    <a:lumMod val="75000"/>
                  </a:srgbClr>
                </a:solidFill>
                <a:latin typeface="Dosis Bold"/>
              </a:rPr>
              <a:t>Niveaux             </a:t>
            </a:r>
            <a:r>
              <a:rPr lang="en-US" sz="2000" dirty="0">
                <a:solidFill>
                  <a:srgbClr val="4BACC6">
                    <a:lumMod val="75000"/>
                  </a:srgbClr>
                </a:solidFill>
                <a:latin typeface="Dosis Bold"/>
              </a:rPr>
              <a:t>   </a:t>
            </a:r>
            <a:r>
              <a:rPr lang="en-US" sz="2200" dirty="0">
                <a:solidFill>
                  <a:srgbClr val="4BACC6">
                    <a:lumMod val="75000"/>
                  </a:srgbClr>
                </a:solidFill>
                <a:latin typeface="Dosis Bold"/>
              </a:rPr>
              <a:t>             </a:t>
            </a:r>
          </a:p>
        </p:txBody>
      </p:sp>
      <p:sp>
        <p:nvSpPr>
          <p:cNvPr id="7" name="ZoneTexte 6">
            <a:extLst>
              <a:ext uri="{FF2B5EF4-FFF2-40B4-BE49-F238E27FC236}">
                <a16:creationId xmlns:a16="http://schemas.microsoft.com/office/drawing/2014/main" id="{BE21CE57-1F3C-3DFA-C9E5-F213B6541F3E}"/>
              </a:ext>
            </a:extLst>
          </p:cNvPr>
          <p:cNvSpPr txBox="1"/>
          <p:nvPr>
            <p:custDataLst>
              <p:tags r:id="rId6"/>
            </p:custDataLst>
          </p:nvPr>
        </p:nvSpPr>
        <p:spPr>
          <a:xfrm>
            <a:off x="7305460" y="2277185"/>
            <a:ext cx="1282547" cy="584775"/>
          </a:xfrm>
          <a:prstGeom prst="rect">
            <a:avLst/>
          </a:prstGeom>
          <a:noFill/>
        </p:spPr>
        <p:txBody>
          <a:bodyPr wrap="square">
            <a:spAutoFit/>
          </a:bodyPr>
          <a:lstStyle/>
          <a:p>
            <a:pPr algn="ctr" defTabSz="609630"/>
            <a:r>
              <a:rPr lang="en-US" sz="3200" dirty="0">
                <a:solidFill>
                  <a:srgbClr val="FCBF18"/>
                </a:solidFill>
                <a:latin typeface="Dosis Bold"/>
              </a:rPr>
              <a:t>2</a:t>
            </a:r>
            <a:r>
              <a:rPr lang="en-US" sz="2933" dirty="0">
                <a:solidFill>
                  <a:srgbClr val="FCBF18"/>
                </a:solidFill>
                <a:latin typeface="Dosis Bold"/>
              </a:rPr>
              <a:t> </a:t>
            </a:r>
            <a:endParaRPr lang="fr-MA" sz="2933" dirty="0">
              <a:solidFill>
                <a:srgbClr val="FCBF18"/>
              </a:solidFill>
              <a:latin typeface="Dosis" pitchFamily="2" charset="0"/>
            </a:endParaRPr>
          </a:p>
        </p:txBody>
      </p:sp>
      <p:sp>
        <p:nvSpPr>
          <p:cNvPr id="5" name="TextBox 3">
            <a:extLst>
              <a:ext uri="{FF2B5EF4-FFF2-40B4-BE49-F238E27FC236}">
                <a16:creationId xmlns:a16="http://schemas.microsoft.com/office/drawing/2014/main" id="{8E1566B7-0B9A-D899-0DF9-F5A603FAC78C}"/>
              </a:ext>
            </a:extLst>
          </p:cNvPr>
          <p:cNvSpPr txBox="1"/>
          <p:nvPr>
            <p:custDataLst>
              <p:tags r:id="rId7"/>
            </p:custDataLst>
          </p:nvPr>
        </p:nvSpPr>
        <p:spPr>
          <a:xfrm>
            <a:off x="1109351" y="1987910"/>
            <a:ext cx="6124075" cy="1200329"/>
          </a:xfrm>
          <a:prstGeom prst="rect">
            <a:avLst/>
          </a:prstGeom>
        </p:spPr>
        <p:txBody>
          <a:bodyPr wrap="square" lIns="0" tIns="0" rIns="0" bIns="0" rtlCol="0" anchor="t">
            <a:spAutoFit/>
          </a:bodyPr>
          <a:lstStyle/>
          <a:p>
            <a:pPr marL="0" marR="0" lvl="0" indent="0" algn="ctr" defTabSz="914400" rtl="0" eaLnBrk="1" fontAlgn="auto" latinLnBrk="0" hangingPunct="1">
              <a:lnSpc>
                <a:spcPts val="1049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1070A"/>
                </a:solidFill>
                <a:effectLst/>
                <a:uLnTx/>
                <a:uFillTx/>
                <a:latin typeface="Dosis" pitchFamily="2" charset="0"/>
              </a:rPr>
              <a:t>TaRL </a:t>
            </a:r>
            <a:r>
              <a:rPr kumimoji="0" lang="en-US" sz="6000" b="1" i="0" u="none" strike="noStrike" kern="1200" cap="none" spc="0" normalizeH="0" baseline="0" noProof="0" dirty="0">
                <a:ln>
                  <a:noFill/>
                </a:ln>
                <a:solidFill>
                  <a:srgbClr val="1F497D"/>
                </a:solidFill>
                <a:effectLst/>
                <a:uLnTx/>
                <a:uFillTx/>
                <a:latin typeface="Dosis" pitchFamily="2" charset="0"/>
              </a:rPr>
              <a:t>français</a:t>
            </a:r>
          </a:p>
        </p:txBody>
      </p:sp>
      <p:sp>
        <p:nvSpPr>
          <p:cNvPr id="13" name="Rectangle : coins arrondis 12">
            <a:extLst>
              <a:ext uri="{FF2B5EF4-FFF2-40B4-BE49-F238E27FC236}">
                <a16:creationId xmlns:a16="http://schemas.microsoft.com/office/drawing/2014/main" id="{40B5F8D4-C5AD-3EDE-6D1E-386C2DEB94C7}"/>
              </a:ext>
            </a:extLst>
          </p:cNvPr>
          <p:cNvSpPr/>
          <p:nvPr>
            <p:custDataLst>
              <p:tags r:id="rId8"/>
            </p:custDataLst>
          </p:nvPr>
        </p:nvSpPr>
        <p:spPr>
          <a:xfrm>
            <a:off x="2912763" y="4890364"/>
            <a:ext cx="2941358" cy="767518"/>
          </a:xfrm>
          <a:prstGeom prst="roundRect">
            <a:avLst>
              <a:gd name="adj" fmla="val 32324"/>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4" name="TextBox 7">
            <a:extLst>
              <a:ext uri="{FF2B5EF4-FFF2-40B4-BE49-F238E27FC236}">
                <a16:creationId xmlns:a16="http://schemas.microsoft.com/office/drawing/2014/main" id="{E4D9BD1B-81CB-3F21-EC9F-EE692561950F}"/>
              </a:ext>
            </a:extLst>
          </p:cNvPr>
          <p:cNvSpPr txBox="1"/>
          <p:nvPr>
            <p:custDataLst>
              <p:tags r:id="rId9"/>
            </p:custDataLst>
          </p:nvPr>
        </p:nvSpPr>
        <p:spPr>
          <a:xfrm>
            <a:off x="2884769" y="4759362"/>
            <a:ext cx="2941358" cy="767518"/>
          </a:xfrm>
          <a:prstGeom prst="rect">
            <a:avLst/>
          </a:prstGeom>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osis Bold"/>
                <a:ea typeface="+mn-ea"/>
                <a:cs typeface="+mn-cs"/>
              </a:rPr>
              <a:t>Séance  10  </a:t>
            </a:r>
          </a:p>
        </p:txBody>
      </p:sp>
      <p:sp>
        <p:nvSpPr>
          <p:cNvPr id="15" name="TextBox 7">
            <a:extLst>
              <a:ext uri="{FF2B5EF4-FFF2-40B4-BE49-F238E27FC236}">
                <a16:creationId xmlns:a16="http://schemas.microsoft.com/office/drawing/2014/main" id="{3D27ACD1-FFF4-CD7B-5F38-D3FE43558A6C}"/>
              </a:ext>
            </a:extLst>
          </p:cNvPr>
          <p:cNvSpPr txBox="1"/>
          <p:nvPr>
            <p:custDataLst>
              <p:tags r:id="rId10"/>
            </p:custDataLst>
          </p:nvPr>
        </p:nvSpPr>
        <p:spPr>
          <a:xfrm>
            <a:off x="1370306" y="3518770"/>
            <a:ext cx="5884585" cy="779059"/>
          </a:xfrm>
          <a:prstGeom prst="rect">
            <a:avLst/>
          </a:prstGeom>
          <a:ln>
            <a:noFill/>
          </a:ln>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BACC6">
                    <a:lumMod val="75000"/>
                  </a:srgbClr>
                </a:solidFill>
                <a:effectLst/>
                <a:uLnTx/>
                <a:uFillTx/>
                <a:latin typeface="Dosis Bold"/>
                <a:ea typeface="+mn-ea"/>
                <a:cs typeface="+mn-cs"/>
              </a:rPr>
              <a:t>Palier</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2  -  </a:t>
            </a:r>
            <a:r>
              <a:rPr kumimoji="0" lang="en-US" sz="4000" b="0" i="0" u="none" strike="noStrike" kern="1200" cap="none" spc="0" normalizeH="0" baseline="0" noProof="0" dirty="0" err="1">
                <a:ln>
                  <a:noFill/>
                </a:ln>
                <a:solidFill>
                  <a:srgbClr val="4BACC6">
                    <a:lumMod val="75000"/>
                  </a:srgbClr>
                </a:solidFill>
                <a:effectLst/>
                <a:uLnTx/>
                <a:uFillTx/>
                <a:latin typeface="Dosis Bold"/>
                <a:ea typeface="+mn-ea"/>
                <a:cs typeface="+mn-cs"/>
              </a:rPr>
              <a:t>Syllabes</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simples   </a:t>
            </a:r>
          </a:p>
        </p:txBody>
      </p:sp>
      <p:sp>
        <p:nvSpPr>
          <p:cNvPr id="8" name="ZoneTexte 7">
            <a:extLst>
              <a:ext uri="{FF2B5EF4-FFF2-40B4-BE49-F238E27FC236}">
                <a16:creationId xmlns:a16="http://schemas.microsoft.com/office/drawing/2014/main" id="{D1C67F31-FE4D-C181-AF8A-FA8066177A5A}"/>
              </a:ext>
            </a:extLst>
          </p:cNvPr>
          <p:cNvSpPr txBox="1"/>
          <p:nvPr>
            <p:custDataLst>
              <p:tags r:id="rId11"/>
            </p:custDataLst>
          </p:nvPr>
        </p:nvSpPr>
        <p:spPr>
          <a:xfrm>
            <a:off x="2984938" y="6121470"/>
            <a:ext cx="242374" cy="400110"/>
          </a:xfrm>
          <a:prstGeom prst="rect">
            <a:avLst/>
          </a:prstGeom>
          <a:noFill/>
        </p:spPr>
        <p:txBody>
          <a:bodyPr wrap="none" rtlCol="0">
            <a:spAutoFit/>
          </a:bodyPr>
          <a:lstStyle/>
          <a:p>
            <a:r>
              <a:rPr lang="fr-FR" sz="2000" i="1">
                <a:solidFill>
                  <a:schemeClr val="bg1">
                    <a:lumMod val="50000"/>
                  </a:schemeClr>
                </a:solidFill>
              </a:rPr>
              <a:t> </a:t>
            </a:r>
            <a:endParaRPr lang="fr-FR" sz="2000" i="1" dirty="0">
              <a:solidFill>
                <a:schemeClr val="bg1">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34347" y="38388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rPr>
              <a:t>Première écoute : les élèves écoutent la chanson. Cliquez pour diffuser l’audio. </a:t>
            </a:r>
          </a:p>
        </p:txBody>
      </p:sp>
      <p:pic>
        <p:nvPicPr>
          <p:cNvPr id="3" name="07_Toute la famille">
            <a:hlinkClick r:id="" action="ppaction://media"/>
            <a:extLst>
              <a:ext uri="{FF2B5EF4-FFF2-40B4-BE49-F238E27FC236}">
                <a16:creationId xmlns:a16="http://schemas.microsoft.com/office/drawing/2014/main" id="{71A23C4B-59B3-C470-3C3A-3DB038132910}"/>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7467600" y="1359410"/>
            <a:ext cx="609600" cy="609600"/>
          </a:xfrm>
          <a:prstGeom prst="rect">
            <a:avLst/>
          </a:prstGeom>
        </p:spPr>
      </p:pic>
      <p:pic>
        <p:nvPicPr>
          <p:cNvPr id="11" name="Image 10" descr="Une image contenant garçon, habits, personne, illustration&#10;&#10;Description générée automatiquement">
            <a:extLst>
              <a:ext uri="{FF2B5EF4-FFF2-40B4-BE49-F238E27FC236}">
                <a16:creationId xmlns:a16="http://schemas.microsoft.com/office/drawing/2014/main" id="{0FE9320A-26F5-EC88-4314-311D2C6E0B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6840" y="1453622"/>
            <a:ext cx="5050319" cy="3950756"/>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04799" y="381001"/>
            <a:ext cx="8636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rPr>
              <a:t>Deuxième écoute : les élèves chantent et font des gestes expressifs. Cliquez pour diffuser l’audio. </a:t>
            </a:r>
          </a:p>
        </p:txBody>
      </p:sp>
      <p:pic>
        <p:nvPicPr>
          <p:cNvPr id="2" name="07_Toute la famille">
            <a:hlinkClick r:id="" action="ppaction://media"/>
            <a:extLst>
              <a:ext uri="{FF2B5EF4-FFF2-40B4-BE49-F238E27FC236}">
                <a16:creationId xmlns:a16="http://schemas.microsoft.com/office/drawing/2014/main" id="{3592D9D2-C36C-19C5-873A-675F8510BC5F}"/>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7609490" y="1359410"/>
            <a:ext cx="609600" cy="609600"/>
          </a:xfrm>
          <a:prstGeom prst="rect">
            <a:avLst/>
          </a:prstGeom>
        </p:spPr>
      </p:pic>
      <p:pic>
        <p:nvPicPr>
          <p:cNvPr id="5" name="Image 4" descr="Une image contenant garçon, habits, personne, illustration&#10;&#10;Description générée automatiquement">
            <a:extLst>
              <a:ext uri="{FF2B5EF4-FFF2-40B4-BE49-F238E27FC236}">
                <a16:creationId xmlns:a16="http://schemas.microsoft.com/office/drawing/2014/main" id="{79BA23D0-9B00-BCB2-528B-FBF4083D95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3840" y="1453622"/>
            <a:ext cx="5050319" cy="3950756"/>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1624725"/>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10</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623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25400"/>
            <a:ext cx="9144000" cy="688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314414" y="1445247"/>
            <a:ext cx="3352800" cy="359073"/>
          </a:xfrm>
          <a:prstGeom prst="rect">
            <a:avLst/>
          </a:prstGeom>
        </p:spPr>
        <p:txBody>
          <a:bodyPr wrap="square" lIns="0" tIns="0" rIns="0" bIns="0" rtlCol="0" anchor="t">
            <a:spAutoFit/>
          </a:bodyPr>
          <a:lstStyle/>
          <a:p>
            <a:pPr algn="just" defTabSz="457223">
              <a:lnSpc>
                <a:spcPts val="2799"/>
              </a:lnSpc>
              <a:defRPr/>
            </a:pPr>
            <a:r>
              <a:rPr lang="fr-FR" sz="24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660401" y="2290667"/>
            <a:ext cx="7835151"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816231" y="235002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6"/>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7"/>
          <a:stretch>
            <a:fillRect/>
          </a:stretch>
        </p:blipFill>
        <p:spPr>
          <a:xfrm>
            <a:off x="1016000" y="2854857"/>
            <a:ext cx="336283" cy="366045"/>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1633484" y="2695602"/>
            <a:ext cx="6567423" cy="957709"/>
          </a:xfrm>
          <a:prstGeom prst="roundRect">
            <a:avLst/>
          </a:prstGeom>
          <a:noFill/>
        </p:spPr>
        <p:txBody>
          <a:bodyPr wrap="square" lIns="0" tIns="0" rIns="0" bIns="0" rtlCol="0" anchor="t">
            <a:spAutoFit/>
          </a:bodyPr>
          <a:lstStyle/>
          <a:p>
            <a:pPr defTabSz="457223">
              <a:lnSpc>
                <a:spcPct val="150000"/>
              </a:lnSpc>
              <a:spcAft>
                <a:spcPts val="400"/>
              </a:spcAft>
              <a:defRPr/>
            </a:pPr>
            <a:r>
              <a:rPr lang="fr-FR" sz="2000" dirty="0">
                <a:latin typeface="Dosis" pitchFamily="2" charset="0"/>
              </a:rPr>
              <a:t>Comprendre et produire des mots du vocabulaire : </a:t>
            </a:r>
            <a:r>
              <a:rPr lang="fr-FR" sz="2000" b="1" dirty="0">
                <a:solidFill>
                  <a:srgbClr val="225D6D"/>
                </a:solidFill>
                <a:latin typeface="Dosis" pitchFamily="2" charset="0"/>
              </a:rPr>
              <a:t>bébé – balle – bureau – bateau – bus – bol.</a:t>
            </a:r>
          </a:p>
        </p:txBody>
      </p:sp>
      <p:sp>
        <p:nvSpPr>
          <p:cNvPr id="8" name="ZoneTexte 7">
            <a:extLst>
              <a:ext uri="{FF2B5EF4-FFF2-40B4-BE49-F238E27FC236}">
                <a16:creationId xmlns:a16="http://schemas.microsoft.com/office/drawing/2014/main" id="{E6FC7C3C-2E9F-74BB-F875-15B60CA7F57D}"/>
              </a:ext>
            </a:extLst>
          </p:cNvPr>
          <p:cNvSpPr txBox="1"/>
          <p:nvPr>
            <p:custDataLst>
              <p:tags r:id="rId9"/>
            </p:custDataLst>
          </p:nvPr>
        </p:nvSpPr>
        <p:spPr>
          <a:xfrm>
            <a:off x="5150497" y="215242"/>
            <a:ext cx="3531736"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22226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mj-lt"/>
              </a:rPr>
              <a:t>Nous allons réviser les mots que nous avons vus dans la séance précédente. Qui veut passer au tableau pour nommer les images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pic>
        <p:nvPicPr>
          <p:cNvPr id="10" name="Image 9" descr="Une image contenant croquis, dessin&#10;&#10;Description générée automatiquement">
            <a:extLst>
              <a:ext uri="{FF2B5EF4-FFF2-40B4-BE49-F238E27FC236}">
                <a16:creationId xmlns:a16="http://schemas.microsoft.com/office/drawing/2014/main" id="{0A7B89ED-7AF9-DA78-961E-051362DC2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4131" y="1672652"/>
            <a:ext cx="1419423" cy="1267002"/>
          </a:xfrm>
          <a:prstGeom prst="rect">
            <a:avLst/>
          </a:prstGeom>
        </p:spPr>
      </p:pic>
      <p:pic>
        <p:nvPicPr>
          <p:cNvPr id="11" name="Image 10" descr="Une image contenant cheminée, bâtiment, foyer, étagère&#10;&#10;Description générée automatiquement">
            <a:extLst>
              <a:ext uri="{FF2B5EF4-FFF2-40B4-BE49-F238E27FC236}">
                <a16:creationId xmlns:a16="http://schemas.microsoft.com/office/drawing/2014/main" id="{5D3495E4-1380-2EB4-A8E9-8D0473BC20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442" y="3640223"/>
            <a:ext cx="2102417" cy="2141189"/>
          </a:xfrm>
          <a:prstGeom prst="rect">
            <a:avLst/>
          </a:prstGeom>
        </p:spPr>
      </p:pic>
      <p:pic>
        <p:nvPicPr>
          <p:cNvPr id="12" name="Image 11" descr="Une image contenant dessin, illustration, clipart, château&#10;&#10;Description générée automatiquement">
            <a:extLst>
              <a:ext uri="{FF2B5EF4-FFF2-40B4-BE49-F238E27FC236}">
                <a16:creationId xmlns:a16="http://schemas.microsoft.com/office/drawing/2014/main" id="{26ABD8E2-0A4B-064F-CB7E-F206486C49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2635" y="3640224"/>
            <a:ext cx="2102417" cy="2141189"/>
          </a:xfrm>
          <a:prstGeom prst="rect">
            <a:avLst/>
          </a:prstGeom>
        </p:spPr>
      </p:pic>
      <p:pic>
        <p:nvPicPr>
          <p:cNvPr id="13" name="Image 12">
            <a:extLst>
              <a:ext uri="{FF2B5EF4-FFF2-40B4-BE49-F238E27FC236}">
                <a16:creationId xmlns:a16="http://schemas.microsoft.com/office/drawing/2014/main" id="{83531BE9-4435-A8FD-6FFF-AF9BD30B35C7}"/>
              </a:ext>
            </a:extLst>
          </p:cNvPr>
          <p:cNvPicPr>
            <a:picLocks noChangeAspect="1"/>
          </p:cNvPicPr>
          <p:nvPr/>
        </p:nvPicPr>
        <p:blipFill>
          <a:blip r:embed="rId10"/>
          <a:stretch>
            <a:fillRect/>
          </a:stretch>
        </p:blipFill>
        <p:spPr>
          <a:xfrm>
            <a:off x="3572921" y="1753190"/>
            <a:ext cx="1998157" cy="1267002"/>
          </a:xfrm>
          <a:prstGeom prst="rect">
            <a:avLst/>
          </a:prstGeom>
        </p:spPr>
      </p:pic>
      <p:pic>
        <p:nvPicPr>
          <p:cNvPr id="14" name="Image 13">
            <a:extLst>
              <a:ext uri="{FF2B5EF4-FFF2-40B4-BE49-F238E27FC236}">
                <a16:creationId xmlns:a16="http://schemas.microsoft.com/office/drawing/2014/main" id="{1B0467FF-ED85-7C24-77D6-BFDB0D54206D}"/>
              </a:ext>
            </a:extLst>
          </p:cNvPr>
          <p:cNvPicPr>
            <a:picLocks noChangeAspect="1"/>
          </p:cNvPicPr>
          <p:nvPr/>
        </p:nvPicPr>
        <p:blipFill>
          <a:blip r:embed="rId11"/>
          <a:stretch>
            <a:fillRect/>
          </a:stretch>
        </p:blipFill>
        <p:spPr>
          <a:xfrm>
            <a:off x="812800" y="1315467"/>
            <a:ext cx="2341067" cy="1981372"/>
          </a:xfrm>
          <a:prstGeom prst="rect">
            <a:avLst/>
          </a:prstGeom>
        </p:spPr>
      </p:pic>
      <p:pic>
        <p:nvPicPr>
          <p:cNvPr id="15" name="Image 14">
            <a:extLst>
              <a:ext uri="{FF2B5EF4-FFF2-40B4-BE49-F238E27FC236}">
                <a16:creationId xmlns:a16="http://schemas.microsoft.com/office/drawing/2014/main" id="{2DDD846E-ADEF-E3A3-35B7-9D14DE6B68E3}"/>
              </a:ext>
            </a:extLst>
          </p:cNvPr>
          <p:cNvPicPr>
            <a:picLocks noChangeAspect="1"/>
          </p:cNvPicPr>
          <p:nvPr/>
        </p:nvPicPr>
        <p:blipFill>
          <a:blip r:embed="rId12"/>
          <a:stretch>
            <a:fillRect/>
          </a:stretch>
        </p:blipFill>
        <p:spPr>
          <a:xfrm>
            <a:off x="3891338" y="3837808"/>
            <a:ext cx="1586628" cy="1773290"/>
          </a:xfrm>
          <a:prstGeom prst="rect">
            <a:avLst/>
          </a:prstGeom>
        </p:spPr>
      </p:pic>
    </p:spTree>
    <p:extLst>
      <p:ext uri="{BB962C8B-B14F-4D97-AF65-F5344CB8AC3E}">
        <p14:creationId xmlns:p14="http://schemas.microsoft.com/office/powerpoint/2010/main" val="212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338554"/>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mj-lt"/>
              </a:rPr>
              <a:t>Aujourd’hui, vous allez apprendre des mots en français</a:t>
            </a:r>
            <a:r>
              <a:rPr lang="fr-FR" sz="1600" b="1" dirty="0">
                <a:solidFill>
                  <a:prstClr val="white">
                    <a:lumMod val="65000"/>
                  </a:prstClr>
                </a:solidFill>
                <a:latin typeface="Dosis" pitchFamily="2" charset="0"/>
              </a:rPr>
              <a:t>.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pic>
        <p:nvPicPr>
          <p:cNvPr id="3" name="Image 2" descr="Une image contenant cercle, Caractère coloré, jaune, Graphique&#10;&#10;Description générée automatiquement">
            <a:extLst>
              <a:ext uri="{FF2B5EF4-FFF2-40B4-BE49-F238E27FC236}">
                <a16:creationId xmlns:a16="http://schemas.microsoft.com/office/drawing/2014/main" id="{5F1C52FF-D143-1BFE-72E7-DC12BB9815B3}"/>
              </a:ext>
            </a:extLst>
          </p:cNvPr>
          <p:cNvPicPr>
            <a:picLocks noChangeAspect="1"/>
          </p:cNvPicPr>
          <p:nvPr/>
        </p:nvPicPr>
        <p:blipFill>
          <a:blip r:embed="rId9">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3971585" y="1564784"/>
            <a:ext cx="1807586" cy="1438839"/>
          </a:xfrm>
          <a:prstGeom prst="rect">
            <a:avLst/>
          </a:prstGeom>
        </p:spPr>
      </p:pic>
      <p:pic>
        <p:nvPicPr>
          <p:cNvPr id="5" name="Image 4" descr="Une image contenant clipart, dessin, illustration, Dessin animé&#10;&#10;Description générée automatiquement">
            <a:extLst>
              <a:ext uri="{FF2B5EF4-FFF2-40B4-BE49-F238E27FC236}">
                <a16:creationId xmlns:a16="http://schemas.microsoft.com/office/drawing/2014/main" id="{094C2A82-3FE6-6466-147E-2F57E9CB8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1507" y="1422595"/>
            <a:ext cx="1824581" cy="1723216"/>
          </a:xfrm>
          <a:prstGeom prst="rect">
            <a:avLst/>
          </a:prstGeom>
        </p:spPr>
      </p:pic>
      <p:pic>
        <p:nvPicPr>
          <p:cNvPr id="6" name="Image 5" descr="Une image contenant meubles, table, tiroir, petite table basse&#10;&#10;Description générée automatiquement">
            <a:extLst>
              <a:ext uri="{FF2B5EF4-FFF2-40B4-BE49-F238E27FC236}">
                <a16:creationId xmlns:a16="http://schemas.microsoft.com/office/drawing/2014/main" id="{9A799997-5D00-D185-B1F0-42904735FD62}"/>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6482317" y="1811944"/>
            <a:ext cx="1459554" cy="1215060"/>
          </a:xfrm>
          <a:prstGeom prst="rect">
            <a:avLst/>
          </a:prstGeom>
        </p:spPr>
      </p:pic>
      <p:pic>
        <p:nvPicPr>
          <p:cNvPr id="7" name="Image 6">
            <a:extLst>
              <a:ext uri="{FF2B5EF4-FFF2-40B4-BE49-F238E27FC236}">
                <a16:creationId xmlns:a16="http://schemas.microsoft.com/office/drawing/2014/main" id="{975CD7E3-6C1A-C494-EEAB-EEAD03A06246}"/>
              </a:ext>
            </a:extLst>
          </p:cNvPr>
          <p:cNvPicPr>
            <a:picLocks noChangeAspect="1"/>
          </p:cNvPicPr>
          <p:nvPr/>
        </p:nvPicPr>
        <p:blipFill>
          <a:blip r:embed="rId12"/>
          <a:stretch>
            <a:fillRect/>
          </a:stretch>
        </p:blipFill>
        <p:spPr>
          <a:xfrm>
            <a:off x="1039908" y="3852997"/>
            <a:ext cx="2026180" cy="1428668"/>
          </a:xfrm>
          <a:prstGeom prst="roundRect">
            <a:avLst/>
          </a:prstGeom>
        </p:spPr>
      </p:pic>
      <p:pic>
        <p:nvPicPr>
          <p:cNvPr id="9" name="Image 8">
            <a:extLst>
              <a:ext uri="{FF2B5EF4-FFF2-40B4-BE49-F238E27FC236}">
                <a16:creationId xmlns:a16="http://schemas.microsoft.com/office/drawing/2014/main" id="{656FA6BD-8A4B-D10B-A726-8401403D243D}"/>
              </a:ext>
            </a:extLst>
          </p:cNvPr>
          <p:cNvPicPr>
            <a:picLocks noChangeAspect="1"/>
          </p:cNvPicPr>
          <p:nvPr/>
        </p:nvPicPr>
        <p:blipFill>
          <a:blip r:embed="rId13"/>
          <a:stretch>
            <a:fillRect/>
          </a:stretch>
        </p:blipFill>
        <p:spPr>
          <a:xfrm>
            <a:off x="3698144" y="4292322"/>
            <a:ext cx="2354468" cy="1133633"/>
          </a:xfrm>
          <a:prstGeom prst="rect">
            <a:avLst/>
          </a:prstGeom>
        </p:spPr>
      </p:pic>
      <p:pic>
        <p:nvPicPr>
          <p:cNvPr id="10"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07B307D0-57BC-35F3-A6D4-44D484CF82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22448" y="4149426"/>
            <a:ext cx="1419423" cy="141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71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descr="Une image contenant clipart, dessin, illustration, Dessin animé&#10;&#10;Description générée automatiquement">
            <a:extLst>
              <a:ext uri="{FF2B5EF4-FFF2-40B4-BE49-F238E27FC236}">
                <a16:creationId xmlns:a16="http://schemas.microsoft.com/office/drawing/2014/main" id="{FFBB7920-EDEF-AE02-53CB-E5E5C089D9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1585" y="2380275"/>
            <a:ext cx="2220829" cy="2097450"/>
          </a:xfrm>
          <a:prstGeom prst="rect">
            <a:avLst/>
          </a:prstGeom>
        </p:spPr>
      </p:pic>
    </p:spTree>
    <p:extLst>
      <p:ext uri="{BB962C8B-B14F-4D97-AF65-F5344CB8AC3E}">
        <p14:creationId xmlns:p14="http://schemas.microsoft.com/office/powerpoint/2010/main" val="256607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8769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422381"/>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bébé. Bébé.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138147" y="2828833"/>
            <a:ext cx="3962400"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bébé</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descr="Une image contenant clipart, dessin, illustration, Dessin animé&#10;&#10;Description générée automatiquement">
            <a:extLst>
              <a:ext uri="{FF2B5EF4-FFF2-40B4-BE49-F238E27FC236}">
                <a16:creationId xmlns:a16="http://schemas.microsoft.com/office/drawing/2014/main" id="{01F73116-CFDE-5C15-3AC0-274F94A273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6302" y="2380272"/>
            <a:ext cx="2220829" cy="2097450"/>
          </a:xfrm>
          <a:prstGeom prst="rect">
            <a:avLst/>
          </a:prstGeom>
        </p:spPr>
      </p:pic>
    </p:spTree>
    <p:extLst>
      <p:ext uri="{BB962C8B-B14F-4D97-AF65-F5344CB8AC3E}">
        <p14:creationId xmlns:p14="http://schemas.microsoft.com/office/powerpoint/2010/main" val="3288524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50123" y="423508"/>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mot en français ou dans votre langue.</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85193" y="478367"/>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3" name="Image 2" descr="Une image contenant cercle, Caractère coloré, jaune, Graphique&#10;&#10;Description générée automatiquement">
            <a:extLst>
              <a:ext uri="{FF2B5EF4-FFF2-40B4-BE49-F238E27FC236}">
                <a16:creationId xmlns:a16="http://schemas.microsoft.com/office/drawing/2014/main" id="{E24659A1-2A91-2533-4B79-66D3E0C75014}"/>
              </a:ext>
            </a:extLst>
          </p:cNvPr>
          <p:cNvPicPr>
            <a:picLocks noChangeAspect="1"/>
          </p:cNvPicPr>
          <p:nvPr/>
        </p:nvPicPr>
        <p:blipFill>
          <a:blip r:embed="rId7">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3124317" y="2276644"/>
            <a:ext cx="2895366" cy="2304712"/>
          </a:xfrm>
          <a:prstGeom prst="rect">
            <a:avLst/>
          </a:prstGeom>
        </p:spPr>
      </p:pic>
    </p:spTree>
    <p:extLst>
      <p:ext uri="{BB962C8B-B14F-4D97-AF65-F5344CB8AC3E}">
        <p14:creationId xmlns:p14="http://schemas.microsoft.com/office/powerpoint/2010/main" val="92453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balle. Balle.  Qui veut répéter ?</a:t>
            </a:r>
            <a:endParaRPr kumimoji="0" lang="fr-FR" sz="1500" b="1" i="0" u="none" strike="noStrike" kern="1200" cap="none" spc="0" normalizeH="0" baseline="0" noProof="0" dirty="0">
              <a:ln>
                <a:noFill/>
              </a:ln>
              <a:solidFill>
                <a:srgbClr val="A6A6A6"/>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B0189872-B1F2-B4CE-8BA0-96C075E815A2}"/>
              </a:ext>
            </a:extLst>
          </p:cNvPr>
          <p:cNvSpPr txBox="1"/>
          <p:nvPr>
            <p:custDataLst>
              <p:tags r:id="rId3"/>
            </p:custDataLst>
          </p:nvPr>
        </p:nvSpPr>
        <p:spPr>
          <a:xfrm>
            <a:off x="3763751" y="2792895"/>
            <a:ext cx="4973849"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balle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descr="Une image contenant cercle, Caractère coloré, jaune, Graphique&#10;&#10;Description générée automatiquement">
            <a:extLst>
              <a:ext uri="{FF2B5EF4-FFF2-40B4-BE49-F238E27FC236}">
                <a16:creationId xmlns:a16="http://schemas.microsoft.com/office/drawing/2014/main" id="{14722EAF-4204-B278-CB50-09504544A86D}"/>
              </a:ext>
            </a:extLst>
          </p:cNvPr>
          <p:cNvPicPr>
            <a:picLocks noChangeAspect="1"/>
          </p:cNvPicPr>
          <p:nvPr/>
        </p:nvPicPr>
        <p:blipFill>
          <a:blip r:embed="rId8">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1200924" y="2276644"/>
            <a:ext cx="2895366" cy="2304712"/>
          </a:xfrm>
          <a:prstGeom prst="rect">
            <a:avLst/>
          </a:prstGeom>
        </p:spPr>
      </p:pic>
    </p:spTree>
    <p:extLst>
      <p:ext uri="{BB962C8B-B14F-4D97-AF65-F5344CB8AC3E}">
        <p14:creationId xmlns:p14="http://schemas.microsoft.com/office/powerpoint/2010/main" val="338730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
            <a:ext cx="9144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369907" y="589936"/>
            <a:ext cx="8404185" cy="579611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609600" y="227720"/>
            <a:ext cx="619584"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1425244" y="1046441"/>
            <a:ext cx="7086600" cy="359073"/>
          </a:xfrm>
          <a:prstGeom prst="rect">
            <a:avLst/>
          </a:prstGeom>
        </p:spPr>
        <p:txBody>
          <a:bodyPr wrap="square" lIns="0" tIns="0" rIns="0" bIns="0" rtlCol="0" anchor="t">
            <a:spAutoFit/>
          </a:bodyPr>
          <a:lstStyle/>
          <a:p>
            <a:pPr algn="just">
              <a:lnSpc>
                <a:spcPts val="2800"/>
              </a:lnSpc>
              <a:defRPr/>
            </a:pPr>
            <a:r>
              <a:rPr lang="fr-FR" sz="240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369907" y="1775905"/>
            <a:ext cx="8404185" cy="238912"/>
          </a:xfrm>
          <a:prstGeom prst="rect">
            <a:avLst/>
          </a:prstGeom>
        </p:spPr>
        <p:txBody>
          <a:bodyPr wrap="square" lIns="0" tIns="0" rIns="0" bIns="0" rtlCol="0" anchor="t">
            <a:spAutoFit/>
          </a:bodyPr>
          <a:lstStyle/>
          <a:p>
            <a:pPr algn="just">
              <a:lnSpc>
                <a:spcPts val="2017"/>
              </a:lnSpc>
              <a:defRPr/>
            </a:pPr>
            <a:r>
              <a:rPr lang="en-US" sz="1600" b="1" dirty="0">
                <a:solidFill>
                  <a:srgbClr val="8DC63F"/>
                </a:solidFill>
                <a:latin typeface="Carelia"/>
              </a:rPr>
              <a:t>    </a:t>
            </a:r>
            <a:r>
              <a:rPr lang="en-US" sz="1600" b="1" dirty="0">
                <a:solidFill>
                  <a:srgbClr val="106585"/>
                </a:solidFill>
                <a:latin typeface="Carelia"/>
              </a:rPr>
              <a:t>1.  Se préparer </a:t>
            </a:r>
            <a:r>
              <a:rPr lang="en-US" sz="1600" dirty="0">
                <a:solidFill>
                  <a:srgbClr val="106585"/>
                </a:solidFill>
                <a:latin typeface="Carelia"/>
              </a:rPr>
              <a:t>:  </a:t>
            </a:r>
            <a:r>
              <a:rPr lang="en-US" sz="1600" u="sng" dirty="0">
                <a:solidFill>
                  <a:prstClr val="black">
                    <a:lumMod val="85000"/>
                    <a:lumOff val="15000"/>
                  </a:prstClr>
                </a:solidFill>
                <a:latin typeface="Dosis" pitchFamily="2" charset="0"/>
              </a:rPr>
              <a:t>lire le </a:t>
            </a:r>
            <a:r>
              <a:rPr lang="fr-FR" sz="1600" u="sng" dirty="0">
                <a:solidFill>
                  <a:prstClr val="black">
                    <a:lumMod val="85000"/>
                    <a:lumOff val="15000"/>
                  </a:prstClr>
                </a:solidFill>
                <a:latin typeface="Dosis" pitchFamily="2" charset="0"/>
              </a:rPr>
              <a:t>support avant la séance </a:t>
            </a:r>
            <a:r>
              <a:rPr lang="fr-FR" sz="1600" dirty="0">
                <a:solidFill>
                  <a:prstClr val="black">
                    <a:lumMod val="85000"/>
                    <a:lumOff val="15000"/>
                  </a:prstClr>
                </a:solidFill>
                <a:latin typeface="Dosis" pitchFamily="2" charset="0"/>
              </a:rPr>
              <a:t>pour s’en imprégner et visualiser les enchaînements</a:t>
            </a:r>
            <a:r>
              <a:rPr lang="fr-FR" sz="1400"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369907" y="2218639"/>
            <a:ext cx="8164492" cy="1771639"/>
          </a:xfrm>
          <a:prstGeom prst="rect">
            <a:avLst/>
          </a:prstGeom>
        </p:spPr>
        <p:txBody>
          <a:bodyPr wrap="square" lIns="0" tIns="0" rIns="0" bIns="0" rtlCol="0" anchor="t">
            <a:spAutoFit/>
          </a:bodyPr>
          <a:lstStyle/>
          <a:p>
            <a:pPr marL="530225" indent="-530225" algn="just">
              <a:lnSpc>
                <a:spcPts val="2017"/>
              </a:lnSpc>
              <a:defRPr/>
            </a:pPr>
            <a:r>
              <a:rPr lang="en-US" sz="1600" dirty="0">
                <a:solidFill>
                  <a:srgbClr val="8DC63F"/>
                </a:solidFill>
                <a:latin typeface="Carelia"/>
              </a:rPr>
              <a:t>   </a:t>
            </a:r>
            <a:r>
              <a:rPr lang="en-US" sz="1600" b="1" dirty="0">
                <a:solidFill>
                  <a:srgbClr val="8DC63F"/>
                </a:solidFill>
                <a:latin typeface="Carelia"/>
              </a:rPr>
              <a:t> </a:t>
            </a:r>
            <a:r>
              <a:rPr lang="fr-FR" sz="1600" b="1" dirty="0">
                <a:solidFill>
                  <a:srgbClr val="106585"/>
                </a:solidFill>
                <a:latin typeface="Carelia"/>
              </a:rPr>
              <a:t>2.  Maintenir un rythme soutenu :  </a:t>
            </a:r>
            <a:r>
              <a:rPr lang="fr-FR" sz="1600"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600" u="sng" dirty="0">
                <a:solidFill>
                  <a:prstClr val="black">
                    <a:lumMod val="85000"/>
                    <a:lumOff val="15000"/>
                  </a:prstClr>
                </a:solidFill>
                <a:latin typeface="Dosis" pitchFamily="2" charset="0"/>
              </a:rPr>
              <a:t>en vérifiant la compréhension </a:t>
            </a:r>
            <a:r>
              <a:rPr lang="fr-FR" sz="1600" dirty="0">
                <a:solidFill>
                  <a:prstClr val="black">
                    <a:lumMod val="85000"/>
                    <a:lumOff val="15000"/>
                  </a:prstClr>
                </a:solidFill>
                <a:latin typeface="Dosis" pitchFamily="2" charset="0"/>
              </a:rPr>
              <a:t>avant de passer à l’étape suivante</a:t>
            </a:r>
            <a:r>
              <a:rPr lang="en-US" sz="1600" dirty="0">
                <a:solidFill>
                  <a:prstClr val="black">
                    <a:lumMod val="85000"/>
                    <a:lumOff val="15000"/>
                  </a:prstClr>
                </a:solidFill>
                <a:latin typeface="Dosis" pitchFamily="2" charset="0"/>
              </a:rPr>
              <a:t>. </a:t>
            </a:r>
          </a:p>
          <a:p>
            <a:pPr marL="530225" indent="-530225" algn="just">
              <a:lnSpc>
                <a:spcPts val="2017"/>
              </a:lnSpc>
              <a:defRPr/>
            </a:pPr>
            <a:endParaRPr lang="en-US" sz="16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47355" y="3143926"/>
            <a:ext cx="8164491" cy="1258678"/>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3.  </a:t>
            </a:r>
            <a:r>
              <a:rPr lang="fr-FR" sz="1600" b="1" dirty="0">
                <a:solidFill>
                  <a:srgbClr val="106585"/>
                </a:solidFill>
                <a:latin typeface="Carelia"/>
              </a:rPr>
              <a:t>Questionner et corriger :  </a:t>
            </a:r>
            <a:r>
              <a:rPr lang="fr-FR" sz="1600" dirty="0">
                <a:solidFill>
                  <a:prstClr val="black">
                    <a:lumMod val="85000"/>
                    <a:lumOff val="15000"/>
                  </a:prstClr>
                </a:solidFill>
                <a:latin typeface="Dosis" pitchFamily="2" charset="0"/>
              </a:rPr>
              <a:t>l’enseignant doit </a:t>
            </a:r>
            <a:r>
              <a:rPr lang="fr-FR" sz="1600" u="sng" dirty="0">
                <a:solidFill>
                  <a:prstClr val="black">
                    <a:lumMod val="85000"/>
                    <a:lumOff val="15000"/>
                  </a:prstClr>
                </a:solidFill>
                <a:latin typeface="Dosis" pitchFamily="2" charset="0"/>
              </a:rPr>
              <a:t>faire participer le maximum d’élèves </a:t>
            </a:r>
            <a:r>
              <a:rPr lang="fr-FR" sz="1600"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369907" y="4098310"/>
            <a:ext cx="8164490" cy="1264449"/>
          </a:xfrm>
          <a:prstGeom prst="rect">
            <a:avLst/>
          </a:prstGeom>
        </p:spPr>
        <p:txBody>
          <a:bodyPr wrap="square" lIns="0" tIns="0" rIns="0" bIns="0" rtlCol="0" anchor="t">
            <a:spAutoFit/>
          </a:bodyPr>
          <a:lstStyle/>
          <a:p>
            <a:pPr marL="633413" indent="-633413" algn="just">
              <a:defRPr/>
            </a:pPr>
            <a:r>
              <a:rPr lang="en-US" sz="1600" b="1" dirty="0">
                <a:solidFill>
                  <a:srgbClr val="8DC63F"/>
                </a:solidFill>
                <a:latin typeface="Carelia"/>
              </a:rPr>
              <a:t>    </a:t>
            </a:r>
            <a:r>
              <a:rPr lang="en-US" sz="1600" b="1" dirty="0">
                <a:solidFill>
                  <a:srgbClr val="106585"/>
                </a:solidFill>
                <a:latin typeface="Carelia"/>
              </a:rPr>
              <a:t>4.  </a:t>
            </a:r>
            <a:r>
              <a:rPr lang="fr-FR" sz="1600" b="1" dirty="0">
                <a:solidFill>
                  <a:srgbClr val="106585"/>
                </a:solidFill>
                <a:latin typeface="Carelia"/>
              </a:rPr>
              <a:t>Suivre les étapes du support sans le lire passivement :  </a:t>
            </a:r>
            <a:r>
              <a:rPr lang="fr-FR" sz="1600"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600" u="sng" dirty="0">
                <a:solidFill>
                  <a:prstClr val="black">
                    <a:lumMod val="85000"/>
                    <a:lumOff val="15000"/>
                  </a:prstClr>
                </a:solidFill>
                <a:latin typeface="Dosis" pitchFamily="2" charset="0"/>
              </a:rPr>
              <a:t>l’enseignant ne doit pas faire de lecture passive</a:t>
            </a:r>
            <a:r>
              <a:rPr lang="fr-FR" sz="1600"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369908" y="5471407"/>
            <a:ext cx="8164491" cy="1002197"/>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5.  </a:t>
            </a:r>
            <a:r>
              <a:rPr lang="fr-FR" sz="1600" b="1" dirty="0">
                <a:solidFill>
                  <a:srgbClr val="106585"/>
                </a:solidFill>
                <a:latin typeface="Carelia"/>
              </a:rPr>
              <a:t>Expliquer les consignes :  </a:t>
            </a:r>
            <a:r>
              <a:rPr lang="fr-FR" sz="1600"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custDataLst>
              <p:tags r:id="rId10"/>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5" name="Image 4" descr="Une image contenant meubles, table, tiroir, petite table basse&#10;&#10;Description générée automatiquement">
            <a:extLst>
              <a:ext uri="{FF2B5EF4-FFF2-40B4-BE49-F238E27FC236}">
                <a16:creationId xmlns:a16="http://schemas.microsoft.com/office/drawing/2014/main" id="{156A23BA-08A8-0EE6-E117-8D68621F1E7C}"/>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255579" y="2333097"/>
            <a:ext cx="2632841" cy="2191806"/>
          </a:xfrm>
          <a:prstGeom prst="rect">
            <a:avLst/>
          </a:prstGeom>
        </p:spPr>
      </p:pic>
    </p:spTree>
    <p:extLst>
      <p:ext uri="{BB962C8B-B14F-4D97-AF65-F5344CB8AC3E}">
        <p14:creationId xmlns:p14="http://schemas.microsoft.com/office/powerpoint/2010/main" val="55000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bureau. Bureau.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bureau</a:t>
            </a:r>
            <a:endParaRPr kumimoji="0" lang="fr-FR" sz="66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5" name="Image 4" descr="Une image contenant meubles, table, tiroir, petite table basse&#10;&#10;Description générée automatiquement">
            <a:extLst>
              <a:ext uri="{FF2B5EF4-FFF2-40B4-BE49-F238E27FC236}">
                <a16:creationId xmlns:a16="http://schemas.microsoft.com/office/drawing/2014/main" id="{EF50915F-7BB3-D52D-D31F-0E780839F00C}"/>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045457" y="2333097"/>
            <a:ext cx="2632841" cy="2191806"/>
          </a:xfrm>
          <a:prstGeom prst="rect">
            <a:avLst/>
          </a:prstGeom>
        </p:spPr>
      </p:pic>
    </p:spTree>
    <p:extLst>
      <p:ext uri="{BB962C8B-B14F-4D97-AF65-F5344CB8AC3E}">
        <p14:creationId xmlns:p14="http://schemas.microsoft.com/office/powerpoint/2010/main" val="1455765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a:extLst>
              <a:ext uri="{FF2B5EF4-FFF2-40B4-BE49-F238E27FC236}">
                <a16:creationId xmlns:a16="http://schemas.microsoft.com/office/drawing/2014/main" id="{CBD5C136-BCEE-7BCE-5AE8-63A265CE6A22}"/>
              </a:ext>
            </a:extLst>
          </p:cNvPr>
          <p:cNvPicPr>
            <a:picLocks noChangeAspect="1"/>
          </p:cNvPicPr>
          <p:nvPr/>
        </p:nvPicPr>
        <p:blipFill>
          <a:blip r:embed="rId7"/>
          <a:stretch>
            <a:fillRect/>
          </a:stretch>
        </p:blipFill>
        <p:spPr>
          <a:xfrm>
            <a:off x="2933423" y="1953042"/>
            <a:ext cx="2978646" cy="2100256"/>
          </a:xfrm>
          <a:prstGeom prst="roundRect">
            <a:avLst/>
          </a:prstGeom>
        </p:spPr>
      </p:pic>
    </p:spTree>
    <p:extLst>
      <p:ext uri="{BB962C8B-B14F-4D97-AF65-F5344CB8AC3E}">
        <p14:creationId xmlns:p14="http://schemas.microsoft.com/office/powerpoint/2010/main" val="3391014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bateau. Bateau.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572000" y="2697706"/>
            <a:ext cx="3495368"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bateau</a:t>
            </a:r>
            <a:endParaRPr kumimoji="0" lang="fr-FR" sz="72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6" name="Image 5">
            <a:extLst>
              <a:ext uri="{FF2B5EF4-FFF2-40B4-BE49-F238E27FC236}">
                <a16:creationId xmlns:a16="http://schemas.microsoft.com/office/drawing/2014/main" id="{4A6D5A28-85BB-6B51-F4E3-E105467F2EE4}"/>
              </a:ext>
            </a:extLst>
          </p:cNvPr>
          <p:cNvPicPr>
            <a:picLocks noChangeAspect="1"/>
          </p:cNvPicPr>
          <p:nvPr/>
        </p:nvPicPr>
        <p:blipFill>
          <a:blip r:embed="rId8"/>
          <a:stretch>
            <a:fillRect/>
          </a:stretch>
        </p:blipFill>
        <p:spPr>
          <a:xfrm>
            <a:off x="1076632" y="2247742"/>
            <a:ext cx="2978646" cy="2100256"/>
          </a:xfrm>
          <a:prstGeom prst="roundRect">
            <a:avLst/>
          </a:prstGeom>
        </p:spPr>
      </p:pic>
    </p:spTree>
    <p:extLst>
      <p:ext uri="{BB962C8B-B14F-4D97-AF65-F5344CB8AC3E}">
        <p14:creationId xmlns:p14="http://schemas.microsoft.com/office/powerpoint/2010/main" val="352451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a:extLst>
              <a:ext uri="{FF2B5EF4-FFF2-40B4-BE49-F238E27FC236}">
                <a16:creationId xmlns:a16="http://schemas.microsoft.com/office/drawing/2014/main" id="{72F0970C-EB48-A5D8-FB1D-9D7C6941AEAC}"/>
              </a:ext>
            </a:extLst>
          </p:cNvPr>
          <p:cNvPicPr>
            <a:picLocks noChangeAspect="1"/>
          </p:cNvPicPr>
          <p:nvPr/>
        </p:nvPicPr>
        <p:blipFill>
          <a:blip r:embed="rId7"/>
          <a:stretch>
            <a:fillRect/>
          </a:stretch>
        </p:blipFill>
        <p:spPr>
          <a:xfrm>
            <a:off x="2600222" y="2479625"/>
            <a:ext cx="3943555" cy="1898749"/>
          </a:xfrm>
          <a:prstGeom prst="rect">
            <a:avLst/>
          </a:prstGeom>
        </p:spPr>
      </p:pic>
    </p:spTree>
    <p:extLst>
      <p:ext uri="{BB962C8B-B14F-4D97-AF65-F5344CB8AC3E}">
        <p14:creationId xmlns:p14="http://schemas.microsoft.com/office/powerpoint/2010/main" val="1315875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40792"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bus. Bus.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bus</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6" name="Image 5">
            <a:extLst>
              <a:ext uri="{FF2B5EF4-FFF2-40B4-BE49-F238E27FC236}">
                <a16:creationId xmlns:a16="http://schemas.microsoft.com/office/drawing/2014/main" id="{D0F668DF-FB30-9FD6-A09E-DABFF2C420B6}"/>
              </a:ext>
            </a:extLst>
          </p:cNvPr>
          <p:cNvPicPr>
            <a:picLocks noChangeAspect="1"/>
          </p:cNvPicPr>
          <p:nvPr/>
        </p:nvPicPr>
        <p:blipFill>
          <a:blip r:embed="rId8"/>
          <a:stretch>
            <a:fillRect/>
          </a:stretch>
        </p:blipFill>
        <p:spPr>
          <a:xfrm>
            <a:off x="840792" y="2479625"/>
            <a:ext cx="3943555" cy="1898749"/>
          </a:xfrm>
          <a:prstGeom prst="rect">
            <a:avLst/>
          </a:prstGeom>
        </p:spPr>
      </p:pic>
    </p:spTree>
    <p:extLst>
      <p:ext uri="{BB962C8B-B14F-4D97-AF65-F5344CB8AC3E}">
        <p14:creationId xmlns:p14="http://schemas.microsoft.com/office/powerpoint/2010/main" val="20726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6AFB6494-3425-B56A-60DD-1C33049C8D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1467" y="2128467"/>
            <a:ext cx="2601065" cy="260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4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40792"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bol. Bol.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bol</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C8FBD5DD-F59C-330A-097B-BB279492D1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3743" y="2128467"/>
            <a:ext cx="2601065" cy="260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37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50123"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On vient de voir les mots  : </a:t>
            </a:r>
            <a:r>
              <a:rPr lang="fi-FI" sz="1600" b="1" dirty="0">
                <a:solidFill>
                  <a:prstClr val="white">
                    <a:lumMod val="65000"/>
                  </a:prstClr>
                </a:solidFill>
                <a:latin typeface="Calibri"/>
              </a:rPr>
              <a:t>bébé – balle – bureau – bateau – bus – bol.</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descr="Une image contenant cercle, Caractère coloré, jaune, Graphique&#10;&#10;Description générée automatiquement">
            <a:extLst>
              <a:ext uri="{FF2B5EF4-FFF2-40B4-BE49-F238E27FC236}">
                <a16:creationId xmlns:a16="http://schemas.microsoft.com/office/drawing/2014/main" id="{5D8734B1-AECE-C0C5-63F1-9F1A7213BCD0}"/>
              </a:ext>
            </a:extLst>
          </p:cNvPr>
          <p:cNvPicPr>
            <a:picLocks noChangeAspect="1"/>
          </p:cNvPicPr>
          <p:nvPr/>
        </p:nvPicPr>
        <p:blipFill>
          <a:blip r:embed="rId8">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3971585" y="1564784"/>
            <a:ext cx="1807586" cy="1438839"/>
          </a:xfrm>
          <a:prstGeom prst="rect">
            <a:avLst/>
          </a:prstGeom>
        </p:spPr>
      </p:pic>
      <p:pic>
        <p:nvPicPr>
          <p:cNvPr id="5" name="Image 4" descr="Une image contenant clipart, dessin, illustration, Dessin animé&#10;&#10;Description générée automatiquement">
            <a:extLst>
              <a:ext uri="{FF2B5EF4-FFF2-40B4-BE49-F238E27FC236}">
                <a16:creationId xmlns:a16="http://schemas.microsoft.com/office/drawing/2014/main" id="{6628F504-DA47-84FE-700E-6FAB473433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507" y="1422595"/>
            <a:ext cx="1824581" cy="1723216"/>
          </a:xfrm>
          <a:prstGeom prst="rect">
            <a:avLst/>
          </a:prstGeom>
        </p:spPr>
      </p:pic>
      <p:pic>
        <p:nvPicPr>
          <p:cNvPr id="6" name="Image 5" descr="Une image contenant meubles, table, tiroir, petite table basse&#10;&#10;Description générée automatiquement">
            <a:extLst>
              <a:ext uri="{FF2B5EF4-FFF2-40B4-BE49-F238E27FC236}">
                <a16:creationId xmlns:a16="http://schemas.microsoft.com/office/drawing/2014/main" id="{C0077CD2-25AE-4EAD-44C1-CFCC147AB6CD}"/>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6482317" y="1811944"/>
            <a:ext cx="1459554" cy="1215060"/>
          </a:xfrm>
          <a:prstGeom prst="rect">
            <a:avLst/>
          </a:prstGeom>
        </p:spPr>
      </p:pic>
      <p:pic>
        <p:nvPicPr>
          <p:cNvPr id="7" name="Image 6">
            <a:extLst>
              <a:ext uri="{FF2B5EF4-FFF2-40B4-BE49-F238E27FC236}">
                <a16:creationId xmlns:a16="http://schemas.microsoft.com/office/drawing/2014/main" id="{5B96BD8E-D57D-954C-A4E2-BA3569B9F3AA}"/>
              </a:ext>
            </a:extLst>
          </p:cNvPr>
          <p:cNvPicPr>
            <a:picLocks noChangeAspect="1"/>
          </p:cNvPicPr>
          <p:nvPr/>
        </p:nvPicPr>
        <p:blipFill>
          <a:blip r:embed="rId11"/>
          <a:stretch>
            <a:fillRect/>
          </a:stretch>
        </p:blipFill>
        <p:spPr>
          <a:xfrm>
            <a:off x="1039908" y="3852997"/>
            <a:ext cx="2026180" cy="1428668"/>
          </a:xfrm>
          <a:prstGeom prst="roundRect">
            <a:avLst/>
          </a:prstGeom>
        </p:spPr>
      </p:pic>
      <p:pic>
        <p:nvPicPr>
          <p:cNvPr id="14" name="Image 13">
            <a:extLst>
              <a:ext uri="{FF2B5EF4-FFF2-40B4-BE49-F238E27FC236}">
                <a16:creationId xmlns:a16="http://schemas.microsoft.com/office/drawing/2014/main" id="{A779A076-2750-EB03-5998-34A9880180C1}"/>
              </a:ext>
            </a:extLst>
          </p:cNvPr>
          <p:cNvPicPr>
            <a:picLocks noChangeAspect="1"/>
          </p:cNvPicPr>
          <p:nvPr/>
        </p:nvPicPr>
        <p:blipFill>
          <a:blip r:embed="rId12"/>
          <a:stretch>
            <a:fillRect/>
          </a:stretch>
        </p:blipFill>
        <p:spPr>
          <a:xfrm>
            <a:off x="3698144" y="4292322"/>
            <a:ext cx="2354468" cy="1133633"/>
          </a:xfrm>
          <a:prstGeom prst="rect">
            <a:avLst/>
          </a:prstGeom>
        </p:spPr>
      </p:pic>
      <p:pic>
        <p:nvPicPr>
          <p:cNvPr id="15"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D4D09226-7318-86DB-EB53-7B7FFCAFAE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2448" y="4149426"/>
            <a:ext cx="1419423" cy="141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6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(1)</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dis, tu montres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91368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0"/>
            <a:ext cx="9144000" cy="685800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609630"/>
              <a:endParaRPr lang="fr-MA" sz="900"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09630"/>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609630">
                    <a:lnSpc>
                      <a:spcPts val="1605"/>
                    </a:lnSpc>
                  </a:pPr>
                  <a:endParaRPr sz="900"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fr-MA" sz="900" dirty="0">
                  <a:solidFill>
                    <a:prstClr val="black"/>
                  </a:solidFill>
                  <a:latin typeface="Dosis" pitchFamily="2" charset="0"/>
                </a:endParaRPr>
              </a:p>
            </p:txBody>
          </p:sp>
        </p:grpSp>
      </p:grpSp>
      <p:sp>
        <p:nvSpPr>
          <p:cNvPr id="9" name="TextBox 9"/>
          <p:cNvSpPr txBox="1"/>
          <p:nvPr>
            <p:custDataLst>
              <p:tags r:id="rId2"/>
            </p:custDataLst>
          </p:nvPr>
        </p:nvSpPr>
        <p:spPr>
          <a:xfrm>
            <a:off x="1928435" y="1412315"/>
            <a:ext cx="5013577" cy="362792"/>
          </a:xfrm>
          <a:prstGeom prst="rect">
            <a:avLst/>
          </a:prstGeom>
        </p:spPr>
        <p:txBody>
          <a:bodyPr lIns="0" tIns="0" rIns="0" bIns="0" rtlCol="0" anchor="t">
            <a:spAutoFit/>
          </a:bodyPr>
          <a:lstStyle/>
          <a:p>
            <a:pPr algn="ctr" defTabSz="609630">
              <a:lnSpc>
                <a:spcPts val="2799"/>
              </a:lnSpc>
            </a:pPr>
            <a:r>
              <a:rPr lang="fr-FR" sz="2400"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811763" y="2182336"/>
            <a:ext cx="7415975" cy="400110"/>
          </a:xfrm>
          <a:prstGeom prst="rect">
            <a:avLst/>
          </a:prstGeom>
          <a:noFill/>
        </p:spPr>
        <p:txBody>
          <a:bodyPr wrap="square" rtlCol="0">
            <a:spAutoFit/>
          </a:bodyPr>
          <a:lstStyle/>
          <a:p>
            <a:pPr algn="ctr" defTabSz="609630">
              <a:spcAft>
                <a:spcPts val="600"/>
              </a:spcAft>
            </a:pPr>
            <a:r>
              <a:rPr lang="fr-FR" sz="2000" dirty="0">
                <a:solidFill>
                  <a:srgbClr val="106585"/>
                </a:solidFill>
                <a:latin typeface="Dosis" pitchFamily="2" charset="0"/>
              </a:rPr>
              <a:t>À la fin de la séance, </a:t>
            </a:r>
            <a:r>
              <a:rPr lang="fr-FR" sz="2000" b="1" dirty="0">
                <a:solidFill>
                  <a:srgbClr val="106585"/>
                </a:solidFill>
                <a:latin typeface="Dosis" pitchFamily="2" charset="0"/>
              </a:rPr>
              <a:t>au moins 80% des élèves </a:t>
            </a:r>
            <a:r>
              <a:rPr lang="fr-FR" sz="2000"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229184" y="2930649"/>
            <a:ext cx="6861110" cy="2229180"/>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fr-MA" sz="600"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736068" y="6124217"/>
              <a:ext cx="6282039" cy="503743"/>
            </a:xfrm>
            <a:prstGeom prst="rect">
              <a:avLst/>
            </a:prstGeom>
            <a:noFill/>
          </p:spPr>
          <p:txBody>
            <a:bodyPr wrap="square" rtlCol="0">
              <a:spAutoFit/>
            </a:bodyPr>
            <a:lstStyle/>
            <a:p>
              <a:pPr defTabSz="609630">
                <a:spcAft>
                  <a:spcPts val="600"/>
                </a:spcAft>
              </a:pPr>
              <a:r>
                <a:rPr lang="fr-FR" sz="2000" dirty="0">
                  <a:solidFill>
                    <a:prstClr val="black"/>
                  </a:solidFill>
                  <a:latin typeface="Dosis" pitchFamily="2" charset="0"/>
                </a:rPr>
                <a:t>Lire et écrire les </a:t>
              </a:r>
              <a:r>
                <a:rPr lang="fr-FR" sz="2000" b="1" dirty="0">
                  <a:solidFill>
                    <a:srgbClr val="106585"/>
                  </a:solidFill>
                  <a:latin typeface="Dosis" pitchFamily="2" charset="0"/>
                </a:rPr>
                <a:t>syllabes présentées. </a:t>
              </a: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6"/>
              <a:ext cx="637296" cy="256667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l="-109199" t="-6937" r="-896458" b="-829367"/>
              </a:stretch>
            </a:blipFill>
          </p:spPr>
          <p:txBody>
            <a:bodyPr/>
            <a:lstStyle/>
            <a:p>
              <a:pPr defTabSz="609630"/>
              <a:endParaRPr lang="fr-MA" sz="600"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4"/>
            <a:stretch>
              <a:fillRect/>
            </a:stretch>
          </p:blipFill>
          <p:spPr>
            <a:xfrm>
              <a:off x="3203126" y="6118488"/>
              <a:ext cx="394060" cy="498250"/>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1922171" y="3503982"/>
            <a:ext cx="6303357" cy="400110"/>
          </a:xfrm>
          <a:prstGeom prst="rect">
            <a:avLst/>
          </a:prstGeom>
          <a:noFill/>
        </p:spPr>
        <p:txBody>
          <a:bodyPr wrap="square" rtlCol="0">
            <a:spAutoFit/>
          </a:bodyPr>
          <a:lstStyle/>
          <a:p>
            <a:pPr>
              <a:spcAft>
                <a:spcPts val="900"/>
              </a:spcAft>
            </a:pPr>
            <a:r>
              <a:rPr lang="fr-FR" sz="2000" dirty="0">
                <a:latin typeface="Dosis" pitchFamily="2" charset="0"/>
              </a:rPr>
              <a:t>Comprendre et produire les </a:t>
            </a:r>
            <a:r>
              <a:rPr lang="fr-FR" sz="2000" b="1" dirty="0">
                <a:solidFill>
                  <a:srgbClr val="106585"/>
                </a:solidFill>
                <a:latin typeface="Dosis" pitchFamily="2" charset="0"/>
              </a:rPr>
              <a:t>mots du vocabulaire.</a:t>
            </a:r>
          </a:p>
        </p:txBody>
      </p:sp>
      <p:sp>
        <p:nvSpPr>
          <p:cNvPr id="15" name="ZoneTexte 14">
            <a:extLst>
              <a:ext uri="{FF2B5EF4-FFF2-40B4-BE49-F238E27FC236}">
                <a16:creationId xmlns:a16="http://schemas.microsoft.com/office/drawing/2014/main" id="{7AC3990A-730C-796D-2A37-1A315A07F13A}"/>
              </a:ext>
            </a:extLst>
          </p:cNvPr>
          <p:cNvSpPr txBox="1"/>
          <p:nvPr>
            <p:custDataLst>
              <p:tags r:id="rId6"/>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custDataLst>
              <p:tags r:id="rId7"/>
            </p:custDataLst>
          </p:nvPr>
        </p:nvPicPr>
        <p:blipFill>
          <a:blip r:embed="rId14"/>
          <a:stretch>
            <a:fillRect/>
          </a:stretch>
        </p:blipFill>
        <p:spPr>
          <a:xfrm>
            <a:off x="1454429" y="3525859"/>
            <a:ext cx="383703" cy="400110"/>
          </a:xfrm>
          <a:prstGeom prst="rect">
            <a:avLst/>
          </a:prstGeom>
        </p:spPr>
      </p:pic>
    </p:spTree>
    <p:extLst>
      <p:ext uri="{BB962C8B-B14F-4D97-AF65-F5344CB8AC3E}">
        <p14:creationId xmlns:p14="http://schemas.microsoft.com/office/powerpoint/2010/main" val="390827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03855"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01290"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a:t>
            </a:r>
          </a:p>
        </p:txBody>
      </p:sp>
      <p:pic>
        <p:nvPicPr>
          <p:cNvPr id="5" name="Image 4">
            <a:extLst>
              <a:ext uri="{FF2B5EF4-FFF2-40B4-BE49-F238E27FC236}">
                <a16:creationId xmlns:a16="http://schemas.microsoft.com/office/drawing/2014/main" id="{C3C1D7C8-EDD7-8464-9B97-F80A23960793}"/>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2398456" y="1748555"/>
            <a:ext cx="4347087" cy="3360889"/>
          </a:xfrm>
          <a:prstGeom prst="rect">
            <a:avLst/>
          </a:prstGeom>
        </p:spPr>
      </p:pic>
    </p:spTree>
    <p:extLst>
      <p:ext uri="{BB962C8B-B14F-4D97-AF65-F5344CB8AC3E}">
        <p14:creationId xmlns:p14="http://schemas.microsoft.com/office/powerpoint/2010/main" val="314619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balle »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8" name="Image 7" descr="Une image contenant cercle, Caractère coloré, jaune, Graphique&#10;&#10;Description générée automatiquement">
            <a:extLst>
              <a:ext uri="{FF2B5EF4-FFF2-40B4-BE49-F238E27FC236}">
                <a16:creationId xmlns:a16="http://schemas.microsoft.com/office/drawing/2014/main" id="{C8B078BB-D05E-E143-7C24-D3D84AD94296}"/>
              </a:ext>
            </a:extLst>
          </p:cNvPr>
          <p:cNvPicPr>
            <a:picLocks noChangeAspect="1"/>
          </p:cNvPicPr>
          <p:nvPr/>
        </p:nvPicPr>
        <p:blipFill>
          <a:blip r:embed="rId13">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3720442" y="2587105"/>
            <a:ext cx="1807586" cy="1438839"/>
          </a:xfrm>
          <a:prstGeom prst="rect">
            <a:avLst/>
          </a:prstGeom>
        </p:spPr>
      </p:pic>
      <p:pic>
        <p:nvPicPr>
          <p:cNvPr id="9" name="Image 8" descr="Une image contenant clipart, dessin, illustration, Dessin animé&#10;&#10;Description générée automatiquement">
            <a:extLst>
              <a:ext uri="{FF2B5EF4-FFF2-40B4-BE49-F238E27FC236}">
                <a16:creationId xmlns:a16="http://schemas.microsoft.com/office/drawing/2014/main" id="{242AA3E9-C994-703F-5B0B-AAF18C9559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054" y="2379168"/>
            <a:ext cx="1824581" cy="1723216"/>
          </a:xfrm>
          <a:prstGeom prst="rect">
            <a:avLst/>
          </a:prstGeom>
        </p:spPr>
      </p:pic>
      <p:pic>
        <p:nvPicPr>
          <p:cNvPr id="11" name="Image 10" descr="Une image contenant meubles, table, tiroir, petite table basse&#10;&#10;Description générée automatiquement">
            <a:extLst>
              <a:ext uri="{FF2B5EF4-FFF2-40B4-BE49-F238E27FC236}">
                <a16:creationId xmlns:a16="http://schemas.microsoft.com/office/drawing/2014/main" id="{0E528AD8-5FFA-1AED-DBF7-68BDF111877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481300" y="2810884"/>
            <a:ext cx="1459554" cy="1215060"/>
          </a:xfrm>
          <a:prstGeom prst="rect">
            <a:avLst/>
          </a:prstGeom>
        </p:spPr>
      </p:pic>
    </p:spTree>
    <p:extLst>
      <p:ext uri="{BB962C8B-B14F-4D97-AF65-F5344CB8AC3E}">
        <p14:creationId xmlns:p14="http://schemas.microsoft.com/office/powerpoint/2010/main" val="418742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bébé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8" name="Image 7" descr="Une image contenant clipart, dessin, illustration, Dessin animé&#10;&#10;Description générée automatiquement">
            <a:extLst>
              <a:ext uri="{FF2B5EF4-FFF2-40B4-BE49-F238E27FC236}">
                <a16:creationId xmlns:a16="http://schemas.microsoft.com/office/drawing/2014/main" id="{B3C11BDE-072C-13B3-A2E9-2AA68FCDEF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8851" y="2231894"/>
            <a:ext cx="1824581" cy="1723216"/>
          </a:xfrm>
          <a:prstGeom prst="rect">
            <a:avLst/>
          </a:prstGeom>
        </p:spPr>
      </p:pic>
      <p:pic>
        <p:nvPicPr>
          <p:cNvPr id="9" name="Image 8" descr="Une image contenant meubles, table, tiroir, petite table basse&#10;&#10;Description générée automatiquement">
            <a:extLst>
              <a:ext uri="{FF2B5EF4-FFF2-40B4-BE49-F238E27FC236}">
                <a16:creationId xmlns:a16="http://schemas.microsoft.com/office/drawing/2014/main" id="{03F0EA46-D3F6-3B2B-9050-75F2E451E993}"/>
              </a:ext>
            </a:extLst>
          </p:cNvPr>
          <p:cNvPicPr>
            <a:picLocks noChangeAspect="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970568" y="2821470"/>
            <a:ext cx="1459554" cy="1215060"/>
          </a:xfrm>
          <a:prstGeom prst="rect">
            <a:avLst/>
          </a:prstGeom>
        </p:spPr>
      </p:pic>
      <p:pic>
        <p:nvPicPr>
          <p:cNvPr id="13" name="Image 12">
            <a:extLst>
              <a:ext uri="{FF2B5EF4-FFF2-40B4-BE49-F238E27FC236}">
                <a16:creationId xmlns:a16="http://schemas.microsoft.com/office/drawing/2014/main" id="{9A244356-F8E6-6CD9-6CB6-3A8354121E38}"/>
              </a:ext>
            </a:extLst>
          </p:cNvPr>
          <p:cNvPicPr>
            <a:picLocks noChangeAspect="1"/>
          </p:cNvPicPr>
          <p:nvPr/>
        </p:nvPicPr>
        <p:blipFill>
          <a:blip r:embed="rId15"/>
          <a:stretch>
            <a:fillRect/>
          </a:stretch>
        </p:blipFill>
        <p:spPr>
          <a:xfrm>
            <a:off x="3533877" y="2379168"/>
            <a:ext cx="2026180" cy="1428668"/>
          </a:xfrm>
          <a:prstGeom prst="roundRect">
            <a:avLst/>
          </a:prstGeom>
        </p:spPr>
      </p:pic>
    </p:spTree>
    <p:extLst>
      <p:ext uri="{BB962C8B-B14F-4D97-AF65-F5344CB8AC3E}">
        <p14:creationId xmlns:p14="http://schemas.microsoft.com/office/powerpoint/2010/main" val="716762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002E0FCC-4542-8610-FB22-D3D540C24029}"/>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45200ECC-CD6F-004D-9F15-F2592BAA9BE2}"/>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bureau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3" name="ZoneTexte 12">
            <a:extLst>
              <a:ext uri="{FF2B5EF4-FFF2-40B4-BE49-F238E27FC236}">
                <a16:creationId xmlns:a16="http://schemas.microsoft.com/office/drawing/2014/main" id="{189CA9F8-A85D-DD78-512F-1C591B28F94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8" name="Image 7" descr="Une image contenant meubles, table, tiroir, petite table basse&#10;&#10;Description générée automatiquement">
            <a:extLst>
              <a:ext uri="{FF2B5EF4-FFF2-40B4-BE49-F238E27FC236}">
                <a16:creationId xmlns:a16="http://schemas.microsoft.com/office/drawing/2014/main" id="{BFC458C8-0450-02DC-DB30-0C6273ABFC4B}"/>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970568" y="2821470"/>
            <a:ext cx="1459554" cy="1215060"/>
          </a:xfrm>
          <a:prstGeom prst="rect">
            <a:avLst/>
          </a:prstGeom>
        </p:spPr>
      </p:pic>
      <p:pic>
        <p:nvPicPr>
          <p:cNvPr id="9" name="Image 8">
            <a:extLst>
              <a:ext uri="{FF2B5EF4-FFF2-40B4-BE49-F238E27FC236}">
                <a16:creationId xmlns:a16="http://schemas.microsoft.com/office/drawing/2014/main" id="{93C0BBD1-E3AE-3A24-0B2A-EA89533582E2}"/>
              </a:ext>
            </a:extLst>
          </p:cNvPr>
          <p:cNvPicPr>
            <a:picLocks noChangeAspect="1"/>
          </p:cNvPicPr>
          <p:nvPr/>
        </p:nvPicPr>
        <p:blipFill>
          <a:blip r:embed="rId14"/>
          <a:stretch>
            <a:fillRect/>
          </a:stretch>
        </p:blipFill>
        <p:spPr>
          <a:xfrm>
            <a:off x="3533877" y="2379168"/>
            <a:ext cx="2026180" cy="1428668"/>
          </a:xfrm>
          <a:prstGeom prst="roundRect">
            <a:avLst/>
          </a:prstGeom>
        </p:spPr>
      </p:pic>
      <p:pic>
        <p:nvPicPr>
          <p:cNvPr id="10" name="Image 9">
            <a:extLst>
              <a:ext uri="{FF2B5EF4-FFF2-40B4-BE49-F238E27FC236}">
                <a16:creationId xmlns:a16="http://schemas.microsoft.com/office/drawing/2014/main" id="{C1029C7D-BEB3-CAC8-9489-C8EC04861ECC}"/>
              </a:ext>
            </a:extLst>
          </p:cNvPr>
          <p:cNvPicPr>
            <a:picLocks noChangeAspect="1"/>
          </p:cNvPicPr>
          <p:nvPr/>
        </p:nvPicPr>
        <p:blipFill>
          <a:blip r:embed="rId15"/>
          <a:stretch>
            <a:fillRect/>
          </a:stretch>
        </p:blipFill>
        <p:spPr>
          <a:xfrm>
            <a:off x="6078108" y="2821470"/>
            <a:ext cx="2354468" cy="1133633"/>
          </a:xfrm>
          <a:prstGeom prst="rect">
            <a:avLst/>
          </a:prstGeom>
        </p:spPr>
      </p:pic>
    </p:spTree>
    <p:extLst>
      <p:ext uri="{BB962C8B-B14F-4D97-AF65-F5344CB8AC3E}">
        <p14:creationId xmlns:p14="http://schemas.microsoft.com/office/powerpoint/2010/main" val="348102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DF59DBB7-90FB-720A-8F6C-85FAE9F4BF0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0A65A61F-956A-FB99-EF17-FFDC4576737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bateau  ».</a:t>
            </a:r>
          </a:p>
        </p:txBody>
      </p:sp>
      <p:sp>
        <p:nvSpPr>
          <p:cNvPr id="13" name="ZoneTexte 12">
            <a:extLst>
              <a:ext uri="{FF2B5EF4-FFF2-40B4-BE49-F238E27FC236}">
                <a16:creationId xmlns:a16="http://schemas.microsoft.com/office/drawing/2014/main" id="{E38E193E-C398-0C12-6E2B-F5BA7543C870}"/>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Image 2">
            <a:extLst>
              <a:ext uri="{FF2B5EF4-FFF2-40B4-BE49-F238E27FC236}">
                <a16:creationId xmlns:a16="http://schemas.microsoft.com/office/drawing/2014/main" id="{139E4654-91CF-D787-D92C-F335C852626B}"/>
              </a:ext>
            </a:extLst>
          </p:cNvPr>
          <p:cNvPicPr>
            <a:picLocks noChangeAspect="1"/>
          </p:cNvPicPr>
          <p:nvPr/>
        </p:nvPicPr>
        <p:blipFill>
          <a:blip r:embed="rId12"/>
          <a:stretch>
            <a:fillRect/>
          </a:stretch>
        </p:blipFill>
        <p:spPr>
          <a:xfrm>
            <a:off x="3533877" y="2379168"/>
            <a:ext cx="2026180" cy="1428668"/>
          </a:xfrm>
          <a:prstGeom prst="roundRect">
            <a:avLst/>
          </a:prstGeom>
        </p:spPr>
      </p:pic>
      <p:pic>
        <p:nvPicPr>
          <p:cNvPr id="5" name="Image 4">
            <a:extLst>
              <a:ext uri="{FF2B5EF4-FFF2-40B4-BE49-F238E27FC236}">
                <a16:creationId xmlns:a16="http://schemas.microsoft.com/office/drawing/2014/main" id="{B27901FA-B043-7510-6F55-2AC4A582531D}"/>
              </a:ext>
            </a:extLst>
          </p:cNvPr>
          <p:cNvPicPr>
            <a:picLocks noChangeAspect="1"/>
          </p:cNvPicPr>
          <p:nvPr/>
        </p:nvPicPr>
        <p:blipFill>
          <a:blip r:embed="rId13"/>
          <a:stretch>
            <a:fillRect/>
          </a:stretch>
        </p:blipFill>
        <p:spPr>
          <a:xfrm>
            <a:off x="386756" y="2862183"/>
            <a:ext cx="2354468" cy="1133633"/>
          </a:xfrm>
          <a:prstGeom prst="rect">
            <a:avLst/>
          </a:prstGeom>
        </p:spPr>
      </p:pic>
      <p:pic>
        <p:nvPicPr>
          <p:cNvPr id="8"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AD3BC2CE-CA21-3751-799B-2D076F8267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1705" y="2576393"/>
            <a:ext cx="1419423" cy="141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239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1B44C0A4-72CC-0CA2-EF11-EF167130524E}"/>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bus ».</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8" name="Image 7">
            <a:extLst>
              <a:ext uri="{FF2B5EF4-FFF2-40B4-BE49-F238E27FC236}">
                <a16:creationId xmlns:a16="http://schemas.microsoft.com/office/drawing/2014/main" id="{6F2EF518-4909-0FC1-480F-423B98580FE4}"/>
              </a:ext>
            </a:extLst>
          </p:cNvPr>
          <p:cNvPicPr>
            <a:picLocks noChangeAspect="1"/>
          </p:cNvPicPr>
          <p:nvPr/>
        </p:nvPicPr>
        <p:blipFill>
          <a:blip r:embed="rId12"/>
          <a:stretch>
            <a:fillRect/>
          </a:stretch>
        </p:blipFill>
        <p:spPr>
          <a:xfrm>
            <a:off x="386756" y="2862183"/>
            <a:ext cx="2354468" cy="1133633"/>
          </a:xfrm>
          <a:prstGeom prst="rect">
            <a:avLst/>
          </a:prstGeom>
        </p:spPr>
      </p:pic>
      <p:pic>
        <p:nvPicPr>
          <p:cNvPr id="9"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5A1A52AA-6C0F-BE4F-FC47-73626EA717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1705" y="2576393"/>
            <a:ext cx="1419423" cy="141942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roue, véhicule, Véhicule terrestre, pneu&#10;&#10;Description générée automatiquement">
            <a:extLst>
              <a:ext uri="{FF2B5EF4-FFF2-40B4-BE49-F238E27FC236}">
                <a16:creationId xmlns:a16="http://schemas.microsoft.com/office/drawing/2014/main" id="{F1CA661C-9EBE-588C-3E4E-1FA066260DA4}"/>
              </a:ext>
            </a:extLst>
          </p:cNvPr>
          <p:cNvPicPr>
            <a:picLocks noChangeAspect="1"/>
          </p:cNvPicPr>
          <p:nvPr/>
        </p:nvPicPr>
        <p:blipFill>
          <a:blip r:embed="rId14">
            <a:extLst>
              <a:ext uri="{28A0092B-C50C-407E-A947-70E740481C1C}">
                <a14:useLocalDpi xmlns:a14="http://schemas.microsoft.com/office/drawing/2010/main" val="0"/>
              </a:ext>
            </a:extLst>
          </a:blip>
          <a:srcRect l="24018" t="26514" r="5987" b="27380"/>
          <a:stretch/>
        </p:blipFill>
        <p:spPr>
          <a:xfrm>
            <a:off x="3664026" y="2928951"/>
            <a:ext cx="1815945" cy="1000095"/>
          </a:xfrm>
          <a:prstGeom prst="rect">
            <a:avLst/>
          </a:prstGeom>
        </p:spPr>
      </p:pic>
    </p:spTree>
    <p:extLst>
      <p:ext uri="{BB962C8B-B14F-4D97-AF65-F5344CB8AC3E}">
        <p14:creationId xmlns:p14="http://schemas.microsoft.com/office/powerpoint/2010/main" val="927019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1B44C0A4-72CC-0CA2-EF11-EF167130524E}"/>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bol</a:t>
            </a:r>
            <a:r>
              <a:rPr lang="fr-FR" sz="1600" b="1" dirty="0">
                <a:solidFill>
                  <a:prstClr val="white">
                    <a:lumMod val="65000"/>
                  </a:prstClr>
                </a:solidFill>
                <a:latin typeface="Calibri"/>
              </a:rPr>
              <a:t>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01CC68FD-0534-6941-F138-B70ACD788E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7452" y="2719288"/>
            <a:ext cx="1419423" cy="141942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boisson, récipients pour boire, jus, vaisselle&#10;&#10;Description générée automatiquement">
            <a:extLst>
              <a:ext uri="{FF2B5EF4-FFF2-40B4-BE49-F238E27FC236}">
                <a16:creationId xmlns:a16="http://schemas.microsoft.com/office/drawing/2014/main" id="{DFF0C709-3AD3-0E3D-B402-D44EEDD288D8}"/>
              </a:ext>
            </a:extLst>
          </p:cNvPr>
          <p:cNvPicPr>
            <a:picLocks noChangeAspect="1"/>
          </p:cNvPicPr>
          <p:nvPr/>
        </p:nvPicPr>
        <p:blipFill>
          <a:blip r:embed="rId13">
            <a:extLst>
              <a:ext uri="{28A0092B-C50C-407E-A947-70E740481C1C}">
                <a14:useLocalDpi xmlns:a14="http://schemas.microsoft.com/office/drawing/2010/main" val="0"/>
              </a:ext>
            </a:extLst>
          </a:blip>
          <a:srcRect l="13918" t="36773" r="58103" b="13979"/>
          <a:stretch/>
        </p:blipFill>
        <p:spPr>
          <a:xfrm>
            <a:off x="958604" y="2085878"/>
            <a:ext cx="1483482" cy="1845962"/>
          </a:xfrm>
          <a:prstGeom prst="rect">
            <a:avLst/>
          </a:prstGeom>
        </p:spPr>
      </p:pic>
      <p:pic>
        <p:nvPicPr>
          <p:cNvPr id="10" name="Image 9">
            <a:extLst>
              <a:ext uri="{FF2B5EF4-FFF2-40B4-BE49-F238E27FC236}">
                <a16:creationId xmlns:a16="http://schemas.microsoft.com/office/drawing/2014/main" id="{270305F3-3601-EC44-09D9-5DB7BC69CC15}"/>
              </a:ext>
            </a:extLst>
          </p:cNvPr>
          <p:cNvPicPr>
            <a:picLocks noChangeAspect="1"/>
          </p:cNvPicPr>
          <p:nvPr/>
        </p:nvPicPr>
        <p:blipFill>
          <a:blip r:embed="rId14"/>
          <a:stretch>
            <a:fillRect/>
          </a:stretch>
        </p:blipFill>
        <p:spPr>
          <a:xfrm>
            <a:off x="6161024" y="2276401"/>
            <a:ext cx="2188636" cy="1862310"/>
          </a:xfrm>
          <a:prstGeom prst="rect">
            <a:avLst/>
          </a:prstGeom>
        </p:spPr>
      </p:pic>
    </p:spTree>
    <p:extLst>
      <p:ext uri="{BB962C8B-B14F-4D97-AF65-F5344CB8AC3E}">
        <p14:creationId xmlns:p14="http://schemas.microsoft.com/office/powerpoint/2010/main" val="4188699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(2)</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montre, tu dis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255220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24319" y="38273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31130" y="31976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nommer ces images ? </a:t>
            </a:r>
          </a:p>
        </p:txBody>
      </p:sp>
      <p:sp>
        <p:nvSpPr>
          <p:cNvPr id="2" name="ZoneTexte 1">
            <a:extLst>
              <a:ext uri="{FF2B5EF4-FFF2-40B4-BE49-F238E27FC236}">
                <a16:creationId xmlns:a16="http://schemas.microsoft.com/office/drawing/2014/main" id="{B728522E-BED6-D43A-012D-B5F168439E4D}"/>
              </a:ext>
            </a:extLst>
          </p:cNvPr>
          <p:cNvSpPr txBox="1"/>
          <p:nvPr>
            <p:custDataLst>
              <p:tags r:id="rId3"/>
            </p:custDataLst>
          </p:nvPr>
        </p:nvSpPr>
        <p:spPr>
          <a:xfrm>
            <a:off x="831130" y="625815"/>
            <a:ext cx="6038363"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5" name="Image 4" descr="Une image contenant cercle, Caractère coloré, jaune, Graphique&#10;&#10;Description générée automatiquement">
            <a:extLst>
              <a:ext uri="{FF2B5EF4-FFF2-40B4-BE49-F238E27FC236}">
                <a16:creationId xmlns:a16="http://schemas.microsoft.com/office/drawing/2014/main" id="{3BEA07B6-98FD-FD20-38B9-0550B875E58C}"/>
              </a:ext>
            </a:extLst>
          </p:cNvPr>
          <p:cNvPicPr>
            <a:picLocks noChangeAspect="1"/>
          </p:cNvPicPr>
          <p:nvPr/>
        </p:nvPicPr>
        <p:blipFill>
          <a:blip r:embed="rId9">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3971585" y="1564784"/>
            <a:ext cx="1807586" cy="1438839"/>
          </a:xfrm>
          <a:prstGeom prst="rect">
            <a:avLst/>
          </a:prstGeom>
        </p:spPr>
      </p:pic>
      <p:pic>
        <p:nvPicPr>
          <p:cNvPr id="6" name="Image 5" descr="Une image contenant clipart, dessin, illustration, Dessin animé&#10;&#10;Description générée automatiquement">
            <a:extLst>
              <a:ext uri="{FF2B5EF4-FFF2-40B4-BE49-F238E27FC236}">
                <a16:creationId xmlns:a16="http://schemas.microsoft.com/office/drawing/2014/main" id="{DDCAB71C-6F85-5C73-D935-F166A81494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1507" y="1422595"/>
            <a:ext cx="1824581" cy="1723216"/>
          </a:xfrm>
          <a:prstGeom prst="rect">
            <a:avLst/>
          </a:prstGeom>
        </p:spPr>
      </p:pic>
      <p:pic>
        <p:nvPicPr>
          <p:cNvPr id="7" name="Image 6" descr="Une image contenant meubles, table, tiroir, petite table basse&#10;&#10;Description générée automatiquement">
            <a:extLst>
              <a:ext uri="{FF2B5EF4-FFF2-40B4-BE49-F238E27FC236}">
                <a16:creationId xmlns:a16="http://schemas.microsoft.com/office/drawing/2014/main" id="{BFC5AF26-0F33-9832-EED9-6684D0E9648F}"/>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6482317" y="1811944"/>
            <a:ext cx="1459554" cy="1215060"/>
          </a:xfrm>
          <a:prstGeom prst="rect">
            <a:avLst/>
          </a:prstGeom>
        </p:spPr>
      </p:pic>
      <p:pic>
        <p:nvPicPr>
          <p:cNvPr id="11" name="Image 10">
            <a:extLst>
              <a:ext uri="{FF2B5EF4-FFF2-40B4-BE49-F238E27FC236}">
                <a16:creationId xmlns:a16="http://schemas.microsoft.com/office/drawing/2014/main" id="{E8AC3CB7-6B1A-4BFC-8F96-CA20E79A5E82}"/>
              </a:ext>
            </a:extLst>
          </p:cNvPr>
          <p:cNvPicPr>
            <a:picLocks noChangeAspect="1"/>
          </p:cNvPicPr>
          <p:nvPr/>
        </p:nvPicPr>
        <p:blipFill>
          <a:blip r:embed="rId12"/>
          <a:stretch>
            <a:fillRect/>
          </a:stretch>
        </p:blipFill>
        <p:spPr>
          <a:xfrm>
            <a:off x="1039908" y="3852997"/>
            <a:ext cx="2026180" cy="1428668"/>
          </a:xfrm>
          <a:prstGeom prst="roundRect">
            <a:avLst/>
          </a:prstGeom>
        </p:spPr>
      </p:pic>
      <p:pic>
        <p:nvPicPr>
          <p:cNvPr id="15" name="Image 14">
            <a:extLst>
              <a:ext uri="{FF2B5EF4-FFF2-40B4-BE49-F238E27FC236}">
                <a16:creationId xmlns:a16="http://schemas.microsoft.com/office/drawing/2014/main" id="{A1F196D0-317E-36CD-F7AB-F3A09067F1BB}"/>
              </a:ext>
            </a:extLst>
          </p:cNvPr>
          <p:cNvPicPr>
            <a:picLocks noChangeAspect="1"/>
          </p:cNvPicPr>
          <p:nvPr/>
        </p:nvPicPr>
        <p:blipFill>
          <a:blip r:embed="rId13"/>
          <a:stretch>
            <a:fillRect/>
          </a:stretch>
        </p:blipFill>
        <p:spPr>
          <a:xfrm>
            <a:off x="3698144" y="4292322"/>
            <a:ext cx="2354468" cy="1133633"/>
          </a:xfrm>
          <a:prstGeom prst="rect">
            <a:avLst/>
          </a:prstGeom>
        </p:spPr>
      </p:pic>
      <p:pic>
        <p:nvPicPr>
          <p:cNvPr id="16"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8AD7C344-34A6-BEE2-3D6A-FE7776CCC8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22448" y="4149426"/>
            <a:ext cx="1419423" cy="141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04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(3)</a:t>
            </a:r>
          </a:p>
        </p:txBody>
      </p:sp>
      <p:sp>
        <p:nvSpPr>
          <p:cNvPr id="7" name="TextBox 7"/>
          <p:cNvSpPr txBox="1"/>
          <p:nvPr>
            <p:custDataLst>
              <p:tags r:id="rId3"/>
            </p:custDataLst>
          </p:nvPr>
        </p:nvSpPr>
        <p:spPr>
          <a:xfrm>
            <a:off x="703247" y="3238503"/>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Trouvez les mots qui manquent </a:t>
            </a:r>
            <a:endParaRPr lang="en-US" sz="36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57755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191729" y="594800"/>
            <a:ext cx="8686800" cy="586499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506362" y="186429"/>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333634" y="849858"/>
            <a:ext cx="6733007" cy="361637"/>
          </a:xfrm>
          <a:prstGeom prst="rect">
            <a:avLst/>
          </a:prstGeom>
        </p:spPr>
        <p:txBody>
          <a:bodyPr wrap="square" lIns="0" tIns="0" rIns="0" bIns="0" rtlCol="0" anchor="t">
            <a:spAutoFit/>
          </a:bodyPr>
          <a:lstStyle/>
          <a:p>
            <a:pPr marL="0" marR="0" lvl="0" indent="0" algn="ctr" defTabSz="457223"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5D6D"/>
                </a:solidFill>
                <a:effectLst/>
                <a:uLnTx/>
                <a:uFillTx/>
                <a:latin typeface="Dosis" pitchFamily="2" charset="0"/>
              </a:rPr>
              <a:t>Plan de la séance </a:t>
            </a:r>
          </a:p>
        </p:txBody>
      </p:sp>
      <p:sp>
        <p:nvSpPr>
          <p:cNvPr id="25" name="TextBox 10">
            <a:extLst>
              <a:ext uri="{FF2B5EF4-FFF2-40B4-BE49-F238E27FC236}">
                <a16:creationId xmlns:a16="http://schemas.microsoft.com/office/drawing/2014/main" id="{37F3FF47-A181-13AB-6870-33D6FABA820F}"/>
              </a:ext>
            </a:extLst>
          </p:cNvPr>
          <p:cNvSpPr txBox="1"/>
          <p:nvPr>
            <p:custDataLst>
              <p:tags r:id="rId5"/>
            </p:custDataLst>
          </p:nvPr>
        </p:nvSpPr>
        <p:spPr>
          <a:xfrm>
            <a:off x="628923" y="3032815"/>
            <a:ext cx="5568267" cy="769441"/>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L="0" marR="0" lvl="0" indent="0" algn="l" defTabSz="457223" rtl="0" eaLnBrk="1" fontAlgn="auto" latinLnBrk="0" hangingPunct="1">
              <a:lnSpc>
                <a:spcPts val="2017"/>
              </a:lnSpc>
              <a:spcBef>
                <a:spcPts val="0"/>
              </a:spcBef>
              <a:spcAft>
                <a:spcPts val="0"/>
              </a:spcAft>
              <a:buClrTx/>
              <a:buSzTx/>
              <a:buFontTx/>
              <a:buNone/>
              <a:tabLst/>
              <a:defRPr/>
            </a:pPr>
            <a:r>
              <a:rPr lang="en-US" sz="2400" b="1" dirty="0">
                <a:solidFill>
                  <a:srgbClr val="106585"/>
                </a:solidFill>
                <a:latin typeface="Dosis" pitchFamily="2" charset="0"/>
              </a:rPr>
              <a:t>3.    Lecture des </a:t>
            </a:r>
            <a:r>
              <a:rPr lang="en-US" sz="2400" b="1" dirty="0" err="1">
                <a:solidFill>
                  <a:srgbClr val="106585"/>
                </a:solidFill>
                <a:latin typeface="Dosis" pitchFamily="2" charset="0"/>
              </a:rPr>
              <a:t>syllabes</a:t>
            </a:r>
            <a:r>
              <a:rPr lang="en-US" sz="2400" b="1" dirty="0">
                <a:solidFill>
                  <a:srgbClr val="106585"/>
                </a:solidFill>
                <a:latin typeface="Dosis" pitchFamily="2" charset="0"/>
              </a:rPr>
              <a:t> simples avec </a:t>
            </a:r>
            <a:r>
              <a:rPr lang="en-US" sz="2400" b="1" dirty="0">
                <a:solidFill>
                  <a:schemeClr val="accent6">
                    <a:lumMod val="75000"/>
                  </a:schemeClr>
                </a:solidFill>
                <a:latin typeface="Dosis" pitchFamily="2" charset="0"/>
              </a:rPr>
              <a:t>b</a:t>
            </a:r>
            <a:r>
              <a:rPr kumimoji="0" lang="en-US" sz="2400" b="1" i="0" u="none" strike="noStrike" kern="1200" cap="none" spc="0" normalizeH="0" baseline="0" noProof="0" dirty="0">
                <a:ln>
                  <a:noFill/>
                </a:ln>
                <a:solidFill>
                  <a:schemeClr val="accent6">
                    <a:lumMod val="75000"/>
                  </a:schemeClr>
                </a:solidFill>
                <a:effectLst/>
                <a:uLnTx/>
                <a:uFillTx/>
                <a:latin typeface="Dosis" pitchFamily="2" charset="0"/>
              </a:rPr>
              <a:t> </a:t>
            </a:r>
          </a:p>
          <a:p>
            <a:pPr marL="0" marR="0" lvl="0" indent="0" algn="l" defTabSz="457223" rtl="0" eaLnBrk="1" fontAlgn="auto" latinLnBrk="0" hangingPunct="1">
              <a:lnSpc>
                <a:spcPts val="2017"/>
              </a:lnSpc>
              <a:spcBef>
                <a:spcPts val="0"/>
              </a:spcBef>
              <a:spcAft>
                <a:spcPts val="0"/>
              </a:spcAft>
              <a:buClrTx/>
              <a:buSzTx/>
              <a:buFontTx/>
              <a:buNone/>
              <a:tabLst/>
              <a:defRPr/>
            </a:pPr>
            <a:endParaRPr kumimoji="0" lang="fr-FR" b="1" i="0" u="none" strike="noStrike" kern="1200" cap="none" spc="0" normalizeH="0" baseline="0" dirty="0">
              <a:ln>
                <a:noFill/>
              </a:ln>
              <a:solidFill>
                <a:schemeClr val="accent6">
                  <a:lumMod val="75000"/>
                </a:schemeClr>
              </a:solidFill>
              <a:effectLst/>
              <a:uLnTx/>
              <a:uFillTx/>
              <a:latin typeface="Dosis" pitchFamily="2" charset="0"/>
            </a:endParaRPr>
          </a:p>
        </p:txBody>
      </p:sp>
      <p:sp>
        <p:nvSpPr>
          <p:cNvPr id="10" name="TextBox 10">
            <a:extLst>
              <a:ext uri="{FF2B5EF4-FFF2-40B4-BE49-F238E27FC236}">
                <a16:creationId xmlns:a16="http://schemas.microsoft.com/office/drawing/2014/main" id="{4C3D0F3B-A2A7-B69A-ABBD-3E3121F7A71D}"/>
              </a:ext>
            </a:extLst>
          </p:cNvPr>
          <p:cNvSpPr txBox="1"/>
          <p:nvPr>
            <p:custDataLst>
              <p:tags r:id="rId6"/>
            </p:custDataLst>
          </p:nvPr>
        </p:nvSpPr>
        <p:spPr>
          <a:xfrm>
            <a:off x="628923" y="4107036"/>
            <a:ext cx="5529596" cy="775212"/>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kumimoji="0" lang="en-US" sz="2400" b="1" i="0" u="none" strike="noStrike" kern="1200" cap="none" spc="0" normalizeH="0" baseline="0" noProof="0" dirty="0">
                <a:ln>
                  <a:noFill/>
                </a:ln>
                <a:solidFill>
                  <a:srgbClr val="106585"/>
                </a:solidFill>
                <a:effectLst/>
                <a:uLnTx/>
                <a:uFillTx/>
                <a:latin typeface="Dosis" pitchFamily="2" charset="0"/>
              </a:rPr>
              <a:t>5.    Lecture</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des mots-</a:t>
            </a:r>
            <a:r>
              <a:rPr kumimoji="0" lang="en-US" sz="2400" b="1" i="0" u="none" strike="noStrike" kern="1200" cap="none" spc="0" normalizeH="0" baseline="0" noProof="0" dirty="0" err="1">
                <a:ln>
                  <a:noFill/>
                </a:ln>
                <a:solidFill>
                  <a:srgbClr val="106585"/>
                </a:solidFill>
                <a:effectLst/>
                <a:uLnTx/>
                <a:uFillTx/>
                <a:latin typeface="Dosis" pitchFamily="2" charset="0"/>
                <a:ea typeface="+mn-ea"/>
                <a:cs typeface="+mn-cs"/>
              </a:rPr>
              <a:t>outils</a:t>
            </a:r>
            <a:endPar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endParaRPr>
          </a:p>
          <a:p>
            <a:pPr marR="0" lvl="0" algn="l" defTabSz="457223" rtl="0" eaLnBrk="1" fontAlgn="auto" latinLnBrk="0" hangingPunct="1">
              <a:lnSpc>
                <a:spcPts val="2017"/>
              </a:lnSpc>
              <a:spcBef>
                <a:spcPts val="0"/>
              </a:spcBef>
              <a:spcAft>
                <a:spcPts val="0"/>
              </a:spcAft>
              <a:buClrTx/>
              <a:buSzTx/>
              <a:tabLst/>
              <a:defRPr/>
            </a:pP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8" name="TextBox 10">
            <a:extLst>
              <a:ext uri="{FF2B5EF4-FFF2-40B4-BE49-F238E27FC236}">
                <a16:creationId xmlns:a16="http://schemas.microsoft.com/office/drawing/2014/main" id="{577FED87-0D5D-1073-DBFC-79BC22666881}"/>
              </a:ext>
            </a:extLst>
          </p:cNvPr>
          <p:cNvSpPr txBox="1"/>
          <p:nvPr>
            <p:custDataLst>
              <p:tags r:id="rId7"/>
            </p:custDataLst>
          </p:nvPr>
        </p:nvSpPr>
        <p:spPr>
          <a:xfrm>
            <a:off x="573190" y="3527297"/>
            <a:ext cx="7374820" cy="769441"/>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kumimoji="0" lang="fr-FR" sz="2400" b="1" i="0" u="none" strike="noStrike" kern="1200" cap="none" spc="0" normalizeH="0" baseline="0" dirty="0">
                <a:ln>
                  <a:noFill/>
                </a:ln>
                <a:solidFill>
                  <a:srgbClr val="106585"/>
                </a:solidFill>
                <a:effectLst/>
                <a:uLnTx/>
                <a:uFillTx/>
                <a:latin typeface="Dosis" pitchFamily="2" charset="0"/>
                <a:ea typeface="+mn-ea"/>
                <a:cs typeface="+mn-cs"/>
              </a:rPr>
              <a:t>4.     Lecture de pseudo-mots /mots simples </a:t>
            </a:r>
            <a:r>
              <a:rPr lang="fr-FR" sz="2400" b="1" dirty="0">
                <a:solidFill>
                  <a:srgbClr val="106585"/>
                </a:solidFill>
                <a:latin typeface="Dosis" pitchFamily="2" charset="0"/>
              </a:rPr>
              <a:t>avec </a:t>
            </a:r>
            <a:r>
              <a:rPr lang="fr-FR" sz="2400" b="1" dirty="0">
                <a:solidFill>
                  <a:schemeClr val="accent6">
                    <a:lumMod val="75000"/>
                  </a:schemeClr>
                </a:solidFill>
                <a:latin typeface="Dosis" pitchFamily="2" charset="0"/>
              </a:rPr>
              <a:t>b</a:t>
            </a:r>
            <a:r>
              <a:rPr lang="fr-FR" sz="2400" b="1" dirty="0">
                <a:solidFill>
                  <a:srgbClr val="106585"/>
                </a:solidFill>
                <a:latin typeface="Dosis" pitchFamily="2" charset="0"/>
              </a:rPr>
              <a:t> </a:t>
            </a:r>
            <a:endParaRPr lang="fr-FR" sz="2400" b="1" dirty="0">
              <a:solidFill>
                <a:schemeClr val="accent6">
                  <a:lumMod val="75000"/>
                </a:schemeClr>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 </a:t>
            </a:r>
          </a:p>
        </p:txBody>
      </p:sp>
      <p:sp>
        <p:nvSpPr>
          <p:cNvPr id="15" name="ZoneTexte 14">
            <a:extLst>
              <a:ext uri="{FF2B5EF4-FFF2-40B4-BE49-F238E27FC236}">
                <a16:creationId xmlns:a16="http://schemas.microsoft.com/office/drawing/2014/main" id="{3E485BE7-4137-95A0-F4E6-AD8A5013144C}"/>
              </a:ext>
            </a:extLst>
          </p:cNvPr>
          <p:cNvSpPr txBox="1"/>
          <p:nvPr>
            <p:custDataLst>
              <p:tags r:id="rId8"/>
            </p:custDataLst>
          </p:nvPr>
        </p:nvSpPr>
        <p:spPr>
          <a:xfrm>
            <a:off x="508282" y="2277658"/>
            <a:ext cx="5568267" cy="461665"/>
          </a:xfrm>
          <a:prstGeom prst="rect">
            <a:avLst/>
          </a:prstGeom>
          <a:noFill/>
        </p:spPr>
        <p:txBody>
          <a:bodyPr wrap="square" rtlCol="0">
            <a:spAutoFit/>
          </a:bodyPr>
          <a:lstStyle/>
          <a:p>
            <a:r>
              <a:rPr lang="en-US" sz="2400" b="1" dirty="0">
                <a:solidFill>
                  <a:srgbClr val="106585"/>
                </a:solidFill>
                <a:latin typeface="Dosis" pitchFamily="2" charset="0"/>
              </a:rPr>
              <a:t>2</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a:t>
            </a:r>
            <a:r>
              <a:rPr lang="fr-FR" sz="2400" b="1" dirty="0">
                <a:solidFill>
                  <a:srgbClr val="106585"/>
                </a:solidFill>
                <a:latin typeface="Dosis" pitchFamily="2" charset="0"/>
              </a:rPr>
              <a:t>Vocabulaire</a:t>
            </a:r>
            <a:endParaRPr lang="fr-FR" sz="1400" b="1" dirty="0">
              <a:solidFill>
                <a:srgbClr val="FF0000"/>
              </a:solidFill>
            </a:endParaRPr>
          </a:p>
        </p:txBody>
      </p:sp>
      <p:sp>
        <p:nvSpPr>
          <p:cNvPr id="17" name="TextBox 12">
            <a:extLst>
              <a:ext uri="{FF2B5EF4-FFF2-40B4-BE49-F238E27FC236}">
                <a16:creationId xmlns:a16="http://schemas.microsoft.com/office/drawing/2014/main" id="{72F38596-77EA-8C1A-6CC1-5A4E7CC4FB51}"/>
              </a:ext>
            </a:extLst>
          </p:cNvPr>
          <p:cNvSpPr txBox="1"/>
          <p:nvPr>
            <p:custDataLst>
              <p:tags r:id="rId9"/>
            </p:custDataLst>
          </p:nvPr>
        </p:nvSpPr>
        <p:spPr>
          <a:xfrm>
            <a:off x="578499" y="2670888"/>
            <a:ext cx="6642108"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bébé – balle – bureau – bateau – bus – bol.</a:t>
            </a:r>
          </a:p>
        </p:txBody>
      </p:sp>
      <p:sp>
        <p:nvSpPr>
          <p:cNvPr id="16" name="ZoneTexte 15">
            <a:extLst>
              <a:ext uri="{FF2B5EF4-FFF2-40B4-BE49-F238E27FC236}">
                <a16:creationId xmlns:a16="http://schemas.microsoft.com/office/drawing/2014/main" id="{4BF01EC1-7333-D30E-6B73-2B39F40B1E83}"/>
              </a:ext>
            </a:extLst>
          </p:cNvPr>
          <p:cNvSpPr txBox="1"/>
          <p:nvPr>
            <p:custDataLst>
              <p:tags r:id="rId10"/>
            </p:custDataLst>
          </p:nvPr>
        </p:nvSpPr>
        <p:spPr>
          <a:xfrm>
            <a:off x="5240239" y="186429"/>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
        <p:nvSpPr>
          <p:cNvPr id="6" name="TextBox 10">
            <a:extLst>
              <a:ext uri="{FF2B5EF4-FFF2-40B4-BE49-F238E27FC236}">
                <a16:creationId xmlns:a16="http://schemas.microsoft.com/office/drawing/2014/main" id="{0A52F61A-3414-2B80-01D3-0D715D64A8EE}"/>
              </a:ext>
            </a:extLst>
          </p:cNvPr>
          <p:cNvSpPr txBox="1"/>
          <p:nvPr>
            <p:custDataLst>
              <p:tags r:id="rId11"/>
            </p:custDataLst>
          </p:nvPr>
        </p:nvSpPr>
        <p:spPr>
          <a:xfrm>
            <a:off x="656076" y="4690331"/>
            <a:ext cx="6184723" cy="518091"/>
          </a:xfrm>
          <a:prstGeom prst="rect">
            <a:avLst/>
          </a:prstGeom>
        </p:spPr>
        <p:txBody>
          <a:bodyPr wrap="square" lIns="0" tIns="0" rIns="0" bIns="0" rtlCol="0" anchor="t">
            <a:spAutoFit/>
          </a:bodyPr>
          <a:lstStyle/>
          <a:p>
            <a:pPr marR="0" lvl="0" algn="l" defTabSz="457223" rtl="0" eaLnBrk="1" fontAlgn="auto" latinLnBrk="0" hangingPunct="1">
              <a:lnSpc>
                <a:spcPts val="2017"/>
              </a:lnSpc>
              <a:spcBef>
                <a:spcPts val="0"/>
              </a:spcBef>
              <a:spcAft>
                <a:spcPts val="0"/>
              </a:spcAft>
              <a:buClrTx/>
              <a:buSzTx/>
              <a:tabLst/>
              <a:defRPr/>
            </a:pPr>
            <a:endParaRPr lang="en-US" sz="2400" b="1" dirty="0">
              <a:solidFill>
                <a:srgbClr val="106585"/>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6.    </a:t>
            </a:r>
            <a:r>
              <a:rPr lang="en-US" sz="2400" b="1" dirty="0" err="1">
                <a:solidFill>
                  <a:srgbClr val="106585"/>
                </a:solidFill>
                <a:latin typeface="Dosis" pitchFamily="2" charset="0"/>
              </a:rPr>
              <a:t>Écriture</a:t>
            </a:r>
            <a:endParaRPr lang="en-US" sz="2400" b="1" dirty="0">
              <a:solidFill>
                <a:srgbClr val="106585"/>
              </a:solidFill>
              <a:latin typeface="Dosis" pitchFamily="2" charset="0"/>
            </a:endParaRPr>
          </a:p>
        </p:txBody>
      </p:sp>
      <p:sp>
        <p:nvSpPr>
          <p:cNvPr id="11" name="ZoneTexte 10">
            <a:extLst>
              <a:ext uri="{FF2B5EF4-FFF2-40B4-BE49-F238E27FC236}">
                <a16:creationId xmlns:a16="http://schemas.microsoft.com/office/drawing/2014/main" id="{C1102144-24BE-D07C-DBA0-AD85E5A56175}"/>
              </a:ext>
            </a:extLst>
          </p:cNvPr>
          <p:cNvSpPr txBox="1"/>
          <p:nvPr>
            <p:custDataLst>
              <p:tags r:id="rId12"/>
            </p:custDataLst>
          </p:nvPr>
        </p:nvSpPr>
        <p:spPr>
          <a:xfrm>
            <a:off x="506362" y="1489071"/>
            <a:ext cx="5568267"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1.   </a:t>
            </a: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Chan</a:t>
            </a:r>
            <a:r>
              <a:rPr lang="fr-FR" sz="2400" b="1" dirty="0">
                <a:solidFill>
                  <a:srgbClr val="106585"/>
                </a:solidFill>
                <a:latin typeface="Dosis" pitchFamily="2" charset="0"/>
              </a:rPr>
              <a:t>son-action</a:t>
            </a:r>
            <a:endParaRPr lang="fr-FR" sz="1400" b="1" dirty="0">
              <a:solidFill>
                <a:srgbClr val="FF0000"/>
              </a:solidFill>
            </a:endParaRPr>
          </a:p>
        </p:txBody>
      </p:sp>
      <p:sp>
        <p:nvSpPr>
          <p:cNvPr id="12" name="TextBox 12">
            <a:extLst>
              <a:ext uri="{FF2B5EF4-FFF2-40B4-BE49-F238E27FC236}">
                <a16:creationId xmlns:a16="http://schemas.microsoft.com/office/drawing/2014/main" id="{614C3C51-422F-1B5D-C388-813D3AF842C5}"/>
              </a:ext>
            </a:extLst>
          </p:cNvPr>
          <p:cNvSpPr txBox="1"/>
          <p:nvPr>
            <p:custDataLst>
              <p:tags r:id="rId13"/>
            </p:custDataLst>
          </p:nvPr>
        </p:nvSpPr>
        <p:spPr>
          <a:xfrm>
            <a:off x="506362" y="1851296"/>
            <a:ext cx="7878336"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 Toute la famille se réveille.</a:t>
            </a:r>
          </a:p>
        </p:txBody>
      </p:sp>
      <p:sp>
        <p:nvSpPr>
          <p:cNvPr id="13" name="TextBox 10">
            <a:extLst>
              <a:ext uri="{FF2B5EF4-FFF2-40B4-BE49-F238E27FC236}">
                <a16:creationId xmlns:a16="http://schemas.microsoft.com/office/drawing/2014/main" id="{201396C1-C10D-2A04-F7F4-0DE853CF40C3}"/>
              </a:ext>
            </a:extLst>
          </p:cNvPr>
          <p:cNvSpPr txBox="1"/>
          <p:nvPr>
            <p:custDataLst>
              <p:tags r:id="rId14"/>
            </p:custDataLst>
          </p:nvPr>
        </p:nvSpPr>
        <p:spPr>
          <a:xfrm>
            <a:off x="675411" y="5276183"/>
            <a:ext cx="6184723" cy="518091"/>
          </a:xfrm>
          <a:prstGeom prst="rect">
            <a:avLst/>
          </a:prstGeom>
        </p:spPr>
        <p:txBody>
          <a:bodyPr wrap="square" lIns="0" tIns="0" rIns="0" bIns="0" rtlCol="0" anchor="t">
            <a:spAutoFit/>
          </a:bodyPr>
          <a:lstStyle/>
          <a:p>
            <a:pPr marR="0" lvl="0" algn="l" defTabSz="457223" rtl="0" eaLnBrk="1" fontAlgn="auto" latinLnBrk="0" hangingPunct="1">
              <a:lnSpc>
                <a:spcPts val="2017"/>
              </a:lnSpc>
              <a:spcBef>
                <a:spcPts val="0"/>
              </a:spcBef>
              <a:spcAft>
                <a:spcPts val="0"/>
              </a:spcAft>
              <a:buClrTx/>
              <a:buSzTx/>
              <a:tabLst/>
              <a:defRPr/>
            </a:pPr>
            <a:endParaRPr lang="en-US" sz="2400" b="1" dirty="0">
              <a:solidFill>
                <a:srgbClr val="106585"/>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7.    Jeu </a:t>
            </a:r>
          </a:p>
        </p:txBody>
      </p:sp>
      <p:sp>
        <p:nvSpPr>
          <p:cNvPr id="14" name="TextBox 12">
            <a:extLst>
              <a:ext uri="{FF2B5EF4-FFF2-40B4-BE49-F238E27FC236}">
                <a16:creationId xmlns:a16="http://schemas.microsoft.com/office/drawing/2014/main" id="{1FDD03B8-34B3-FFCC-59C5-6D6E497F9580}"/>
              </a:ext>
            </a:extLst>
          </p:cNvPr>
          <p:cNvSpPr txBox="1"/>
          <p:nvPr>
            <p:custDataLst>
              <p:tags r:id="rId15"/>
            </p:custDataLst>
          </p:nvPr>
        </p:nvSpPr>
        <p:spPr>
          <a:xfrm>
            <a:off x="628923" y="5862035"/>
            <a:ext cx="7878336"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Sauter sur les syllabes</a:t>
            </a:r>
          </a:p>
        </p:txBody>
      </p:sp>
    </p:spTree>
    <p:extLst>
      <p:ext uri="{BB962C8B-B14F-4D97-AF65-F5344CB8AC3E}">
        <p14:creationId xmlns:p14="http://schemas.microsoft.com/office/powerpoint/2010/main" val="247446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72100" y="5011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Regardez bien ces images. Quelles sont les deux images qui manquent ? </a:t>
            </a:r>
          </a:p>
        </p:txBody>
      </p:sp>
      <p:sp>
        <p:nvSpPr>
          <p:cNvPr id="2" name="ZoneTexte 1">
            <a:extLst>
              <a:ext uri="{FF2B5EF4-FFF2-40B4-BE49-F238E27FC236}">
                <a16:creationId xmlns:a16="http://schemas.microsoft.com/office/drawing/2014/main" id="{EB613AA0-F30C-72EE-5604-6CDC49985539}"/>
              </a:ext>
            </a:extLst>
          </p:cNvPr>
          <p:cNvSpPr txBox="1"/>
          <p:nvPr>
            <p:custDataLst>
              <p:tags r:id="rId3"/>
            </p:custDataLst>
          </p:nvPr>
        </p:nvSpPr>
        <p:spPr>
          <a:xfrm>
            <a:off x="7049234" y="4108882"/>
            <a:ext cx="1021633" cy="136973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MA" sz="8301" b="1" i="0" u="none" strike="noStrike" kern="1200" cap="none" spc="0" normalizeH="0" baseline="0" noProof="0" dirty="0">
                <a:ln>
                  <a:noFill/>
                </a:ln>
                <a:solidFill>
                  <a:prstClr val="black"/>
                </a:solidFill>
                <a:effectLst/>
                <a:uLnTx/>
                <a:uFillTx/>
                <a:latin typeface="Dosis"/>
                <a:ea typeface="+mn-ea"/>
                <a:cs typeface="+mn-cs"/>
              </a:rPr>
              <a:t>?</a:t>
            </a:r>
          </a:p>
        </p:txBody>
      </p:sp>
      <p:sp>
        <p:nvSpPr>
          <p:cNvPr id="5" name="ZoneTexte 4">
            <a:extLst>
              <a:ext uri="{FF2B5EF4-FFF2-40B4-BE49-F238E27FC236}">
                <a16:creationId xmlns:a16="http://schemas.microsoft.com/office/drawing/2014/main" id="{19CDCCCF-AD3A-3DD7-990C-362B2A557E86}"/>
              </a:ext>
            </a:extLst>
          </p:cNvPr>
          <p:cNvSpPr txBox="1"/>
          <p:nvPr>
            <p:custDataLst>
              <p:tags r:id="rId4"/>
            </p:custDataLst>
          </p:nvPr>
        </p:nvSpPr>
        <p:spPr>
          <a:xfrm>
            <a:off x="1642710" y="1919651"/>
            <a:ext cx="1019652" cy="136973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MA" sz="8301" b="1" i="0" u="none" strike="noStrike" kern="1200" cap="none" spc="0" normalizeH="0" baseline="0" noProof="0" dirty="0">
                <a:ln>
                  <a:noFill/>
                </a:ln>
                <a:solidFill>
                  <a:prstClr val="black"/>
                </a:solidFill>
                <a:effectLst/>
                <a:uLnTx/>
                <a:uFillTx/>
                <a:latin typeface="Dosis"/>
                <a:ea typeface="+mn-ea"/>
                <a:cs typeface="+mn-cs"/>
              </a:rPr>
              <a:t>?</a:t>
            </a:r>
          </a:p>
        </p:txBody>
      </p:sp>
      <p:sp>
        <p:nvSpPr>
          <p:cNvPr id="6" name="Rectangle 5">
            <a:extLst>
              <a:ext uri="{FF2B5EF4-FFF2-40B4-BE49-F238E27FC236}">
                <a16:creationId xmlns:a16="http://schemas.microsoft.com/office/drawing/2014/main" id="{6930AFA9-12AD-DAE2-D594-DC78C1105F6B}"/>
              </a:ext>
            </a:extLst>
          </p:cNvPr>
          <p:cNvSpPr/>
          <p:nvPr>
            <p:custDataLst>
              <p:tags r:id="rId5"/>
            </p:custDataLst>
          </p:nvPr>
        </p:nvSpPr>
        <p:spPr>
          <a:xfrm>
            <a:off x="4555677" y="3330855"/>
            <a:ext cx="77910" cy="1169551"/>
          </a:xfrm>
          <a:prstGeom prst="rect">
            <a:avLst/>
          </a:prstGeom>
          <a:noFill/>
        </p:spPr>
        <p:txBody>
          <a:bodyPr wrap="squar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88FD784-39E3-5E71-B0C1-5EA226993EF1}"/>
              </a:ext>
            </a:extLst>
          </p:cNvPr>
          <p:cNvSpPr/>
          <p:nvPr>
            <p:custDataLst>
              <p:tags r:id="rId6"/>
            </p:custDataLst>
          </p:nvPr>
        </p:nvSpPr>
        <p:spPr>
          <a:xfrm>
            <a:off x="4689226" y="3121224"/>
            <a:ext cx="123175" cy="1169551"/>
          </a:xfrm>
          <a:prstGeom prst="rect">
            <a:avLst/>
          </a:prstGeom>
          <a:noFill/>
        </p:spPr>
        <p:txBody>
          <a:bodyPr wrap="non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pic>
        <p:nvPicPr>
          <p:cNvPr id="10" name="Image 9" descr="Une image contenant meubles, table, tiroir, petite table basse&#10;&#10;Description générée automatiquement">
            <a:extLst>
              <a:ext uri="{FF2B5EF4-FFF2-40B4-BE49-F238E27FC236}">
                <a16:creationId xmlns:a16="http://schemas.microsoft.com/office/drawing/2014/main" id="{FD6A7AE4-33F6-DFD7-F36E-E8D75C589C2E}"/>
              </a:ext>
            </a:extLst>
          </p:cNvPr>
          <p:cNvPicPr>
            <a:picLocks noChangeAspect="1"/>
          </p:cNvPicPr>
          <p:nvPr>
            <p:custDataLst>
              <p:tags r:id="rId7"/>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5542" y="1996988"/>
            <a:ext cx="1459554" cy="1215060"/>
          </a:xfrm>
          <a:prstGeom prst="rect">
            <a:avLst/>
          </a:prstGeom>
        </p:spPr>
      </p:pic>
      <p:pic>
        <p:nvPicPr>
          <p:cNvPr id="14" name="Image 13">
            <a:extLst>
              <a:ext uri="{FF2B5EF4-FFF2-40B4-BE49-F238E27FC236}">
                <a16:creationId xmlns:a16="http://schemas.microsoft.com/office/drawing/2014/main" id="{46DD9DCA-EC98-35B6-1A27-AC3EEBDE1043}"/>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731369" y="4477366"/>
            <a:ext cx="2354468" cy="1133633"/>
          </a:xfrm>
          <a:prstGeom prst="rect">
            <a:avLst/>
          </a:prstGeom>
        </p:spPr>
      </p:pic>
      <p:pic>
        <p:nvPicPr>
          <p:cNvPr id="18" name="Image 17">
            <a:extLst>
              <a:ext uri="{FF2B5EF4-FFF2-40B4-BE49-F238E27FC236}">
                <a16:creationId xmlns:a16="http://schemas.microsoft.com/office/drawing/2014/main" id="{78B4AD75-FBA0-9F15-4759-F73896B28435}"/>
              </a:ext>
            </a:extLst>
          </p:cNvPr>
          <p:cNvPicPr>
            <a:picLocks noChangeAspect="1"/>
          </p:cNvPicPr>
          <p:nvPr/>
        </p:nvPicPr>
        <p:blipFill>
          <a:blip r:embed="rId14">
            <a:clrChange>
              <a:clrFrom>
                <a:srgbClr val="F7F0EA"/>
              </a:clrFrom>
              <a:clrTo>
                <a:srgbClr val="F7F0EA">
                  <a:alpha val="0"/>
                </a:srgbClr>
              </a:clrTo>
            </a:clrChange>
          </a:blip>
          <a:stretch>
            <a:fillRect/>
          </a:stretch>
        </p:blipFill>
        <p:spPr>
          <a:xfrm>
            <a:off x="1073133" y="4038041"/>
            <a:ext cx="2026180" cy="1428668"/>
          </a:xfrm>
          <a:prstGeom prst="roundRect">
            <a:avLst/>
          </a:prstGeom>
        </p:spPr>
      </p:pic>
      <p:pic>
        <p:nvPicPr>
          <p:cNvPr id="19" name="Image 18" descr="Une image contenant cercle, Caractère coloré, jaune, Graphique&#10;&#10;Description générée automatiquement">
            <a:extLst>
              <a:ext uri="{FF2B5EF4-FFF2-40B4-BE49-F238E27FC236}">
                <a16:creationId xmlns:a16="http://schemas.microsoft.com/office/drawing/2014/main" id="{057F0F93-57E3-1F9A-D82C-FFC15D79C911}"/>
              </a:ext>
            </a:extLst>
          </p:cNvPr>
          <p:cNvPicPr>
            <a:picLocks noChangeAspect="1"/>
          </p:cNvPicPr>
          <p:nvPr/>
        </p:nvPicPr>
        <p:blipFill>
          <a:blip r:embed="rId15">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4004810" y="1749828"/>
            <a:ext cx="1807586" cy="1438839"/>
          </a:xfrm>
          <a:prstGeom prst="rect">
            <a:avLst/>
          </a:prstGeom>
        </p:spPr>
      </p:pic>
    </p:spTree>
    <p:extLst>
      <p:ext uri="{BB962C8B-B14F-4D97-AF65-F5344CB8AC3E}">
        <p14:creationId xmlns:p14="http://schemas.microsoft.com/office/powerpoint/2010/main" val="1492840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06788" y="4917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Les deux mots qui manquent sont : </a:t>
            </a:r>
            <a:r>
              <a:rPr lang="fr-FR" sz="1600" b="1" dirty="0">
                <a:solidFill>
                  <a:prstClr val="white">
                    <a:lumMod val="65000"/>
                  </a:prstClr>
                </a:solidFill>
                <a:latin typeface="Calibri"/>
              </a:rPr>
              <a:t>bébé et  bol</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cxnSp>
        <p:nvCxnSpPr>
          <p:cNvPr id="6" name="Connecteur droit avec flèche 5">
            <a:extLst>
              <a:ext uri="{FF2B5EF4-FFF2-40B4-BE49-F238E27FC236}">
                <a16:creationId xmlns:a16="http://schemas.microsoft.com/office/drawing/2014/main" id="{E3D217C9-59F3-1B2F-4EAD-3CFFC5272177}"/>
              </a:ext>
            </a:extLst>
          </p:cNvPr>
          <p:cNvCxnSpPr>
            <a:cxnSpLocks/>
          </p:cNvCxnSpPr>
          <p:nvPr>
            <p:custDataLst>
              <p:tags r:id="rId3"/>
            </p:custDataLst>
          </p:nvPr>
        </p:nvCxnSpPr>
        <p:spPr>
          <a:xfrm>
            <a:off x="1956159" y="2717977"/>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A539D4E-7573-1E0B-4458-6E1D155FDB9D}"/>
              </a:ext>
            </a:extLst>
          </p:cNvPr>
          <p:cNvCxnSpPr>
            <a:cxnSpLocks/>
          </p:cNvCxnSpPr>
          <p:nvPr>
            <p:custDataLst>
              <p:tags r:id="rId4"/>
            </p:custDataLst>
          </p:nvPr>
        </p:nvCxnSpPr>
        <p:spPr>
          <a:xfrm>
            <a:off x="1906528" y="2751046"/>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C9411A2-B97D-1363-F9BD-82488A1003F0}"/>
              </a:ext>
            </a:extLst>
          </p:cNvPr>
          <p:cNvSpPr/>
          <p:nvPr>
            <p:custDataLst>
              <p:tags r:id="rId5"/>
            </p:custDataLst>
          </p:nvPr>
        </p:nvSpPr>
        <p:spPr>
          <a:xfrm>
            <a:off x="4555677" y="3330855"/>
            <a:ext cx="77910" cy="1169551"/>
          </a:xfrm>
          <a:prstGeom prst="rect">
            <a:avLst/>
          </a:prstGeom>
          <a:noFill/>
        </p:spPr>
        <p:txBody>
          <a:bodyPr wrap="squar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E7FD620-EB79-1D0E-5DAD-A56AC229FB8C}"/>
              </a:ext>
            </a:extLst>
          </p:cNvPr>
          <p:cNvSpPr/>
          <p:nvPr>
            <p:custDataLst>
              <p:tags r:id="rId6"/>
            </p:custDataLst>
          </p:nvPr>
        </p:nvSpPr>
        <p:spPr>
          <a:xfrm>
            <a:off x="4689226" y="3121224"/>
            <a:ext cx="123175" cy="1169551"/>
          </a:xfrm>
          <a:prstGeom prst="rect">
            <a:avLst/>
          </a:prstGeom>
          <a:noFill/>
        </p:spPr>
        <p:txBody>
          <a:bodyPr wrap="non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30" name="Organigramme : Connecteur 29">
            <a:extLst>
              <a:ext uri="{FF2B5EF4-FFF2-40B4-BE49-F238E27FC236}">
                <a16:creationId xmlns:a16="http://schemas.microsoft.com/office/drawing/2014/main" id="{BD4635E3-FBAA-4877-BAAB-055D553E8083}"/>
              </a:ext>
            </a:extLst>
          </p:cNvPr>
          <p:cNvSpPr/>
          <p:nvPr>
            <p:custDataLst>
              <p:tags r:id="rId7"/>
            </p:custDataLst>
          </p:nvPr>
        </p:nvSpPr>
        <p:spPr>
          <a:xfrm>
            <a:off x="6365695" y="4038041"/>
            <a:ext cx="2137512" cy="2020714"/>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rganigramme : Connecteur 28">
            <a:extLst>
              <a:ext uri="{FF2B5EF4-FFF2-40B4-BE49-F238E27FC236}">
                <a16:creationId xmlns:a16="http://schemas.microsoft.com/office/drawing/2014/main" id="{F9EF8D4E-1104-7D67-1C00-809B66B01B82}"/>
              </a:ext>
            </a:extLst>
          </p:cNvPr>
          <p:cNvSpPr/>
          <p:nvPr>
            <p:custDataLst>
              <p:tags r:id="rId8"/>
            </p:custDataLst>
          </p:nvPr>
        </p:nvSpPr>
        <p:spPr>
          <a:xfrm>
            <a:off x="824898" y="1436996"/>
            <a:ext cx="2522649" cy="2269003"/>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descr="Une image contenant cercle, Caractère coloré, jaune, Graphique&#10;&#10;Description générée automatiquement">
            <a:extLst>
              <a:ext uri="{FF2B5EF4-FFF2-40B4-BE49-F238E27FC236}">
                <a16:creationId xmlns:a16="http://schemas.microsoft.com/office/drawing/2014/main" id="{933EB78D-0AFD-9ACD-7498-EF3465E34B75}"/>
              </a:ext>
            </a:extLst>
          </p:cNvPr>
          <p:cNvPicPr>
            <a:picLocks noChangeAspect="1"/>
          </p:cNvPicPr>
          <p:nvPr/>
        </p:nvPicPr>
        <p:blipFill>
          <a:blip r:embed="rId14">
            <a:clrChange>
              <a:clrFrom>
                <a:srgbClr val="F7F0EA"/>
              </a:clrFrom>
              <a:clrTo>
                <a:srgbClr val="F7F0EA">
                  <a:alpha val="0"/>
                </a:srgbClr>
              </a:clrTo>
            </a:clrChange>
            <a:extLst>
              <a:ext uri="{28A0092B-C50C-407E-A947-70E740481C1C}">
                <a14:useLocalDpi xmlns:a14="http://schemas.microsoft.com/office/drawing/2010/main" val="0"/>
              </a:ext>
            </a:extLst>
          </a:blip>
          <a:stretch>
            <a:fillRect/>
          </a:stretch>
        </p:blipFill>
        <p:spPr>
          <a:xfrm>
            <a:off x="4004810" y="1749828"/>
            <a:ext cx="1807586" cy="1438839"/>
          </a:xfrm>
          <a:prstGeom prst="rect">
            <a:avLst/>
          </a:prstGeom>
        </p:spPr>
      </p:pic>
      <p:pic>
        <p:nvPicPr>
          <p:cNvPr id="8" name="Image 7" descr="Une image contenant clipart, dessin, illustration, Dessin animé&#10;&#10;Description générée automatiquement">
            <a:extLst>
              <a:ext uri="{FF2B5EF4-FFF2-40B4-BE49-F238E27FC236}">
                <a16:creationId xmlns:a16="http://schemas.microsoft.com/office/drawing/2014/main" id="{BEA3459D-0623-859F-0C20-3A1C607E1159}"/>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6647" y="1607639"/>
            <a:ext cx="1824581" cy="1723216"/>
          </a:xfrm>
          <a:prstGeom prst="rect">
            <a:avLst/>
          </a:prstGeom>
        </p:spPr>
      </p:pic>
      <p:pic>
        <p:nvPicPr>
          <p:cNvPr id="9" name="Image 8" descr="Une image contenant meubles, table, tiroir, petite table basse&#10;&#10;Description générée automatiquement">
            <a:extLst>
              <a:ext uri="{FF2B5EF4-FFF2-40B4-BE49-F238E27FC236}">
                <a16:creationId xmlns:a16="http://schemas.microsoft.com/office/drawing/2014/main" id="{6B16C3D2-9AEA-E8E2-5254-64DC42C05E12}"/>
              </a:ext>
            </a:extLst>
          </p:cNvPr>
          <p:cNvPicPr>
            <a:picLocks noChangeAspect="1"/>
          </p:cNvPicPr>
          <p:nvPr>
            <p:custDataLst>
              <p:tags r:id="rId9"/>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5542" y="1996988"/>
            <a:ext cx="1459554" cy="1215060"/>
          </a:xfrm>
          <a:prstGeom prst="rect">
            <a:avLst/>
          </a:prstGeom>
        </p:spPr>
      </p:pic>
      <p:pic>
        <p:nvPicPr>
          <p:cNvPr id="11" name="Image 10">
            <a:extLst>
              <a:ext uri="{FF2B5EF4-FFF2-40B4-BE49-F238E27FC236}">
                <a16:creationId xmlns:a16="http://schemas.microsoft.com/office/drawing/2014/main" id="{8ED89283-2A04-5742-4AE7-27348370DF11}"/>
              </a:ext>
            </a:extLst>
          </p:cNvPr>
          <p:cNvPicPr>
            <a:picLocks noChangeAspect="1"/>
          </p:cNvPicPr>
          <p:nvPr/>
        </p:nvPicPr>
        <p:blipFill>
          <a:blip r:embed="rId17">
            <a:clrChange>
              <a:clrFrom>
                <a:srgbClr val="F7F0EA"/>
              </a:clrFrom>
              <a:clrTo>
                <a:srgbClr val="F7F0EA">
                  <a:alpha val="0"/>
                </a:srgbClr>
              </a:clrTo>
            </a:clrChange>
          </a:blip>
          <a:stretch>
            <a:fillRect/>
          </a:stretch>
        </p:blipFill>
        <p:spPr>
          <a:xfrm>
            <a:off x="1073133" y="4038041"/>
            <a:ext cx="2026180" cy="1428668"/>
          </a:xfrm>
          <a:prstGeom prst="roundRect">
            <a:avLst/>
          </a:prstGeom>
        </p:spPr>
      </p:pic>
      <p:pic>
        <p:nvPicPr>
          <p:cNvPr id="12" name="Image 11">
            <a:extLst>
              <a:ext uri="{FF2B5EF4-FFF2-40B4-BE49-F238E27FC236}">
                <a16:creationId xmlns:a16="http://schemas.microsoft.com/office/drawing/2014/main" id="{332D24F1-C7CE-42F5-940B-3D52212F7567}"/>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3731369" y="4477366"/>
            <a:ext cx="2354468" cy="1133633"/>
          </a:xfrm>
          <a:prstGeom prst="rect">
            <a:avLst/>
          </a:prstGeom>
        </p:spPr>
      </p:pic>
      <p:pic>
        <p:nvPicPr>
          <p:cNvPr id="13" name="Picture 2" descr="Un Bol Avec Un Bord Bleu Se Trouve Sur Un Fond Blanc Présentant Un Style De  Bande Dessinée. Le Mélange De Couleurs Doux Et Le Design Simpliste Du Dessin  Animé Créent Une">
            <a:extLst>
              <a:ext uri="{FF2B5EF4-FFF2-40B4-BE49-F238E27FC236}">
                <a16:creationId xmlns:a16="http://schemas.microsoft.com/office/drawing/2014/main" id="{81DBB8C7-CA18-176D-5924-0E7A0B571A12}"/>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6352" y="4290775"/>
            <a:ext cx="1419423" cy="141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44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2243083"/>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10</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130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59160" y="3078167"/>
            <a:ext cx="6651456" cy="283766"/>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Lire des syllabes simples avec : </a:t>
            </a:r>
            <a:r>
              <a:rPr kumimoji="0" lang="pt-B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b .</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426803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37636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Aujourd’hui, nous allons lire des syllabes avec la lettre b</a:t>
            </a:r>
            <a:r>
              <a:rPr kumimoji="0" lang="pt-B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pt-BR" sz="1600" b="1" dirty="0">
                <a:solidFill>
                  <a:prstClr val="white">
                    <a:lumMod val="65000"/>
                  </a:prstClr>
                </a:solidFill>
                <a:latin typeface="Calibri"/>
              </a:rPr>
              <a:t>Regardez comment je fais.</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239771" y="1720407"/>
            <a:ext cx="6664457"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a:t>
            </a:r>
            <a:r>
              <a:rPr kumimoji="0" lang="pt-BR" sz="138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998773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791231" y="39421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b. Elle fait le son « b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568428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b » « a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a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809950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89" y="394968"/>
            <a:ext cx="788741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ba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ba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501239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80975" y="752622"/>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b » « o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o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5869978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8"/>
            <a:ext cx="8753847" cy="18976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89" y="394968"/>
            <a:ext cx="7887412"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bo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bo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93828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0"/>
            <a:ext cx="9144000" cy="6858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609630"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grpSp>
      <p:sp>
        <p:nvSpPr>
          <p:cNvPr id="9" name="TextBox 9"/>
          <p:cNvSpPr txBox="1"/>
          <p:nvPr>
            <p:custDataLst>
              <p:tags r:id="rId2"/>
            </p:custDataLst>
          </p:nvPr>
        </p:nvSpPr>
        <p:spPr>
          <a:xfrm>
            <a:off x="2149882" y="3701583"/>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didactique</a:t>
            </a:r>
          </a:p>
        </p:txBody>
      </p:sp>
      <p:sp>
        <p:nvSpPr>
          <p:cNvPr id="2" name="TextBox 9">
            <a:extLst>
              <a:ext uri="{FF2B5EF4-FFF2-40B4-BE49-F238E27FC236}">
                <a16:creationId xmlns:a16="http://schemas.microsoft.com/office/drawing/2014/main" id="{EFB9B008-41AC-BDC5-4B91-5A497B148B44}"/>
              </a:ext>
            </a:extLst>
          </p:cNvPr>
          <p:cNvSpPr txBox="1"/>
          <p:nvPr>
            <p:custDataLst>
              <p:tags r:id="rId3"/>
            </p:custDataLst>
          </p:nvPr>
        </p:nvSpPr>
        <p:spPr>
          <a:xfrm>
            <a:off x="2202854" y="871396"/>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technique</a:t>
            </a:r>
          </a:p>
        </p:txBody>
      </p:sp>
      <p:pic>
        <p:nvPicPr>
          <p:cNvPr id="3" name="Image 2">
            <a:extLst>
              <a:ext uri="{FF2B5EF4-FFF2-40B4-BE49-F238E27FC236}">
                <a16:creationId xmlns:a16="http://schemas.microsoft.com/office/drawing/2014/main" id="{0915D381-18F3-43EC-F8E3-6D3664766858}"/>
              </a:ext>
            </a:extLst>
          </p:cNvPr>
          <p:cNvPicPr>
            <a:picLocks noChangeAspect="1"/>
          </p:cNvPicPr>
          <p:nvPr>
            <p:custDataLst>
              <p:tags r:id="rId4"/>
            </p:custDataLst>
          </p:nvPr>
        </p:nvPicPr>
        <p:blipFill>
          <a:blip r:embed="rId18"/>
          <a:stretch>
            <a:fillRect/>
          </a:stretch>
        </p:blipFill>
        <p:spPr>
          <a:xfrm>
            <a:off x="1812836" y="1648770"/>
            <a:ext cx="1275001" cy="1112031"/>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custDataLst>
              <p:tags r:id="rId5"/>
            </p:custDataLst>
          </p:nvPr>
        </p:nvSpPr>
        <p:spPr>
          <a:xfrm>
            <a:off x="878635" y="2814926"/>
            <a:ext cx="2979740"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55AF469B-2419-1460-4D0E-2A3F112415EB}"/>
              </a:ext>
            </a:extLst>
          </p:cNvPr>
          <p:cNvSpPr txBox="1"/>
          <p:nvPr>
            <p:custDataLst>
              <p:tags r:id="rId6"/>
            </p:custDataLst>
          </p:nvPr>
        </p:nvSpPr>
        <p:spPr>
          <a:xfrm>
            <a:off x="878635" y="2814208"/>
            <a:ext cx="3031407"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custDataLst>
              <p:tags r:id="rId7"/>
            </p:custDataLst>
          </p:nvPr>
        </p:nvSpPr>
        <p:spPr>
          <a:xfrm>
            <a:off x="4215947" y="2815437"/>
            <a:ext cx="1513049"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2E08D40C-2D68-A73A-2381-029481DAF740}"/>
              </a:ext>
            </a:extLst>
          </p:cNvPr>
          <p:cNvSpPr txBox="1"/>
          <p:nvPr>
            <p:custDataLst>
              <p:tags r:id="rId8"/>
            </p:custDataLst>
          </p:nvPr>
        </p:nvSpPr>
        <p:spPr>
          <a:xfrm>
            <a:off x="4495967" y="2823539"/>
            <a:ext cx="95789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custDataLst>
              <p:tags r:id="rId9"/>
            </p:custDataLst>
          </p:nvPr>
        </p:nvPicPr>
        <p:blipFill>
          <a:blip r:embed="rId19">
            <a:clrChange>
              <a:clrFrom>
                <a:srgbClr val="FFFFFF"/>
              </a:clrFrom>
              <a:clrTo>
                <a:srgbClr val="FFFFFF">
                  <a:alpha val="0"/>
                </a:srgbClr>
              </a:clrTo>
            </a:clrChange>
          </a:blip>
          <a:stretch>
            <a:fillRect/>
          </a:stretch>
        </p:blipFill>
        <p:spPr>
          <a:xfrm>
            <a:off x="4065252" y="1302162"/>
            <a:ext cx="1488108" cy="148652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custDataLst>
              <p:tags r:id="rId10"/>
            </p:custDataLst>
          </p:nvPr>
        </p:nvSpPr>
        <p:spPr>
          <a:xfrm>
            <a:off x="6131763" y="2802016"/>
            <a:ext cx="2169848" cy="366169"/>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DA954E7-6A2C-C5AF-3AE0-19B26D8976ED}"/>
              </a:ext>
            </a:extLst>
          </p:cNvPr>
          <p:cNvSpPr txBox="1"/>
          <p:nvPr>
            <p:custDataLst>
              <p:tags r:id="rId11"/>
            </p:custDataLst>
          </p:nvPr>
        </p:nvSpPr>
        <p:spPr>
          <a:xfrm>
            <a:off x="6327447" y="2819449"/>
            <a:ext cx="1782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custDataLst>
              <p:tags r:id="rId12"/>
            </p:custDataLst>
          </p:nvPr>
        </p:nvPicPr>
        <p:blipFill>
          <a:blip r:embed="rId20"/>
          <a:stretch>
            <a:fillRect/>
          </a:stretch>
        </p:blipFill>
        <p:spPr>
          <a:xfrm>
            <a:off x="6162959" y="1815775"/>
            <a:ext cx="2106943" cy="661935"/>
          </a:xfrm>
          <a:prstGeom prst="rect">
            <a:avLst/>
          </a:prstGeom>
        </p:spPr>
      </p:pic>
      <p:grpSp>
        <p:nvGrpSpPr>
          <p:cNvPr id="22" name="Groupe 21">
            <a:extLst>
              <a:ext uri="{FF2B5EF4-FFF2-40B4-BE49-F238E27FC236}">
                <a16:creationId xmlns:a16="http://schemas.microsoft.com/office/drawing/2014/main" id="{09895E60-5275-BB83-DBF8-A32BD53B40B4}"/>
              </a:ext>
            </a:extLst>
          </p:cNvPr>
          <p:cNvGrpSpPr/>
          <p:nvPr/>
        </p:nvGrpSpPr>
        <p:grpSpPr>
          <a:xfrm>
            <a:off x="3187501" y="4148185"/>
            <a:ext cx="3243609" cy="2125614"/>
            <a:chOff x="3187501" y="4148185"/>
            <a:chExt cx="3243609" cy="2125614"/>
          </a:xfrm>
        </p:grpSpPr>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13"/>
              </p:custDataLst>
            </p:nvPr>
          </p:nvPicPr>
          <p:blipFill rotWithShape="1">
            <a:blip r:embed="rId21"/>
            <a:srcRect t="974" r="53526"/>
            <a:stretch/>
          </p:blipFill>
          <p:spPr>
            <a:xfrm>
              <a:off x="3187501" y="4242322"/>
              <a:ext cx="3243609" cy="2031477"/>
            </a:xfrm>
            <a:prstGeom prst="rect">
              <a:avLst/>
            </a:prstGeom>
          </p:spPr>
        </p:pic>
        <p:pic>
          <p:nvPicPr>
            <p:cNvPr id="21" name="Image 20">
              <a:extLst>
                <a:ext uri="{FF2B5EF4-FFF2-40B4-BE49-F238E27FC236}">
                  <a16:creationId xmlns:a16="http://schemas.microsoft.com/office/drawing/2014/main" id="{10FFAC0A-9E99-0842-CFFE-968086C33878}"/>
                </a:ext>
              </a:extLst>
            </p:cNvPr>
            <p:cNvPicPr>
              <a:picLocks noChangeAspect="1"/>
            </p:cNvPicPr>
            <p:nvPr/>
          </p:nvPicPr>
          <p:blipFill>
            <a:blip r:embed="rId22"/>
            <a:stretch>
              <a:fillRect/>
            </a:stretch>
          </p:blipFill>
          <p:spPr>
            <a:xfrm>
              <a:off x="5159161" y="4148185"/>
              <a:ext cx="972602" cy="1407654"/>
            </a:xfrm>
            <a:prstGeom prst="rect">
              <a:avLst/>
            </a:prstGeom>
          </p:spPr>
        </p:pic>
      </p:grpSp>
    </p:spTree>
    <p:extLst>
      <p:ext uri="{BB962C8B-B14F-4D97-AF65-F5344CB8AC3E}">
        <p14:creationId xmlns:p14="http://schemas.microsoft.com/office/powerpoint/2010/main" val="2523372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3902" y="180292"/>
            <a:ext cx="8766670"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b » « i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243045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912" y="16277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bi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1355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3902" y="180292"/>
            <a:ext cx="8766670"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b » « é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é</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23541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912" y="16277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bé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bé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15555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3902" y="180292"/>
            <a:ext cx="8766670"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u » « b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u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308103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912" y="16277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ub</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ub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562446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3902" y="180292"/>
            <a:ext cx="8766670"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i » « b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i</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007150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912" y="16277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b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i</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b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780403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0" y="1560562"/>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571500" y="1663711"/>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330448" y="202994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1" y="2220890"/>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96726" y="180292"/>
            <a:ext cx="8753846"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je vais  vous montrer comment lire l’arbre des syllabes. Écoutez attentivement.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72257" y="62948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lit l’arbre des syllabes en  pointant les lettres.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10" name="Groupe 9">
            <a:extLst>
              <a:ext uri="{FF2B5EF4-FFF2-40B4-BE49-F238E27FC236}">
                <a16:creationId xmlns:a16="http://schemas.microsoft.com/office/drawing/2014/main" id="{8570260D-046E-68D0-3275-FC332CAE1141}"/>
              </a:ext>
            </a:extLst>
          </p:cNvPr>
          <p:cNvGrpSpPr/>
          <p:nvPr/>
        </p:nvGrpSpPr>
        <p:grpSpPr>
          <a:xfrm>
            <a:off x="2481328" y="1897537"/>
            <a:ext cx="4300815" cy="3288107"/>
            <a:chOff x="1147755" y="1639887"/>
            <a:chExt cx="2272473" cy="2161500"/>
          </a:xfrm>
        </p:grpSpPr>
        <p:grpSp>
          <p:nvGrpSpPr>
            <p:cNvPr id="49" name="Groupe 48">
              <a:extLst>
                <a:ext uri="{FF2B5EF4-FFF2-40B4-BE49-F238E27FC236}">
                  <a16:creationId xmlns:a16="http://schemas.microsoft.com/office/drawing/2014/main" id="{61A281F2-3E11-5027-C88F-3C4DADC79C44}"/>
                </a:ext>
              </a:extLst>
            </p:cNvPr>
            <p:cNvGrpSpPr/>
            <p:nvPr/>
          </p:nvGrpSpPr>
          <p:grpSpPr>
            <a:xfrm>
              <a:off x="2476051" y="1781430"/>
              <a:ext cx="374597" cy="1878415"/>
              <a:chOff x="2476051" y="1835809"/>
              <a:chExt cx="374597" cy="1878415"/>
            </a:xfrm>
          </p:grpSpPr>
          <p:cxnSp>
            <p:nvCxnSpPr>
              <p:cNvPr id="75" name="Connecteur droit 74">
                <a:extLst>
                  <a:ext uri="{FF2B5EF4-FFF2-40B4-BE49-F238E27FC236}">
                    <a16:creationId xmlns:a16="http://schemas.microsoft.com/office/drawing/2014/main" id="{6D5420D2-8A13-D28A-5671-616249C5A0CA}"/>
                  </a:ext>
                </a:extLst>
              </p:cNvPr>
              <p:cNvCxnSpPr/>
              <p:nvPr/>
            </p:nvCxnSpPr>
            <p:spPr>
              <a:xfrm>
                <a:off x="2476051" y="1835809"/>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D6905822-8EAA-480E-F2CD-E8917B52683C}"/>
                  </a:ext>
                </a:extLst>
              </p:cNvPr>
              <p:cNvCxnSpPr/>
              <p:nvPr/>
            </p:nvCxnSpPr>
            <p:spPr>
              <a:xfrm>
                <a:off x="2476051" y="2148752"/>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BC68DE32-91B9-3C0F-5DB2-E3DE7FC59EEF}"/>
                  </a:ext>
                </a:extLst>
              </p:cNvPr>
              <p:cNvCxnSpPr/>
              <p:nvPr/>
            </p:nvCxnSpPr>
            <p:spPr>
              <a:xfrm>
                <a:off x="2476051" y="246169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8863C81A-7811-C0AA-D56D-F8DC452EB56A}"/>
                  </a:ext>
                </a:extLst>
              </p:cNvPr>
              <p:cNvCxnSpPr/>
              <p:nvPr/>
            </p:nvCxnSpPr>
            <p:spPr>
              <a:xfrm>
                <a:off x="2476051" y="2774638"/>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B5A78349-9837-407E-D71F-369DF2428BD9}"/>
                  </a:ext>
                </a:extLst>
              </p:cNvPr>
              <p:cNvCxnSpPr/>
              <p:nvPr/>
            </p:nvCxnSpPr>
            <p:spPr>
              <a:xfrm>
                <a:off x="2476051" y="3087581"/>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7FFA4233-84D6-7D54-8CB8-79D014B47D68}"/>
                  </a:ext>
                </a:extLst>
              </p:cNvPr>
              <p:cNvCxnSpPr/>
              <p:nvPr/>
            </p:nvCxnSpPr>
            <p:spPr>
              <a:xfrm>
                <a:off x="2476051" y="340052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F12F3EF9-FEE8-71CB-9EC7-C9CAE11DFF17}"/>
                  </a:ext>
                </a:extLst>
              </p:cNvPr>
              <p:cNvCxnSpPr/>
              <p:nvPr/>
            </p:nvCxnSpPr>
            <p:spPr>
              <a:xfrm>
                <a:off x="2476051" y="3714224"/>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0" name="Groupe 49">
              <a:extLst>
                <a:ext uri="{FF2B5EF4-FFF2-40B4-BE49-F238E27FC236}">
                  <a16:creationId xmlns:a16="http://schemas.microsoft.com/office/drawing/2014/main" id="{B5418E25-C8E4-8477-2676-E3B7E6849E8B}"/>
                </a:ext>
              </a:extLst>
            </p:cNvPr>
            <p:cNvGrpSpPr/>
            <p:nvPr/>
          </p:nvGrpSpPr>
          <p:grpSpPr>
            <a:xfrm>
              <a:off x="1147755" y="1639887"/>
              <a:ext cx="2272473" cy="2161500"/>
              <a:chOff x="1120969" y="1589165"/>
              <a:chExt cx="2272473" cy="2161500"/>
            </a:xfrm>
          </p:grpSpPr>
          <p:sp>
            <p:nvSpPr>
              <p:cNvPr id="58" name="Rectangle : coins arrondis 57">
                <a:extLst>
                  <a:ext uri="{FF2B5EF4-FFF2-40B4-BE49-F238E27FC236}">
                    <a16:creationId xmlns:a16="http://schemas.microsoft.com/office/drawing/2014/main" id="{5E96F840-002A-F489-F850-4801B39ACFA1}"/>
                  </a:ext>
                </a:extLst>
              </p:cNvPr>
              <p:cNvSpPr/>
              <p:nvPr/>
            </p:nvSpPr>
            <p:spPr>
              <a:xfrm>
                <a:off x="1120969" y="251005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b</a:t>
                </a:r>
              </a:p>
            </p:txBody>
          </p:sp>
          <p:grpSp>
            <p:nvGrpSpPr>
              <p:cNvPr id="59" name="Groupe 58">
                <a:extLst>
                  <a:ext uri="{FF2B5EF4-FFF2-40B4-BE49-F238E27FC236}">
                    <a16:creationId xmlns:a16="http://schemas.microsoft.com/office/drawing/2014/main" id="{968E67B8-30E8-C284-9AFE-4E0F0E385A4E}"/>
                  </a:ext>
                </a:extLst>
              </p:cNvPr>
              <p:cNvGrpSpPr/>
              <p:nvPr/>
            </p:nvGrpSpPr>
            <p:grpSpPr>
              <a:xfrm>
                <a:off x="1972415" y="1589165"/>
                <a:ext cx="476850" cy="2161500"/>
                <a:chOff x="1998815" y="1589165"/>
                <a:chExt cx="476850" cy="2587220"/>
              </a:xfrm>
            </p:grpSpPr>
            <p:sp>
              <p:nvSpPr>
                <p:cNvPr id="68" name="Rectangle : coins arrondis 67">
                  <a:extLst>
                    <a:ext uri="{FF2B5EF4-FFF2-40B4-BE49-F238E27FC236}">
                      <a16:creationId xmlns:a16="http://schemas.microsoft.com/office/drawing/2014/main" id="{86F2D870-3E39-420C-CA83-2218F2BFAD5E}"/>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a</a:t>
                  </a:r>
                </a:p>
              </p:txBody>
            </p:sp>
            <p:sp>
              <p:nvSpPr>
                <p:cNvPr id="69" name="Rectangle : coins arrondis 68">
                  <a:extLst>
                    <a:ext uri="{FF2B5EF4-FFF2-40B4-BE49-F238E27FC236}">
                      <a16:creationId xmlns:a16="http://schemas.microsoft.com/office/drawing/2014/main" id="{8C0121D8-9809-2815-C0EF-C7C9CA2EC861}"/>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70" name="Rectangle : coins arrondis 69">
                  <a:extLst>
                    <a:ext uri="{FF2B5EF4-FFF2-40B4-BE49-F238E27FC236}">
                      <a16:creationId xmlns:a16="http://schemas.microsoft.com/office/drawing/2014/main" id="{74809CE1-ED93-4990-ED53-DD12C906209F}"/>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71" name="Rectangle : coins arrondis 70">
                  <a:extLst>
                    <a:ext uri="{FF2B5EF4-FFF2-40B4-BE49-F238E27FC236}">
                      <a16:creationId xmlns:a16="http://schemas.microsoft.com/office/drawing/2014/main" id="{1C14D41F-8333-F071-6E0E-51180FB133BC}"/>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72" name="Rectangle : coins arrondis 71">
                  <a:extLst>
                    <a:ext uri="{FF2B5EF4-FFF2-40B4-BE49-F238E27FC236}">
                      <a16:creationId xmlns:a16="http://schemas.microsoft.com/office/drawing/2014/main" id="{74A72466-DFE3-4610-5B3B-91BB6836DC33}"/>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73" name="Rectangle : coins arrondis 72">
                  <a:extLst>
                    <a:ext uri="{FF2B5EF4-FFF2-40B4-BE49-F238E27FC236}">
                      <a16:creationId xmlns:a16="http://schemas.microsoft.com/office/drawing/2014/main" id="{EF05BE88-B86D-D68F-5CB5-C87CB96AB5C0}"/>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74" name="Rectangle : coins arrondis 73">
                  <a:extLst>
                    <a:ext uri="{FF2B5EF4-FFF2-40B4-BE49-F238E27FC236}">
                      <a16:creationId xmlns:a16="http://schemas.microsoft.com/office/drawing/2014/main" id="{D7CA7C29-247C-0E73-5EF0-75B9E9AF5D9C}"/>
                    </a:ext>
                  </a:extLst>
                </p:cNvPr>
                <p:cNvSpPr/>
                <p:nvPr/>
              </p:nvSpPr>
              <p:spPr>
                <a:xfrm>
                  <a:off x="1998815" y="383754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ou</a:t>
                  </a:r>
                </a:p>
              </p:txBody>
            </p:sp>
          </p:grpSp>
          <p:grpSp>
            <p:nvGrpSpPr>
              <p:cNvPr id="60" name="Groupe 59">
                <a:extLst>
                  <a:ext uri="{FF2B5EF4-FFF2-40B4-BE49-F238E27FC236}">
                    <a16:creationId xmlns:a16="http://schemas.microsoft.com/office/drawing/2014/main" id="{97384970-03BF-D4F5-A5C1-27CAC669A06A}"/>
                  </a:ext>
                </a:extLst>
              </p:cNvPr>
              <p:cNvGrpSpPr/>
              <p:nvPr/>
            </p:nvGrpSpPr>
            <p:grpSpPr>
              <a:xfrm>
                <a:off x="2823862" y="1589165"/>
                <a:ext cx="569580" cy="2161500"/>
                <a:chOff x="1998815" y="1589165"/>
                <a:chExt cx="476850" cy="2587220"/>
              </a:xfrm>
            </p:grpSpPr>
            <p:sp>
              <p:nvSpPr>
                <p:cNvPr id="61" name="Rectangle : coins arrondis 60">
                  <a:extLst>
                    <a:ext uri="{FF2B5EF4-FFF2-40B4-BE49-F238E27FC236}">
                      <a16:creationId xmlns:a16="http://schemas.microsoft.com/office/drawing/2014/main" id="{4A37C676-795B-06B7-B22E-5988CA51D609}"/>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a</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2" name="Rectangle : coins arrondis 61">
                  <a:extLst>
                    <a:ext uri="{FF2B5EF4-FFF2-40B4-BE49-F238E27FC236}">
                      <a16:creationId xmlns:a16="http://schemas.microsoft.com/office/drawing/2014/main" id="{9779BD5F-F616-CE5E-F9A8-71E7B60D3F80}"/>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63" name="Rectangle : coins arrondis 62">
                  <a:extLst>
                    <a:ext uri="{FF2B5EF4-FFF2-40B4-BE49-F238E27FC236}">
                      <a16:creationId xmlns:a16="http://schemas.microsoft.com/office/drawing/2014/main" id="{4BAA9971-1BBF-720B-5D31-C7748A48FEF9}"/>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64" name="Rectangle : coins arrondis 63">
                  <a:extLst>
                    <a:ext uri="{FF2B5EF4-FFF2-40B4-BE49-F238E27FC236}">
                      <a16:creationId xmlns:a16="http://schemas.microsoft.com/office/drawing/2014/main" id="{A3FE4806-EDA6-0EC8-5D5F-FD4E5E1842A9}"/>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65" name="Rectangle : coins arrondis 64">
                  <a:extLst>
                    <a:ext uri="{FF2B5EF4-FFF2-40B4-BE49-F238E27FC236}">
                      <a16:creationId xmlns:a16="http://schemas.microsoft.com/office/drawing/2014/main" id="{34BA7E35-6C5D-35A1-DAF3-FB0ED3C63555}"/>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e</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6" name="Rectangle : coins arrondis 65">
                  <a:extLst>
                    <a:ext uri="{FF2B5EF4-FFF2-40B4-BE49-F238E27FC236}">
                      <a16:creationId xmlns:a16="http://schemas.microsoft.com/office/drawing/2014/main" id="{1F114315-385C-598C-FC97-72A3D647B2C2}"/>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67" name="Rectangle : coins arrondis 66">
                  <a:extLst>
                    <a:ext uri="{FF2B5EF4-FFF2-40B4-BE49-F238E27FC236}">
                      <a16:creationId xmlns:a16="http://schemas.microsoft.com/office/drawing/2014/main" id="{E8F326DA-C47E-022C-2402-6E0B2E4B9321}"/>
                    </a:ext>
                  </a:extLst>
                </p:cNvPr>
                <p:cNvSpPr/>
                <p:nvPr/>
              </p:nvSpPr>
              <p:spPr>
                <a:xfrm>
                  <a:off x="1998815" y="383754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grpSp>
        </p:grpSp>
        <p:cxnSp>
          <p:nvCxnSpPr>
            <p:cNvPr id="51" name="Connecteur droit 50">
              <a:extLst>
                <a:ext uri="{FF2B5EF4-FFF2-40B4-BE49-F238E27FC236}">
                  <a16:creationId xmlns:a16="http://schemas.microsoft.com/office/drawing/2014/main" id="{F8D8F20E-A7D2-8A62-A2B3-92719DA0B6D6}"/>
                </a:ext>
              </a:extLst>
            </p:cNvPr>
            <p:cNvCxnSpPr>
              <a:stCxn id="58" idx="3"/>
              <a:endCxn id="68" idx="1"/>
            </p:cNvCxnSpPr>
            <p:nvPr/>
          </p:nvCxnSpPr>
          <p:spPr>
            <a:xfrm flipV="1">
              <a:off x="1624605" y="1781430"/>
              <a:ext cx="374596" cy="94876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09A65F4-AF1D-4404-8403-12FF7B8AA27A}"/>
                </a:ext>
              </a:extLst>
            </p:cNvPr>
            <p:cNvCxnSpPr>
              <a:stCxn id="58" idx="3"/>
              <a:endCxn id="69" idx="1"/>
            </p:cNvCxnSpPr>
            <p:nvPr/>
          </p:nvCxnSpPr>
          <p:spPr>
            <a:xfrm flipV="1">
              <a:off x="1624605" y="2094373"/>
              <a:ext cx="374596" cy="63582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30D365E9-33BB-A94E-6702-084E75AA0124}"/>
                </a:ext>
              </a:extLst>
            </p:cNvPr>
            <p:cNvCxnSpPr>
              <a:stCxn id="58" idx="3"/>
              <a:endCxn id="70" idx="1"/>
            </p:cNvCxnSpPr>
            <p:nvPr/>
          </p:nvCxnSpPr>
          <p:spPr>
            <a:xfrm flipV="1">
              <a:off x="1624605" y="2407316"/>
              <a:ext cx="374596" cy="32288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D21F0BC3-2997-8E2E-59E3-EC8F97E8FCBB}"/>
                </a:ext>
              </a:extLst>
            </p:cNvPr>
            <p:cNvCxnSpPr>
              <a:stCxn id="58" idx="3"/>
              <a:endCxn id="71" idx="1"/>
            </p:cNvCxnSpPr>
            <p:nvPr/>
          </p:nvCxnSpPr>
          <p:spPr>
            <a:xfrm flipV="1">
              <a:off x="1624605" y="2720259"/>
              <a:ext cx="374596" cy="9937"/>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C878463B-C408-678D-2820-1F0313A069A8}"/>
                </a:ext>
              </a:extLst>
            </p:cNvPr>
            <p:cNvCxnSpPr>
              <a:stCxn id="58" idx="3"/>
              <a:endCxn id="72" idx="1"/>
            </p:cNvCxnSpPr>
            <p:nvPr/>
          </p:nvCxnSpPr>
          <p:spPr>
            <a:xfrm>
              <a:off x="1624605" y="2730196"/>
              <a:ext cx="374596" cy="30300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A0466662-CE69-6C2C-DD1F-8030F6A7F898}"/>
                </a:ext>
              </a:extLst>
            </p:cNvPr>
            <p:cNvCxnSpPr>
              <a:stCxn id="58" idx="3"/>
              <a:endCxn id="73" idx="1"/>
            </p:cNvCxnSpPr>
            <p:nvPr/>
          </p:nvCxnSpPr>
          <p:spPr>
            <a:xfrm>
              <a:off x="1624605" y="2730196"/>
              <a:ext cx="374596" cy="61595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330808B9-E308-D14A-BAD6-B5041B7B099B}"/>
                </a:ext>
              </a:extLst>
            </p:cNvPr>
            <p:cNvCxnSpPr>
              <a:cxnSpLocks/>
              <a:stCxn id="58" idx="3"/>
              <a:endCxn id="74" idx="1"/>
            </p:cNvCxnSpPr>
            <p:nvPr/>
          </p:nvCxnSpPr>
          <p:spPr>
            <a:xfrm>
              <a:off x="1624605" y="2730196"/>
              <a:ext cx="374596" cy="929649"/>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3495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126753" y="1672356"/>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698253" y="1775505"/>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457201" y="214174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126752" y="2332684"/>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376634" y="51546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884105" y="466095"/>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grpSp>
        <p:nvGrpSpPr>
          <p:cNvPr id="6" name="Groupe 5">
            <a:extLst>
              <a:ext uri="{FF2B5EF4-FFF2-40B4-BE49-F238E27FC236}">
                <a16:creationId xmlns:a16="http://schemas.microsoft.com/office/drawing/2014/main" id="{D01640C4-69F3-3C81-78E3-363680081CC0}"/>
              </a:ext>
            </a:extLst>
          </p:cNvPr>
          <p:cNvGrpSpPr/>
          <p:nvPr/>
        </p:nvGrpSpPr>
        <p:grpSpPr>
          <a:xfrm>
            <a:off x="2481328" y="1897537"/>
            <a:ext cx="4300815" cy="3288107"/>
            <a:chOff x="1147755" y="1639887"/>
            <a:chExt cx="2272473" cy="2161500"/>
          </a:xfrm>
        </p:grpSpPr>
        <p:grpSp>
          <p:nvGrpSpPr>
            <p:cNvPr id="9" name="Groupe 8">
              <a:extLst>
                <a:ext uri="{FF2B5EF4-FFF2-40B4-BE49-F238E27FC236}">
                  <a16:creationId xmlns:a16="http://schemas.microsoft.com/office/drawing/2014/main" id="{599B72D5-3B6C-D815-80E7-DD1F81504420}"/>
                </a:ext>
              </a:extLst>
            </p:cNvPr>
            <p:cNvGrpSpPr/>
            <p:nvPr/>
          </p:nvGrpSpPr>
          <p:grpSpPr>
            <a:xfrm>
              <a:off x="2476051" y="1781430"/>
              <a:ext cx="374597" cy="1878415"/>
              <a:chOff x="2476051" y="1835809"/>
              <a:chExt cx="374597" cy="1878415"/>
            </a:xfrm>
          </p:grpSpPr>
          <p:cxnSp>
            <p:nvCxnSpPr>
              <p:cNvPr id="43" name="Connecteur droit 42">
                <a:extLst>
                  <a:ext uri="{FF2B5EF4-FFF2-40B4-BE49-F238E27FC236}">
                    <a16:creationId xmlns:a16="http://schemas.microsoft.com/office/drawing/2014/main" id="{F80F84B7-2AAA-B321-7A78-563C6E4D77E0}"/>
                  </a:ext>
                </a:extLst>
              </p:cNvPr>
              <p:cNvCxnSpPr/>
              <p:nvPr/>
            </p:nvCxnSpPr>
            <p:spPr>
              <a:xfrm>
                <a:off x="2476051" y="1835809"/>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1E903F7-FB10-507A-038C-4D9D3EB3C80E}"/>
                  </a:ext>
                </a:extLst>
              </p:cNvPr>
              <p:cNvCxnSpPr/>
              <p:nvPr/>
            </p:nvCxnSpPr>
            <p:spPr>
              <a:xfrm>
                <a:off x="2476051" y="2148752"/>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1663BE4-E424-FAE8-A74F-6284E0D4C009}"/>
                  </a:ext>
                </a:extLst>
              </p:cNvPr>
              <p:cNvCxnSpPr/>
              <p:nvPr/>
            </p:nvCxnSpPr>
            <p:spPr>
              <a:xfrm>
                <a:off x="2476051" y="246169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3EEAF167-1349-D10B-D0F9-82630BC028B1}"/>
                  </a:ext>
                </a:extLst>
              </p:cNvPr>
              <p:cNvCxnSpPr/>
              <p:nvPr/>
            </p:nvCxnSpPr>
            <p:spPr>
              <a:xfrm>
                <a:off x="2476051" y="2774638"/>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192E5165-23CA-B77C-35B7-AE0371810BBE}"/>
                  </a:ext>
                </a:extLst>
              </p:cNvPr>
              <p:cNvCxnSpPr/>
              <p:nvPr/>
            </p:nvCxnSpPr>
            <p:spPr>
              <a:xfrm>
                <a:off x="2476051" y="3087581"/>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701AB81A-A5DE-6A47-EA1A-BBA154AC17A7}"/>
                  </a:ext>
                </a:extLst>
              </p:cNvPr>
              <p:cNvCxnSpPr/>
              <p:nvPr/>
            </p:nvCxnSpPr>
            <p:spPr>
              <a:xfrm>
                <a:off x="2476051" y="340052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2CAD66EC-2382-EA00-E456-03A0C2B23FDB}"/>
                  </a:ext>
                </a:extLst>
              </p:cNvPr>
              <p:cNvCxnSpPr/>
              <p:nvPr/>
            </p:nvCxnSpPr>
            <p:spPr>
              <a:xfrm>
                <a:off x="2476051" y="3714224"/>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1" name="Groupe 10">
              <a:extLst>
                <a:ext uri="{FF2B5EF4-FFF2-40B4-BE49-F238E27FC236}">
                  <a16:creationId xmlns:a16="http://schemas.microsoft.com/office/drawing/2014/main" id="{16CA2D1C-0FF4-3A9E-4A30-CA7DB213492B}"/>
                </a:ext>
              </a:extLst>
            </p:cNvPr>
            <p:cNvGrpSpPr/>
            <p:nvPr/>
          </p:nvGrpSpPr>
          <p:grpSpPr>
            <a:xfrm>
              <a:off x="1147755" y="1639887"/>
              <a:ext cx="2272473" cy="2161500"/>
              <a:chOff x="1120969" y="1589165"/>
              <a:chExt cx="2272473" cy="2161500"/>
            </a:xfrm>
          </p:grpSpPr>
          <p:sp>
            <p:nvSpPr>
              <p:cNvPr id="25" name="Rectangle : coins arrondis 24">
                <a:extLst>
                  <a:ext uri="{FF2B5EF4-FFF2-40B4-BE49-F238E27FC236}">
                    <a16:creationId xmlns:a16="http://schemas.microsoft.com/office/drawing/2014/main" id="{61AD1D17-1D56-CB85-E5EC-6E500D040A56}"/>
                  </a:ext>
                </a:extLst>
              </p:cNvPr>
              <p:cNvSpPr/>
              <p:nvPr/>
            </p:nvSpPr>
            <p:spPr>
              <a:xfrm>
                <a:off x="1120969" y="251005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b</a:t>
                </a:r>
              </a:p>
            </p:txBody>
          </p:sp>
          <p:grpSp>
            <p:nvGrpSpPr>
              <p:cNvPr id="27" name="Groupe 26">
                <a:extLst>
                  <a:ext uri="{FF2B5EF4-FFF2-40B4-BE49-F238E27FC236}">
                    <a16:creationId xmlns:a16="http://schemas.microsoft.com/office/drawing/2014/main" id="{EE0161BE-ACEF-A1C4-D0ED-995FB4D64E80}"/>
                  </a:ext>
                </a:extLst>
              </p:cNvPr>
              <p:cNvGrpSpPr/>
              <p:nvPr/>
            </p:nvGrpSpPr>
            <p:grpSpPr>
              <a:xfrm>
                <a:off x="1972415" y="1589165"/>
                <a:ext cx="476850" cy="2161500"/>
                <a:chOff x="1998815" y="1589165"/>
                <a:chExt cx="476850" cy="2587220"/>
              </a:xfrm>
            </p:grpSpPr>
            <p:sp>
              <p:nvSpPr>
                <p:cNvPr id="36" name="Rectangle : coins arrondis 35">
                  <a:extLst>
                    <a:ext uri="{FF2B5EF4-FFF2-40B4-BE49-F238E27FC236}">
                      <a16:creationId xmlns:a16="http://schemas.microsoft.com/office/drawing/2014/main" id="{D1E07C4F-B23B-C7AD-EC66-CC5E243D90FC}"/>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a</a:t>
                  </a:r>
                </a:p>
              </p:txBody>
            </p:sp>
            <p:sp>
              <p:nvSpPr>
                <p:cNvPr id="37" name="Rectangle : coins arrondis 36">
                  <a:extLst>
                    <a:ext uri="{FF2B5EF4-FFF2-40B4-BE49-F238E27FC236}">
                      <a16:creationId xmlns:a16="http://schemas.microsoft.com/office/drawing/2014/main" id="{C5BDD6AA-F62C-9E3B-E8CE-FF51851E94BD}"/>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38" name="Rectangle : coins arrondis 37">
                  <a:extLst>
                    <a:ext uri="{FF2B5EF4-FFF2-40B4-BE49-F238E27FC236}">
                      <a16:creationId xmlns:a16="http://schemas.microsoft.com/office/drawing/2014/main" id="{6F753248-0999-1F72-2509-71382E18BBDF}"/>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39" name="Rectangle : coins arrondis 38">
                  <a:extLst>
                    <a:ext uri="{FF2B5EF4-FFF2-40B4-BE49-F238E27FC236}">
                      <a16:creationId xmlns:a16="http://schemas.microsoft.com/office/drawing/2014/main" id="{08281DF5-382E-8723-4A55-AB82D3225B1A}"/>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40" name="Rectangle : coins arrondis 39">
                  <a:extLst>
                    <a:ext uri="{FF2B5EF4-FFF2-40B4-BE49-F238E27FC236}">
                      <a16:creationId xmlns:a16="http://schemas.microsoft.com/office/drawing/2014/main" id="{60CAC4FF-84C7-13E0-ADB9-4A2240D688BA}"/>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41" name="Rectangle : coins arrondis 40">
                  <a:extLst>
                    <a:ext uri="{FF2B5EF4-FFF2-40B4-BE49-F238E27FC236}">
                      <a16:creationId xmlns:a16="http://schemas.microsoft.com/office/drawing/2014/main" id="{2136B368-AAF3-0418-2783-3D8860C15A60}"/>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42" name="Rectangle : coins arrondis 41">
                  <a:extLst>
                    <a:ext uri="{FF2B5EF4-FFF2-40B4-BE49-F238E27FC236}">
                      <a16:creationId xmlns:a16="http://schemas.microsoft.com/office/drawing/2014/main" id="{69B07B73-8641-E74A-4553-BD355F0FFE8B}"/>
                    </a:ext>
                  </a:extLst>
                </p:cNvPr>
                <p:cNvSpPr/>
                <p:nvPr/>
              </p:nvSpPr>
              <p:spPr>
                <a:xfrm>
                  <a:off x="1998815" y="383754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ou</a:t>
                  </a:r>
                </a:p>
              </p:txBody>
            </p:sp>
          </p:grpSp>
          <p:grpSp>
            <p:nvGrpSpPr>
              <p:cNvPr id="28" name="Groupe 27">
                <a:extLst>
                  <a:ext uri="{FF2B5EF4-FFF2-40B4-BE49-F238E27FC236}">
                    <a16:creationId xmlns:a16="http://schemas.microsoft.com/office/drawing/2014/main" id="{4BD07E88-6E46-2C9E-BC9F-63C5389E974F}"/>
                  </a:ext>
                </a:extLst>
              </p:cNvPr>
              <p:cNvGrpSpPr/>
              <p:nvPr/>
            </p:nvGrpSpPr>
            <p:grpSpPr>
              <a:xfrm>
                <a:off x="2823862" y="1589165"/>
                <a:ext cx="569580" cy="2161500"/>
                <a:chOff x="1998815" y="1589165"/>
                <a:chExt cx="476850" cy="2587220"/>
              </a:xfrm>
            </p:grpSpPr>
            <p:sp>
              <p:nvSpPr>
                <p:cNvPr id="29" name="Rectangle : coins arrondis 28">
                  <a:extLst>
                    <a:ext uri="{FF2B5EF4-FFF2-40B4-BE49-F238E27FC236}">
                      <a16:creationId xmlns:a16="http://schemas.microsoft.com/office/drawing/2014/main" id="{AA190AFF-7933-44C1-D628-784EBA46F2D0}"/>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a</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30" name="Rectangle : coins arrondis 29">
                  <a:extLst>
                    <a:ext uri="{FF2B5EF4-FFF2-40B4-BE49-F238E27FC236}">
                      <a16:creationId xmlns:a16="http://schemas.microsoft.com/office/drawing/2014/main" id="{0EA11343-148D-187A-F0CC-38BA57780A05}"/>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31" name="Rectangle : coins arrondis 30">
                  <a:extLst>
                    <a:ext uri="{FF2B5EF4-FFF2-40B4-BE49-F238E27FC236}">
                      <a16:creationId xmlns:a16="http://schemas.microsoft.com/office/drawing/2014/main" id="{A29658E9-2FF8-E661-02E4-66013DB7AA43}"/>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32" name="Rectangle : coins arrondis 31">
                  <a:extLst>
                    <a:ext uri="{FF2B5EF4-FFF2-40B4-BE49-F238E27FC236}">
                      <a16:creationId xmlns:a16="http://schemas.microsoft.com/office/drawing/2014/main" id="{3EB121F2-5EEC-6A3B-649B-C1EE6B587D72}"/>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33" name="Rectangle : coins arrondis 32">
                  <a:extLst>
                    <a:ext uri="{FF2B5EF4-FFF2-40B4-BE49-F238E27FC236}">
                      <a16:creationId xmlns:a16="http://schemas.microsoft.com/office/drawing/2014/main" id="{7B90244E-7AF2-93B0-DE32-7490C9EA81FA}"/>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e</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34" name="Rectangle : coins arrondis 33">
                  <a:extLst>
                    <a:ext uri="{FF2B5EF4-FFF2-40B4-BE49-F238E27FC236}">
                      <a16:creationId xmlns:a16="http://schemas.microsoft.com/office/drawing/2014/main" id="{A9DADFDA-8001-D35F-D1F6-B3629CE35C46}"/>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35" name="Rectangle : coins arrondis 34">
                  <a:extLst>
                    <a:ext uri="{FF2B5EF4-FFF2-40B4-BE49-F238E27FC236}">
                      <a16:creationId xmlns:a16="http://schemas.microsoft.com/office/drawing/2014/main" id="{1E84B94D-4150-30A4-BFDB-50D2C5E8A9B7}"/>
                    </a:ext>
                  </a:extLst>
                </p:cNvPr>
                <p:cNvSpPr/>
                <p:nvPr/>
              </p:nvSpPr>
              <p:spPr>
                <a:xfrm>
                  <a:off x="1998815" y="383754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grpSp>
        </p:grpSp>
        <p:cxnSp>
          <p:nvCxnSpPr>
            <p:cNvPr id="12" name="Connecteur droit 11">
              <a:extLst>
                <a:ext uri="{FF2B5EF4-FFF2-40B4-BE49-F238E27FC236}">
                  <a16:creationId xmlns:a16="http://schemas.microsoft.com/office/drawing/2014/main" id="{E4236586-6166-799A-3088-676E3C04EE52}"/>
                </a:ext>
              </a:extLst>
            </p:cNvPr>
            <p:cNvCxnSpPr>
              <a:stCxn id="25" idx="3"/>
              <a:endCxn id="36" idx="1"/>
            </p:cNvCxnSpPr>
            <p:nvPr/>
          </p:nvCxnSpPr>
          <p:spPr>
            <a:xfrm flipV="1">
              <a:off x="1624605" y="1781430"/>
              <a:ext cx="374596" cy="94876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AE44C6E-B283-43E2-2280-144FDFA18CEC}"/>
                </a:ext>
              </a:extLst>
            </p:cNvPr>
            <p:cNvCxnSpPr>
              <a:stCxn id="25" idx="3"/>
              <a:endCxn id="37" idx="1"/>
            </p:cNvCxnSpPr>
            <p:nvPr/>
          </p:nvCxnSpPr>
          <p:spPr>
            <a:xfrm flipV="1">
              <a:off x="1624605" y="2094373"/>
              <a:ext cx="374596" cy="63582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B08B344-2C6E-8324-679C-9DC8C57DC6A8}"/>
                </a:ext>
              </a:extLst>
            </p:cNvPr>
            <p:cNvCxnSpPr>
              <a:stCxn id="25" idx="3"/>
              <a:endCxn id="38" idx="1"/>
            </p:cNvCxnSpPr>
            <p:nvPr/>
          </p:nvCxnSpPr>
          <p:spPr>
            <a:xfrm flipV="1">
              <a:off x="1624605" y="2407316"/>
              <a:ext cx="374596" cy="32288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4783D00F-7B1A-03C7-0D99-3B22FDEA7A71}"/>
                </a:ext>
              </a:extLst>
            </p:cNvPr>
            <p:cNvCxnSpPr>
              <a:stCxn id="25" idx="3"/>
              <a:endCxn id="39" idx="1"/>
            </p:cNvCxnSpPr>
            <p:nvPr/>
          </p:nvCxnSpPr>
          <p:spPr>
            <a:xfrm flipV="1">
              <a:off x="1624605" y="2720259"/>
              <a:ext cx="374596" cy="9937"/>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51E5E13D-52C0-A9B4-9C5E-3CD2F278D615}"/>
                </a:ext>
              </a:extLst>
            </p:cNvPr>
            <p:cNvCxnSpPr>
              <a:stCxn id="25" idx="3"/>
              <a:endCxn id="40" idx="1"/>
            </p:cNvCxnSpPr>
            <p:nvPr/>
          </p:nvCxnSpPr>
          <p:spPr>
            <a:xfrm>
              <a:off x="1624605" y="2730196"/>
              <a:ext cx="374596" cy="30300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FF08DFE0-C823-27B9-C497-AED7380521D9}"/>
                </a:ext>
              </a:extLst>
            </p:cNvPr>
            <p:cNvCxnSpPr>
              <a:stCxn id="25" idx="3"/>
              <a:endCxn id="41" idx="1"/>
            </p:cNvCxnSpPr>
            <p:nvPr/>
          </p:nvCxnSpPr>
          <p:spPr>
            <a:xfrm>
              <a:off x="1624605" y="2730196"/>
              <a:ext cx="374596" cy="61595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5BD714BD-602F-CF8F-7B33-6D5B1C93D23C}"/>
                </a:ext>
              </a:extLst>
            </p:cNvPr>
            <p:cNvCxnSpPr>
              <a:cxnSpLocks/>
              <a:stCxn id="25" idx="3"/>
              <a:endCxn id="42" idx="1"/>
            </p:cNvCxnSpPr>
            <p:nvPr/>
          </p:nvCxnSpPr>
          <p:spPr>
            <a:xfrm>
              <a:off x="1624605" y="2730196"/>
              <a:ext cx="374596" cy="929649"/>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3387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0800" y="-32327"/>
            <a:ext cx="9245600" cy="689032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srgbClr val="70B1B6"/>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50335" y="418160"/>
            <a:ext cx="8139006" cy="338554"/>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Bonjour les enfants. Nous allons commencer une nouvelle séance de français.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039847" y="1796732"/>
            <a:ext cx="5064307" cy="4158646"/>
          </a:xfrm>
          <a:prstGeom prst="rect">
            <a:avLst/>
          </a:prstGeom>
        </p:spPr>
      </p:pic>
    </p:spTree>
    <p:extLst>
      <p:ext uri="{BB962C8B-B14F-4D97-AF65-F5344CB8AC3E}">
        <p14:creationId xmlns:p14="http://schemas.microsoft.com/office/powerpoint/2010/main" val="1866124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457202" y="214343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126753" y="2334372"/>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96726" y="180292"/>
            <a:ext cx="8753846"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72257" y="62948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10" name="Groupe 9">
            <a:extLst>
              <a:ext uri="{FF2B5EF4-FFF2-40B4-BE49-F238E27FC236}">
                <a16:creationId xmlns:a16="http://schemas.microsoft.com/office/drawing/2014/main" id="{64EC38B8-E4BB-4E13-E2C3-BE4C44C68D6D}"/>
              </a:ext>
            </a:extLst>
          </p:cNvPr>
          <p:cNvGrpSpPr/>
          <p:nvPr/>
        </p:nvGrpSpPr>
        <p:grpSpPr>
          <a:xfrm>
            <a:off x="2405656" y="2376073"/>
            <a:ext cx="4300815" cy="3288107"/>
            <a:chOff x="1147755" y="1639887"/>
            <a:chExt cx="2272473" cy="2161500"/>
          </a:xfrm>
        </p:grpSpPr>
        <p:grpSp>
          <p:nvGrpSpPr>
            <p:cNvPr id="49" name="Groupe 48">
              <a:extLst>
                <a:ext uri="{FF2B5EF4-FFF2-40B4-BE49-F238E27FC236}">
                  <a16:creationId xmlns:a16="http://schemas.microsoft.com/office/drawing/2014/main" id="{E4D1C306-0E03-B29E-ACAF-A8C22AA6D333}"/>
                </a:ext>
              </a:extLst>
            </p:cNvPr>
            <p:cNvGrpSpPr/>
            <p:nvPr/>
          </p:nvGrpSpPr>
          <p:grpSpPr>
            <a:xfrm>
              <a:off x="2476051" y="1781430"/>
              <a:ext cx="374597" cy="1878415"/>
              <a:chOff x="2476051" y="1835809"/>
              <a:chExt cx="374597" cy="1878415"/>
            </a:xfrm>
          </p:grpSpPr>
          <p:cxnSp>
            <p:nvCxnSpPr>
              <p:cNvPr id="75" name="Connecteur droit 74">
                <a:extLst>
                  <a:ext uri="{FF2B5EF4-FFF2-40B4-BE49-F238E27FC236}">
                    <a16:creationId xmlns:a16="http://schemas.microsoft.com/office/drawing/2014/main" id="{746A8F59-00D2-8DD6-6248-A01FAD47DED4}"/>
                  </a:ext>
                </a:extLst>
              </p:cNvPr>
              <p:cNvCxnSpPr/>
              <p:nvPr/>
            </p:nvCxnSpPr>
            <p:spPr>
              <a:xfrm>
                <a:off x="2476051" y="1835809"/>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1D6C9AFC-5C2B-AE45-821C-CB2ACF04D630}"/>
                  </a:ext>
                </a:extLst>
              </p:cNvPr>
              <p:cNvCxnSpPr/>
              <p:nvPr/>
            </p:nvCxnSpPr>
            <p:spPr>
              <a:xfrm>
                <a:off x="2476051" y="2148752"/>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D00D18F2-AF8F-6A45-4AE3-6C97AC49ECFC}"/>
                  </a:ext>
                </a:extLst>
              </p:cNvPr>
              <p:cNvCxnSpPr/>
              <p:nvPr/>
            </p:nvCxnSpPr>
            <p:spPr>
              <a:xfrm>
                <a:off x="2476051" y="246169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B379370E-C951-C0CF-6C96-AF38600AC905}"/>
                  </a:ext>
                </a:extLst>
              </p:cNvPr>
              <p:cNvCxnSpPr/>
              <p:nvPr/>
            </p:nvCxnSpPr>
            <p:spPr>
              <a:xfrm>
                <a:off x="2476051" y="2774638"/>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72F2A53B-027F-BD34-8961-374C2D6288C9}"/>
                  </a:ext>
                </a:extLst>
              </p:cNvPr>
              <p:cNvCxnSpPr/>
              <p:nvPr/>
            </p:nvCxnSpPr>
            <p:spPr>
              <a:xfrm>
                <a:off x="2476051" y="3087581"/>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8403A60B-A3A7-3550-B2EC-597A852B3BE4}"/>
                  </a:ext>
                </a:extLst>
              </p:cNvPr>
              <p:cNvCxnSpPr/>
              <p:nvPr/>
            </p:nvCxnSpPr>
            <p:spPr>
              <a:xfrm>
                <a:off x="2476051" y="340052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E6EAE2E8-6062-9004-EC11-7D2798C8303A}"/>
                  </a:ext>
                </a:extLst>
              </p:cNvPr>
              <p:cNvCxnSpPr/>
              <p:nvPr/>
            </p:nvCxnSpPr>
            <p:spPr>
              <a:xfrm>
                <a:off x="2476051" y="3714224"/>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0" name="Groupe 49">
              <a:extLst>
                <a:ext uri="{FF2B5EF4-FFF2-40B4-BE49-F238E27FC236}">
                  <a16:creationId xmlns:a16="http://schemas.microsoft.com/office/drawing/2014/main" id="{5CCF2BB2-24DF-C64F-A35C-63726BC2BF0A}"/>
                </a:ext>
              </a:extLst>
            </p:cNvPr>
            <p:cNvGrpSpPr/>
            <p:nvPr/>
          </p:nvGrpSpPr>
          <p:grpSpPr>
            <a:xfrm>
              <a:off x="1147755" y="1639887"/>
              <a:ext cx="2272473" cy="2161500"/>
              <a:chOff x="1120969" y="1589165"/>
              <a:chExt cx="2272473" cy="2161500"/>
            </a:xfrm>
          </p:grpSpPr>
          <p:sp>
            <p:nvSpPr>
              <p:cNvPr id="58" name="Rectangle : coins arrondis 57">
                <a:extLst>
                  <a:ext uri="{FF2B5EF4-FFF2-40B4-BE49-F238E27FC236}">
                    <a16:creationId xmlns:a16="http://schemas.microsoft.com/office/drawing/2014/main" id="{2DCEBCE0-FC81-AE4E-D5C4-17FADF89D16D}"/>
                  </a:ext>
                </a:extLst>
              </p:cNvPr>
              <p:cNvSpPr/>
              <p:nvPr/>
            </p:nvSpPr>
            <p:spPr>
              <a:xfrm>
                <a:off x="1120969" y="251005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b</a:t>
                </a:r>
              </a:p>
            </p:txBody>
          </p:sp>
          <p:grpSp>
            <p:nvGrpSpPr>
              <p:cNvPr id="59" name="Groupe 58">
                <a:extLst>
                  <a:ext uri="{FF2B5EF4-FFF2-40B4-BE49-F238E27FC236}">
                    <a16:creationId xmlns:a16="http://schemas.microsoft.com/office/drawing/2014/main" id="{4193E7E3-4CE2-B6C1-97DF-4966E7F2AE5A}"/>
                  </a:ext>
                </a:extLst>
              </p:cNvPr>
              <p:cNvGrpSpPr/>
              <p:nvPr/>
            </p:nvGrpSpPr>
            <p:grpSpPr>
              <a:xfrm>
                <a:off x="1972415" y="1589165"/>
                <a:ext cx="476850" cy="2161500"/>
                <a:chOff x="1998815" y="1589165"/>
                <a:chExt cx="476850" cy="2587220"/>
              </a:xfrm>
            </p:grpSpPr>
            <p:sp>
              <p:nvSpPr>
                <p:cNvPr id="68" name="Rectangle : coins arrondis 67">
                  <a:extLst>
                    <a:ext uri="{FF2B5EF4-FFF2-40B4-BE49-F238E27FC236}">
                      <a16:creationId xmlns:a16="http://schemas.microsoft.com/office/drawing/2014/main" id="{42831525-DC44-17AE-601E-7F1347C09E88}"/>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a</a:t>
                  </a:r>
                </a:p>
              </p:txBody>
            </p:sp>
            <p:sp>
              <p:nvSpPr>
                <p:cNvPr id="69" name="Rectangle : coins arrondis 68">
                  <a:extLst>
                    <a:ext uri="{FF2B5EF4-FFF2-40B4-BE49-F238E27FC236}">
                      <a16:creationId xmlns:a16="http://schemas.microsoft.com/office/drawing/2014/main" id="{18A9AB0A-A0C3-6179-D7CC-4BD992808614}"/>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70" name="Rectangle : coins arrondis 69">
                  <a:extLst>
                    <a:ext uri="{FF2B5EF4-FFF2-40B4-BE49-F238E27FC236}">
                      <a16:creationId xmlns:a16="http://schemas.microsoft.com/office/drawing/2014/main" id="{495406EB-2E3C-0602-F8FF-81EBD1A61937}"/>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71" name="Rectangle : coins arrondis 70">
                  <a:extLst>
                    <a:ext uri="{FF2B5EF4-FFF2-40B4-BE49-F238E27FC236}">
                      <a16:creationId xmlns:a16="http://schemas.microsoft.com/office/drawing/2014/main" id="{121C8857-A1AD-40AE-CDFE-D812F4C022DC}"/>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72" name="Rectangle : coins arrondis 71">
                  <a:extLst>
                    <a:ext uri="{FF2B5EF4-FFF2-40B4-BE49-F238E27FC236}">
                      <a16:creationId xmlns:a16="http://schemas.microsoft.com/office/drawing/2014/main" id="{BD047403-FB14-5509-DA79-7875E3723822}"/>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73" name="Rectangle : coins arrondis 72">
                  <a:extLst>
                    <a:ext uri="{FF2B5EF4-FFF2-40B4-BE49-F238E27FC236}">
                      <a16:creationId xmlns:a16="http://schemas.microsoft.com/office/drawing/2014/main" id="{85AD59E6-8244-B9F0-26F6-A42BC70DA658}"/>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74" name="Rectangle : coins arrondis 73">
                  <a:extLst>
                    <a:ext uri="{FF2B5EF4-FFF2-40B4-BE49-F238E27FC236}">
                      <a16:creationId xmlns:a16="http://schemas.microsoft.com/office/drawing/2014/main" id="{4ADF90AE-4AAD-F57D-8188-92CBB82D7FBF}"/>
                    </a:ext>
                  </a:extLst>
                </p:cNvPr>
                <p:cNvSpPr/>
                <p:nvPr/>
              </p:nvSpPr>
              <p:spPr>
                <a:xfrm>
                  <a:off x="1998815" y="383754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ou</a:t>
                  </a:r>
                </a:p>
              </p:txBody>
            </p:sp>
          </p:grpSp>
          <p:grpSp>
            <p:nvGrpSpPr>
              <p:cNvPr id="60" name="Groupe 59">
                <a:extLst>
                  <a:ext uri="{FF2B5EF4-FFF2-40B4-BE49-F238E27FC236}">
                    <a16:creationId xmlns:a16="http://schemas.microsoft.com/office/drawing/2014/main" id="{D8FD61F1-1A63-BEB0-840E-8E94B93F9785}"/>
                  </a:ext>
                </a:extLst>
              </p:cNvPr>
              <p:cNvGrpSpPr/>
              <p:nvPr/>
            </p:nvGrpSpPr>
            <p:grpSpPr>
              <a:xfrm>
                <a:off x="2823862" y="1589165"/>
                <a:ext cx="569580" cy="2161500"/>
                <a:chOff x="1998815" y="1589165"/>
                <a:chExt cx="476850" cy="2587220"/>
              </a:xfrm>
            </p:grpSpPr>
            <p:sp>
              <p:nvSpPr>
                <p:cNvPr id="61" name="Rectangle : coins arrondis 60">
                  <a:extLst>
                    <a:ext uri="{FF2B5EF4-FFF2-40B4-BE49-F238E27FC236}">
                      <a16:creationId xmlns:a16="http://schemas.microsoft.com/office/drawing/2014/main" id="{5F18F91B-A575-FEA3-5A96-997E454CD278}"/>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a</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2" name="Rectangle : coins arrondis 61">
                  <a:extLst>
                    <a:ext uri="{FF2B5EF4-FFF2-40B4-BE49-F238E27FC236}">
                      <a16:creationId xmlns:a16="http://schemas.microsoft.com/office/drawing/2014/main" id="{3C638DD9-DA3F-F30F-98CD-6A20D22688A2}"/>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63" name="Rectangle : coins arrondis 62">
                  <a:extLst>
                    <a:ext uri="{FF2B5EF4-FFF2-40B4-BE49-F238E27FC236}">
                      <a16:creationId xmlns:a16="http://schemas.microsoft.com/office/drawing/2014/main" id="{B38C63C6-C326-7DC1-CF91-44989EE740B6}"/>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64" name="Rectangle : coins arrondis 63">
                  <a:extLst>
                    <a:ext uri="{FF2B5EF4-FFF2-40B4-BE49-F238E27FC236}">
                      <a16:creationId xmlns:a16="http://schemas.microsoft.com/office/drawing/2014/main" id="{14049BF1-B24A-DC39-746D-BFCE910349E0}"/>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65" name="Rectangle : coins arrondis 64">
                  <a:extLst>
                    <a:ext uri="{FF2B5EF4-FFF2-40B4-BE49-F238E27FC236}">
                      <a16:creationId xmlns:a16="http://schemas.microsoft.com/office/drawing/2014/main" id="{D1666E46-6812-DF45-B16C-1E12731F7B50}"/>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e</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6" name="Rectangle : coins arrondis 65">
                  <a:extLst>
                    <a:ext uri="{FF2B5EF4-FFF2-40B4-BE49-F238E27FC236}">
                      <a16:creationId xmlns:a16="http://schemas.microsoft.com/office/drawing/2014/main" id="{3EE49EE4-A189-EAD7-50DA-9854A80D2363}"/>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67" name="Rectangle : coins arrondis 66">
                  <a:extLst>
                    <a:ext uri="{FF2B5EF4-FFF2-40B4-BE49-F238E27FC236}">
                      <a16:creationId xmlns:a16="http://schemas.microsoft.com/office/drawing/2014/main" id="{3B9F28DC-FF05-112A-8432-326849D3248C}"/>
                    </a:ext>
                  </a:extLst>
                </p:cNvPr>
                <p:cNvSpPr/>
                <p:nvPr/>
              </p:nvSpPr>
              <p:spPr>
                <a:xfrm>
                  <a:off x="1998815" y="383754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b</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grpSp>
        </p:grpSp>
        <p:cxnSp>
          <p:nvCxnSpPr>
            <p:cNvPr id="51" name="Connecteur droit 50">
              <a:extLst>
                <a:ext uri="{FF2B5EF4-FFF2-40B4-BE49-F238E27FC236}">
                  <a16:creationId xmlns:a16="http://schemas.microsoft.com/office/drawing/2014/main" id="{3ED0E3EF-C668-2AA9-985E-FA735CC46543}"/>
                </a:ext>
              </a:extLst>
            </p:cNvPr>
            <p:cNvCxnSpPr>
              <a:stCxn id="58" idx="3"/>
              <a:endCxn id="68" idx="1"/>
            </p:cNvCxnSpPr>
            <p:nvPr/>
          </p:nvCxnSpPr>
          <p:spPr>
            <a:xfrm flipV="1">
              <a:off x="1624605" y="1781430"/>
              <a:ext cx="374596" cy="94876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51F9CFA1-CF61-A2DE-532F-1FDFC25A740C}"/>
                </a:ext>
              </a:extLst>
            </p:cNvPr>
            <p:cNvCxnSpPr>
              <a:stCxn id="58" idx="3"/>
              <a:endCxn id="69" idx="1"/>
            </p:cNvCxnSpPr>
            <p:nvPr/>
          </p:nvCxnSpPr>
          <p:spPr>
            <a:xfrm flipV="1">
              <a:off x="1624605" y="2094373"/>
              <a:ext cx="374596" cy="63582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9653E579-7D6B-BC57-5F6C-220DC81B4252}"/>
                </a:ext>
              </a:extLst>
            </p:cNvPr>
            <p:cNvCxnSpPr>
              <a:stCxn id="58" idx="3"/>
              <a:endCxn id="70" idx="1"/>
            </p:cNvCxnSpPr>
            <p:nvPr/>
          </p:nvCxnSpPr>
          <p:spPr>
            <a:xfrm flipV="1">
              <a:off x="1624605" y="2407316"/>
              <a:ext cx="374596" cy="32288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60E0BCEE-C297-3722-20BE-1B481E4868CD}"/>
                </a:ext>
              </a:extLst>
            </p:cNvPr>
            <p:cNvCxnSpPr>
              <a:stCxn id="58" idx="3"/>
              <a:endCxn id="71" idx="1"/>
            </p:cNvCxnSpPr>
            <p:nvPr/>
          </p:nvCxnSpPr>
          <p:spPr>
            <a:xfrm flipV="1">
              <a:off x="1624605" y="2720259"/>
              <a:ext cx="374596" cy="9937"/>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2E31ABE2-2109-5D18-15A0-193643EDD501}"/>
                </a:ext>
              </a:extLst>
            </p:cNvPr>
            <p:cNvCxnSpPr>
              <a:stCxn id="58" idx="3"/>
              <a:endCxn id="72" idx="1"/>
            </p:cNvCxnSpPr>
            <p:nvPr/>
          </p:nvCxnSpPr>
          <p:spPr>
            <a:xfrm>
              <a:off x="1624605" y="2730196"/>
              <a:ext cx="374596" cy="30300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C485A9B2-26BB-230A-EBBB-763090DCC11C}"/>
                </a:ext>
              </a:extLst>
            </p:cNvPr>
            <p:cNvCxnSpPr>
              <a:stCxn id="58" idx="3"/>
              <a:endCxn id="73" idx="1"/>
            </p:cNvCxnSpPr>
            <p:nvPr/>
          </p:nvCxnSpPr>
          <p:spPr>
            <a:xfrm>
              <a:off x="1624605" y="2730196"/>
              <a:ext cx="374596" cy="61595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D68D48C2-1EB8-965F-8D02-FFACB19B8DD2}"/>
                </a:ext>
              </a:extLst>
            </p:cNvPr>
            <p:cNvCxnSpPr>
              <a:cxnSpLocks/>
              <a:stCxn id="58" idx="3"/>
              <a:endCxn id="74" idx="1"/>
            </p:cNvCxnSpPr>
            <p:nvPr/>
          </p:nvCxnSpPr>
          <p:spPr>
            <a:xfrm>
              <a:off x="1624605" y="2730196"/>
              <a:ext cx="374596" cy="929649"/>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1994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376634" y="51546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884105" y="466095"/>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sp>
        <p:nvSpPr>
          <p:cNvPr id="5" name="ZoneTexte 4">
            <a:extLst>
              <a:ext uri="{FF2B5EF4-FFF2-40B4-BE49-F238E27FC236}">
                <a16:creationId xmlns:a16="http://schemas.microsoft.com/office/drawing/2014/main" id="{F952DA28-DC3B-BFC1-BED4-6FAB97EE3ADA}"/>
              </a:ext>
            </a:extLst>
          </p:cNvPr>
          <p:cNvSpPr txBox="1"/>
          <p:nvPr>
            <p:custDataLst>
              <p:tags r:id="rId12"/>
            </p:custDataLst>
          </p:nvPr>
        </p:nvSpPr>
        <p:spPr>
          <a:xfrm>
            <a:off x="402137" y="2197373"/>
            <a:ext cx="8327271" cy="304698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bé    bo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be</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bu </a:t>
            </a:r>
          </a:p>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bi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ub</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ba</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bou   </a:t>
            </a:r>
          </a:p>
        </p:txBody>
      </p:sp>
    </p:spTree>
    <p:extLst>
      <p:ext uri="{BB962C8B-B14F-4D97-AF65-F5344CB8AC3E}">
        <p14:creationId xmlns:p14="http://schemas.microsoft.com/office/powerpoint/2010/main" val="3495906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692A6915-C2DC-89E1-54E7-7D2A5FA2A5A7}"/>
              </a:ext>
            </a:extLst>
          </p:cNvPr>
          <p:cNvSpPr txBox="1"/>
          <p:nvPr>
            <p:custDataLst>
              <p:tags r:id="rId11"/>
            </p:custDataLst>
          </p:nvPr>
        </p:nvSpPr>
        <p:spPr>
          <a:xfrm>
            <a:off x="392428" y="2669099"/>
            <a:ext cx="8327271" cy="304698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ba</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bo</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bi   bu </a:t>
            </a:r>
          </a:p>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be</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ab   bé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bou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p>
        </p:txBody>
      </p:sp>
      <p:sp>
        <p:nvSpPr>
          <p:cNvPr id="6" name="ZoneTexte 5">
            <a:extLst>
              <a:ext uri="{FF2B5EF4-FFF2-40B4-BE49-F238E27FC236}">
                <a16:creationId xmlns:a16="http://schemas.microsoft.com/office/drawing/2014/main" id="{BFF0BFDF-4140-DE08-32A8-BFDD9F425668}"/>
              </a:ext>
            </a:extLst>
          </p:cNvPr>
          <p:cNvSpPr txBox="1"/>
          <p:nvPr>
            <p:custDataLst>
              <p:tags r:id="rId12"/>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9" name="ZoneTexte 8">
            <a:extLst>
              <a:ext uri="{FF2B5EF4-FFF2-40B4-BE49-F238E27FC236}">
                <a16:creationId xmlns:a16="http://schemas.microsoft.com/office/drawing/2014/main" id="{5FF70F08-A660-97FA-FF93-B457256D3407}"/>
              </a:ext>
            </a:extLst>
          </p:cNvPr>
          <p:cNvSpPr txBox="1"/>
          <p:nvPr>
            <p:custDataLst>
              <p:tags r:id="rId13"/>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618290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DC2915FB-92C5-567C-5ECF-2E05C753D10B}"/>
              </a:ext>
            </a:extLst>
          </p:cNvPr>
          <p:cNvSpPr txBox="1"/>
          <p:nvPr>
            <p:custDataLst>
              <p:tags r:id="rId13"/>
            </p:custDataLst>
          </p:nvPr>
        </p:nvSpPr>
        <p:spPr>
          <a:xfrm>
            <a:off x="392428" y="2669099"/>
            <a:ext cx="8327271" cy="304698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bo</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ba</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ib</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be  bi </a:t>
            </a:r>
          </a:p>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bu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bou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bé   </a:t>
            </a:r>
          </a:p>
        </p:txBody>
      </p:sp>
    </p:spTree>
    <p:extLst>
      <p:ext uri="{BB962C8B-B14F-4D97-AF65-F5344CB8AC3E}">
        <p14:creationId xmlns:p14="http://schemas.microsoft.com/office/powerpoint/2010/main" val="965863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a:t>
            </a:r>
            <a:r>
              <a:rPr lang="fr-FR" sz="1600" b="1" dirty="0">
                <a:solidFill>
                  <a:prstClr val="white">
                    <a:lumMod val="65000"/>
                  </a:prstClr>
                </a:solidFill>
                <a:latin typeface="Calibri"/>
              </a:rPr>
              <a:t>à la page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25</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6" name="Image 5">
            <a:extLst>
              <a:ext uri="{FF2B5EF4-FFF2-40B4-BE49-F238E27FC236}">
                <a16:creationId xmlns:a16="http://schemas.microsoft.com/office/drawing/2014/main" id="{0E8CC45D-7AD4-5388-8A91-C2CE591B5B62}"/>
              </a:ext>
            </a:extLst>
          </p:cNvPr>
          <p:cNvPicPr>
            <a:picLocks noChangeAspect="1"/>
          </p:cNvPicPr>
          <p:nvPr/>
        </p:nvPicPr>
        <p:blipFill>
          <a:blip r:embed="rId12"/>
          <a:stretch>
            <a:fillRect/>
          </a:stretch>
        </p:blipFill>
        <p:spPr>
          <a:xfrm>
            <a:off x="2690564" y="1002617"/>
            <a:ext cx="3762871" cy="5240528"/>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2690564" y="1447836"/>
            <a:ext cx="4098623" cy="14288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3720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7" name="Image 6">
            <a:extLst>
              <a:ext uri="{FF2B5EF4-FFF2-40B4-BE49-F238E27FC236}">
                <a16:creationId xmlns:a16="http://schemas.microsoft.com/office/drawing/2014/main" id="{4942E21D-2E0D-B5BF-1B98-157115549A52}"/>
              </a:ext>
            </a:extLst>
          </p:cNvPr>
          <p:cNvPicPr>
            <a:picLocks noChangeAspect="1"/>
          </p:cNvPicPr>
          <p:nvPr/>
        </p:nvPicPr>
        <p:blipFill>
          <a:blip r:embed="rId14"/>
          <a:stretch>
            <a:fillRect/>
          </a:stretch>
        </p:blipFill>
        <p:spPr>
          <a:xfrm>
            <a:off x="4239994" y="2492048"/>
            <a:ext cx="4675406" cy="1783745"/>
          </a:xfrm>
          <a:prstGeom prst="rect">
            <a:avLst/>
          </a:prstGeom>
        </p:spPr>
      </p:pic>
    </p:spTree>
    <p:extLst>
      <p:ext uri="{BB962C8B-B14F-4D97-AF65-F5344CB8AC3E}">
        <p14:creationId xmlns:p14="http://schemas.microsoft.com/office/powerpoint/2010/main" val="1607909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19378" y="2807138"/>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10</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9120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019446"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7"/>
            <a:ext cx="7146375" cy="166820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15684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796474" y="2934004"/>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Lire des pseudo-mots et des mots avec  : </a:t>
            </a:r>
            <a:r>
              <a:rPr lang="pt-BR" sz="2000" b="1" dirty="0">
                <a:solidFill>
                  <a:schemeClr val="accent5">
                    <a:lumMod val="50000"/>
                  </a:schemeClr>
                </a:solidFill>
                <a:latin typeface="Dosis" pitchFamily="2" charset="0"/>
              </a:rPr>
              <a:t>b</a:t>
            </a:r>
            <a:r>
              <a:rPr kumimoji="0" lang="pt-B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a:t>
            </a:r>
            <a:r>
              <a:rPr lang="pt-BR" sz="2000" b="1" dirty="0">
                <a:solidFill>
                  <a:schemeClr val="accent5">
                    <a:lumMod val="50000"/>
                  </a:schemeClr>
                </a:solidFill>
                <a:latin typeface="Dosis" pitchFamily="2" charset="0"/>
              </a:rPr>
              <a:t>   </a:t>
            </a:r>
            <a:endParaRPr kumimoji="0" lang="fr-FR" sz="28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6"/>
          <a:stretch>
            <a:fillRect/>
          </a:stretch>
        </p:blipFill>
        <p:spPr>
          <a:xfrm>
            <a:off x="1333191" y="2898315"/>
            <a:ext cx="336283" cy="366045"/>
          </a:xfrm>
          <a:prstGeom prst="rect">
            <a:avLst/>
          </a:prstGeom>
        </p:spPr>
      </p:pic>
      <p:sp>
        <p:nvSpPr>
          <p:cNvPr id="8" name="ZoneTexte 7">
            <a:extLst>
              <a:ext uri="{FF2B5EF4-FFF2-40B4-BE49-F238E27FC236}">
                <a16:creationId xmlns:a16="http://schemas.microsoft.com/office/drawing/2014/main" id="{1C0FE900-AA03-1DA6-F968-49B4922E4D25}"/>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479962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vous allez apprendre à lire des mots. On lit les lettres de gauche à droite. </a:t>
            </a:r>
          </a:p>
        </p:txBody>
      </p:sp>
      <p:sp>
        <p:nvSpPr>
          <p:cNvPr id="2" name="Rectangle 1">
            <a:extLst>
              <a:ext uri="{FF2B5EF4-FFF2-40B4-BE49-F238E27FC236}">
                <a16:creationId xmlns:a16="http://schemas.microsoft.com/office/drawing/2014/main" id="{BC6E172D-8037-172A-0598-48C67D9CBADE}"/>
              </a:ext>
            </a:extLst>
          </p:cNvPr>
          <p:cNvSpPr/>
          <p:nvPr>
            <p:custDataLst>
              <p:tags r:id="rId8"/>
            </p:custDataLst>
          </p:nvPr>
        </p:nvSpPr>
        <p:spPr>
          <a:xfrm>
            <a:off x="2650844" y="1708992"/>
            <a:ext cx="478654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bébé</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5" name="Freeform 15">
            <a:extLst>
              <a:ext uri="{FF2B5EF4-FFF2-40B4-BE49-F238E27FC236}">
                <a16:creationId xmlns:a16="http://schemas.microsoft.com/office/drawing/2014/main" id="{78A97166-EE51-1145-D597-7A0F0E7CAC95}"/>
              </a:ext>
            </a:extLst>
          </p:cNvPr>
          <p:cNvSpPr/>
          <p:nvPr>
            <p:custDataLst>
              <p:tags r:id="rId9"/>
            </p:custDataLst>
          </p:nvPr>
        </p:nvSpPr>
        <p:spPr>
          <a:xfrm>
            <a:off x="2999328" y="4184611"/>
            <a:ext cx="3585134" cy="527183"/>
          </a:xfrm>
          <a:custGeom>
            <a:avLst/>
            <a:gdLst/>
            <a:ahLst/>
            <a:cxnLst/>
            <a:rect l="l" t="t" r="r" b="b"/>
            <a:pathLst>
              <a:path w="1665242" h="455860">
                <a:moveTo>
                  <a:pt x="0" y="0"/>
                </a:moveTo>
                <a:lnTo>
                  <a:pt x="1665242" y="0"/>
                </a:lnTo>
                <a:lnTo>
                  <a:pt x="1665242" y="455859"/>
                </a:lnTo>
                <a:lnTo>
                  <a:pt x="0" y="4558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674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b/é    bé    b/é   bé. B</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ébé</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bébé.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2681318" y="1519437"/>
            <a:ext cx="6278779"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bé</a:t>
            </a:r>
            <a:r>
              <a:rPr kumimoji="0" lang="pt-BR" sz="72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bé</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743632" y="2835527"/>
            <a:ext cx="228353" cy="2134235"/>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6170083" y="2951912"/>
            <a:ext cx="217182" cy="1912638"/>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43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00752"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1057166"/>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10</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826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r/a    ra     b/a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ba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R</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aba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Rabat.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2271415" y="1519437"/>
            <a:ext cx="6278779"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ra</a:t>
            </a:r>
            <a:r>
              <a:rPr kumimoji="0" lang="pt-BR" sz="72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ba</a:t>
            </a:r>
            <a:r>
              <a:rPr kumimoji="0" lang="pt-B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t</a:t>
            </a:r>
            <a:endParaRPr kumimoji="0" lang="fr-F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028845" y="3140411"/>
            <a:ext cx="217183" cy="1513298"/>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5628265" y="2398928"/>
            <a:ext cx="217182" cy="2996266"/>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307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78298" y="29929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l/a   la    v/a   va    b/o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bo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Lavabo. Lisons ensemble : lavabo. </a:t>
            </a:r>
          </a:p>
        </p:txBody>
      </p:sp>
      <p:sp>
        <p:nvSpPr>
          <p:cNvPr id="2" name="Rectangle 1">
            <a:extLst>
              <a:ext uri="{FF2B5EF4-FFF2-40B4-BE49-F238E27FC236}">
                <a16:creationId xmlns:a16="http://schemas.microsoft.com/office/drawing/2014/main" id="{BC6E172D-8037-172A-0598-48C67D9CBADE}"/>
              </a:ext>
            </a:extLst>
          </p:cNvPr>
          <p:cNvSpPr/>
          <p:nvPr>
            <p:custDataLst>
              <p:tags r:id="rId8"/>
            </p:custDataLst>
          </p:nvPr>
        </p:nvSpPr>
        <p:spPr>
          <a:xfrm>
            <a:off x="1483386" y="1776111"/>
            <a:ext cx="8002316" cy="2292935"/>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la</a:t>
            </a:r>
            <a:r>
              <a:rPr kumimoji="0" lang="pt-BR" sz="96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va</a:t>
            </a:r>
            <a:r>
              <a:rPr kumimoji="0" lang="pt-BR" sz="72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bo </a:t>
            </a:r>
            <a:endParaRPr kumimoji="0" lang="fr-FR" sz="143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6" name="Parenthèse ouvrante 5">
            <a:extLst>
              <a:ext uri="{FF2B5EF4-FFF2-40B4-BE49-F238E27FC236}">
                <a16:creationId xmlns:a16="http://schemas.microsoft.com/office/drawing/2014/main" id="{0B274C7D-6161-E790-5817-4D2AFED95469}"/>
              </a:ext>
            </a:extLst>
          </p:cNvPr>
          <p:cNvSpPr/>
          <p:nvPr>
            <p:custDataLst>
              <p:tags r:id="rId9"/>
            </p:custDataLst>
          </p:nvPr>
        </p:nvSpPr>
        <p:spPr>
          <a:xfrm rot="16200000">
            <a:off x="2070839" y="3246775"/>
            <a:ext cx="249841" cy="1255302"/>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Parenthèse ouvrante 6">
            <a:extLst>
              <a:ext uri="{FF2B5EF4-FFF2-40B4-BE49-F238E27FC236}">
                <a16:creationId xmlns:a16="http://schemas.microsoft.com/office/drawing/2014/main" id="{9F7511ED-A10D-9AD8-F2D1-5DC3845DAFF5}"/>
              </a:ext>
            </a:extLst>
          </p:cNvPr>
          <p:cNvSpPr/>
          <p:nvPr>
            <p:custDataLst>
              <p:tags r:id="rId10"/>
            </p:custDataLst>
          </p:nvPr>
        </p:nvSpPr>
        <p:spPr>
          <a:xfrm rot="16200000">
            <a:off x="3881679" y="2996309"/>
            <a:ext cx="249844" cy="1767536"/>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Parenthèse ouvrante 4">
            <a:extLst>
              <a:ext uri="{FF2B5EF4-FFF2-40B4-BE49-F238E27FC236}">
                <a16:creationId xmlns:a16="http://schemas.microsoft.com/office/drawing/2014/main" id="{319FD05C-B157-E768-91C5-2E0D6AE68EEA}"/>
              </a:ext>
            </a:extLst>
          </p:cNvPr>
          <p:cNvSpPr/>
          <p:nvPr>
            <p:custDataLst>
              <p:tags r:id="rId11"/>
            </p:custDataLst>
          </p:nvPr>
        </p:nvSpPr>
        <p:spPr>
          <a:xfrm rot="16200000">
            <a:off x="5870904" y="3074046"/>
            <a:ext cx="249841" cy="1612064"/>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4934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b/u   bu    r/a  ra.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Bura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bura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2423786" y="1758571"/>
            <a:ext cx="5033303"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bu</a:t>
            </a:r>
            <a:r>
              <a:rPr kumimoji="0" lang="pt-BR" sz="119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ra</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514935" y="3045828"/>
            <a:ext cx="217182" cy="2180734"/>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5976900" y="3187795"/>
            <a:ext cx="217181" cy="1896799"/>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166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b/u/s   bus.  Lisons ensemble : bus.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3212062" y="1758571"/>
            <a:ext cx="5033303"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bus</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4746577" y="2602461"/>
            <a:ext cx="260615" cy="3110899"/>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4912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94734"/>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A539E9E2-1C61-1AE1-E4E2-4B4AE5EE587C}"/>
              </a:ext>
            </a:extLst>
          </p:cNvPr>
          <p:cNvSpPr txBox="1"/>
          <p:nvPr>
            <p:custDataLst>
              <p:tags r:id="rId13"/>
            </p:custDataLst>
          </p:nvPr>
        </p:nvSpPr>
        <p:spPr>
          <a:xfrm>
            <a:off x="392428" y="2948285"/>
            <a:ext cx="8327271" cy="3208571"/>
          </a:xfrm>
          <a:prstGeom prst="rect">
            <a:avLst/>
          </a:prstGeom>
          <a:noFill/>
        </p:spPr>
        <p:txBody>
          <a:bodyPr wrap="square" rtlCol="0">
            <a:spAutoFit/>
          </a:bodyPr>
          <a:lstStyle/>
          <a:p>
            <a:pPr marL="0" marR="0" lvl="0" indent="0" algn="ctr" defTabSz="685818" rtl="0" eaLnBrk="1" fontAlgn="auto" latinLnBrk="0" hangingPunct="1">
              <a:lnSpc>
                <a:spcPct val="150000"/>
              </a:lnSpc>
              <a:spcBef>
                <a:spcPts val="0"/>
              </a:spcBef>
              <a:spcAft>
                <a:spcPts val="0"/>
              </a:spcAft>
              <a:buClrTx/>
              <a:buSzTx/>
              <a:buFontTx/>
              <a:buNone/>
              <a:tabLst/>
              <a:defRPr/>
            </a:pPr>
            <a:r>
              <a:rPr lang="fr-FR" sz="7200" b="1" dirty="0">
                <a:solidFill>
                  <a:srgbClr val="4BACC6">
                    <a:lumMod val="50000"/>
                  </a:srgbClr>
                </a:solidFill>
                <a:latin typeface="Dosis" pitchFamily="2" charset="0"/>
                <a:cs typeface="Times New Roman" panose="02020603050405020304" pitchFamily="18" charset="0"/>
              </a:rPr>
              <a:t>bébé</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lang="fr-FR" sz="7200" b="1" dirty="0" err="1">
                <a:solidFill>
                  <a:srgbClr val="4BACC6">
                    <a:lumMod val="50000"/>
                  </a:srgbClr>
                </a:solidFill>
                <a:latin typeface="Dosis" pitchFamily="2" charset="0"/>
                <a:cs typeface="Times New Roman" panose="02020603050405020304" pitchFamily="18" charset="0"/>
              </a:rPr>
              <a:t>bali</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fuba</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p>
          <a:p>
            <a:pPr marL="0" marR="0" lvl="0" indent="0" algn="ctr" defTabSz="685818" rtl="0" eaLnBrk="1" fontAlgn="auto" latinLnBrk="0" hangingPunct="1">
              <a:lnSpc>
                <a:spcPct val="150000"/>
              </a:lnSpc>
              <a:spcBef>
                <a:spcPts val="0"/>
              </a:spcBef>
              <a:spcAft>
                <a:spcPts val="0"/>
              </a:spcAft>
              <a:buClrTx/>
              <a:buSzTx/>
              <a:buFontTx/>
              <a:buNone/>
              <a:tabLst/>
              <a:defRPr/>
            </a:pPr>
            <a:r>
              <a:rPr lang="fr-FR" sz="7200" b="1" dirty="0">
                <a:solidFill>
                  <a:srgbClr val="4BACC6">
                    <a:lumMod val="50000"/>
                  </a:srgbClr>
                </a:solidFill>
                <a:latin typeface="Dosis" pitchFamily="2" charset="0"/>
                <a:cs typeface="Times New Roman" panose="02020603050405020304" pitchFamily="18" charset="0"/>
              </a:rPr>
              <a:t> lavabo   bus</a:t>
            </a:r>
            <a:endPar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endParaRPr>
          </a:p>
        </p:txBody>
      </p:sp>
    </p:spTree>
    <p:extLst>
      <p:ext uri="{BB962C8B-B14F-4D97-AF65-F5344CB8AC3E}">
        <p14:creationId xmlns:p14="http://schemas.microsoft.com/office/powerpoint/2010/main" val="955006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3902" y="180292"/>
            <a:ext cx="8766670"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EFC2A804-E285-A465-2E6C-E191401D4579}"/>
              </a:ext>
            </a:extLst>
          </p:cNvPr>
          <p:cNvSpPr txBox="1"/>
          <p:nvPr>
            <p:custDataLst>
              <p:tags r:id="rId10"/>
            </p:custDataLst>
          </p:nvPr>
        </p:nvSpPr>
        <p:spPr>
          <a:xfrm>
            <a:off x="392428" y="2948285"/>
            <a:ext cx="8327271" cy="3208571"/>
          </a:xfrm>
          <a:prstGeom prst="rect">
            <a:avLst/>
          </a:prstGeom>
          <a:noFill/>
        </p:spPr>
        <p:txBody>
          <a:bodyPr wrap="square" rtlCol="0">
            <a:spAutoFit/>
          </a:bodyPr>
          <a:lstStyle/>
          <a:p>
            <a:pPr lvl="0" algn="ctr" defTabSz="685818">
              <a:lnSpc>
                <a:spcPct val="150000"/>
              </a:lnSpc>
              <a:defRPr/>
            </a:pPr>
            <a:r>
              <a:rPr lang="fr-FR" sz="7200" b="1" dirty="0" err="1">
                <a:solidFill>
                  <a:srgbClr val="4BACC6">
                    <a:lumMod val="50000"/>
                  </a:srgbClr>
                </a:solidFill>
                <a:latin typeface="Dosis" pitchFamily="2" charset="0"/>
                <a:cs typeface="Times New Roman" panose="02020603050405020304" pitchFamily="18" charset="0"/>
              </a:rPr>
              <a:t>bobi</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saba</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balou</a:t>
            </a:r>
            <a:endPar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endParaRPr>
          </a:p>
          <a:p>
            <a:pPr lvl="0" algn="ctr" defTabSz="685818">
              <a:lnSpc>
                <a:spcPct val="150000"/>
              </a:lnSpc>
              <a:defRPr/>
            </a:pPr>
            <a:r>
              <a:rPr lang="fr-FR" sz="7200" b="1" dirty="0">
                <a:solidFill>
                  <a:srgbClr val="4BACC6">
                    <a:lumMod val="50000"/>
                  </a:srgbClr>
                </a:solidFill>
                <a:latin typeface="Dosis" pitchFamily="2" charset="0"/>
                <a:cs typeface="Times New Roman" panose="02020603050405020304" pitchFamily="18" charset="0"/>
              </a:rPr>
              <a:t>   bol</a:t>
            </a:r>
            <a:r>
              <a:rPr lang="fr-FR" sz="7200" b="1" dirty="0">
                <a:solidFill>
                  <a:schemeClr val="bg1">
                    <a:lumMod val="65000"/>
                  </a:schemeClr>
                </a:solidFill>
                <a:latin typeface="Dosis" pitchFamily="2" charset="0"/>
                <a:cs typeface="Times New Roman" panose="02020603050405020304" pitchFamily="18" charset="0"/>
              </a:rPr>
              <a:t>    </a:t>
            </a:r>
            <a:r>
              <a:rPr lang="fr-FR" sz="7200" b="1" dirty="0">
                <a:solidFill>
                  <a:srgbClr val="4BACC6">
                    <a:lumMod val="50000"/>
                  </a:srgbClr>
                </a:solidFill>
                <a:latin typeface="Dosis" pitchFamily="2" charset="0"/>
                <a:cs typeface="Times New Roman" panose="02020603050405020304" pitchFamily="18" charset="0"/>
              </a:rPr>
              <a:t>sabo</a:t>
            </a:r>
            <a:r>
              <a:rPr lang="fr-FR" sz="7200" b="1" dirty="0">
                <a:solidFill>
                  <a:schemeClr val="bg1">
                    <a:lumMod val="75000"/>
                  </a:schemeClr>
                </a:solidFill>
                <a:latin typeface="Dosis" pitchFamily="2" charset="0"/>
                <a:cs typeface="Times New Roman" panose="02020603050405020304" pitchFamily="18" charset="0"/>
              </a:rPr>
              <a:t>t</a:t>
            </a:r>
            <a:r>
              <a:rPr lang="fr-FR" sz="7200" b="1" dirty="0">
                <a:solidFill>
                  <a:schemeClr val="bg1">
                    <a:lumMod val="65000"/>
                  </a:schemeClr>
                </a:solidFill>
                <a:latin typeface="Dosis" pitchFamily="2" charset="0"/>
                <a:cs typeface="Times New Roman" panose="02020603050405020304" pitchFamily="18" charset="0"/>
              </a:rPr>
              <a:t>   </a:t>
            </a:r>
            <a:r>
              <a:rPr lang="fr-FR" sz="7200" b="1" dirty="0">
                <a:solidFill>
                  <a:srgbClr val="4BACC6">
                    <a:lumMod val="50000"/>
                  </a:srgbClr>
                </a:solidFill>
                <a:latin typeface="Dosis" pitchFamily="2" charset="0"/>
                <a:cs typeface="Times New Roman" panose="02020603050405020304" pitchFamily="18" charset="0"/>
              </a:rPr>
              <a:t>      </a:t>
            </a:r>
            <a:endPar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endParaRPr>
          </a:p>
        </p:txBody>
      </p:sp>
      <p:sp>
        <p:nvSpPr>
          <p:cNvPr id="5" name="ZoneTexte 4">
            <a:extLst>
              <a:ext uri="{FF2B5EF4-FFF2-40B4-BE49-F238E27FC236}">
                <a16:creationId xmlns:a16="http://schemas.microsoft.com/office/drawing/2014/main" id="{C8C005C2-B919-024E-4A70-6A25BC09CCC2}"/>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9" name="ZoneTexte 8">
            <a:extLst>
              <a:ext uri="{FF2B5EF4-FFF2-40B4-BE49-F238E27FC236}">
                <a16:creationId xmlns:a16="http://schemas.microsoft.com/office/drawing/2014/main" id="{936F9A67-1CC0-78A7-D8C6-CB38D6095DE0}"/>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5B81FEE0-F70B-2DEF-B896-0563D73244D8}"/>
              </a:ext>
            </a:extLst>
          </p:cNvPr>
          <p:cNvSpPr/>
          <p:nvPr>
            <p:custDataLst>
              <p:tags r:id="rId13"/>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2761924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à la page 25</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6" name="Image 5">
            <a:extLst>
              <a:ext uri="{FF2B5EF4-FFF2-40B4-BE49-F238E27FC236}">
                <a16:creationId xmlns:a16="http://schemas.microsoft.com/office/drawing/2014/main" id="{0E8CC45D-7AD4-5388-8A91-C2CE591B5B62}"/>
              </a:ext>
            </a:extLst>
          </p:cNvPr>
          <p:cNvPicPr>
            <a:picLocks noChangeAspect="1"/>
          </p:cNvPicPr>
          <p:nvPr/>
        </p:nvPicPr>
        <p:blipFill>
          <a:blip r:embed="rId12"/>
          <a:stretch>
            <a:fillRect/>
          </a:stretch>
        </p:blipFill>
        <p:spPr>
          <a:xfrm>
            <a:off x="2690564" y="1002617"/>
            <a:ext cx="3762871" cy="5240528"/>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2703386" y="2876734"/>
            <a:ext cx="1881436" cy="11119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3398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7" name="Image 6">
            <a:extLst>
              <a:ext uri="{FF2B5EF4-FFF2-40B4-BE49-F238E27FC236}">
                <a16:creationId xmlns:a16="http://schemas.microsoft.com/office/drawing/2014/main" id="{0D2B2660-CF3A-ABD7-5DE9-DD1D1BA07AC0}"/>
              </a:ext>
            </a:extLst>
          </p:cNvPr>
          <p:cNvPicPr>
            <a:picLocks noChangeAspect="1"/>
          </p:cNvPicPr>
          <p:nvPr/>
        </p:nvPicPr>
        <p:blipFill>
          <a:blip r:embed="rId14"/>
          <a:stretch>
            <a:fillRect/>
          </a:stretch>
        </p:blipFill>
        <p:spPr>
          <a:xfrm>
            <a:off x="4884367" y="2428492"/>
            <a:ext cx="3140281" cy="2001016"/>
          </a:xfrm>
          <a:prstGeom prst="rect">
            <a:avLst/>
          </a:prstGeom>
        </p:spPr>
      </p:pic>
    </p:spTree>
    <p:extLst>
      <p:ext uri="{BB962C8B-B14F-4D97-AF65-F5344CB8AC3E}">
        <p14:creationId xmlns:p14="http://schemas.microsoft.com/office/powerpoint/2010/main" val="1339128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95160" y="252549"/>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37926" y="3429000"/>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85951" y="175155"/>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10</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103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66757" y="2938787"/>
            <a:ext cx="6651456" cy="957709"/>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50000"/>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Lire les mots-outils : </a:t>
            </a:r>
            <a:r>
              <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 les -des  - un -  une  - dans -  deux -  trois de – du -  des -  pour – avec.</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328732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68736" y="1714800"/>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ea typeface="+mn-ea"/>
                <a:cs typeface="+mn-cs"/>
              </a:rPr>
              <a:t>Objectif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8"/>
            <a:ext cx="7839645"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838286" y="3115651"/>
            <a:ext cx="5281495"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Chanter la chanson </a:t>
            </a:r>
            <a:r>
              <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 </a:t>
            </a:r>
            <a:r>
              <a:rPr lang="fr-FR" sz="2000" b="1" dirty="0">
                <a:solidFill>
                  <a:srgbClr val="4BACC6">
                    <a:lumMod val="50000"/>
                  </a:srgbClr>
                </a:solidFill>
                <a:latin typeface="Dosis" pitchFamily="2" charset="0"/>
              </a:rPr>
              <a:t>toute la famille se réveille »</a:t>
            </a:r>
            <a:r>
              <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367281" y="3055946"/>
            <a:ext cx="336283" cy="366045"/>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13027357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deux ». Il s’écrit avec les lettres d-e-u-x. deux. Lisons ensemble : deux.</a:t>
            </a:r>
          </a:p>
        </p:txBody>
      </p:sp>
      <p:sp>
        <p:nvSpPr>
          <p:cNvPr id="2" name="ZoneTexte 1">
            <a:extLst>
              <a:ext uri="{FF2B5EF4-FFF2-40B4-BE49-F238E27FC236}">
                <a16:creationId xmlns:a16="http://schemas.microsoft.com/office/drawing/2014/main" id="{E41E9F4C-6D70-8043-0836-592B199DB306}"/>
              </a:ext>
            </a:extLst>
          </p:cNvPr>
          <p:cNvSpPr txBox="1"/>
          <p:nvPr>
            <p:custDataLst>
              <p:tags r:id="rId8"/>
            </p:custDataLst>
          </p:nvPr>
        </p:nvSpPr>
        <p:spPr>
          <a:xfrm>
            <a:off x="285872" y="2769799"/>
            <a:ext cx="8559801" cy="1323439"/>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8000" b="1" i="0" u="none" strike="noStrike" kern="0" cap="none" spc="320" normalizeH="0" baseline="0" noProof="0" dirty="0">
                <a:ln>
                  <a:noFill/>
                </a:ln>
                <a:solidFill>
                  <a:srgbClr val="106585"/>
                </a:solidFill>
                <a:effectLst/>
                <a:uLnTx/>
                <a:uFillTx/>
                <a:latin typeface="Dosis" pitchFamily="2" charset="0"/>
                <a:ea typeface="+mn-ea"/>
                <a:cs typeface="+mn-cs"/>
              </a:rPr>
              <a:t>deux</a:t>
            </a:r>
          </a:p>
        </p:txBody>
      </p:sp>
    </p:spTree>
    <p:extLst>
      <p:ext uri="{BB962C8B-B14F-4D97-AF65-F5344CB8AC3E}">
        <p14:creationId xmlns:p14="http://schemas.microsoft.com/office/powerpoint/2010/main" val="2938279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trois ». Il s’écrit avec les lettres t-r-o-i-s. trois. Lisons ensemble : trois.</a:t>
            </a:r>
          </a:p>
        </p:txBody>
      </p:sp>
      <p:sp>
        <p:nvSpPr>
          <p:cNvPr id="2" name="ZoneTexte 1">
            <a:extLst>
              <a:ext uri="{FF2B5EF4-FFF2-40B4-BE49-F238E27FC236}">
                <a16:creationId xmlns:a16="http://schemas.microsoft.com/office/drawing/2014/main" id="{E41E9F4C-6D70-8043-0836-592B199DB306}"/>
              </a:ext>
            </a:extLst>
          </p:cNvPr>
          <p:cNvSpPr txBox="1"/>
          <p:nvPr>
            <p:custDataLst>
              <p:tags r:id="rId8"/>
            </p:custDataLst>
          </p:nvPr>
        </p:nvSpPr>
        <p:spPr>
          <a:xfrm>
            <a:off x="285872" y="2769799"/>
            <a:ext cx="8559801" cy="1323439"/>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8000" b="1" i="0" u="none" strike="noStrike" kern="0" cap="none" spc="320" normalizeH="0" baseline="0" noProof="0" dirty="0">
                <a:ln>
                  <a:noFill/>
                </a:ln>
                <a:solidFill>
                  <a:srgbClr val="106585"/>
                </a:solidFill>
                <a:effectLst/>
                <a:uLnTx/>
                <a:uFillTx/>
                <a:latin typeface="Dosis" pitchFamily="2" charset="0"/>
                <a:ea typeface="+mn-ea"/>
                <a:cs typeface="+mn-cs"/>
              </a:rPr>
              <a:t>trois</a:t>
            </a:r>
          </a:p>
        </p:txBody>
      </p:sp>
    </p:spTree>
    <p:extLst>
      <p:ext uri="{BB962C8B-B14F-4D97-AF65-F5344CB8AC3E}">
        <p14:creationId xmlns:p14="http://schemas.microsoft.com/office/powerpoint/2010/main" val="23143212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sp>
        <p:nvSpPr>
          <p:cNvPr id="4" name="ZoneTexte 3">
            <a:extLst>
              <a:ext uri="{FF2B5EF4-FFF2-40B4-BE49-F238E27FC236}">
                <a16:creationId xmlns:a16="http://schemas.microsoft.com/office/drawing/2014/main" id="{20E24FA5-A8F2-1D94-7EE1-E7F88CA4E694}"/>
              </a:ext>
            </a:extLst>
          </p:cNvPr>
          <p:cNvSpPr txBox="1"/>
          <p:nvPr>
            <p:custDataLst>
              <p:tags r:id="rId8"/>
            </p:custDataLst>
          </p:nvPr>
        </p:nvSpPr>
        <p:spPr>
          <a:xfrm>
            <a:off x="285872" y="2458258"/>
            <a:ext cx="8559801" cy="2862322"/>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les    des    de   un    une   dans    deux   trois   du    des     pour   avec</a:t>
            </a:r>
          </a:p>
        </p:txBody>
      </p:sp>
    </p:spTree>
    <p:extLst>
      <p:ext uri="{BB962C8B-B14F-4D97-AF65-F5344CB8AC3E}">
        <p14:creationId xmlns:p14="http://schemas.microsoft.com/office/powerpoint/2010/main" val="30360405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 </a:t>
            </a:r>
          </a:p>
        </p:txBody>
      </p:sp>
      <p:sp>
        <p:nvSpPr>
          <p:cNvPr id="2" name="ZoneTexte 1">
            <a:extLst>
              <a:ext uri="{FF2B5EF4-FFF2-40B4-BE49-F238E27FC236}">
                <a16:creationId xmlns:a16="http://schemas.microsoft.com/office/drawing/2014/main" id="{E41E9F4C-6D70-8043-0836-592B199DB306}"/>
              </a:ext>
            </a:extLst>
          </p:cNvPr>
          <p:cNvSpPr txBox="1"/>
          <p:nvPr>
            <p:custDataLst>
              <p:tags r:id="rId8"/>
            </p:custDataLst>
          </p:nvPr>
        </p:nvSpPr>
        <p:spPr>
          <a:xfrm>
            <a:off x="171081" y="3525800"/>
            <a:ext cx="8776195" cy="2169825"/>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les       des       de</a:t>
            </a:r>
          </a:p>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 un        une        dans </a:t>
            </a:r>
          </a:p>
        </p:txBody>
      </p:sp>
    </p:spTree>
    <p:extLst>
      <p:ext uri="{BB962C8B-B14F-4D97-AF65-F5344CB8AC3E}">
        <p14:creationId xmlns:p14="http://schemas.microsoft.com/office/powerpoint/2010/main" val="2108268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 </a:t>
            </a:r>
          </a:p>
        </p:txBody>
      </p:sp>
      <p:sp>
        <p:nvSpPr>
          <p:cNvPr id="2" name="ZoneTexte 1">
            <a:extLst>
              <a:ext uri="{FF2B5EF4-FFF2-40B4-BE49-F238E27FC236}">
                <a16:creationId xmlns:a16="http://schemas.microsoft.com/office/drawing/2014/main" id="{C1E0B392-9F98-6879-F527-505BA8641E4F}"/>
              </a:ext>
            </a:extLst>
          </p:cNvPr>
          <p:cNvSpPr txBox="1"/>
          <p:nvPr>
            <p:custDataLst>
              <p:tags r:id="rId8"/>
            </p:custDataLst>
          </p:nvPr>
        </p:nvSpPr>
        <p:spPr>
          <a:xfrm>
            <a:off x="-148713" y="3525800"/>
            <a:ext cx="9292713" cy="2169825"/>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 deux      pour       du</a:t>
            </a:r>
          </a:p>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   des      trois     avec</a:t>
            </a:r>
          </a:p>
        </p:txBody>
      </p:sp>
    </p:spTree>
    <p:extLst>
      <p:ext uri="{BB962C8B-B14F-4D97-AF65-F5344CB8AC3E}">
        <p14:creationId xmlns:p14="http://schemas.microsoft.com/office/powerpoint/2010/main" val="32368821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à la page 25</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6" name="Image 5">
            <a:extLst>
              <a:ext uri="{FF2B5EF4-FFF2-40B4-BE49-F238E27FC236}">
                <a16:creationId xmlns:a16="http://schemas.microsoft.com/office/drawing/2014/main" id="{0E8CC45D-7AD4-5388-8A91-C2CE591B5B62}"/>
              </a:ext>
            </a:extLst>
          </p:cNvPr>
          <p:cNvPicPr>
            <a:picLocks noChangeAspect="1"/>
          </p:cNvPicPr>
          <p:nvPr/>
        </p:nvPicPr>
        <p:blipFill>
          <a:blip r:embed="rId12"/>
          <a:stretch>
            <a:fillRect/>
          </a:stretch>
        </p:blipFill>
        <p:spPr>
          <a:xfrm>
            <a:off x="2690564" y="1002617"/>
            <a:ext cx="3762871" cy="5240528"/>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4663950" y="2871783"/>
            <a:ext cx="1881436" cy="11119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43095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43311" y="521087"/>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5" name="Image 4">
            <a:extLst>
              <a:ext uri="{FF2B5EF4-FFF2-40B4-BE49-F238E27FC236}">
                <a16:creationId xmlns:a16="http://schemas.microsoft.com/office/drawing/2014/main" id="{F7B192FD-8760-68E6-2DD4-C7AFFEC22F8B}"/>
              </a:ext>
            </a:extLst>
          </p:cNvPr>
          <p:cNvPicPr>
            <a:picLocks noChangeAspect="1"/>
          </p:cNvPicPr>
          <p:nvPr/>
        </p:nvPicPr>
        <p:blipFill>
          <a:blip r:embed="rId14"/>
          <a:stretch>
            <a:fillRect/>
          </a:stretch>
        </p:blipFill>
        <p:spPr>
          <a:xfrm>
            <a:off x="5196278" y="2406934"/>
            <a:ext cx="3046495" cy="2070433"/>
          </a:xfrm>
          <a:prstGeom prst="rect">
            <a:avLst/>
          </a:prstGeom>
        </p:spPr>
      </p:pic>
    </p:spTree>
    <p:extLst>
      <p:ext uri="{BB962C8B-B14F-4D97-AF65-F5344CB8AC3E}">
        <p14:creationId xmlns:p14="http://schemas.microsoft.com/office/powerpoint/2010/main" val="15189662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5: Lecture de mots-outils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6: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7</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33063" y="3901965"/>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10</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4331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66757" y="2938787"/>
            <a:ext cx="6651456" cy="446931"/>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50000"/>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Écrire des mots simples.</a:t>
            </a:r>
            <a:endPar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2010467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370235" y="5022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1123360" y="33293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42681" y="351222"/>
            <a:ext cx="8026399"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Nous allons apprendre à écrire des mots. Regardez comment je fais. Quand j’entends la syllabe « bé », j’entends « b » et « é ». J’écris un b  et un é. </a:t>
            </a: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2963918" y="2491049"/>
            <a:ext cx="2917284" cy="221599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800" b="1" i="0" u="none" strike="noStrike" kern="1200" cap="none" spc="0" normalizeH="0" baseline="0" noProof="0" dirty="0">
                <a:ln>
                  <a:noFill/>
                </a:ln>
                <a:solidFill>
                  <a:srgbClr val="106585"/>
                </a:solidFill>
                <a:effectLst/>
                <a:uLnTx/>
                <a:uFillTx/>
                <a:latin typeface="Dosis" pitchFamily="2" charset="0"/>
                <a:ea typeface="+mn-ea"/>
                <a:cs typeface="+mn-cs"/>
              </a:rPr>
              <a:t>bé</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2" name="Picture 4" descr="Peau moyennement claire main qui écrit image clipart ...">
            <a:extLst>
              <a:ext uri="{FF2B5EF4-FFF2-40B4-BE49-F238E27FC236}">
                <a16:creationId xmlns:a16="http://schemas.microsoft.com/office/drawing/2014/main" id="{5E3C7492-B1A2-0B7B-988E-32EFB32CBCE1}"/>
              </a:ext>
            </a:extLst>
          </p:cNvPr>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881201" y="2497976"/>
            <a:ext cx="1862048" cy="186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3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7238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63599" y="333987"/>
            <a:ext cx="7975601"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Pour commencer, nous allons </a:t>
            </a:r>
            <a:r>
              <a:rPr lang="fr-FR" sz="1600" b="1" dirty="0">
                <a:solidFill>
                  <a:prstClr val="white">
                    <a:lumMod val="65000"/>
                  </a:prstClr>
                </a:solidFill>
                <a:latin typeface="Calibri"/>
              </a:rPr>
              <a:t>chanter une nouvelle chanson :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toute la famille se réveille ».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2379166" y="1770593"/>
            <a:ext cx="4385668" cy="3596991"/>
          </a:xfrm>
          <a:prstGeom prst="rect">
            <a:avLst/>
          </a:prstGeom>
        </p:spPr>
      </p:pic>
    </p:spTree>
    <p:extLst>
      <p:ext uri="{BB962C8B-B14F-4D97-AF65-F5344CB8AC3E}">
        <p14:creationId xmlns:p14="http://schemas.microsoft.com/office/powerpoint/2010/main" val="1254750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370235" y="5022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1123360" y="33293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78236" y="332936"/>
            <a:ext cx="8026399" cy="60529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Quand j’entends le mot « bébé » . « bé – bé ». J’entends « bé »,  j’écris la lettre b et é. J’entends « bé », j’écris la lettre b et é. bébé. </a:t>
            </a:r>
            <a:endPar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106542" y="2321004"/>
            <a:ext cx="4757842" cy="221599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96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3800" b="1" i="0" u="none" strike="noStrike" kern="1200" cap="none" spc="0" normalizeH="0" baseline="0" noProof="0" dirty="0">
                <a:ln>
                  <a:noFill/>
                </a:ln>
                <a:solidFill>
                  <a:srgbClr val="106585"/>
                </a:solidFill>
                <a:effectLst/>
                <a:uLnTx/>
                <a:uFillTx/>
                <a:latin typeface="Dosis" pitchFamily="2" charset="0"/>
                <a:ea typeface="+mn-ea"/>
                <a:cs typeface="+mn-cs"/>
              </a:rPr>
              <a:t>bé</a:t>
            </a:r>
            <a:r>
              <a:rPr kumimoji="0" lang="pt-BR" sz="60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3800" b="1" i="0" u="none" strike="noStrike" kern="1200" cap="none" spc="0" normalizeH="0" baseline="0" noProof="0" dirty="0">
                <a:ln>
                  <a:noFill/>
                </a:ln>
                <a:solidFill>
                  <a:srgbClr val="106585"/>
                </a:solidFill>
                <a:effectLst/>
                <a:uLnTx/>
                <a:uFillTx/>
                <a:latin typeface="Dosis" pitchFamily="2" charset="0"/>
                <a:ea typeface="+mn-ea"/>
                <a:cs typeface="+mn-cs"/>
              </a:rPr>
              <a:t>bé</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2" name="Picture 4" descr="Peau moyennement claire main qui écrit image clipart ...">
            <a:extLst>
              <a:ext uri="{FF2B5EF4-FFF2-40B4-BE49-F238E27FC236}">
                <a16:creationId xmlns:a16="http://schemas.microsoft.com/office/drawing/2014/main" id="{5E3C7492-B1A2-0B7B-988E-32EFB32CBCE1}"/>
              </a:ext>
            </a:extLst>
          </p:cNvPr>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881201" y="2497976"/>
            <a:ext cx="1862048" cy="1862048"/>
          </a:xfrm>
          <a:prstGeom prst="rect">
            <a:avLst/>
          </a:prstGeom>
          <a:noFill/>
          <a:extLst>
            <a:ext uri="{909E8E84-426E-40DD-AFC4-6F175D3DCCD1}">
              <a14:hiddenFill xmlns:a14="http://schemas.microsoft.com/office/drawing/2010/main">
                <a:solidFill>
                  <a:srgbClr val="FFFFFF"/>
                </a:solidFill>
              </a14:hiddenFill>
            </a:ext>
          </a:extLst>
        </p:spPr>
      </p:pic>
      <p:sp>
        <p:nvSpPr>
          <p:cNvPr id="3" name="Parenthèse ouvrante 2">
            <a:extLst>
              <a:ext uri="{FF2B5EF4-FFF2-40B4-BE49-F238E27FC236}">
                <a16:creationId xmlns:a16="http://schemas.microsoft.com/office/drawing/2014/main" id="{FBF9EC0B-0093-47CE-11A9-305D4E9B6C87}"/>
              </a:ext>
            </a:extLst>
          </p:cNvPr>
          <p:cNvSpPr/>
          <p:nvPr/>
        </p:nvSpPr>
        <p:spPr>
          <a:xfrm rot="16200000">
            <a:off x="2542251" y="3460336"/>
            <a:ext cx="278418" cy="161071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Parenthèse ouvrante 10">
            <a:extLst>
              <a:ext uri="{FF2B5EF4-FFF2-40B4-BE49-F238E27FC236}">
                <a16:creationId xmlns:a16="http://schemas.microsoft.com/office/drawing/2014/main" id="{DE43D208-B782-2C86-7D30-49C9F06C77D5}"/>
              </a:ext>
            </a:extLst>
          </p:cNvPr>
          <p:cNvSpPr/>
          <p:nvPr/>
        </p:nvSpPr>
        <p:spPr>
          <a:xfrm rot="16200000">
            <a:off x="4542755" y="3406154"/>
            <a:ext cx="233539" cy="1763961"/>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9237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08000" y="46949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9383021F-AD55-194B-1ADD-72EDB30F778A}"/>
              </a:ext>
            </a:extLst>
          </p:cNvPr>
          <p:cNvSpPr txBox="1"/>
          <p:nvPr>
            <p:custDataLst>
              <p:tags r:id="rId4"/>
            </p:custDataLst>
          </p:nvPr>
        </p:nvSpPr>
        <p:spPr>
          <a:xfrm>
            <a:off x="1016000" y="424344"/>
            <a:ext cx="7008647" cy="33855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Ecrivez les mots : </a:t>
            </a:r>
            <a:r>
              <a:rPr lang="fr-FR" sz="1600" b="1" dirty="0" err="1">
                <a:solidFill>
                  <a:prstClr val="white">
                    <a:lumMod val="65000"/>
                  </a:prstClr>
                </a:solidFill>
                <a:latin typeface="Calibri"/>
              </a:rPr>
              <a:t>bobi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bali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lavabo</a:t>
            </a:r>
          </a:p>
        </p:txBody>
      </p:sp>
      <p:pic>
        <p:nvPicPr>
          <p:cNvPr id="3" name="Image 2">
            <a:extLst>
              <a:ext uri="{FF2B5EF4-FFF2-40B4-BE49-F238E27FC236}">
                <a16:creationId xmlns:a16="http://schemas.microsoft.com/office/drawing/2014/main" id="{2EDCCAC3-E3B0-AAAF-A115-C1C1E70E349D}"/>
              </a:ext>
            </a:extLst>
          </p:cNvPr>
          <p:cNvPicPr>
            <a:picLocks noChangeAspect="1"/>
          </p:cNvPicPr>
          <p:nvPr>
            <p:custDataLst>
              <p:tags r:id="rId5"/>
            </p:custDataLst>
          </p:nvPr>
        </p:nvPicPr>
        <p:blipFill>
          <a:blip r:embed="rId9">
            <a:clrChange>
              <a:clrFrom>
                <a:srgbClr val="FFFFFF"/>
              </a:clrFrom>
              <a:clrTo>
                <a:srgbClr val="FFFFFF">
                  <a:alpha val="0"/>
                </a:srgbClr>
              </a:clrTo>
            </a:clrChange>
          </a:blip>
          <a:stretch>
            <a:fillRect/>
          </a:stretch>
        </p:blipFill>
        <p:spPr>
          <a:xfrm>
            <a:off x="2081047" y="1790949"/>
            <a:ext cx="4237421" cy="3276102"/>
          </a:xfrm>
          <a:prstGeom prst="rect">
            <a:avLst/>
          </a:prstGeom>
        </p:spPr>
      </p:pic>
      <p:sp>
        <p:nvSpPr>
          <p:cNvPr id="4" name="ZoneTexte 3">
            <a:extLst>
              <a:ext uri="{FF2B5EF4-FFF2-40B4-BE49-F238E27FC236}">
                <a16:creationId xmlns:a16="http://schemas.microsoft.com/office/drawing/2014/main" id="{F7F6FF26-C14A-D7AA-2AC4-6B39FCCAD555}"/>
              </a:ext>
            </a:extLst>
          </p:cNvPr>
          <p:cNvSpPr txBox="1"/>
          <p:nvPr/>
        </p:nvSpPr>
        <p:spPr>
          <a:xfrm>
            <a:off x="1066800" y="682112"/>
            <a:ext cx="45720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dicte un mot à la fois.</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2343895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vous allez écrire des </a:t>
            </a:r>
            <a:r>
              <a:rPr lang="fr-FR" sz="1600" b="1" dirty="0">
                <a:solidFill>
                  <a:prstClr val="white">
                    <a:lumMod val="65000"/>
                  </a:prstClr>
                </a:solidFill>
                <a:latin typeface="Calibri"/>
              </a:rPr>
              <a:t>syllabes et des mots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Prenez vos livrets </a:t>
            </a:r>
            <a:r>
              <a:rPr lang="fr-FR" sz="1600" b="1" dirty="0">
                <a:solidFill>
                  <a:prstClr val="white">
                    <a:lumMod val="65000"/>
                  </a:prstClr>
                </a:solidFill>
                <a:latin typeface="Calibri"/>
              </a:rPr>
              <a:t>à la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page </a:t>
            </a:r>
            <a:r>
              <a:rPr lang="fr-FR" sz="1600" b="1" dirty="0">
                <a:solidFill>
                  <a:prstClr val="white">
                    <a:lumMod val="65000"/>
                  </a:prstClr>
                </a:solidFill>
                <a:latin typeface="Calibri"/>
              </a:rPr>
              <a:t>25</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pic>
        <p:nvPicPr>
          <p:cNvPr id="2" name="Image 1">
            <a:extLst>
              <a:ext uri="{FF2B5EF4-FFF2-40B4-BE49-F238E27FC236}">
                <a16:creationId xmlns:a16="http://schemas.microsoft.com/office/drawing/2014/main" id="{23D71A5A-84C5-CBA1-D20E-5E16EE8E3755}"/>
              </a:ext>
            </a:extLst>
          </p:cNvPr>
          <p:cNvPicPr>
            <a:picLocks noChangeAspect="1"/>
          </p:cNvPicPr>
          <p:nvPr/>
        </p:nvPicPr>
        <p:blipFill>
          <a:blip r:embed="rId12"/>
          <a:stretch>
            <a:fillRect/>
          </a:stretch>
        </p:blipFill>
        <p:spPr>
          <a:xfrm>
            <a:off x="2684337" y="1080758"/>
            <a:ext cx="3762871" cy="5240528"/>
          </a:xfrm>
          <a:prstGeom prst="rect">
            <a:avLst/>
          </a:prstGeom>
        </p:spPr>
      </p:pic>
      <p:sp>
        <p:nvSpPr>
          <p:cNvPr id="10" name="Rectangle 9">
            <a:extLst>
              <a:ext uri="{FF2B5EF4-FFF2-40B4-BE49-F238E27FC236}">
                <a16:creationId xmlns:a16="http://schemas.microsoft.com/office/drawing/2014/main" id="{7185D738-70D8-9B88-6E1F-21F02D1AD8E3}"/>
              </a:ext>
            </a:extLst>
          </p:cNvPr>
          <p:cNvSpPr/>
          <p:nvPr>
            <p:custDataLst>
              <p:tags r:id="rId8"/>
            </p:custDataLst>
          </p:nvPr>
        </p:nvSpPr>
        <p:spPr>
          <a:xfrm>
            <a:off x="2530494" y="4142990"/>
            <a:ext cx="4070555" cy="19773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7487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23899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les syllabes </a:t>
            </a:r>
            <a:r>
              <a:rPr lang="fr-FR" sz="1600" b="1" dirty="0">
                <a:solidFill>
                  <a:prstClr val="white">
                    <a:lumMod val="65000"/>
                  </a:prstClr>
                </a:solidFill>
                <a:latin typeface="Calibri"/>
              </a:rPr>
              <a:t>et les mots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comme le modèle en respectant les interlignes. </a:t>
            </a:r>
          </a:p>
        </p:txBody>
      </p:sp>
      <p:sp>
        <p:nvSpPr>
          <p:cNvPr id="4" name="ZoneTexte 3">
            <a:extLst>
              <a:ext uri="{FF2B5EF4-FFF2-40B4-BE49-F238E27FC236}">
                <a16:creationId xmlns:a16="http://schemas.microsoft.com/office/drawing/2014/main" id="{B928EF04-BAEE-DAD7-69F1-D88FC1EA530B}"/>
              </a:ext>
            </a:extLst>
          </p:cNvPr>
          <p:cNvSpPr txBox="1"/>
          <p:nvPr>
            <p:custDataLst>
              <p:tags r:id="rId8"/>
            </p:custDataLst>
          </p:nvPr>
        </p:nvSpPr>
        <p:spPr>
          <a:xfrm>
            <a:off x="1024498" y="557396"/>
            <a:ext cx="6437557"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et corrige si nécessaire.</a:t>
            </a:r>
            <a:endParaRPr kumimoji="0" lang="fr-MA"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6" name="Image 5">
            <a:extLst>
              <a:ext uri="{FF2B5EF4-FFF2-40B4-BE49-F238E27FC236}">
                <a16:creationId xmlns:a16="http://schemas.microsoft.com/office/drawing/2014/main" id="{024CD571-041F-06DC-AAD0-F0F54223A3F3}"/>
              </a:ext>
            </a:extLst>
          </p:cNvPr>
          <p:cNvPicPr>
            <a:picLocks noChangeAspect="1"/>
          </p:cNvPicPr>
          <p:nvPr/>
        </p:nvPicPr>
        <p:blipFill>
          <a:blip r:embed="rId12"/>
          <a:stretch>
            <a:fillRect/>
          </a:stretch>
        </p:blipFill>
        <p:spPr>
          <a:xfrm>
            <a:off x="2116680" y="2044103"/>
            <a:ext cx="4910639" cy="2769793"/>
          </a:xfrm>
          <a:prstGeom prst="rect">
            <a:avLst/>
          </a:prstGeom>
        </p:spPr>
      </p:pic>
    </p:spTree>
    <p:extLst>
      <p:ext uri="{BB962C8B-B14F-4D97-AF65-F5344CB8AC3E}">
        <p14:creationId xmlns:p14="http://schemas.microsoft.com/office/powerpoint/2010/main" val="2210191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90297" y="417116"/>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6: Écriture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04712" y="4761410"/>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10</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7291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2855136" y="1500521"/>
            <a:ext cx="459072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Préparation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0164" y="2270796"/>
            <a:ext cx="7603671" cy="230238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5995" y="2330151"/>
            <a:ext cx="471005" cy="212504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583537" y="2627983"/>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Tracer une grille sur le sol avec </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9 cases. </a:t>
            </a: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22"/>
          <a:stretch>
            <a:fillRect/>
          </a:stretch>
        </p:blipFill>
        <p:spPr>
          <a:xfrm>
            <a:off x="904258" y="2589682"/>
            <a:ext cx="336283" cy="366045"/>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552329" y="3217521"/>
            <a:ext cx="6696157" cy="681038"/>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Écrire ou </a:t>
            </a:r>
            <a:r>
              <a:rPr lang="fr-FR" sz="2000" dirty="0">
                <a:solidFill>
                  <a:prstClr val="black"/>
                </a:solidFill>
                <a:latin typeface="Dosis" pitchFamily="2" charset="0"/>
              </a:rPr>
              <a:t>m</a:t>
            </a:r>
            <a:r>
              <a:rPr kumimoji="0" lang="fr-FR" sz="2000" b="0" i="0" u="none" strike="noStrike" kern="1200" cap="none" spc="0" normalizeH="0" baseline="0" noProof="0" dirty="0" err="1">
                <a:ln>
                  <a:noFill/>
                </a:ln>
                <a:solidFill>
                  <a:prstClr val="black"/>
                </a:solidFill>
                <a:effectLst/>
                <a:uLnTx/>
                <a:uFillTx/>
                <a:latin typeface="Dosis" pitchFamily="2" charset="0"/>
                <a:ea typeface="+mn-ea"/>
                <a:cs typeface="+mn-cs"/>
              </a:rPr>
              <a:t>ettr</a:t>
            </a:r>
            <a:r>
              <a:rPr lang="fr-FR" sz="2000" dirty="0">
                <a:solidFill>
                  <a:prstClr val="black"/>
                </a:solidFill>
                <a:latin typeface="Dosis" pitchFamily="2" charset="0"/>
              </a:rPr>
              <a:t>e</a:t>
            </a: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 les cartes des </a:t>
            </a:r>
            <a:r>
              <a:rPr lang="fr-FR" sz="2000" dirty="0">
                <a:solidFill>
                  <a:prstClr val="black"/>
                </a:solidFill>
                <a:latin typeface="Dosis" pitchFamily="2" charset="0"/>
              </a:rPr>
              <a:t>syllabes avec </a:t>
            </a:r>
            <a:r>
              <a:rPr lang="fr-FR" sz="2000" b="1" dirty="0">
                <a:solidFill>
                  <a:srgbClr val="0070C0"/>
                </a:solidFill>
                <a:latin typeface="Dosis" pitchFamily="2" charset="0"/>
              </a:rPr>
              <a:t>b</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 </a:t>
            </a: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dans les cases de la grille. </a:t>
            </a:r>
            <a:endParaRPr kumimoji="0" lang="fr-FR" sz="1800"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22"/>
          <a:stretch>
            <a:fillRect/>
          </a:stretch>
        </p:blipFill>
        <p:spPr>
          <a:xfrm>
            <a:off x="895514" y="3248685"/>
            <a:ext cx="336283" cy="366045"/>
          </a:xfrm>
          <a:prstGeom prst="rect">
            <a:avLst/>
          </a:prstGeom>
        </p:spPr>
      </p:pic>
      <p:sp>
        <p:nvSpPr>
          <p:cNvPr id="13" name="ZoneTexte 12">
            <a:extLst>
              <a:ext uri="{FF2B5EF4-FFF2-40B4-BE49-F238E27FC236}">
                <a16:creationId xmlns:a16="http://schemas.microsoft.com/office/drawing/2014/main" id="{F3880F26-F291-6F41-20D5-58320889DCB6}"/>
              </a:ext>
            </a:extLst>
          </p:cNvPr>
          <p:cNvSpPr txBox="1"/>
          <p:nvPr>
            <p:custDataLst>
              <p:tags r:id="rId11"/>
            </p:custDataLst>
          </p:nvPr>
        </p:nvSpPr>
        <p:spPr>
          <a:xfrm>
            <a:off x="1707267" y="5185802"/>
            <a:ext cx="71500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Voir la </a:t>
            </a:r>
            <a:r>
              <a:rPr kumimoji="0" lang="fr-FR" sz="1800" b="1" i="0" u="none" strike="noStrike" kern="1200" cap="none" spc="0" normalizeH="0" baseline="0" noProof="0" dirty="0">
                <a:ln>
                  <a:noFill/>
                </a:ln>
                <a:solidFill>
                  <a:srgbClr val="0070C0"/>
                </a:solidFill>
                <a:effectLst/>
                <a:uLnTx/>
                <a:uFillTx/>
                <a:latin typeface="Calibri"/>
                <a:ea typeface="+mn-ea"/>
                <a:cs typeface="+mn-cs"/>
              </a:rPr>
              <a:t>vidéo F2 </a:t>
            </a:r>
            <a:r>
              <a:rPr kumimoji="0" lang="fr-FR" sz="1800" b="1" i="0" u="none" strike="noStrike" kern="1200" cap="none" spc="0" normalizeH="0" baseline="0" noProof="0" dirty="0">
                <a:ln>
                  <a:noFill/>
                </a:ln>
                <a:solidFill>
                  <a:prstClr val="black"/>
                </a:solidFill>
                <a:effectLst/>
                <a:uLnTx/>
                <a:uFillTx/>
                <a:latin typeface="Calibri"/>
                <a:ea typeface="+mn-ea"/>
                <a:cs typeface="+mn-cs"/>
              </a:rPr>
              <a:t>pour une démonstration de l’activité sur le </a:t>
            </a:r>
            <a:r>
              <a:rPr kumimoji="0" lang="fr-FR" sz="1800" b="1" i="0" u="none" strike="noStrike" kern="1200" cap="none" spc="0" normalizeH="0" baseline="0" noProof="0" dirty="0">
                <a:ln>
                  <a:noFill/>
                </a:ln>
                <a:solidFill>
                  <a:srgbClr val="0070C0"/>
                </a:solidFill>
                <a:effectLst/>
                <a:uLnTx/>
                <a:uFillTx/>
                <a:latin typeface="Calibri"/>
                <a:ea typeface="+mn-ea"/>
                <a:cs typeface="+mn-cs"/>
              </a:rPr>
              <a:t>portail </a:t>
            </a:r>
            <a:r>
              <a:rPr kumimoji="0" lang="fr-FR" sz="1800" b="1" i="0" u="none" strike="noStrike" kern="1200" cap="none" spc="0" normalizeH="0" baseline="0" noProof="0" dirty="0" err="1">
                <a:ln>
                  <a:noFill/>
                </a:ln>
                <a:solidFill>
                  <a:srgbClr val="0070C0"/>
                </a:solidFill>
                <a:effectLst/>
                <a:uLnTx/>
                <a:uFillTx/>
                <a:latin typeface="Calibri"/>
                <a:ea typeface="+mn-ea"/>
                <a:cs typeface="+mn-cs"/>
              </a:rPr>
              <a:t>Riada</a:t>
            </a:r>
            <a:r>
              <a:rPr kumimoji="0" lang="fr-FR" sz="1800" b="1" i="0" u="none" strike="noStrike" kern="1200" cap="none" spc="0" normalizeH="0" baseline="0" noProof="0" dirty="0">
                <a:ln>
                  <a:noFill/>
                </a:ln>
                <a:solidFill>
                  <a:srgbClr val="0070C0"/>
                </a:solidFill>
                <a:effectLst/>
                <a:uLnTx/>
                <a:uFillTx/>
                <a:latin typeface="Calibri"/>
                <a:ea typeface="+mn-ea"/>
                <a:cs typeface="+mn-cs"/>
              </a:rPr>
              <a:t>. </a:t>
            </a:r>
          </a:p>
        </p:txBody>
      </p:sp>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custDataLst>
              <p:tags r:id="rId12"/>
            </p:custDataLst>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custDataLst>
              <p:tags r:id="rId13"/>
            </p:custDataLst>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descr="Video player - Free multimedia icons">
            <a:extLst>
              <a:ext uri="{FF2B5EF4-FFF2-40B4-BE49-F238E27FC236}">
                <a16:creationId xmlns:a16="http://schemas.microsoft.com/office/drawing/2014/main" id="{3DE438CE-AF63-9CEA-34F6-64DCC67C1332}"/>
              </a:ext>
            </a:extLst>
          </p:cNvPr>
          <p:cNvPicPr>
            <a:picLocks noChangeAspect="1" noChangeArrowheads="1"/>
          </p:cNvPicPr>
          <p:nvPr>
            <p:custDataLst>
              <p:tags r:id="rId14"/>
            </p:custDataLst>
          </p:nvPr>
        </p:nvPicPr>
        <p:blipFill>
          <a:blip r:embed="rId2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25" y="4866143"/>
            <a:ext cx="783789" cy="78378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85150C6-F754-4A52-7DD4-562EAF58A69B}"/>
              </a:ext>
            </a:extLst>
          </p:cNvPr>
          <p:cNvSpPr txBox="1"/>
          <p:nvPr>
            <p:custDataLst>
              <p:tags r:id="rId15"/>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4109060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39205" y="180292"/>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97746"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21483" y="39387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a:t>
            </a:r>
            <a:r>
              <a:rPr lang="fr-FR" sz="1600" b="1" dirty="0">
                <a:solidFill>
                  <a:prstClr val="white">
                    <a:lumMod val="65000"/>
                  </a:prstClr>
                </a:solidFill>
                <a:latin typeface="Calibri"/>
              </a:rPr>
              <a:t>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 va  sauter sur les </a:t>
            </a:r>
            <a:r>
              <a:rPr lang="fr-FR" sz="1600" b="1" dirty="0">
                <a:solidFill>
                  <a:prstClr val="white">
                    <a:lumMod val="65000"/>
                  </a:prstClr>
                </a:solidFill>
                <a:latin typeface="Calibri"/>
              </a:rPr>
              <a:t>syllabes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pic>
        <p:nvPicPr>
          <p:cNvPr id="2" name="Image 1">
            <a:extLst>
              <a:ext uri="{FF2B5EF4-FFF2-40B4-BE49-F238E27FC236}">
                <a16:creationId xmlns:a16="http://schemas.microsoft.com/office/drawing/2014/main" id="{A61D4B01-E137-12B2-4FD8-32153DD6E8C0}"/>
              </a:ext>
            </a:extLst>
          </p:cNvPr>
          <p:cNvPicPr>
            <a:picLocks noChangeAspect="1"/>
          </p:cNvPicPr>
          <p:nvPr>
            <p:custDataLst>
              <p:tags r:id="rId8"/>
            </p:custDataLst>
          </p:nvPr>
        </p:nvPicPr>
        <p:blipFill>
          <a:blip r:embed="rId13">
            <a:clrChange>
              <a:clrFrom>
                <a:srgbClr val="FFFFFF"/>
              </a:clrFrom>
              <a:clrTo>
                <a:srgbClr val="FFFFFF">
                  <a:alpha val="0"/>
                </a:srgbClr>
              </a:clrTo>
            </a:clrChange>
          </a:blip>
          <a:stretch>
            <a:fillRect/>
          </a:stretch>
        </p:blipFill>
        <p:spPr>
          <a:xfrm>
            <a:off x="319208" y="2028634"/>
            <a:ext cx="4293980" cy="2710574"/>
          </a:xfrm>
          <a:prstGeom prst="rect">
            <a:avLst/>
          </a:prstGeom>
        </p:spPr>
      </p:pic>
      <p:sp>
        <p:nvSpPr>
          <p:cNvPr id="4" name="ZoneTexte 3">
            <a:extLst>
              <a:ext uri="{FF2B5EF4-FFF2-40B4-BE49-F238E27FC236}">
                <a16:creationId xmlns:a16="http://schemas.microsoft.com/office/drawing/2014/main" id="{2B5D0D71-8D6E-376A-3E30-8C9DE7DBC84D}"/>
              </a:ext>
            </a:extLst>
          </p:cNvPr>
          <p:cNvSpPr txBox="1"/>
          <p:nvPr>
            <p:custDataLst>
              <p:tags r:id="rId9"/>
            </p:custDataLst>
          </p:nvPr>
        </p:nvSpPr>
        <p:spPr>
          <a:xfrm>
            <a:off x="4803820" y="1743790"/>
            <a:ext cx="3920948" cy="409342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L’enseignant désigne un joueur pour sauter sur les </a:t>
            </a:r>
            <a:r>
              <a:rPr lang="fr-FR" sz="2000" b="1" dirty="0">
                <a:solidFill>
                  <a:srgbClr val="1F497D"/>
                </a:solidFill>
                <a:latin typeface="Dosis" pitchFamily="2" charset="0"/>
              </a:rPr>
              <a:t>syllabes</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Les autres élèves disent une </a:t>
            </a:r>
            <a:r>
              <a:rPr lang="fr-FR" sz="2000" b="1" dirty="0">
                <a:solidFill>
                  <a:srgbClr val="1F497D"/>
                </a:solidFill>
                <a:latin typeface="Dosis" pitchFamily="2" charset="0"/>
              </a:rPr>
              <a:t>syllabe avec </a:t>
            </a:r>
            <a:r>
              <a:rPr lang="fr-FR" sz="2000" b="1" dirty="0">
                <a:solidFill>
                  <a:srgbClr val="0070C0"/>
                </a:solidFill>
                <a:latin typeface="Dosis" pitchFamily="2" charset="0"/>
              </a:rPr>
              <a:t>b</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joueur doit sauter sur toutes les cases comprenant la </a:t>
            </a:r>
            <a:r>
              <a:rPr lang="fr-FR" sz="2000" b="1" dirty="0">
                <a:solidFill>
                  <a:srgbClr val="1F497D"/>
                </a:solidFill>
                <a:latin typeface="Dosis" pitchFamily="2" charset="0"/>
              </a:rPr>
              <a:t>syllabe</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dite. Après chaque saut, il lit la </a:t>
            </a:r>
            <a:r>
              <a:rPr lang="fr-FR" sz="2000" b="1" dirty="0">
                <a:solidFill>
                  <a:srgbClr val="1F497D"/>
                </a:solidFill>
                <a:latin typeface="Dosis" pitchFamily="2" charset="0"/>
              </a:rPr>
              <a:t>syllabe</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de la case. </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L’enseignant désigne un autre joueur et répète la procédure. </a:t>
            </a:r>
          </a:p>
        </p:txBody>
      </p:sp>
    </p:spTree>
    <p:extLst>
      <p:ext uri="{BB962C8B-B14F-4D97-AF65-F5344CB8AC3E}">
        <p14:creationId xmlns:p14="http://schemas.microsoft.com/office/powerpoint/2010/main" val="42385888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07675" y="42101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024498" y="359852"/>
            <a:ext cx="7686264" cy="338554"/>
          </a:xfrm>
          <a:prstGeom prst="rect">
            <a:avLst/>
          </a:prstGeom>
          <a:noFill/>
        </p:spPr>
        <p:txBody>
          <a:bodyPr wrap="square" rtlCol="0">
            <a:spAutoFit/>
          </a:bodyPr>
          <a:lstStyle/>
          <a:p>
            <a:pPr marL="0" marR="0" lvl="0" indent="0" algn="just"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Jouons maintenant !  </a:t>
            </a:r>
          </a:p>
        </p:txBody>
      </p:sp>
      <p:pic>
        <p:nvPicPr>
          <p:cNvPr id="2" name="Image 1">
            <a:extLst>
              <a:ext uri="{FF2B5EF4-FFF2-40B4-BE49-F238E27FC236}">
                <a16:creationId xmlns:a16="http://schemas.microsoft.com/office/drawing/2014/main" id="{9A361EA7-82A8-4A06-D606-769C9212C01E}"/>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1972947" y="1788348"/>
            <a:ext cx="5198105" cy="3281303"/>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0800" y="-6928"/>
            <a:ext cx="9245600" cy="689032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039847" y="1796732"/>
            <a:ext cx="5064307" cy="4158646"/>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838199" y="435021"/>
            <a:ext cx="8128000" cy="338554"/>
          </a:xfrm>
          <a:prstGeom prst="rect">
            <a:avLst/>
          </a:prstGeom>
          <a:noFill/>
        </p:spPr>
        <p:txBody>
          <a:bodyPr wrap="square">
            <a:spAutoFit/>
          </a:bodyPr>
          <a:lstStyle/>
          <a:p>
            <a:pPr defTabSz="609630">
              <a:defRPr/>
            </a:pPr>
            <a:r>
              <a:rPr lang="fr-FR" sz="1600"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2.xml><?xml version="1.0" encoding="utf-8"?>
<p:tagLst xmlns:a="http://schemas.openxmlformats.org/drawingml/2006/main" xmlns:r="http://schemas.openxmlformats.org/officeDocument/2006/relationships" xmlns:p="http://schemas.openxmlformats.org/presentationml/2006/main">
  <p:tag name="NUM" val="9"/>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9"/>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9"/>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9"/>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9"/>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9"/>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9"/>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6"/>
</p:tagLst>
</file>

<file path=ppt/tags/tag171.xml><?xml version="1.0" encoding="utf-8"?>
<p:tagLst xmlns:a="http://schemas.openxmlformats.org/drawingml/2006/main" xmlns:r="http://schemas.openxmlformats.org/officeDocument/2006/relationships" xmlns:p="http://schemas.openxmlformats.org/presentationml/2006/main">
  <p:tag name="NUM" val="9"/>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5"/>
</p:tagLst>
</file>

<file path=ppt/tags/tag183.xml><?xml version="1.0" encoding="utf-8"?>
<p:tagLst xmlns:a="http://schemas.openxmlformats.org/drawingml/2006/main" xmlns:r="http://schemas.openxmlformats.org/officeDocument/2006/relationships" xmlns:p="http://schemas.openxmlformats.org/presentationml/2006/main">
  <p:tag name="NUM" val="6"/>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9"/>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4"/>
</p:tagLst>
</file>

<file path=ppt/tags/tag203.xml><?xml version="1.0" encoding="utf-8"?>
<p:tagLst xmlns:a="http://schemas.openxmlformats.org/drawingml/2006/main" xmlns:r="http://schemas.openxmlformats.org/officeDocument/2006/relationships" xmlns:p="http://schemas.openxmlformats.org/presentationml/2006/main">
  <p:tag name="NUM" val="5"/>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NUM" val="5"/>
</p:tagLst>
</file>

<file path=ppt/tags/tag209.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10.xml><?xml version="1.0" encoding="utf-8"?>
<p:tagLst xmlns:a="http://schemas.openxmlformats.org/drawingml/2006/main" xmlns:r="http://schemas.openxmlformats.org/officeDocument/2006/relationships" xmlns:p="http://schemas.openxmlformats.org/presentationml/2006/main">
  <p:tag name="NUM" val="9"/>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6"/>
</p:tagLst>
</file>

<file path=ppt/tags/tag217.xml><?xml version="1.0" encoding="utf-8"?>
<p:tagLst xmlns:a="http://schemas.openxmlformats.org/drawingml/2006/main" xmlns:r="http://schemas.openxmlformats.org/officeDocument/2006/relationships" xmlns:p="http://schemas.openxmlformats.org/presentationml/2006/main">
  <p:tag name="NUM" val="13"/>
</p:tagLst>
</file>

<file path=ppt/tags/tag218.xml><?xml version="1.0" encoding="utf-8"?>
<p:tagLst xmlns:a="http://schemas.openxmlformats.org/drawingml/2006/main" xmlns:r="http://schemas.openxmlformats.org/officeDocument/2006/relationships" xmlns:p="http://schemas.openxmlformats.org/presentationml/2006/main">
  <p:tag name="NUM" val="14"/>
</p:tagLst>
</file>

<file path=ppt/tags/tag219.xml><?xml version="1.0" encoding="utf-8"?>
<p:tagLst xmlns:a="http://schemas.openxmlformats.org/drawingml/2006/main" xmlns:r="http://schemas.openxmlformats.org/officeDocument/2006/relationships" xmlns:p="http://schemas.openxmlformats.org/presentationml/2006/main">
  <p:tag name="NUM" val="9"/>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6"/>
</p:tagLst>
</file>

<file path=ppt/tags/tag232.xml><?xml version="1.0" encoding="utf-8"?>
<p:tagLst xmlns:a="http://schemas.openxmlformats.org/drawingml/2006/main" xmlns:r="http://schemas.openxmlformats.org/officeDocument/2006/relationships" xmlns:p="http://schemas.openxmlformats.org/presentationml/2006/main">
  <p:tag name="NUM" val="7"/>
</p:tagLst>
</file>

<file path=ppt/tags/tag233.xml><?xml version="1.0" encoding="utf-8"?>
<p:tagLst xmlns:a="http://schemas.openxmlformats.org/drawingml/2006/main" xmlns:r="http://schemas.openxmlformats.org/officeDocument/2006/relationships" xmlns:p="http://schemas.openxmlformats.org/presentationml/2006/main">
  <p:tag name="NUM" val="8"/>
</p:tagLst>
</file>

<file path=ppt/tags/tag234.xml><?xml version="1.0" encoding="utf-8"?>
<p:tagLst xmlns:a="http://schemas.openxmlformats.org/drawingml/2006/main" xmlns:r="http://schemas.openxmlformats.org/officeDocument/2006/relationships" xmlns:p="http://schemas.openxmlformats.org/presentationml/2006/main">
  <p:tag name="NUM" val="9"/>
</p:tagLst>
</file>

<file path=ppt/tags/tag235.xml><?xml version="1.0" encoding="utf-8"?>
<p:tagLst xmlns:a="http://schemas.openxmlformats.org/drawingml/2006/main" xmlns:r="http://schemas.openxmlformats.org/officeDocument/2006/relationships" xmlns:p="http://schemas.openxmlformats.org/presentationml/2006/main">
  <p:tag name="NUM" val="1"/>
</p:tagLst>
</file>

<file path=ppt/tags/tag236.xml><?xml version="1.0" encoding="utf-8"?>
<p:tagLst xmlns:a="http://schemas.openxmlformats.org/drawingml/2006/main" xmlns:r="http://schemas.openxmlformats.org/officeDocument/2006/relationships" xmlns:p="http://schemas.openxmlformats.org/presentationml/2006/main">
  <p:tag name="NUM" val="2"/>
</p:tagLst>
</file>

<file path=ppt/tags/tag237.xml><?xml version="1.0" encoding="utf-8"?>
<p:tagLst xmlns:a="http://schemas.openxmlformats.org/drawingml/2006/main" xmlns:r="http://schemas.openxmlformats.org/officeDocument/2006/relationships" xmlns:p="http://schemas.openxmlformats.org/presentationml/2006/main">
  <p:tag name="NUM" val="3"/>
</p:tagLst>
</file>

<file path=ppt/tags/tag238.xml><?xml version="1.0" encoding="utf-8"?>
<p:tagLst xmlns:a="http://schemas.openxmlformats.org/drawingml/2006/main" xmlns:r="http://schemas.openxmlformats.org/officeDocument/2006/relationships" xmlns:p="http://schemas.openxmlformats.org/presentationml/2006/main">
  <p:tag name="NUM" val="4"/>
</p:tagLst>
</file>

<file path=ppt/tags/tag239.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5"/>
</p:tagLst>
</file>

<file path=ppt/tags/tag245.xml><?xml version="1.0" encoding="utf-8"?>
<p:tagLst xmlns:a="http://schemas.openxmlformats.org/drawingml/2006/main" xmlns:r="http://schemas.openxmlformats.org/officeDocument/2006/relationships" xmlns:p="http://schemas.openxmlformats.org/presentationml/2006/main">
  <p:tag name="NUM" val="6"/>
</p:tagLst>
</file>

<file path=ppt/tags/tag246.xml><?xml version="1.0" encoding="utf-8"?>
<p:tagLst xmlns:a="http://schemas.openxmlformats.org/drawingml/2006/main" xmlns:r="http://schemas.openxmlformats.org/officeDocument/2006/relationships" xmlns:p="http://schemas.openxmlformats.org/presentationml/2006/main">
  <p:tag name="NUM" val="7"/>
</p:tagLst>
</file>

<file path=ppt/tags/tag247.xml><?xml version="1.0" encoding="utf-8"?>
<p:tagLst xmlns:a="http://schemas.openxmlformats.org/drawingml/2006/main" xmlns:r="http://schemas.openxmlformats.org/officeDocument/2006/relationships" xmlns:p="http://schemas.openxmlformats.org/presentationml/2006/main">
  <p:tag name="NUM" val="8"/>
</p:tagLst>
</file>

<file path=ppt/tags/tag248.xml><?xml version="1.0" encoding="utf-8"?>
<p:tagLst xmlns:a="http://schemas.openxmlformats.org/drawingml/2006/main" xmlns:r="http://schemas.openxmlformats.org/officeDocument/2006/relationships" xmlns:p="http://schemas.openxmlformats.org/presentationml/2006/main">
  <p:tag name="NUM" val="9"/>
</p:tagLst>
</file>

<file path=ppt/tags/tag249.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11"/>
</p:tagLst>
</file>

<file path=ppt/tags/tag251.xml><?xml version="1.0" encoding="utf-8"?>
<p:tagLst xmlns:a="http://schemas.openxmlformats.org/drawingml/2006/main" xmlns:r="http://schemas.openxmlformats.org/officeDocument/2006/relationships" xmlns:p="http://schemas.openxmlformats.org/presentationml/2006/main">
  <p:tag name="NUM" val="12"/>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6"/>
</p:tagLst>
</file>

<file path=ppt/tags/tag258.xml><?xml version="1.0" encoding="utf-8"?>
<p:tagLst xmlns:a="http://schemas.openxmlformats.org/drawingml/2006/main" xmlns:r="http://schemas.openxmlformats.org/officeDocument/2006/relationships" xmlns:p="http://schemas.openxmlformats.org/presentationml/2006/main">
  <p:tag name="NUM" val="7"/>
</p:tagLst>
</file>

<file path=ppt/tags/tag259.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60.xml><?xml version="1.0" encoding="utf-8"?>
<p:tagLst xmlns:a="http://schemas.openxmlformats.org/drawingml/2006/main" xmlns:r="http://schemas.openxmlformats.org/officeDocument/2006/relationships" xmlns:p="http://schemas.openxmlformats.org/presentationml/2006/main">
  <p:tag name="NUM" val="9"/>
</p:tagLst>
</file>

<file path=ppt/tags/tag261.xml><?xml version="1.0" encoding="utf-8"?>
<p:tagLst xmlns:a="http://schemas.openxmlformats.org/drawingml/2006/main" xmlns:r="http://schemas.openxmlformats.org/officeDocument/2006/relationships" xmlns:p="http://schemas.openxmlformats.org/presentationml/2006/main">
  <p:tag name="NUM" val="10"/>
</p:tagLst>
</file>

<file path=ppt/tags/tag262.xml><?xml version="1.0" encoding="utf-8"?>
<p:tagLst xmlns:a="http://schemas.openxmlformats.org/drawingml/2006/main" xmlns:r="http://schemas.openxmlformats.org/officeDocument/2006/relationships" xmlns:p="http://schemas.openxmlformats.org/presentationml/2006/main">
  <p:tag name="NUM" val="11"/>
</p:tagLst>
</file>

<file path=ppt/tags/tag263.xml><?xml version="1.0" encoding="utf-8"?>
<p:tagLst xmlns:a="http://schemas.openxmlformats.org/drawingml/2006/main" xmlns:r="http://schemas.openxmlformats.org/officeDocument/2006/relationships" xmlns:p="http://schemas.openxmlformats.org/presentationml/2006/main">
  <p:tag name="NUM" val="12"/>
</p:tagLst>
</file>

<file path=ppt/tags/tag264.xml><?xml version="1.0" encoding="utf-8"?>
<p:tagLst xmlns:a="http://schemas.openxmlformats.org/drawingml/2006/main" xmlns:r="http://schemas.openxmlformats.org/officeDocument/2006/relationships" xmlns:p="http://schemas.openxmlformats.org/presentationml/2006/main">
  <p:tag name="NUM" val="13"/>
</p:tagLst>
</file>

<file path=ppt/tags/tag265.xml><?xml version="1.0" encoding="utf-8"?>
<p:tagLst xmlns:a="http://schemas.openxmlformats.org/drawingml/2006/main" xmlns:r="http://schemas.openxmlformats.org/officeDocument/2006/relationships" xmlns:p="http://schemas.openxmlformats.org/presentationml/2006/main">
  <p:tag name="NUM" val="1"/>
</p:tagLst>
</file>

<file path=ppt/tags/tag266.xml><?xml version="1.0" encoding="utf-8"?>
<p:tagLst xmlns:a="http://schemas.openxmlformats.org/drawingml/2006/main" xmlns:r="http://schemas.openxmlformats.org/officeDocument/2006/relationships" xmlns:p="http://schemas.openxmlformats.org/presentationml/2006/main">
  <p:tag name="NUM" val="2"/>
</p:tagLst>
</file>

<file path=ppt/tags/tag267.xml><?xml version="1.0" encoding="utf-8"?>
<p:tagLst xmlns:a="http://schemas.openxmlformats.org/drawingml/2006/main" xmlns:r="http://schemas.openxmlformats.org/officeDocument/2006/relationships" xmlns:p="http://schemas.openxmlformats.org/presentationml/2006/main">
  <p:tag name="NUM" val="3"/>
</p:tagLst>
</file>

<file path=ppt/tags/tag268.xml><?xml version="1.0" encoding="utf-8"?>
<p:tagLst xmlns:a="http://schemas.openxmlformats.org/drawingml/2006/main" xmlns:r="http://schemas.openxmlformats.org/officeDocument/2006/relationships" xmlns:p="http://schemas.openxmlformats.org/presentationml/2006/main">
  <p:tag name="NUM" val="4"/>
</p:tagLst>
</file>

<file path=ppt/tags/tag269.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70.xml><?xml version="1.0" encoding="utf-8"?>
<p:tagLst xmlns:a="http://schemas.openxmlformats.org/drawingml/2006/main" xmlns:r="http://schemas.openxmlformats.org/officeDocument/2006/relationships" xmlns:p="http://schemas.openxmlformats.org/presentationml/2006/main">
  <p:tag name="NUM" val="6"/>
</p:tagLst>
</file>

<file path=ppt/tags/tag271.xml><?xml version="1.0" encoding="utf-8"?>
<p:tagLst xmlns:a="http://schemas.openxmlformats.org/drawingml/2006/main" xmlns:r="http://schemas.openxmlformats.org/officeDocument/2006/relationships" xmlns:p="http://schemas.openxmlformats.org/presentationml/2006/main">
  <p:tag name="NUM" val="7"/>
</p:tagLst>
</file>

<file path=ppt/tags/tag272.xml><?xml version="1.0" encoding="utf-8"?>
<p:tagLst xmlns:a="http://schemas.openxmlformats.org/drawingml/2006/main" xmlns:r="http://schemas.openxmlformats.org/officeDocument/2006/relationships" xmlns:p="http://schemas.openxmlformats.org/presentationml/2006/main">
  <p:tag name="NUM" val="8"/>
</p:tagLst>
</file>

<file path=ppt/tags/tag273.xml><?xml version="1.0" encoding="utf-8"?>
<p:tagLst xmlns:a="http://schemas.openxmlformats.org/drawingml/2006/main" xmlns:r="http://schemas.openxmlformats.org/officeDocument/2006/relationships" xmlns:p="http://schemas.openxmlformats.org/presentationml/2006/main">
  <p:tag name="NUM" val="9"/>
</p:tagLst>
</file>

<file path=ppt/tags/tag274.xml><?xml version="1.0" encoding="utf-8"?>
<p:tagLst xmlns:a="http://schemas.openxmlformats.org/drawingml/2006/main" xmlns:r="http://schemas.openxmlformats.org/officeDocument/2006/relationships" xmlns:p="http://schemas.openxmlformats.org/presentationml/2006/main">
  <p:tag name="NUM" val="10"/>
</p:tagLst>
</file>

<file path=ppt/tags/tag275.xml><?xml version="1.0" encoding="utf-8"?>
<p:tagLst xmlns:a="http://schemas.openxmlformats.org/drawingml/2006/main" xmlns:r="http://schemas.openxmlformats.org/officeDocument/2006/relationships" xmlns:p="http://schemas.openxmlformats.org/presentationml/2006/main">
  <p:tag name="NUM" val="11"/>
</p:tagLst>
</file>

<file path=ppt/tags/tag276.xml><?xml version="1.0" encoding="utf-8"?>
<p:tagLst xmlns:a="http://schemas.openxmlformats.org/drawingml/2006/main" xmlns:r="http://schemas.openxmlformats.org/officeDocument/2006/relationships" xmlns:p="http://schemas.openxmlformats.org/presentationml/2006/main">
  <p:tag name="NUM" val="12"/>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NUM" val="7"/>
</p:tagLst>
</file>

<file path=ppt/tags/tag284.xml><?xml version="1.0" encoding="utf-8"?>
<p:tagLst xmlns:a="http://schemas.openxmlformats.org/drawingml/2006/main" xmlns:r="http://schemas.openxmlformats.org/officeDocument/2006/relationships" xmlns:p="http://schemas.openxmlformats.org/presentationml/2006/main">
  <p:tag name="NUM" val="8"/>
</p:tagLst>
</file>

<file path=ppt/tags/tag285.xml><?xml version="1.0" encoding="utf-8"?>
<p:tagLst xmlns:a="http://schemas.openxmlformats.org/drawingml/2006/main" xmlns:r="http://schemas.openxmlformats.org/officeDocument/2006/relationships" xmlns:p="http://schemas.openxmlformats.org/presentationml/2006/main">
  <p:tag name="NUM" val="9"/>
</p:tagLst>
</file>

<file path=ppt/tags/tag286.xml><?xml version="1.0" encoding="utf-8"?>
<p:tagLst xmlns:a="http://schemas.openxmlformats.org/drawingml/2006/main" xmlns:r="http://schemas.openxmlformats.org/officeDocument/2006/relationships" xmlns:p="http://schemas.openxmlformats.org/presentationml/2006/main">
  <p:tag name="NUM" val="10"/>
</p:tagLst>
</file>

<file path=ppt/tags/tag287.xml><?xml version="1.0" encoding="utf-8"?>
<p:tagLst xmlns:a="http://schemas.openxmlformats.org/drawingml/2006/main" xmlns:r="http://schemas.openxmlformats.org/officeDocument/2006/relationships" xmlns:p="http://schemas.openxmlformats.org/presentationml/2006/main">
  <p:tag name="NUM" val="11"/>
</p:tagLst>
</file>

<file path=ppt/tags/tag288.xml><?xml version="1.0" encoding="utf-8"?>
<p:tagLst xmlns:a="http://schemas.openxmlformats.org/drawingml/2006/main" xmlns:r="http://schemas.openxmlformats.org/officeDocument/2006/relationships" xmlns:p="http://schemas.openxmlformats.org/presentationml/2006/main">
  <p:tag name="NUM" val="12"/>
</p:tagLst>
</file>

<file path=ppt/tags/tag289.xml><?xml version="1.0" encoding="utf-8"?>
<p:tagLst xmlns:a="http://schemas.openxmlformats.org/drawingml/2006/main" xmlns:r="http://schemas.openxmlformats.org/officeDocument/2006/relationships" xmlns:p="http://schemas.openxmlformats.org/presentationml/2006/main">
  <p:tag name="NUM" val="1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3"/>
</p:tagLst>
</file>

<file path=ppt/tags/tag293.xml><?xml version="1.0" encoding="utf-8"?>
<p:tagLst xmlns:a="http://schemas.openxmlformats.org/drawingml/2006/main" xmlns:r="http://schemas.openxmlformats.org/officeDocument/2006/relationships" xmlns:p="http://schemas.openxmlformats.org/presentationml/2006/main">
  <p:tag name="NUM" val="4"/>
</p:tagLst>
</file>

<file path=ppt/tags/tag294.xml><?xml version="1.0" encoding="utf-8"?>
<p:tagLst xmlns:a="http://schemas.openxmlformats.org/drawingml/2006/main" xmlns:r="http://schemas.openxmlformats.org/officeDocument/2006/relationships" xmlns:p="http://schemas.openxmlformats.org/presentationml/2006/main">
  <p:tag name="NUM" val="5"/>
</p:tagLst>
</file>

<file path=ppt/tags/tag295.xml><?xml version="1.0" encoding="utf-8"?>
<p:tagLst xmlns:a="http://schemas.openxmlformats.org/drawingml/2006/main" xmlns:r="http://schemas.openxmlformats.org/officeDocument/2006/relationships" xmlns:p="http://schemas.openxmlformats.org/presentationml/2006/main">
  <p:tag name="NUM" val="6"/>
</p:tagLst>
</file>

<file path=ppt/tags/tag296.xml><?xml version="1.0" encoding="utf-8"?>
<p:tagLst xmlns:a="http://schemas.openxmlformats.org/drawingml/2006/main" xmlns:r="http://schemas.openxmlformats.org/officeDocument/2006/relationships" xmlns:p="http://schemas.openxmlformats.org/presentationml/2006/main">
  <p:tag name="NUM" val="7"/>
</p:tagLst>
</file>

<file path=ppt/tags/tag297.xml><?xml version="1.0" encoding="utf-8"?>
<p:tagLst xmlns:a="http://schemas.openxmlformats.org/drawingml/2006/main" xmlns:r="http://schemas.openxmlformats.org/officeDocument/2006/relationships" xmlns:p="http://schemas.openxmlformats.org/presentationml/2006/main">
  <p:tag name="NUM" val="8"/>
</p:tagLst>
</file>

<file path=ppt/tags/tag298.xml><?xml version="1.0" encoding="utf-8"?>
<p:tagLst xmlns:a="http://schemas.openxmlformats.org/drawingml/2006/main" xmlns:r="http://schemas.openxmlformats.org/officeDocument/2006/relationships" xmlns:p="http://schemas.openxmlformats.org/presentationml/2006/main">
  <p:tag name="NUM" val="9"/>
</p:tagLst>
</file>

<file path=ppt/tags/tag299.xml><?xml version="1.0" encoding="utf-8"?>
<p:tagLst xmlns:a="http://schemas.openxmlformats.org/drawingml/2006/main" xmlns:r="http://schemas.openxmlformats.org/officeDocument/2006/relationships" xmlns:p="http://schemas.openxmlformats.org/presentationml/2006/main">
  <p:tag name="NUM" val="10"/>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00.xml><?xml version="1.0" encoding="utf-8"?>
<p:tagLst xmlns:a="http://schemas.openxmlformats.org/drawingml/2006/main" xmlns:r="http://schemas.openxmlformats.org/officeDocument/2006/relationships" xmlns:p="http://schemas.openxmlformats.org/presentationml/2006/main">
  <p:tag name="NUM" val="11"/>
</p:tagLst>
</file>

<file path=ppt/tags/tag301.xml><?xml version="1.0" encoding="utf-8"?>
<p:tagLst xmlns:a="http://schemas.openxmlformats.org/drawingml/2006/main" xmlns:r="http://schemas.openxmlformats.org/officeDocument/2006/relationships" xmlns:p="http://schemas.openxmlformats.org/presentationml/2006/main">
  <p:tag name="NUM" val="12"/>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3"/>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5"/>
</p:tagLst>
</file>

<file path=ppt/tags/tag307.xml><?xml version="1.0" encoding="utf-8"?>
<p:tagLst xmlns:a="http://schemas.openxmlformats.org/drawingml/2006/main" xmlns:r="http://schemas.openxmlformats.org/officeDocument/2006/relationships" xmlns:p="http://schemas.openxmlformats.org/presentationml/2006/main">
  <p:tag name="NUM" val="6"/>
</p:tagLst>
</file>

<file path=ppt/tags/tag308.xml><?xml version="1.0" encoding="utf-8"?>
<p:tagLst xmlns:a="http://schemas.openxmlformats.org/drawingml/2006/main" xmlns:r="http://schemas.openxmlformats.org/officeDocument/2006/relationships" xmlns:p="http://schemas.openxmlformats.org/presentationml/2006/main">
  <p:tag name="NUM" val="7"/>
</p:tagLst>
</file>

<file path=ppt/tags/tag309.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10.xml><?xml version="1.0" encoding="utf-8"?>
<p:tagLst xmlns:a="http://schemas.openxmlformats.org/drawingml/2006/main" xmlns:r="http://schemas.openxmlformats.org/officeDocument/2006/relationships" xmlns:p="http://schemas.openxmlformats.org/presentationml/2006/main">
  <p:tag name="NUM" val="9"/>
</p:tagLst>
</file>

<file path=ppt/tags/tag311.xml><?xml version="1.0" encoding="utf-8"?>
<p:tagLst xmlns:a="http://schemas.openxmlformats.org/drawingml/2006/main" xmlns:r="http://schemas.openxmlformats.org/officeDocument/2006/relationships" xmlns:p="http://schemas.openxmlformats.org/presentationml/2006/main">
  <p:tag name="NUM" val="10"/>
</p:tagLst>
</file>

<file path=ppt/tags/tag312.xml><?xml version="1.0" encoding="utf-8"?>
<p:tagLst xmlns:a="http://schemas.openxmlformats.org/drawingml/2006/main" xmlns:r="http://schemas.openxmlformats.org/officeDocument/2006/relationships" xmlns:p="http://schemas.openxmlformats.org/presentationml/2006/main">
  <p:tag name="NUM" val="11"/>
</p:tagLst>
</file>

<file path=ppt/tags/tag313.xml><?xml version="1.0" encoding="utf-8"?>
<p:tagLst xmlns:a="http://schemas.openxmlformats.org/drawingml/2006/main" xmlns:r="http://schemas.openxmlformats.org/officeDocument/2006/relationships" xmlns:p="http://schemas.openxmlformats.org/presentationml/2006/main">
  <p:tag name="NUM" val="12"/>
</p:tagLst>
</file>

<file path=ppt/tags/tag314.xml><?xml version="1.0" encoding="utf-8"?>
<p:tagLst xmlns:a="http://schemas.openxmlformats.org/drawingml/2006/main" xmlns:r="http://schemas.openxmlformats.org/officeDocument/2006/relationships" xmlns:p="http://schemas.openxmlformats.org/presentationml/2006/main">
  <p:tag name="NUM" val="13"/>
</p:tagLst>
</file>

<file path=ppt/tags/tag315.xml><?xml version="1.0" encoding="utf-8"?>
<p:tagLst xmlns:a="http://schemas.openxmlformats.org/drawingml/2006/main" xmlns:r="http://schemas.openxmlformats.org/officeDocument/2006/relationships" xmlns:p="http://schemas.openxmlformats.org/presentationml/2006/main">
  <p:tag name="NUM" val="1"/>
</p:tagLst>
</file>

<file path=ppt/tags/tag316.xml><?xml version="1.0" encoding="utf-8"?>
<p:tagLst xmlns:a="http://schemas.openxmlformats.org/drawingml/2006/main" xmlns:r="http://schemas.openxmlformats.org/officeDocument/2006/relationships" xmlns:p="http://schemas.openxmlformats.org/presentationml/2006/main">
  <p:tag name="NUM" val="2"/>
</p:tagLst>
</file>

<file path=ppt/tags/tag317.xml><?xml version="1.0" encoding="utf-8"?>
<p:tagLst xmlns:a="http://schemas.openxmlformats.org/drawingml/2006/main" xmlns:r="http://schemas.openxmlformats.org/officeDocument/2006/relationships" xmlns:p="http://schemas.openxmlformats.org/presentationml/2006/main">
  <p:tag name="NUM" val="3"/>
</p:tagLst>
</file>

<file path=ppt/tags/tag318.xml><?xml version="1.0" encoding="utf-8"?>
<p:tagLst xmlns:a="http://schemas.openxmlformats.org/drawingml/2006/main" xmlns:r="http://schemas.openxmlformats.org/officeDocument/2006/relationships" xmlns:p="http://schemas.openxmlformats.org/presentationml/2006/main">
  <p:tag name="NUM" val="4"/>
</p:tagLst>
</file>

<file path=ppt/tags/tag319.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20.xml><?xml version="1.0" encoding="utf-8"?>
<p:tagLst xmlns:a="http://schemas.openxmlformats.org/drawingml/2006/main" xmlns:r="http://schemas.openxmlformats.org/officeDocument/2006/relationships" xmlns:p="http://schemas.openxmlformats.org/presentationml/2006/main">
  <p:tag name="NUM" val="6"/>
</p:tagLst>
</file>

<file path=ppt/tags/tag321.xml><?xml version="1.0" encoding="utf-8"?>
<p:tagLst xmlns:a="http://schemas.openxmlformats.org/drawingml/2006/main" xmlns:r="http://schemas.openxmlformats.org/officeDocument/2006/relationships" xmlns:p="http://schemas.openxmlformats.org/presentationml/2006/main">
  <p:tag name="NUM" val="7"/>
</p:tagLst>
</file>

<file path=ppt/tags/tag322.xml><?xml version="1.0" encoding="utf-8"?>
<p:tagLst xmlns:a="http://schemas.openxmlformats.org/drawingml/2006/main" xmlns:r="http://schemas.openxmlformats.org/officeDocument/2006/relationships" xmlns:p="http://schemas.openxmlformats.org/presentationml/2006/main">
  <p:tag name="NUM" val="8"/>
</p:tagLst>
</file>

<file path=ppt/tags/tag323.xml><?xml version="1.0" encoding="utf-8"?>
<p:tagLst xmlns:a="http://schemas.openxmlformats.org/drawingml/2006/main" xmlns:r="http://schemas.openxmlformats.org/officeDocument/2006/relationships" xmlns:p="http://schemas.openxmlformats.org/presentationml/2006/main">
  <p:tag name="NUM" val="9"/>
</p:tagLst>
</file>

<file path=ppt/tags/tag324.xml><?xml version="1.0" encoding="utf-8"?>
<p:tagLst xmlns:a="http://schemas.openxmlformats.org/drawingml/2006/main" xmlns:r="http://schemas.openxmlformats.org/officeDocument/2006/relationships" xmlns:p="http://schemas.openxmlformats.org/presentationml/2006/main">
  <p:tag name="NUM" val="10"/>
</p:tagLst>
</file>

<file path=ppt/tags/tag325.xml><?xml version="1.0" encoding="utf-8"?>
<p:tagLst xmlns:a="http://schemas.openxmlformats.org/drawingml/2006/main" xmlns:r="http://schemas.openxmlformats.org/officeDocument/2006/relationships" xmlns:p="http://schemas.openxmlformats.org/presentationml/2006/main">
  <p:tag name="NUM" val="11"/>
</p:tagLst>
</file>

<file path=ppt/tags/tag326.xml><?xml version="1.0" encoding="utf-8"?>
<p:tagLst xmlns:a="http://schemas.openxmlformats.org/drawingml/2006/main" xmlns:r="http://schemas.openxmlformats.org/officeDocument/2006/relationships" xmlns:p="http://schemas.openxmlformats.org/presentationml/2006/main">
  <p:tag name="NUM" val="12"/>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4"/>
</p:tagLst>
</file>

<file path=ppt/tags/tag331.xml><?xml version="1.0" encoding="utf-8"?>
<p:tagLst xmlns:a="http://schemas.openxmlformats.org/drawingml/2006/main" xmlns:r="http://schemas.openxmlformats.org/officeDocument/2006/relationships" xmlns:p="http://schemas.openxmlformats.org/presentationml/2006/main">
  <p:tag name="NUM" val="5"/>
</p:tagLst>
</file>

<file path=ppt/tags/tag332.xml><?xml version="1.0" encoding="utf-8"?>
<p:tagLst xmlns:a="http://schemas.openxmlformats.org/drawingml/2006/main" xmlns:r="http://schemas.openxmlformats.org/officeDocument/2006/relationships" xmlns:p="http://schemas.openxmlformats.org/presentationml/2006/main">
  <p:tag name="NUM" val="6"/>
</p:tagLst>
</file>

<file path=ppt/tags/tag333.xml><?xml version="1.0" encoding="utf-8"?>
<p:tagLst xmlns:a="http://schemas.openxmlformats.org/drawingml/2006/main" xmlns:r="http://schemas.openxmlformats.org/officeDocument/2006/relationships" xmlns:p="http://schemas.openxmlformats.org/presentationml/2006/main">
  <p:tag name="NUM" val="7"/>
</p:tagLst>
</file>

<file path=ppt/tags/tag334.xml><?xml version="1.0" encoding="utf-8"?>
<p:tagLst xmlns:a="http://schemas.openxmlformats.org/drawingml/2006/main" xmlns:r="http://schemas.openxmlformats.org/officeDocument/2006/relationships" xmlns:p="http://schemas.openxmlformats.org/presentationml/2006/main">
  <p:tag name="NUM" val="8"/>
</p:tagLst>
</file>

<file path=ppt/tags/tag335.xml><?xml version="1.0" encoding="utf-8"?>
<p:tagLst xmlns:a="http://schemas.openxmlformats.org/drawingml/2006/main" xmlns:r="http://schemas.openxmlformats.org/officeDocument/2006/relationships" xmlns:p="http://schemas.openxmlformats.org/presentationml/2006/main">
  <p:tag name="NUM" val="9"/>
</p:tagLst>
</file>

<file path=ppt/tags/tag336.xml><?xml version="1.0" encoding="utf-8"?>
<p:tagLst xmlns:a="http://schemas.openxmlformats.org/drawingml/2006/main" xmlns:r="http://schemas.openxmlformats.org/officeDocument/2006/relationships" xmlns:p="http://schemas.openxmlformats.org/presentationml/2006/main">
  <p:tag name="NUM" val="10"/>
</p:tagLst>
</file>

<file path=ppt/tags/tag337.xml><?xml version="1.0" encoding="utf-8"?>
<p:tagLst xmlns:a="http://schemas.openxmlformats.org/drawingml/2006/main" xmlns:r="http://schemas.openxmlformats.org/officeDocument/2006/relationships" xmlns:p="http://schemas.openxmlformats.org/presentationml/2006/main">
  <p:tag name="NUM" val="11"/>
</p:tagLst>
</file>

<file path=ppt/tags/tag338.xml><?xml version="1.0" encoding="utf-8"?>
<p:tagLst xmlns:a="http://schemas.openxmlformats.org/drawingml/2006/main" xmlns:r="http://schemas.openxmlformats.org/officeDocument/2006/relationships" xmlns:p="http://schemas.openxmlformats.org/presentationml/2006/main">
  <p:tag name="NUM" val="12"/>
</p:tagLst>
</file>

<file path=ppt/tags/tag339.xml><?xml version="1.0" encoding="utf-8"?>
<p:tagLst xmlns:a="http://schemas.openxmlformats.org/drawingml/2006/main" xmlns:r="http://schemas.openxmlformats.org/officeDocument/2006/relationships" xmlns:p="http://schemas.openxmlformats.org/presentationml/2006/main">
  <p:tag name="NUM" val="13"/>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40.xml><?xml version="1.0" encoding="utf-8"?>
<p:tagLst xmlns:a="http://schemas.openxmlformats.org/drawingml/2006/main" xmlns:r="http://schemas.openxmlformats.org/officeDocument/2006/relationships" xmlns:p="http://schemas.openxmlformats.org/presentationml/2006/main">
  <p:tag name="NUM" val="1"/>
</p:tagLst>
</file>

<file path=ppt/tags/tag341.xml><?xml version="1.0" encoding="utf-8"?>
<p:tagLst xmlns:a="http://schemas.openxmlformats.org/drawingml/2006/main" xmlns:r="http://schemas.openxmlformats.org/officeDocument/2006/relationships" xmlns:p="http://schemas.openxmlformats.org/presentationml/2006/main">
  <p:tag name="NUM" val="2"/>
</p:tagLst>
</file>

<file path=ppt/tags/tag342.xml><?xml version="1.0" encoding="utf-8"?>
<p:tagLst xmlns:a="http://schemas.openxmlformats.org/drawingml/2006/main" xmlns:r="http://schemas.openxmlformats.org/officeDocument/2006/relationships" xmlns:p="http://schemas.openxmlformats.org/presentationml/2006/main">
  <p:tag name="NUM" val="3"/>
</p:tagLst>
</file>

<file path=ppt/tags/tag343.xml><?xml version="1.0" encoding="utf-8"?>
<p:tagLst xmlns:a="http://schemas.openxmlformats.org/drawingml/2006/main" xmlns:r="http://schemas.openxmlformats.org/officeDocument/2006/relationships" xmlns:p="http://schemas.openxmlformats.org/presentationml/2006/main">
  <p:tag name="NUM" val="4"/>
</p:tagLst>
</file>

<file path=ppt/tags/tag344.xml><?xml version="1.0" encoding="utf-8"?>
<p:tagLst xmlns:a="http://schemas.openxmlformats.org/drawingml/2006/main" xmlns:r="http://schemas.openxmlformats.org/officeDocument/2006/relationships" xmlns:p="http://schemas.openxmlformats.org/presentationml/2006/main">
  <p:tag name="NUM" val="5"/>
</p:tagLst>
</file>

<file path=ppt/tags/tag345.xml><?xml version="1.0" encoding="utf-8"?>
<p:tagLst xmlns:a="http://schemas.openxmlformats.org/drawingml/2006/main" xmlns:r="http://schemas.openxmlformats.org/officeDocument/2006/relationships" xmlns:p="http://schemas.openxmlformats.org/presentationml/2006/main">
  <p:tag name="NUM" val="6"/>
</p:tagLst>
</file>

<file path=ppt/tags/tag346.xml><?xml version="1.0" encoding="utf-8"?>
<p:tagLst xmlns:a="http://schemas.openxmlformats.org/drawingml/2006/main" xmlns:r="http://schemas.openxmlformats.org/officeDocument/2006/relationships" xmlns:p="http://schemas.openxmlformats.org/presentationml/2006/main">
  <p:tag name="NUM" val="7"/>
</p:tagLst>
</file>

<file path=ppt/tags/tag347.xml><?xml version="1.0" encoding="utf-8"?>
<p:tagLst xmlns:a="http://schemas.openxmlformats.org/drawingml/2006/main" xmlns:r="http://schemas.openxmlformats.org/officeDocument/2006/relationships" xmlns:p="http://schemas.openxmlformats.org/presentationml/2006/main">
  <p:tag name="NUM" val="8"/>
</p:tagLst>
</file>

<file path=ppt/tags/tag348.xml><?xml version="1.0" encoding="utf-8"?>
<p:tagLst xmlns:a="http://schemas.openxmlformats.org/drawingml/2006/main" xmlns:r="http://schemas.openxmlformats.org/officeDocument/2006/relationships" xmlns:p="http://schemas.openxmlformats.org/presentationml/2006/main">
  <p:tag name="NUM" val="9"/>
</p:tagLst>
</file>

<file path=ppt/tags/tag349.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50.xml><?xml version="1.0" encoding="utf-8"?>
<p:tagLst xmlns:a="http://schemas.openxmlformats.org/drawingml/2006/main" xmlns:r="http://schemas.openxmlformats.org/officeDocument/2006/relationships" xmlns:p="http://schemas.openxmlformats.org/presentationml/2006/main">
  <p:tag name="NUM" val="11"/>
</p:tagLst>
</file>

<file path=ppt/tags/tag351.xml><?xml version="1.0" encoding="utf-8"?>
<p:tagLst xmlns:a="http://schemas.openxmlformats.org/drawingml/2006/main" xmlns:r="http://schemas.openxmlformats.org/officeDocument/2006/relationships" xmlns:p="http://schemas.openxmlformats.org/presentationml/2006/main">
  <p:tag name="NUM" val="12"/>
</p:tagLst>
</file>

<file path=ppt/tags/tag352.xml><?xml version="1.0" encoding="utf-8"?>
<p:tagLst xmlns:a="http://schemas.openxmlformats.org/drawingml/2006/main" xmlns:r="http://schemas.openxmlformats.org/officeDocument/2006/relationships" xmlns:p="http://schemas.openxmlformats.org/presentationml/2006/main">
  <p:tag name="NUM" val="1"/>
</p:tagLst>
</file>

<file path=ppt/tags/tag353.xml><?xml version="1.0" encoding="utf-8"?>
<p:tagLst xmlns:a="http://schemas.openxmlformats.org/drawingml/2006/main" xmlns:r="http://schemas.openxmlformats.org/officeDocument/2006/relationships" xmlns:p="http://schemas.openxmlformats.org/presentationml/2006/main">
  <p:tag name="NUM" val="2"/>
</p:tagLst>
</file>

<file path=ppt/tags/tag354.xml><?xml version="1.0" encoding="utf-8"?>
<p:tagLst xmlns:a="http://schemas.openxmlformats.org/drawingml/2006/main" xmlns:r="http://schemas.openxmlformats.org/officeDocument/2006/relationships" xmlns:p="http://schemas.openxmlformats.org/presentationml/2006/main">
  <p:tag name="NUM" val="3"/>
</p:tagLst>
</file>

<file path=ppt/tags/tag355.xml><?xml version="1.0" encoding="utf-8"?>
<p:tagLst xmlns:a="http://schemas.openxmlformats.org/drawingml/2006/main" xmlns:r="http://schemas.openxmlformats.org/officeDocument/2006/relationships" xmlns:p="http://schemas.openxmlformats.org/presentationml/2006/main">
  <p:tag name="NUM" val="4"/>
</p:tagLst>
</file>

<file path=ppt/tags/tag356.xml><?xml version="1.0" encoding="utf-8"?>
<p:tagLst xmlns:a="http://schemas.openxmlformats.org/drawingml/2006/main" xmlns:r="http://schemas.openxmlformats.org/officeDocument/2006/relationships" xmlns:p="http://schemas.openxmlformats.org/presentationml/2006/main">
  <p:tag name="NUM" val="5"/>
</p:tagLst>
</file>

<file path=ppt/tags/tag357.xml><?xml version="1.0" encoding="utf-8"?>
<p:tagLst xmlns:a="http://schemas.openxmlformats.org/drawingml/2006/main" xmlns:r="http://schemas.openxmlformats.org/officeDocument/2006/relationships" xmlns:p="http://schemas.openxmlformats.org/presentationml/2006/main">
  <p:tag name="NUM" val="6"/>
</p:tagLst>
</file>

<file path=ppt/tags/tag358.xml><?xml version="1.0" encoding="utf-8"?>
<p:tagLst xmlns:a="http://schemas.openxmlformats.org/drawingml/2006/main" xmlns:r="http://schemas.openxmlformats.org/officeDocument/2006/relationships" xmlns:p="http://schemas.openxmlformats.org/presentationml/2006/main">
  <p:tag name="NUM" val="7"/>
</p:tagLst>
</file>

<file path=ppt/tags/tag359.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60.xml><?xml version="1.0" encoding="utf-8"?>
<p:tagLst xmlns:a="http://schemas.openxmlformats.org/drawingml/2006/main" xmlns:r="http://schemas.openxmlformats.org/officeDocument/2006/relationships" xmlns:p="http://schemas.openxmlformats.org/presentationml/2006/main">
  <p:tag name="NUM" val="9"/>
</p:tagLst>
</file>

<file path=ppt/tags/tag361.xml><?xml version="1.0" encoding="utf-8"?>
<p:tagLst xmlns:a="http://schemas.openxmlformats.org/drawingml/2006/main" xmlns:r="http://schemas.openxmlformats.org/officeDocument/2006/relationships" xmlns:p="http://schemas.openxmlformats.org/presentationml/2006/main">
  <p:tag name="NUM" val="10"/>
</p:tagLst>
</file>

<file path=ppt/tags/tag362.xml><?xml version="1.0" encoding="utf-8"?>
<p:tagLst xmlns:a="http://schemas.openxmlformats.org/drawingml/2006/main" xmlns:r="http://schemas.openxmlformats.org/officeDocument/2006/relationships" xmlns:p="http://schemas.openxmlformats.org/presentationml/2006/main">
  <p:tag name="NUM" val="11"/>
</p:tagLst>
</file>

<file path=ppt/tags/tag363.xml><?xml version="1.0" encoding="utf-8"?>
<p:tagLst xmlns:a="http://schemas.openxmlformats.org/drawingml/2006/main" xmlns:r="http://schemas.openxmlformats.org/officeDocument/2006/relationships" xmlns:p="http://schemas.openxmlformats.org/presentationml/2006/main">
  <p:tag name="NUM" val="12"/>
</p:tagLst>
</file>

<file path=ppt/tags/tag364.xml><?xml version="1.0" encoding="utf-8"?>
<p:tagLst xmlns:a="http://schemas.openxmlformats.org/drawingml/2006/main" xmlns:r="http://schemas.openxmlformats.org/officeDocument/2006/relationships" xmlns:p="http://schemas.openxmlformats.org/presentationml/2006/main">
  <p:tag name="NUM" val="13"/>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4"/>
</p:tagLst>
</file>

<file path=ppt/tags/tag369.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70.xml><?xml version="1.0" encoding="utf-8"?>
<p:tagLst xmlns:a="http://schemas.openxmlformats.org/drawingml/2006/main" xmlns:r="http://schemas.openxmlformats.org/officeDocument/2006/relationships" xmlns:p="http://schemas.openxmlformats.org/presentationml/2006/main">
  <p:tag name="NUM" val="6"/>
</p:tagLst>
</file>

<file path=ppt/tags/tag371.xml><?xml version="1.0" encoding="utf-8"?>
<p:tagLst xmlns:a="http://schemas.openxmlformats.org/drawingml/2006/main" xmlns:r="http://schemas.openxmlformats.org/officeDocument/2006/relationships" xmlns:p="http://schemas.openxmlformats.org/presentationml/2006/main">
  <p:tag name="NUM" val="7"/>
</p:tagLst>
</file>

<file path=ppt/tags/tag372.xml><?xml version="1.0" encoding="utf-8"?>
<p:tagLst xmlns:a="http://schemas.openxmlformats.org/drawingml/2006/main" xmlns:r="http://schemas.openxmlformats.org/officeDocument/2006/relationships" xmlns:p="http://schemas.openxmlformats.org/presentationml/2006/main">
  <p:tag name="NUM" val="8"/>
</p:tagLst>
</file>

<file path=ppt/tags/tag373.xml><?xml version="1.0" encoding="utf-8"?>
<p:tagLst xmlns:a="http://schemas.openxmlformats.org/drawingml/2006/main" xmlns:r="http://schemas.openxmlformats.org/officeDocument/2006/relationships" xmlns:p="http://schemas.openxmlformats.org/presentationml/2006/main">
  <p:tag name="NUM" val="9"/>
</p:tagLst>
</file>

<file path=ppt/tags/tag374.xml><?xml version="1.0" encoding="utf-8"?>
<p:tagLst xmlns:a="http://schemas.openxmlformats.org/drawingml/2006/main" xmlns:r="http://schemas.openxmlformats.org/officeDocument/2006/relationships" xmlns:p="http://schemas.openxmlformats.org/presentationml/2006/main">
  <p:tag name="NUM" val="10"/>
</p:tagLst>
</file>

<file path=ppt/tags/tag375.xml><?xml version="1.0" encoding="utf-8"?>
<p:tagLst xmlns:a="http://schemas.openxmlformats.org/drawingml/2006/main" xmlns:r="http://schemas.openxmlformats.org/officeDocument/2006/relationships" xmlns:p="http://schemas.openxmlformats.org/presentationml/2006/main">
  <p:tag name="NUM" val="11"/>
</p:tagLst>
</file>

<file path=ppt/tags/tag376.xml><?xml version="1.0" encoding="utf-8"?>
<p:tagLst xmlns:a="http://schemas.openxmlformats.org/drawingml/2006/main" xmlns:r="http://schemas.openxmlformats.org/officeDocument/2006/relationships" xmlns:p="http://schemas.openxmlformats.org/presentationml/2006/main">
  <p:tag name="NUM" val="12"/>
</p:tagLst>
</file>

<file path=ppt/tags/tag377.xml><?xml version="1.0" encoding="utf-8"?>
<p:tagLst xmlns:a="http://schemas.openxmlformats.org/drawingml/2006/main" xmlns:r="http://schemas.openxmlformats.org/officeDocument/2006/relationships" xmlns:p="http://schemas.openxmlformats.org/presentationml/2006/main">
  <p:tag name="NUM" val="1"/>
</p:tagLst>
</file>

<file path=ppt/tags/tag378.xml><?xml version="1.0" encoding="utf-8"?>
<p:tagLst xmlns:a="http://schemas.openxmlformats.org/drawingml/2006/main" xmlns:r="http://schemas.openxmlformats.org/officeDocument/2006/relationships" xmlns:p="http://schemas.openxmlformats.org/presentationml/2006/main">
  <p:tag name="NUM" val="2"/>
</p:tagLst>
</file>

<file path=ppt/tags/tag379.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80.xml><?xml version="1.0" encoding="utf-8"?>
<p:tagLst xmlns:a="http://schemas.openxmlformats.org/drawingml/2006/main" xmlns:r="http://schemas.openxmlformats.org/officeDocument/2006/relationships" xmlns:p="http://schemas.openxmlformats.org/presentationml/2006/main">
  <p:tag name="NUM" val="4"/>
</p:tagLst>
</file>

<file path=ppt/tags/tag381.xml><?xml version="1.0" encoding="utf-8"?>
<p:tagLst xmlns:a="http://schemas.openxmlformats.org/drawingml/2006/main" xmlns:r="http://schemas.openxmlformats.org/officeDocument/2006/relationships" xmlns:p="http://schemas.openxmlformats.org/presentationml/2006/main">
  <p:tag name="NUM" val="5"/>
</p:tagLst>
</file>

<file path=ppt/tags/tag382.xml><?xml version="1.0" encoding="utf-8"?>
<p:tagLst xmlns:a="http://schemas.openxmlformats.org/drawingml/2006/main" xmlns:r="http://schemas.openxmlformats.org/officeDocument/2006/relationships" xmlns:p="http://schemas.openxmlformats.org/presentationml/2006/main">
  <p:tag name="NUM" val="6"/>
</p:tagLst>
</file>

<file path=ppt/tags/tag383.xml><?xml version="1.0" encoding="utf-8"?>
<p:tagLst xmlns:a="http://schemas.openxmlformats.org/drawingml/2006/main" xmlns:r="http://schemas.openxmlformats.org/officeDocument/2006/relationships" xmlns:p="http://schemas.openxmlformats.org/presentationml/2006/main">
  <p:tag name="NUM" val="7"/>
</p:tagLst>
</file>

<file path=ppt/tags/tag384.xml><?xml version="1.0" encoding="utf-8"?>
<p:tagLst xmlns:a="http://schemas.openxmlformats.org/drawingml/2006/main" xmlns:r="http://schemas.openxmlformats.org/officeDocument/2006/relationships" xmlns:p="http://schemas.openxmlformats.org/presentationml/2006/main">
  <p:tag name="NUM" val="8"/>
</p:tagLst>
</file>

<file path=ppt/tags/tag385.xml><?xml version="1.0" encoding="utf-8"?>
<p:tagLst xmlns:a="http://schemas.openxmlformats.org/drawingml/2006/main" xmlns:r="http://schemas.openxmlformats.org/officeDocument/2006/relationships" xmlns:p="http://schemas.openxmlformats.org/presentationml/2006/main">
  <p:tag name="NUM" val="9"/>
</p:tagLst>
</file>

<file path=ppt/tags/tag386.xml><?xml version="1.0" encoding="utf-8"?>
<p:tagLst xmlns:a="http://schemas.openxmlformats.org/drawingml/2006/main" xmlns:r="http://schemas.openxmlformats.org/officeDocument/2006/relationships" xmlns:p="http://schemas.openxmlformats.org/presentationml/2006/main">
  <p:tag name="NUM" val="10"/>
</p:tagLst>
</file>

<file path=ppt/tags/tag387.xml><?xml version="1.0" encoding="utf-8"?>
<p:tagLst xmlns:a="http://schemas.openxmlformats.org/drawingml/2006/main" xmlns:r="http://schemas.openxmlformats.org/officeDocument/2006/relationships" xmlns:p="http://schemas.openxmlformats.org/presentationml/2006/main">
  <p:tag name="NUM" val="11"/>
</p:tagLst>
</file>

<file path=ppt/tags/tag388.xml><?xml version="1.0" encoding="utf-8"?>
<p:tagLst xmlns:a="http://schemas.openxmlformats.org/drawingml/2006/main" xmlns:r="http://schemas.openxmlformats.org/officeDocument/2006/relationships" xmlns:p="http://schemas.openxmlformats.org/presentationml/2006/main">
  <p:tag name="NUM" val="12"/>
</p:tagLst>
</file>

<file path=ppt/tags/tag389.xml><?xml version="1.0" encoding="utf-8"?>
<p:tagLst xmlns:a="http://schemas.openxmlformats.org/drawingml/2006/main" xmlns:r="http://schemas.openxmlformats.org/officeDocument/2006/relationships" xmlns:p="http://schemas.openxmlformats.org/presentationml/2006/main">
  <p:tag name="NUM" val="13"/>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390.xml><?xml version="1.0" encoding="utf-8"?>
<p:tagLst xmlns:a="http://schemas.openxmlformats.org/drawingml/2006/main" xmlns:r="http://schemas.openxmlformats.org/officeDocument/2006/relationships" xmlns:p="http://schemas.openxmlformats.org/presentationml/2006/main">
  <p:tag name="NUM" val="1"/>
</p:tagLst>
</file>

<file path=ppt/tags/tag391.xml><?xml version="1.0" encoding="utf-8"?>
<p:tagLst xmlns:a="http://schemas.openxmlformats.org/drawingml/2006/main" xmlns:r="http://schemas.openxmlformats.org/officeDocument/2006/relationships" xmlns:p="http://schemas.openxmlformats.org/presentationml/2006/main">
  <p:tag name="NUM" val="2"/>
</p:tagLst>
</file>

<file path=ppt/tags/tag392.xml><?xml version="1.0" encoding="utf-8"?>
<p:tagLst xmlns:a="http://schemas.openxmlformats.org/drawingml/2006/main" xmlns:r="http://schemas.openxmlformats.org/officeDocument/2006/relationships" xmlns:p="http://schemas.openxmlformats.org/presentationml/2006/main">
  <p:tag name="NUM" val="3"/>
</p:tagLst>
</file>

<file path=ppt/tags/tag393.xml><?xml version="1.0" encoding="utf-8"?>
<p:tagLst xmlns:a="http://schemas.openxmlformats.org/drawingml/2006/main" xmlns:r="http://schemas.openxmlformats.org/officeDocument/2006/relationships" xmlns:p="http://schemas.openxmlformats.org/presentationml/2006/main">
  <p:tag name="NUM" val="4"/>
</p:tagLst>
</file>

<file path=ppt/tags/tag394.xml><?xml version="1.0" encoding="utf-8"?>
<p:tagLst xmlns:a="http://schemas.openxmlformats.org/drawingml/2006/main" xmlns:r="http://schemas.openxmlformats.org/officeDocument/2006/relationships" xmlns:p="http://schemas.openxmlformats.org/presentationml/2006/main">
  <p:tag name="NUM" val="5"/>
</p:tagLst>
</file>

<file path=ppt/tags/tag395.xml><?xml version="1.0" encoding="utf-8"?>
<p:tagLst xmlns:a="http://schemas.openxmlformats.org/drawingml/2006/main" xmlns:r="http://schemas.openxmlformats.org/officeDocument/2006/relationships" xmlns:p="http://schemas.openxmlformats.org/presentationml/2006/main">
  <p:tag name="NUM" val="6"/>
</p:tagLst>
</file>

<file path=ppt/tags/tag396.xml><?xml version="1.0" encoding="utf-8"?>
<p:tagLst xmlns:a="http://schemas.openxmlformats.org/drawingml/2006/main" xmlns:r="http://schemas.openxmlformats.org/officeDocument/2006/relationships" xmlns:p="http://schemas.openxmlformats.org/presentationml/2006/main">
  <p:tag name="NUM" val="7"/>
</p:tagLst>
</file>

<file path=ppt/tags/tag397.xml><?xml version="1.0" encoding="utf-8"?>
<p:tagLst xmlns:a="http://schemas.openxmlformats.org/drawingml/2006/main" xmlns:r="http://schemas.openxmlformats.org/officeDocument/2006/relationships" xmlns:p="http://schemas.openxmlformats.org/presentationml/2006/main">
  <p:tag name="NUM" val="8"/>
</p:tagLst>
</file>

<file path=ppt/tags/tag398.xml><?xml version="1.0" encoding="utf-8"?>
<p:tagLst xmlns:a="http://schemas.openxmlformats.org/drawingml/2006/main" xmlns:r="http://schemas.openxmlformats.org/officeDocument/2006/relationships" xmlns:p="http://schemas.openxmlformats.org/presentationml/2006/main">
  <p:tag name="NUM" val="9"/>
</p:tagLst>
</file>

<file path=ppt/tags/tag399.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00.xml><?xml version="1.0" encoding="utf-8"?>
<p:tagLst xmlns:a="http://schemas.openxmlformats.org/drawingml/2006/main" xmlns:r="http://schemas.openxmlformats.org/officeDocument/2006/relationships" xmlns:p="http://schemas.openxmlformats.org/presentationml/2006/main">
  <p:tag name="NUM" val="11"/>
</p:tagLst>
</file>

<file path=ppt/tags/tag401.xml><?xml version="1.0" encoding="utf-8"?>
<p:tagLst xmlns:a="http://schemas.openxmlformats.org/drawingml/2006/main" xmlns:r="http://schemas.openxmlformats.org/officeDocument/2006/relationships" xmlns:p="http://schemas.openxmlformats.org/presentationml/2006/main">
  <p:tag name="NUM" val="12"/>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5"/>
</p:tagLst>
</file>

<file path=ppt/tags/tag407.xml><?xml version="1.0" encoding="utf-8"?>
<p:tagLst xmlns:a="http://schemas.openxmlformats.org/drawingml/2006/main" xmlns:r="http://schemas.openxmlformats.org/officeDocument/2006/relationships" xmlns:p="http://schemas.openxmlformats.org/presentationml/2006/main">
  <p:tag name="NUM" val="6"/>
</p:tagLst>
</file>

<file path=ppt/tags/tag408.xml><?xml version="1.0" encoding="utf-8"?>
<p:tagLst xmlns:a="http://schemas.openxmlformats.org/drawingml/2006/main" xmlns:r="http://schemas.openxmlformats.org/officeDocument/2006/relationships" xmlns:p="http://schemas.openxmlformats.org/presentationml/2006/main">
  <p:tag name="NUM" val="7"/>
</p:tagLst>
</file>

<file path=ppt/tags/tag409.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14"/>
</p:tagLst>
</file>

<file path=ppt/tags/tag410.xml><?xml version="1.0" encoding="utf-8"?>
<p:tagLst xmlns:a="http://schemas.openxmlformats.org/drawingml/2006/main" xmlns:r="http://schemas.openxmlformats.org/officeDocument/2006/relationships" xmlns:p="http://schemas.openxmlformats.org/presentationml/2006/main">
  <p:tag name="NUM" val="9"/>
</p:tagLst>
</file>

<file path=ppt/tags/tag411.xml><?xml version="1.0" encoding="utf-8"?>
<p:tagLst xmlns:a="http://schemas.openxmlformats.org/drawingml/2006/main" xmlns:r="http://schemas.openxmlformats.org/officeDocument/2006/relationships" xmlns:p="http://schemas.openxmlformats.org/presentationml/2006/main">
  <p:tag name="NUM" val="10"/>
</p:tagLst>
</file>

<file path=ppt/tags/tag412.xml><?xml version="1.0" encoding="utf-8"?>
<p:tagLst xmlns:a="http://schemas.openxmlformats.org/drawingml/2006/main" xmlns:r="http://schemas.openxmlformats.org/officeDocument/2006/relationships" xmlns:p="http://schemas.openxmlformats.org/presentationml/2006/main">
  <p:tag name="NUM" val="11"/>
</p:tagLst>
</file>

<file path=ppt/tags/tag413.xml><?xml version="1.0" encoding="utf-8"?>
<p:tagLst xmlns:a="http://schemas.openxmlformats.org/drawingml/2006/main" xmlns:r="http://schemas.openxmlformats.org/officeDocument/2006/relationships" xmlns:p="http://schemas.openxmlformats.org/presentationml/2006/main">
  <p:tag name="NUM" val="12"/>
</p:tagLst>
</file>

<file path=ppt/tags/tag414.xml><?xml version="1.0" encoding="utf-8"?>
<p:tagLst xmlns:a="http://schemas.openxmlformats.org/drawingml/2006/main" xmlns:r="http://schemas.openxmlformats.org/officeDocument/2006/relationships" xmlns:p="http://schemas.openxmlformats.org/presentationml/2006/main">
  <p:tag name="NUM" val="1"/>
</p:tagLst>
</file>

<file path=ppt/tags/tag415.xml><?xml version="1.0" encoding="utf-8"?>
<p:tagLst xmlns:a="http://schemas.openxmlformats.org/drawingml/2006/main" xmlns:r="http://schemas.openxmlformats.org/officeDocument/2006/relationships" xmlns:p="http://schemas.openxmlformats.org/presentationml/2006/main">
  <p:tag name="NUM" val="2"/>
</p:tagLst>
</file>

<file path=ppt/tags/tag416.xml><?xml version="1.0" encoding="utf-8"?>
<p:tagLst xmlns:a="http://schemas.openxmlformats.org/drawingml/2006/main" xmlns:r="http://schemas.openxmlformats.org/officeDocument/2006/relationships" xmlns:p="http://schemas.openxmlformats.org/presentationml/2006/main">
  <p:tag name="NUM" val="3"/>
</p:tagLst>
</file>

<file path=ppt/tags/tag417.xml><?xml version="1.0" encoding="utf-8"?>
<p:tagLst xmlns:a="http://schemas.openxmlformats.org/drawingml/2006/main" xmlns:r="http://schemas.openxmlformats.org/officeDocument/2006/relationships" xmlns:p="http://schemas.openxmlformats.org/presentationml/2006/main">
  <p:tag name="NUM" val="4"/>
</p:tagLst>
</file>

<file path=ppt/tags/tag418.xml><?xml version="1.0" encoding="utf-8"?>
<p:tagLst xmlns:a="http://schemas.openxmlformats.org/drawingml/2006/main" xmlns:r="http://schemas.openxmlformats.org/officeDocument/2006/relationships" xmlns:p="http://schemas.openxmlformats.org/presentationml/2006/main">
  <p:tag name="NUM" val="5"/>
</p:tagLst>
</file>

<file path=ppt/tags/tag419.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15"/>
</p:tagLst>
</file>

<file path=ppt/tags/tag420.xml><?xml version="1.0" encoding="utf-8"?>
<p:tagLst xmlns:a="http://schemas.openxmlformats.org/drawingml/2006/main" xmlns:r="http://schemas.openxmlformats.org/officeDocument/2006/relationships" xmlns:p="http://schemas.openxmlformats.org/presentationml/2006/main">
  <p:tag name="NUM" val="7"/>
</p:tagLst>
</file>

<file path=ppt/tags/tag421.xml><?xml version="1.0" encoding="utf-8"?>
<p:tagLst xmlns:a="http://schemas.openxmlformats.org/drawingml/2006/main" xmlns:r="http://schemas.openxmlformats.org/officeDocument/2006/relationships" xmlns:p="http://schemas.openxmlformats.org/presentationml/2006/main">
  <p:tag name="NUM" val="8"/>
</p:tagLst>
</file>

<file path=ppt/tags/tag422.xml><?xml version="1.0" encoding="utf-8"?>
<p:tagLst xmlns:a="http://schemas.openxmlformats.org/drawingml/2006/main" xmlns:r="http://schemas.openxmlformats.org/officeDocument/2006/relationships" xmlns:p="http://schemas.openxmlformats.org/presentationml/2006/main">
  <p:tag name="NUM" val="9"/>
</p:tagLst>
</file>

<file path=ppt/tags/tag423.xml><?xml version="1.0" encoding="utf-8"?>
<p:tagLst xmlns:a="http://schemas.openxmlformats.org/drawingml/2006/main" xmlns:r="http://schemas.openxmlformats.org/officeDocument/2006/relationships" xmlns:p="http://schemas.openxmlformats.org/presentationml/2006/main">
  <p:tag name="NUM" val="10"/>
</p:tagLst>
</file>

<file path=ppt/tags/tag424.xml><?xml version="1.0" encoding="utf-8"?>
<p:tagLst xmlns:a="http://schemas.openxmlformats.org/drawingml/2006/main" xmlns:r="http://schemas.openxmlformats.org/officeDocument/2006/relationships" xmlns:p="http://schemas.openxmlformats.org/presentationml/2006/main">
  <p:tag name="NUM" val="11"/>
</p:tagLst>
</file>

<file path=ppt/tags/tag425.xml><?xml version="1.0" encoding="utf-8"?>
<p:tagLst xmlns:a="http://schemas.openxmlformats.org/drawingml/2006/main" xmlns:r="http://schemas.openxmlformats.org/officeDocument/2006/relationships" xmlns:p="http://schemas.openxmlformats.org/presentationml/2006/main">
  <p:tag name="NUM" val="1"/>
</p:tagLst>
</file>

<file path=ppt/tags/tag426.xml><?xml version="1.0" encoding="utf-8"?>
<p:tagLst xmlns:a="http://schemas.openxmlformats.org/drawingml/2006/main" xmlns:r="http://schemas.openxmlformats.org/officeDocument/2006/relationships" xmlns:p="http://schemas.openxmlformats.org/presentationml/2006/main">
  <p:tag name="NUM" val="2"/>
</p:tagLst>
</file>

<file path=ppt/tags/tag427.xml><?xml version="1.0" encoding="utf-8"?>
<p:tagLst xmlns:a="http://schemas.openxmlformats.org/drawingml/2006/main" xmlns:r="http://schemas.openxmlformats.org/officeDocument/2006/relationships" xmlns:p="http://schemas.openxmlformats.org/presentationml/2006/main">
  <p:tag name="NUM" val="3"/>
</p:tagLst>
</file>

<file path=ppt/tags/tag428.xml><?xml version="1.0" encoding="utf-8"?>
<p:tagLst xmlns:a="http://schemas.openxmlformats.org/drawingml/2006/main" xmlns:r="http://schemas.openxmlformats.org/officeDocument/2006/relationships" xmlns:p="http://schemas.openxmlformats.org/presentationml/2006/main">
  <p:tag name="NUM" val="4"/>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6"/>
</p:tagLst>
</file>

<file path=ppt/tags/tag430.xml><?xml version="1.0" encoding="utf-8"?>
<p:tagLst xmlns:a="http://schemas.openxmlformats.org/drawingml/2006/main" xmlns:r="http://schemas.openxmlformats.org/officeDocument/2006/relationships" xmlns:p="http://schemas.openxmlformats.org/presentationml/2006/main">
  <p:tag name="NUM" val="6"/>
</p:tagLst>
</file>

<file path=ppt/tags/tag431.xml><?xml version="1.0" encoding="utf-8"?>
<p:tagLst xmlns:a="http://schemas.openxmlformats.org/drawingml/2006/main" xmlns:r="http://schemas.openxmlformats.org/officeDocument/2006/relationships" xmlns:p="http://schemas.openxmlformats.org/presentationml/2006/main">
  <p:tag name="NUM" val="7"/>
</p:tagLst>
</file>

<file path=ppt/tags/tag432.xml><?xml version="1.0" encoding="utf-8"?>
<p:tagLst xmlns:a="http://schemas.openxmlformats.org/drawingml/2006/main" xmlns:r="http://schemas.openxmlformats.org/officeDocument/2006/relationships" xmlns:p="http://schemas.openxmlformats.org/presentationml/2006/main">
  <p:tag name="NUM" val="8"/>
</p:tagLst>
</file>

<file path=ppt/tags/tag433.xml><?xml version="1.0" encoding="utf-8"?>
<p:tagLst xmlns:a="http://schemas.openxmlformats.org/drawingml/2006/main" xmlns:r="http://schemas.openxmlformats.org/officeDocument/2006/relationships" xmlns:p="http://schemas.openxmlformats.org/presentationml/2006/main">
  <p:tag name="NUM" val="9"/>
</p:tagLst>
</file>

<file path=ppt/tags/tag434.xml><?xml version="1.0" encoding="utf-8"?>
<p:tagLst xmlns:a="http://schemas.openxmlformats.org/drawingml/2006/main" xmlns:r="http://schemas.openxmlformats.org/officeDocument/2006/relationships" xmlns:p="http://schemas.openxmlformats.org/presentationml/2006/main">
  <p:tag name="NUM" val="10"/>
</p:tagLst>
</file>

<file path=ppt/tags/tag435.xml><?xml version="1.0" encoding="utf-8"?>
<p:tagLst xmlns:a="http://schemas.openxmlformats.org/drawingml/2006/main" xmlns:r="http://schemas.openxmlformats.org/officeDocument/2006/relationships" xmlns:p="http://schemas.openxmlformats.org/presentationml/2006/main">
  <p:tag name="NUM" val="11"/>
</p:tagLst>
</file>

<file path=ppt/tags/tag436.xml><?xml version="1.0" encoding="utf-8"?>
<p:tagLst xmlns:a="http://schemas.openxmlformats.org/drawingml/2006/main" xmlns:r="http://schemas.openxmlformats.org/officeDocument/2006/relationships" xmlns:p="http://schemas.openxmlformats.org/presentationml/2006/main">
  <p:tag name="NUM" val="12"/>
</p:tagLst>
</file>

<file path=ppt/tags/tag437.xml><?xml version="1.0" encoding="utf-8"?>
<p:tagLst xmlns:a="http://schemas.openxmlformats.org/drawingml/2006/main" xmlns:r="http://schemas.openxmlformats.org/officeDocument/2006/relationships" xmlns:p="http://schemas.openxmlformats.org/presentationml/2006/main">
  <p:tag name="NUM" val="1"/>
</p:tagLst>
</file>

<file path=ppt/tags/tag438.xml><?xml version="1.0" encoding="utf-8"?>
<p:tagLst xmlns:a="http://schemas.openxmlformats.org/drawingml/2006/main" xmlns:r="http://schemas.openxmlformats.org/officeDocument/2006/relationships" xmlns:p="http://schemas.openxmlformats.org/presentationml/2006/main">
  <p:tag name="NUM" val="2"/>
</p:tagLst>
</file>

<file path=ppt/tags/tag439.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40.xml><?xml version="1.0" encoding="utf-8"?>
<p:tagLst xmlns:a="http://schemas.openxmlformats.org/drawingml/2006/main" xmlns:r="http://schemas.openxmlformats.org/officeDocument/2006/relationships" xmlns:p="http://schemas.openxmlformats.org/presentationml/2006/main">
  <p:tag name="NUM" val="4"/>
</p:tagLst>
</file>

<file path=ppt/tags/tag441.xml><?xml version="1.0" encoding="utf-8"?>
<p:tagLst xmlns:a="http://schemas.openxmlformats.org/drawingml/2006/main" xmlns:r="http://schemas.openxmlformats.org/officeDocument/2006/relationships" xmlns:p="http://schemas.openxmlformats.org/presentationml/2006/main">
  <p:tag name="NUM" val="5"/>
</p:tagLst>
</file>

<file path=ppt/tags/tag442.xml><?xml version="1.0" encoding="utf-8"?>
<p:tagLst xmlns:a="http://schemas.openxmlformats.org/drawingml/2006/main" xmlns:r="http://schemas.openxmlformats.org/officeDocument/2006/relationships" xmlns:p="http://schemas.openxmlformats.org/presentationml/2006/main">
  <p:tag name="NUM" val="6"/>
</p:tagLst>
</file>

<file path=ppt/tags/tag443.xml><?xml version="1.0" encoding="utf-8"?>
<p:tagLst xmlns:a="http://schemas.openxmlformats.org/drawingml/2006/main" xmlns:r="http://schemas.openxmlformats.org/officeDocument/2006/relationships" xmlns:p="http://schemas.openxmlformats.org/presentationml/2006/main">
  <p:tag name="NUM" val="7"/>
</p:tagLst>
</file>

<file path=ppt/tags/tag444.xml><?xml version="1.0" encoding="utf-8"?>
<p:tagLst xmlns:a="http://schemas.openxmlformats.org/drawingml/2006/main" xmlns:r="http://schemas.openxmlformats.org/officeDocument/2006/relationships" xmlns:p="http://schemas.openxmlformats.org/presentationml/2006/main">
  <p:tag name="NUM" val="8"/>
</p:tagLst>
</file>

<file path=ppt/tags/tag445.xml><?xml version="1.0" encoding="utf-8"?>
<p:tagLst xmlns:a="http://schemas.openxmlformats.org/drawingml/2006/main" xmlns:r="http://schemas.openxmlformats.org/officeDocument/2006/relationships" xmlns:p="http://schemas.openxmlformats.org/presentationml/2006/main">
  <p:tag name="NUM" val="9"/>
</p:tagLst>
</file>

<file path=ppt/tags/tag446.xml><?xml version="1.0" encoding="utf-8"?>
<p:tagLst xmlns:a="http://schemas.openxmlformats.org/drawingml/2006/main" xmlns:r="http://schemas.openxmlformats.org/officeDocument/2006/relationships" xmlns:p="http://schemas.openxmlformats.org/presentationml/2006/main">
  <p:tag name="NUM" val="10"/>
</p:tagLst>
</file>

<file path=ppt/tags/tag447.xml><?xml version="1.0" encoding="utf-8"?>
<p:tagLst xmlns:a="http://schemas.openxmlformats.org/drawingml/2006/main" xmlns:r="http://schemas.openxmlformats.org/officeDocument/2006/relationships" xmlns:p="http://schemas.openxmlformats.org/presentationml/2006/main">
  <p:tag name="NUM" val="11"/>
</p:tagLst>
</file>

<file path=ppt/tags/tag448.xml><?xml version="1.0" encoding="utf-8"?>
<p:tagLst xmlns:a="http://schemas.openxmlformats.org/drawingml/2006/main" xmlns:r="http://schemas.openxmlformats.org/officeDocument/2006/relationships" xmlns:p="http://schemas.openxmlformats.org/presentationml/2006/main">
  <p:tag name="NUM" val="13"/>
</p:tagLst>
</file>

<file path=ppt/tags/tag449.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50.xml><?xml version="1.0" encoding="utf-8"?>
<p:tagLst xmlns:a="http://schemas.openxmlformats.org/drawingml/2006/main" xmlns:r="http://schemas.openxmlformats.org/officeDocument/2006/relationships" xmlns:p="http://schemas.openxmlformats.org/presentationml/2006/main">
  <p:tag name="NUM" val="2"/>
</p:tagLst>
</file>

<file path=ppt/tags/tag451.xml><?xml version="1.0" encoding="utf-8"?>
<p:tagLst xmlns:a="http://schemas.openxmlformats.org/drawingml/2006/main" xmlns:r="http://schemas.openxmlformats.org/officeDocument/2006/relationships" xmlns:p="http://schemas.openxmlformats.org/presentationml/2006/main">
  <p:tag name="NUM" val="3"/>
</p:tagLst>
</file>

<file path=ppt/tags/tag452.xml><?xml version="1.0" encoding="utf-8"?>
<p:tagLst xmlns:a="http://schemas.openxmlformats.org/drawingml/2006/main" xmlns:r="http://schemas.openxmlformats.org/officeDocument/2006/relationships" xmlns:p="http://schemas.openxmlformats.org/presentationml/2006/main">
  <p:tag name="NUM" val="4"/>
</p:tagLst>
</file>

<file path=ppt/tags/tag453.xml><?xml version="1.0" encoding="utf-8"?>
<p:tagLst xmlns:a="http://schemas.openxmlformats.org/drawingml/2006/main" xmlns:r="http://schemas.openxmlformats.org/officeDocument/2006/relationships" xmlns:p="http://schemas.openxmlformats.org/presentationml/2006/main">
  <p:tag name="NUM" val="5"/>
</p:tagLst>
</file>

<file path=ppt/tags/tag454.xml><?xml version="1.0" encoding="utf-8"?>
<p:tagLst xmlns:a="http://schemas.openxmlformats.org/drawingml/2006/main" xmlns:r="http://schemas.openxmlformats.org/officeDocument/2006/relationships" xmlns:p="http://schemas.openxmlformats.org/presentationml/2006/main">
  <p:tag name="NUM" val="6"/>
</p:tagLst>
</file>

<file path=ppt/tags/tag455.xml><?xml version="1.0" encoding="utf-8"?>
<p:tagLst xmlns:a="http://schemas.openxmlformats.org/drawingml/2006/main" xmlns:r="http://schemas.openxmlformats.org/officeDocument/2006/relationships" xmlns:p="http://schemas.openxmlformats.org/presentationml/2006/main">
  <p:tag name="NUM" val="7"/>
</p:tagLst>
</file>

<file path=ppt/tags/tag456.xml><?xml version="1.0" encoding="utf-8"?>
<p:tagLst xmlns:a="http://schemas.openxmlformats.org/drawingml/2006/main" xmlns:r="http://schemas.openxmlformats.org/officeDocument/2006/relationships" xmlns:p="http://schemas.openxmlformats.org/presentationml/2006/main">
  <p:tag name="NUM" val="8"/>
</p:tagLst>
</file>

<file path=ppt/tags/tag457.xml><?xml version="1.0" encoding="utf-8"?>
<p:tagLst xmlns:a="http://schemas.openxmlformats.org/drawingml/2006/main" xmlns:r="http://schemas.openxmlformats.org/officeDocument/2006/relationships" xmlns:p="http://schemas.openxmlformats.org/presentationml/2006/main">
  <p:tag name="NUM" val="9"/>
</p:tagLst>
</file>

<file path=ppt/tags/tag458.xml><?xml version="1.0" encoding="utf-8"?>
<p:tagLst xmlns:a="http://schemas.openxmlformats.org/drawingml/2006/main" xmlns:r="http://schemas.openxmlformats.org/officeDocument/2006/relationships" xmlns:p="http://schemas.openxmlformats.org/presentationml/2006/main">
  <p:tag name="NUM" val="10"/>
</p:tagLst>
</file>

<file path=ppt/tags/tag459.xml><?xml version="1.0" encoding="utf-8"?>
<p:tagLst xmlns:a="http://schemas.openxmlformats.org/drawingml/2006/main" xmlns:r="http://schemas.openxmlformats.org/officeDocument/2006/relationships" xmlns:p="http://schemas.openxmlformats.org/presentationml/2006/main">
  <p:tag name="NUM" val="1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11"/>
</p:tagLst>
</file>

<file path=ppt/tags/tag461.xml><?xml version="1.0" encoding="utf-8"?>
<p:tagLst xmlns:a="http://schemas.openxmlformats.org/drawingml/2006/main" xmlns:r="http://schemas.openxmlformats.org/officeDocument/2006/relationships" xmlns:p="http://schemas.openxmlformats.org/presentationml/2006/main">
  <p:tag name="NUM" val="12"/>
</p:tagLst>
</file>

<file path=ppt/tags/tag462.xml><?xml version="1.0" encoding="utf-8"?>
<p:tagLst xmlns:a="http://schemas.openxmlformats.org/drawingml/2006/main" xmlns:r="http://schemas.openxmlformats.org/officeDocument/2006/relationships" xmlns:p="http://schemas.openxmlformats.org/presentationml/2006/main">
  <p:tag name="NUM" val="1"/>
</p:tagLst>
</file>

<file path=ppt/tags/tag463.xml><?xml version="1.0" encoding="utf-8"?>
<p:tagLst xmlns:a="http://schemas.openxmlformats.org/drawingml/2006/main" xmlns:r="http://schemas.openxmlformats.org/officeDocument/2006/relationships" xmlns:p="http://schemas.openxmlformats.org/presentationml/2006/main">
  <p:tag name="NUM" val="2"/>
</p:tagLst>
</file>

<file path=ppt/tags/tag464.xml><?xml version="1.0" encoding="utf-8"?>
<p:tagLst xmlns:a="http://schemas.openxmlformats.org/drawingml/2006/main" xmlns:r="http://schemas.openxmlformats.org/officeDocument/2006/relationships" xmlns:p="http://schemas.openxmlformats.org/presentationml/2006/main">
  <p:tag name="NUM" val="3"/>
</p:tagLst>
</file>

<file path=ppt/tags/tag465.xml><?xml version="1.0" encoding="utf-8"?>
<p:tagLst xmlns:a="http://schemas.openxmlformats.org/drawingml/2006/main" xmlns:r="http://schemas.openxmlformats.org/officeDocument/2006/relationships" xmlns:p="http://schemas.openxmlformats.org/presentationml/2006/main">
  <p:tag name="NUM" val="4"/>
</p:tagLst>
</file>

<file path=ppt/tags/tag466.xml><?xml version="1.0" encoding="utf-8"?>
<p:tagLst xmlns:a="http://schemas.openxmlformats.org/drawingml/2006/main" xmlns:r="http://schemas.openxmlformats.org/officeDocument/2006/relationships" xmlns:p="http://schemas.openxmlformats.org/presentationml/2006/main">
  <p:tag name="NUM" val="5"/>
</p:tagLst>
</file>

<file path=ppt/tags/tag467.xml><?xml version="1.0" encoding="utf-8"?>
<p:tagLst xmlns:a="http://schemas.openxmlformats.org/drawingml/2006/main" xmlns:r="http://schemas.openxmlformats.org/officeDocument/2006/relationships" xmlns:p="http://schemas.openxmlformats.org/presentationml/2006/main">
  <p:tag name="NUM" val="6"/>
</p:tagLst>
</file>

<file path=ppt/tags/tag468.xml><?xml version="1.0" encoding="utf-8"?>
<p:tagLst xmlns:a="http://schemas.openxmlformats.org/drawingml/2006/main" xmlns:r="http://schemas.openxmlformats.org/officeDocument/2006/relationships" xmlns:p="http://schemas.openxmlformats.org/presentationml/2006/main">
  <p:tag name="NUM" val="7"/>
</p:tagLst>
</file>

<file path=ppt/tags/tag469.xml><?xml version="1.0" encoding="utf-8"?>
<p:tagLst xmlns:a="http://schemas.openxmlformats.org/drawingml/2006/main" xmlns:r="http://schemas.openxmlformats.org/officeDocument/2006/relationships" xmlns:p="http://schemas.openxmlformats.org/presentationml/2006/main">
  <p:tag name="NUM" val="8"/>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9"/>
</p:tagLst>
</file>

<file path=ppt/tags/tag471.xml><?xml version="1.0" encoding="utf-8"?>
<p:tagLst xmlns:a="http://schemas.openxmlformats.org/drawingml/2006/main" xmlns:r="http://schemas.openxmlformats.org/officeDocument/2006/relationships" xmlns:p="http://schemas.openxmlformats.org/presentationml/2006/main">
  <p:tag name="NUM" val="10"/>
</p:tagLst>
</file>

<file path=ppt/tags/tag472.xml><?xml version="1.0" encoding="utf-8"?>
<p:tagLst xmlns:a="http://schemas.openxmlformats.org/drawingml/2006/main" xmlns:r="http://schemas.openxmlformats.org/officeDocument/2006/relationships" xmlns:p="http://schemas.openxmlformats.org/presentationml/2006/main">
  <p:tag name="NUM" val="11"/>
</p:tagLst>
</file>

<file path=ppt/tags/tag473.xml><?xml version="1.0" encoding="utf-8"?>
<p:tagLst xmlns:a="http://schemas.openxmlformats.org/drawingml/2006/main" xmlns:r="http://schemas.openxmlformats.org/officeDocument/2006/relationships" xmlns:p="http://schemas.openxmlformats.org/presentationml/2006/main">
  <p:tag name="NUM" val="12"/>
</p:tagLst>
</file>

<file path=ppt/tags/tag474.xml><?xml version="1.0" encoding="utf-8"?>
<p:tagLst xmlns:a="http://schemas.openxmlformats.org/drawingml/2006/main" xmlns:r="http://schemas.openxmlformats.org/officeDocument/2006/relationships" xmlns:p="http://schemas.openxmlformats.org/presentationml/2006/main">
  <p:tag name="NUM" val="13"/>
</p:tagLst>
</file>

<file path=ppt/tags/tag475.xml><?xml version="1.0" encoding="utf-8"?>
<p:tagLst xmlns:a="http://schemas.openxmlformats.org/drawingml/2006/main" xmlns:r="http://schemas.openxmlformats.org/officeDocument/2006/relationships" xmlns:p="http://schemas.openxmlformats.org/presentationml/2006/main">
  <p:tag name="NUM" val="1"/>
</p:tagLst>
</file>

<file path=ppt/tags/tag476.xml><?xml version="1.0" encoding="utf-8"?>
<p:tagLst xmlns:a="http://schemas.openxmlformats.org/drawingml/2006/main" xmlns:r="http://schemas.openxmlformats.org/officeDocument/2006/relationships" xmlns:p="http://schemas.openxmlformats.org/presentationml/2006/main">
  <p:tag name="NUM" val="2"/>
</p:tagLst>
</file>

<file path=ppt/tags/tag477.xml><?xml version="1.0" encoding="utf-8"?>
<p:tagLst xmlns:a="http://schemas.openxmlformats.org/drawingml/2006/main" xmlns:r="http://schemas.openxmlformats.org/officeDocument/2006/relationships" xmlns:p="http://schemas.openxmlformats.org/presentationml/2006/main">
  <p:tag name="NUM" val="3"/>
</p:tagLst>
</file>

<file path=ppt/tags/tag478.xml><?xml version="1.0" encoding="utf-8"?>
<p:tagLst xmlns:a="http://schemas.openxmlformats.org/drawingml/2006/main" xmlns:r="http://schemas.openxmlformats.org/officeDocument/2006/relationships" xmlns:p="http://schemas.openxmlformats.org/presentationml/2006/main">
  <p:tag name="NUM" val="4"/>
</p:tagLst>
</file>

<file path=ppt/tags/tag479.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80.xml><?xml version="1.0" encoding="utf-8"?>
<p:tagLst xmlns:a="http://schemas.openxmlformats.org/drawingml/2006/main" xmlns:r="http://schemas.openxmlformats.org/officeDocument/2006/relationships" xmlns:p="http://schemas.openxmlformats.org/presentationml/2006/main">
  <p:tag name="NUM" val="6"/>
</p:tagLst>
</file>

<file path=ppt/tags/tag481.xml><?xml version="1.0" encoding="utf-8"?>
<p:tagLst xmlns:a="http://schemas.openxmlformats.org/drawingml/2006/main" xmlns:r="http://schemas.openxmlformats.org/officeDocument/2006/relationships" xmlns:p="http://schemas.openxmlformats.org/presentationml/2006/main">
  <p:tag name="NUM" val="7"/>
</p:tagLst>
</file>

<file path=ppt/tags/tag482.xml><?xml version="1.0" encoding="utf-8"?>
<p:tagLst xmlns:a="http://schemas.openxmlformats.org/drawingml/2006/main" xmlns:r="http://schemas.openxmlformats.org/officeDocument/2006/relationships" xmlns:p="http://schemas.openxmlformats.org/presentationml/2006/main">
  <p:tag name="NUM" val="9"/>
</p:tagLst>
</file>

<file path=ppt/tags/tag483.xml><?xml version="1.0" encoding="utf-8"?>
<p:tagLst xmlns:a="http://schemas.openxmlformats.org/drawingml/2006/main" xmlns:r="http://schemas.openxmlformats.org/officeDocument/2006/relationships" xmlns:p="http://schemas.openxmlformats.org/presentationml/2006/main">
  <p:tag name="NUM" val="1"/>
</p:tagLst>
</file>

<file path=ppt/tags/tag484.xml><?xml version="1.0" encoding="utf-8"?>
<p:tagLst xmlns:a="http://schemas.openxmlformats.org/drawingml/2006/main" xmlns:r="http://schemas.openxmlformats.org/officeDocument/2006/relationships" xmlns:p="http://schemas.openxmlformats.org/presentationml/2006/main">
  <p:tag name="NUM" val="2"/>
</p:tagLst>
</file>

<file path=ppt/tags/tag485.xml><?xml version="1.0" encoding="utf-8"?>
<p:tagLst xmlns:a="http://schemas.openxmlformats.org/drawingml/2006/main" xmlns:r="http://schemas.openxmlformats.org/officeDocument/2006/relationships" xmlns:p="http://schemas.openxmlformats.org/presentationml/2006/main">
  <p:tag name="NUM" val="3"/>
</p:tagLst>
</file>

<file path=ppt/tags/tag486.xml><?xml version="1.0" encoding="utf-8"?>
<p:tagLst xmlns:a="http://schemas.openxmlformats.org/drawingml/2006/main" xmlns:r="http://schemas.openxmlformats.org/officeDocument/2006/relationships" xmlns:p="http://schemas.openxmlformats.org/presentationml/2006/main">
  <p:tag name="NUM" val="4"/>
</p:tagLst>
</file>

<file path=ppt/tags/tag487.xml><?xml version="1.0" encoding="utf-8"?>
<p:tagLst xmlns:a="http://schemas.openxmlformats.org/drawingml/2006/main" xmlns:r="http://schemas.openxmlformats.org/officeDocument/2006/relationships" xmlns:p="http://schemas.openxmlformats.org/presentationml/2006/main">
  <p:tag name="NUM" val="5"/>
</p:tagLst>
</file>

<file path=ppt/tags/tag488.xml><?xml version="1.0" encoding="utf-8"?>
<p:tagLst xmlns:a="http://schemas.openxmlformats.org/drawingml/2006/main" xmlns:r="http://schemas.openxmlformats.org/officeDocument/2006/relationships" xmlns:p="http://schemas.openxmlformats.org/presentationml/2006/main">
  <p:tag name="NUM" val="6"/>
</p:tagLst>
</file>

<file path=ppt/tags/tag489.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490.xml><?xml version="1.0" encoding="utf-8"?>
<p:tagLst xmlns:a="http://schemas.openxmlformats.org/drawingml/2006/main" xmlns:r="http://schemas.openxmlformats.org/officeDocument/2006/relationships" xmlns:p="http://schemas.openxmlformats.org/presentationml/2006/main">
  <p:tag name="NUM" val="8"/>
</p:tagLst>
</file>

<file path=ppt/tags/tag491.xml><?xml version="1.0" encoding="utf-8"?>
<p:tagLst xmlns:a="http://schemas.openxmlformats.org/drawingml/2006/main" xmlns:r="http://schemas.openxmlformats.org/officeDocument/2006/relationships" xmlns:p="http://schemas.openxmlformats.org/presentationml/2006/main">
  <p:tag name="NUM" val="9"/>
</p:tagLst>
</file>

<file path=ppt/tags/tag492.xml><?xml version="1.0" encoding="utf-8"?>
<p:tagLst xmlns:a="http://schemas.openxmlformats.org/drawingml/2006/main" xmlns:r="http://schemas.openxmlformats.org/officeDocument/2006/relationships" xmlns:p="http://schemas.openxmlformats.org/presentationml/2006/main">
  <p:tag name="NUM" val="1"/>
</p:tagLst>
</file>

<file path=ppt/tags/tag493.xml><?xml version="1.0" encoding="utf-8"?>
<p:tagLst xmlns:a="http://schemas.openxmlformats.org/drawingml/2006/main" xmlns:r="http://schemas.openxmlformats.org/officeDocument/2006/relationships" xmlns:p="http://schemas.openxmlformats.org/presentationml/2006/main">
  <p:tag name="NUM" val="2"/>
</p:tagLst>
</file>

<file path=ppt/tags/tag494.xml><?xml version="1.0" encoding="utf-8"?>
<p:tagLst xmlns:a="http://schemas.openxmlformats.org/drawingml/2006/main" xmlns:r="http://schemas.openxmlformats.org/officeDocument/2006/relationships" xmlns:p="http://schemas.openxmlformats.org/presentationml/2006/main">
  <p:tag name="NUM" val="3"/>
</p:tagLst>
</file>

<file path=ppt/tags/tag495.xml><?xml version="1.0" encoding="utf-8"?>
<p:tagLst xmlns:a="http://schemas.openxmlformats.org/drawingml/2006/main" xmlns:r="http://schemas.openxmlformats.org/officeDocument/2006/relationships" xmlns:p="http://schemas.openxmlformats.org/presentationml/2006/main">
  <p:tag name="NUM" val="4"/>
</p:tagLst>
</file>

<file path=ppt/tags/tag496.xml><?xml version="1.0" encoding="utf-8"?>
<p:tagLst xmlns:a="http://schemas.openxmlformats.org/drawingml/2006/main" xmlns:r="http://schemas.openxmlformats.org/officeDocument/2006/relationships" xmlns:p="http://schemas.openxmlformats.org/presentationml/2006/main">
  <p:tag name="NUM" val="5"/>
</p:tagLst>
</file>

<file path=ppt/tags/tag497.xml><?xml version="1.0" encoding="utf-8"?>
<p:tagLst xmlns:a="http://schemas.openxmlformats.org/drawingml/2006/main" xmlns:r="http://schemas.openxmlformats.org/officeDocument/2006/relationships" xmlns:p="http://schemas.openxmlformats.org/presentationml/2006/main">
  <p:tag name="NUM" val="6"/>
</p:tagLst>
</file>

<file path=ppt/tags/tag498.xml><?xml version="1.0" encoding="utf-8"?>
<p:tagLst xmlns:a="http://schemas.openxmlformats.org/drawingml/2006/main" xmlns:r="http://schemas.openxmlformats.org/officeDocument/2006/relationships" xmlns:p="http://schemas.openxmlformats.org/presentationml/2006/main">
  <p:tag name="NUM" val="1"/>
</p:tagLst>
</file>

<file path=ppt/tags/tag49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00.xml><?xml version="1.0" encoding="utf-8"?>
<p:tagLst xmlns:a="http://schemas.openxmlformats.org/drawingml/2006/main" xmlns:r="http://schemas.openxmlformats.org/officeDocument/2006/relationships" xmlns:p="http://schemas.openxmlformats.org/presentationml/2006/main">
  <p:tag name="NUM" val="3"/>
</p:tagLst>
</file>

<file path=ppt/tags/tag501.xml><?xml version="1.0" encoding="utf-8"?>
<p:tagLst xmlns:a="http://schemas.openxmlformats.org/drawingml/2006/main" xmlns:r="http://schemas.openxmlformats.org/officeDocument/2006/relationships" xmlns:p="http://schemas.openxmlformats.org/presentationml/2006/main">
  <p:tag name="NUM" val="4"/>
</p:tagLst>
</file>

<file path=ppt/tags/tag502.xml><?xml version="1.0" encoding="utf-8"?>
<p:tagLst xmlns:a="http://schemas.openxmlformats.org/drawingml/2006/main" xmlns:r="http://schemas.openxmlformats.org/officeDocument/2006/relationships" xmlns:p="http://schemas.openxmlformats.org/presentationml/2006/main">
  <p:tag name="NUM" val="5"/>
</p:tagLst>
</file>

<file path=ppt/tags/tag503.xml><?xml version="1.0" encoding="utf-8"?>
<p:tagLst xmlns:a="http://schemas.openxmlformats.org/drawingml/2006/main" xmlns:r="http://schemas.openxmlformats.org/officeDocument/2006/relationships" xmlns:p="http://schemas.openxmlformats.org/presentationml/2006/main">
  <p:tag name="NUM" val="6"/>
</p:tagLst>
</file>

<file path=ppt/tags/tag504.xml><?xml version="1.0" encoding="utf-8"?>
<p:tagLst xmlns:a="http://schemas.openxmlformats.org/drawingml/2006/main" xmlns:r="http://schemas.openxmlformats.org/officeDocument/2006/relationships" xmlns:p="http://schemas.openxmlformats.org/presentationml/2006/main">
  <p:tag name="NUM" val="7"/>
</p:tagLst>
</file>

<file path=ppt/tags/tag505.xml><?xml version="1.0" encoding="utf-8"?>
<p:tagLst xmlns:a="http://schemas.openxmlformats.org/drawingml/2006/main" xmlns:r="http://schemas.openxmlformats.org/officeDocument/2006/relationships" xmlns:p="http://schemas.openxmlformats.org/presentationml/2006/main">
  <p:tag name="NUM" val="8"/>
</p:tagLst>
</file>

<file path=ppt/tags/tag506.xml><?xml version="1.0" encoding="utf-8"?>
<p:tagLst xmlns:a="http://schemas.openxmlformats.org/drawingml/2006/main" xmlns:r="http://schemas.openxmlformats.org/officeDocument/2006/relationships" xmlns:p="http://schemas.openxmlformats.org/presentationml/2006/main">
  <p:tag name="NUM" val="9"/>
</p:tagLst>
</file>

<file path=ppt/tags/tag507.xml><?xml version="1.0" encoding="utf-8"?>
<p:tagLst xmlns:a="http://schemas.openxmlformats.org/drawingml/2006/main" xmlns:r="http://schemas.openxmlformats.org/officeDocument/2006/relationships" xmlns:p="http://schemas.openxmlformats.org/presentationml/2006/main">
  <p:tag name="NUM" val="1"/>
</p:tagLst>
</file>

<file path=ppt/tags/tag508.xml><?xml version="1.0" encoding="utf-8"?>
<p:tagLst xmlns:a="http://schemas.openxmlformats.org/drawingml/2006/main" xmlns:r="http://schemas.openxmlformats.org/officeDocument/2006/relationships" xmlns:p="http://schemas.openxmlformats.org/presentationml/2006/main">
  <p:tag name="NUM" val="2"/>
</p:tagLst>
</file>

<file path=ppt/tags/tag509.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10.xml><?xml version="1.0" encoding="utf-8"?>
<p:tagLst xmlns:a="http://schemas.openxmlformats.org/drawingml/2006/main" xmlns:r="http://schemas.openxmlformats.org/officeDocument/2006/relationships" xmlns:p="http://schemas.openxmlformats.org/presentationml/2006/main">
  <p:tag name="NUM" val="4"/>
</p:tagLst>
</file>

<file path=ppt/tags/tag511.xml><?xml version="1.0" encoding="utf-8"?>
<p:tagLst xmlns:a="http://schemas.openxmlformats.org/drawingml/2006/main" xmlns:r="http://schemas.openxmlformats.org/officeDocument/2006/relationships" xmlns:p="http://schemas.openxmlformats.org/presentationml/2006/main">
  <p:tag name="NUM" val="5"/>
</p:tagLst>
</file>

<file path=ppt/tags/tag512.xml><?xml version="1.0" encoding="utf-8"?>
<p:tagLst xmlns:a="http://schemas.openxmlformats.org/drawingml/2006/main" xmlns:r="http://schemas.openxmlformats.org/officeDocument/2006/relationships" xmlns:p="http://schemas.openxmlformats.org/presentationml/2006/main">
  <p:tag name="NUM" val="6"/>
</p:tagLst>
</file>

<file path=ppt/tags/tag513.xml><?xml version="1.0" encoding="utf-8"?>
<p:tagLst xmlns:a="http://schemas.openxmlformats.org/drawingml/2006/main" xmlns:r="http://schemas.openxmlformats.org/officeDocument/2006/relationships" xmlns:p="http://schemas.openxmlformats.org/presentationml/2006/main">
  <p:tag name="NUM" val="7"/>
</p:tagLst>
</file>

<file path=ppt/tags/tag514.xml><?xml version="1.0" encoding="utf-8"?>
<p:tagLst xmlns:a="http://schemas.openxmlformats.org/drawingml/2006/main" xmlns:r="http://schemas.openxmlformats.org/officeDocument/2006/relationships" xmlns:p="http://schemas.openxmlformats.org/presentationml/2006/main">
  <p:tag name="NUM" val="8"/>
</p:tagLst>
</file>

<file path=ppt/tags/tag515.xml><?xml version="1.0" encoding="utf-8"?>
<p:tagLst xmlns:a="http://schemas.openxmlformats.org/drawingml/2006/main" xmlns:r="http://schemas.openxmlformats.org/officeDocument/2006/relationships" xmlns:p="http://schemas.openxmlformats.org/presentationml/2006/main">
  <p:tag name="NUM" val="9"/>
</p:tagLst>
</file>

<file path=ppt/tags/tag516.xml><?xml version="1.0" encoding="utf-8"?>
<p:tagLst xmlns:a="http://schemas.openxmlformats.org/drawingml/2006/main" xmlns:r="http://schemas.openxmlformats.org/officeDocument/2006/relationships" xmlns:p="http://schemas.openxmlformats.org/presentationml/2006/main">
  <p:tag name="NUM" val="1"/>
</p:tagLst>
</file>

<file path=ppt/tags/tag517.xml><?xml version="1.0" encoding="utf-8"?>
<p:tagLst xmlns:a="http://schemas.openxmlformats.org/drawingml/2006/main" xmlns:r="http://schemas.openxmlformats.org/officeDocument/2006/relationships" xmlns:p="http://schemas.openxmlformats.org/presentationml/2006/main">
  <p:tag name="NUM" val="2"/>
</p:tagLst>
</file>

<file path=ppt/tags/tag518.xml><?xml version="1.0" encoding="utf-8"?>
<p:tagLst xmlns:a="http://schemas.openxmlformats.org/drawingml/2006/main" xmlns:r="http://schemas.openxmlformats.org/officeDocument/2006/relationships" xmlns:p="http://schemas.openxmlformats.org/presentationml/2006/main">
  <p:tag name="NUM" val="3"/>
</p:tagLst>
</file>

<file path=ppt/tags/tag519.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20.xml><?xml version="1.0" encoding="utf-8"?>
<p:tagLst xmlns:a="http://schemas.openxmlformats.org/drawingml/2006/main" xmlns:r="http://schemas.openxmlformats.org/officeDocument/2006/relationships" xmlns:p="http://schemas.openxmlformats.org/presentationml/2006/main">
  <p:tag name="NUM" val="5"/>
</p:tagLst>
</file>

<file path=ppt/tags/tag521.xml><?xml version="1.0" encoding="utf-8"?>
<p:tagLst xmlns:a="http://schemas.openxmlformats.org/drawingml/2006/main" xmlns:r="http://schemas.openxmlformats.org/officeDocument/2006/relationships" xmlns:p="http://schemas.openxmlformats.org/presentationml/2006/main">
  <p:tag name="NUM" val="6"/>
</p:tagLst>
</file>

<file path=ppt/tags/tag522.xml><?xml version="1.0" encoding="utf-8"?>
<p:tagLst xmlns:a="http://schemas.openxmlformats.org/drawingml/2006/main" xmlns:r="http://schemas.openxmlformats.org/officeDocument/2006/relationships" xmlns:p="http://schemas.openxmlformats.org/presentationml/2006/main">
  <p:tag name="NUM" val="7"/>
</p:tagLst>
</file>

<file path=ppt/tags/tag523.xml><?xml version="1.0" encoding="utf-8"?>
<p:tagLst xmlns:a="http://schemas.openxmlformats.org/drawingml/2006/main" xmlns:r="http://schemas.openxmlformats.org/officeDocument/2006/relationships" xmlns:p="http://schemas.openxmlformats.org/presentationml/2006/main">
  <p:tag name="NUM" val="8"/>
</p:tagLst>
</file>

<file path=ppt/tags/tag524.xml><?xml version="1.0" encoding="utf-8"?>
<p:tagLst xmlns:a="http://schemas.openxmlformats.org/drawingml/2006/main" xmlns:r="http://schemas.openxmlformats.org/officeDocument/2006/relationships" xmlns:p="http://schemas.openxmlformats.org/presentationml/2006/main">
  <p:tag name="NUM" val="9"/>
</p:tagLst>
</file>

<file path=ppt/tags/tag525.xml><?xml version="1.0" encoding="utf-8"?>
<p:tagLst xmlns:a="http://schemas.openxmlformats.org/drawingml/2006/main" xmlns:r="http://schemas.openxmlformats.org/officeDocument/2006/relationships" xmlns:p="http://schemas.openxmlformats.org/presentationml/2006/main">
  <p:tag name="NUM" val="10"/>
</p:tagLst>
</file>

<file path=ppt/tags/tag526.xml><?xml version="1.0" encoding="utf-8"?>
<p:tagLst xmlns:a="http://schemas.openxmlformats.org/drawingml/2006/main" xmlns:r="http://schemas.openxmlformats.org/officeDocument/2006/relationships" xmlns:p="http://schemas.openxmlformats.org/presentationml/2006/main">
  <p:tag name="NUM" val="1"/>
</p:tagLst>
</file>

<file path=ppt/tags/tag527.xml><?xml version="1.0" encoding="utf-8"?>
<p:tagLst xmlns:a="http://schemas.openxmlformats.org/drawingml/2006/main" xmlns:r="http://schemas.openxmlformats.org/officeDocument/2006/relationships" xmlns:p="http://schemas.openxmlformats.org/presentationml/2006/main">
  <p:tag name="NUM" val="2"/>
</p:tagLst>
</file>

<file path=ppt/tags/tag528.xml><?xml version="1.0" encoding="utf-8"?>
<p:tagLst xmlns:a="http://schemas.openxmlformats.org/drawingml/2006/main" xmlns:r="http://schemas.openxmlformats.org/officeDocument/2006/relationships" xmlns:p="http://schemas.openxmlformats.org/presentationml/2006/main">
  <p:tag name="NUM" val="3"/>
</p:tagLst>
</file>

<file path=ppt/tags/tag529.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30.xml><?xml version="1.0" encoding="utf-8"?>
<p:tagLst xmlns:a="http://schemas.openxmlformats.org/drawingml/2006/main" xmlns:r="http://schemas.openxmlformats.org/officeDocument/2006/relationships" xmlns:p="http://schemas.openxmlformats.org/presentationml/2006/main">
  <p:tag name="NUM" val="5"/>
</p:tagLst>
</file>

<file path=ppt/tags/tag531.xml><?xml version="1.0" encoding="utf-8"?>
<p:tagLst xmlns:a="http://schemas.openxmlformats.org/drawingml/2006/main" xmlns:r="http://schemas.openxmlformats.org/officeDocument/2006/relationships" xmlns:p="http://schemas.openxmlformats.org/presentationml/2006/main">
  <p:tag name="NUM" val="6"/>
</p:tagLst>
</file>

<file path=ppt/tags/tag532.xml><?xml version="1.0" encoding="utf-8"?>
<p:tagLst xmlns:a="http://schemas.openxmlformats.org/drawingml/2006/main" xmlns:r="http://schemas.openxmlformats.org/officeDocument/2006/relationships" xmlns:p="http://schemas.openxmlformats.org/presentationml/2006/main">
  <p:tag name="NUM" val="7"/>
</p:tagLst>
</file>

<file path=ppt/tags/tag533.xml><?xml version="1.0" encoding="utf-8"?>
<p:tagLst xmlns:a="http://schemas.openxmlformats.org/drawingml/2006/main" xmlns:r="http://schemas.openxmlformats.org/officeDocument/2006/relationships" xmlns:p="http://schemas.openxmlformats.org/presentationml/2006/main">
  <p:tag name="NUM" val="8"/>
</p:tagLst>
</file>

<file path=ppt/tags/tag534.xml><?xml version="1.0" encoding="utf-8"?>
<p:tagLst xmlns:a="http://schemas.openxmlformats.org/drawingml/2006/main" xmlns:r="http://schemas.openxmlformats.org/officeDocument/2006/relationships" xmlns:p="http://schemas.openxmlformats.org/presentationml/2006/main">
  <p:tag name="NUM" val="9"/>
</p:tagLst>
</file>

<file path=ppt/tags/tag535.xml><?xml version="1.0" encoding="utf-8"?>
<p:tagLst xmlns:a="http://schemas.openxmlformats.org/drawingml/2006/main" xmlns:r="http://schemas.openxmlformats.org/officeDocument/2006/relationships" xmlns:p="http://schemas.openxmlformats.org/presentationml/2006/main">
  <p:tag name="NUM" val="10"/>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2"/>
</p:tagLst>
</file>

<file path=ppt/tags/tag538.xml><?xml version="1.0" encoding="utf-8"?>
<p:tagLst xmlns:a="http://schemas.openxmlformats.org/drawingml/2006/main" xmlns:r="http://schemas.openxmlformats.org/officeDocument/2006/relationships" xmlns:p="http://schemas.openxmlformats.org/presentationml/2006/main">
  <p:tag name="NUM" val="3"/>
</p:tagLst>
</file>

<file path=ppt/tags/tag539.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40.xml><?xml version="1.0" encoding="utf-8"?>
<p:tagLst xmlns:a="http://schemas.openxmlformats.org/drawingml/2006/main" xmlns:r="http://schemas.openxmlformats.org/officeDocument/2006/relationships" xmlns:p="http://schemas.openxmlformats.org/presentationml/2006/main">
  <p:tag name="NUM" val="5"/>
</p:tagLst>
</file>

<file path=ppt/tags/tag541.xml><?xml version="1.0" encoding="utf-8"?>
<p:tagLst xmlns:a="http://schemas.openxmlformats.org/drawingml/2006/main" xmlns:r="http://schemas.openxmlformats.org/officeDocument/2006/relationships" xmlns:p="http://schemas.openxmlformats.org/presentationml/2006/main">
  <p:tag name="NUM" val="6"/>
</p:tagLst>
</file>

<file path=ppt/tags/tag542.xml><?xml version="1.0" encoding="utf-8"?>
<p:tagLst xmlns:a="http://schemas.openxmlformats.org/drawingml/2006/main" xmlns:r="http://schemas.openxmlformats.org/officeDocument/2006/relationships" xmlns:p="http://schemas.openxmlformats.org/presentationml/2006/main">
  <p:tag name="NUM" val="7"/>
</p:tagLst>
</file>

<file path=ppt/tags/tag543.xml><?xml version="1.0" encoding="utf-8"?>
<p:tagLst xmlns:a="http://schemas.openxmlformats.org/drawingml/2006/main" xmlns:r="http://schemas.openxmlformats.org/officeDocument/2006/relationships" xmlns:p="http://schemas.openxmlformats.org/presentationml/2006/main">
  <p:tag name="NUM" val="8"/>
</p:tagLst>
</file>

<file path=ppt/tags/tag544.xml><?xml version="1.0" encoding="utf-8"?>
<p:tagLst xmlns:a="http://schemas.openxmlformats.org/drawingml/2006/main" xmlns:r="http://schemas.openxmlformats.org/officeDocument/2006/relationships" xmlns:p="http://schemas.openxmlformats.org/presentationml/2006/main">
  <p:tag name="NUM" val="9"/>
</p:tagLst>
</file>

<file path=ppt/tags/tag545.xml><?xml version="1.0" encoding="utf-8"?>
<p:tagLst xmlns:a="http://schemas.openxmlformats.org/drawingml/2006/main" xmlns:r="http://schemas.openxmlformats.org/officeDocument/2006/relationships" xmlns:p="http://schemas.openxmlformats.org/presentationml/2006/main">
  <p:tag name="NUM" val="10"/>
</p:tagLst>
</file>

<file path=ppt/tags/tag546.xml><?xml version="1.0" encoding="utf-8"?>
<p:tagLst xmlns:a="http://schemas.openxmlformats.org/drawingml/2006/main" xmlns:r="http://schemas.openxmlformats.org/officeDocument/2006/relationships" xmlns:p="http://schemas.openxmlformats.org/presentationml/2006/main">
  <p:tag name="NUM" val="10"/>
</p:tagLst>
</file>

<file path=ppt/tags/tag547.xml><?xml version="1.0" encoding="utf-8"?>
<p:tagLst xmlns:a="http://schemas.openxmlformats.org/drawingml/2006/main" xmlns:r="http://schemas.openxmlformats.org/officeDocument/2006/relationships" xmlns:p="http://schemas.openxmlformats.org/presentationml/2006/main">
  <p:tag name="NUM" val="1"/>
</p:tagLst>
</file>

<file path=ppt/tags/tag548.xml><?xml version="1.0" encoding="utf-8"?>
<p:tagLst xmlns:a="http://schemas.openxmlformats.org/drawingml/2006/main" xmlns:r="http://schemas.openxmlformats.org/officeDocument/2006/relationships" xmlns:p="http://schemas.openxmlformats.org/presentationml/2006/main">
  <p:tag name="NUM" val="2"/>
</p:tagLst>
</file>

<file path=ppt/tags/tag549.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50.xml><?xml version="1.0" encoding="utf-8"?>
<p:tagLst xmlns:a="http://schemas.openxmlformats.org/drawingml/2006/main" xmlns:r="http://schemas.openxmlformats.org/officeDocument/2006/relationships" xmlns:p="http://schemas.openxmlformats.org/presentationml/2006/main">
  <p:tag name="NUM" val="4"/>
</p:tagLst>
</file>

<file path=ppt/tags/tag551.xml><?xml version="1.0" encoding="utf-8"?>
<p:tagLst xmlns:a="http://schemas.openxmlformats.org/drawingml/2006/main" xmlns:r="http://schemas.openxmlformats.org/officeDocument/2006/relationships" xmlns:p="http://schemas.openxmlformats.org/presentationml/2006/main">
  <p:tag name="NUM" val="5"/>
</p:tagLst>
</file>

<file path=ppt/tags/tag552.xml><?xml version="1.0" encoding="utf-8"?>
<p:tagLst xmlns:a="http://schemas.openxmlformats.org/drawingml/2006/main" xmlns:r="http://schemas.openxmlformats.org/officeDocument/2006/relationships" xmlns:p="http://schemas.openxmlformats.org/presentationml/2006/main">
  <p:tag name="NUM" val="6"/>
</p:tagLst>
</file>

<file path=ppt/tags/tag553.xml><?xml version="1.0" encoding="utf-8"?>
<p:tagLst xmlns:a="http://schemas.openxmlformats.org/drawingml/2006/main" xmlns:r="http://schemas.openxmlformats.org/officeDocument/2006/relationships" xmlns:p="http://schemas.openxmlformats.org/presentationml/2006/main">
  <p:tag name="NUM" val="7"/>
</p:tagLst>
</file>

<file path=ppt/tags/tag554.xml><?xml version="1.0" encoding="utf-8"?>
<p:tagLst xmlns:a="http://schemas.openxmlformats.org/drawingml/2006/main" xmlns:r="http://schemas.openxmlformats.org/officeDocument/2006/relationships" xmlns:p="http://schemas.openxmlformats.org/presentationml/2006/main">
  <p:tag name="NUM" val="8"/>
</p:tagLst>
</file>

<file path=ppt/tags/tag555.xml><?xml version="1.0" encoding="utf-8"?>
<p:tagLst xmlns:a="http://schemas.openxmlformats.org/drawingml/2006/main" xmlns:r="http://schemas.openxmlformats.org/officeDocument/2006/relationships" xmlns:p="http://schemas.openxmlformats.org/presentationml/2006/main">
  <p:tag name="NUM" val="9"/>
</p:tagLst>
</file>

<file path=ppt/tags/tag556.xml><?xml version="1.0" encoding="utf-8"?>
<p:tagLst xmlns:a="http://schemas.openxmlformats.org/drawingml/2006/main" xmlns:r="http://schemas.openxmlformats.org/officeDocument/2006/relationships" xmlns:p="http://schemas.openxmlformats.org/presentationml/2006/main">
  <p:tag name="NUM" val="10"/>
</p:tagLst>
</file>

<file path=ppt/tags/tag557.xml><?xml version="1.0" encoding="utf-8"?>
<p:tagLst xmlns:a="http://schemas.openxmlformats.org/drawingml/2006/main" xmlns:r="http://schemas.openxmlformats.org/officeDocument/2006/relationships" xmlns:p="http://schemas.openxmlformats.org/presentationml/2006/main">
  <p:tag name="NUM" val="1"/>
</p:tagLst>
</file>

<file path=ppt/tags/tag558.xml><?xml version="1.0" encoding="utf-8"?>
<p:tagLst xmlns:a="http://schemas.openxmlformats.org/drawingml/2006/main" xmlns:r="http://schemas.openxmlformats.org/officeDocument/2006/relationships" xmlns:p="http://schemas.openxmlformats.org/presentationml/2006/main">
  <p:tag name="NUM" val="2"/>
</p:tagLst>
</file>

<file path=ppt/tags/tag559.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60.xml><?xml version="1.0" encoding="utf-8"?>
<p:tagLst xmlns:a="http://schemas.openxmlformats.org/drawingml/2006/main" xmlns:r="http://schemas.openxmlformats.org/officeDocument/2006/relationships" xmlns:p="http://schemas.openxmlformats.org/presentationml/2006/main">
  <p:tag name="NUM" val="4"/>
</p:tagLst>
</file>

<file path=ppt/tags/tag561.xml><?xml version="1.0" encoding="utf-8"?>
<p:tagLst xmlns:a="http://schemas.openxmlformats.org/drawingml/2006/main" xmlns:r="http://schemas.openxmlformats.org/officeDocument/2006/relationships" xmlns:p="http://schemas.openxmlformats.org/presentationml/2006/main">
  <p:tag name="NUM" val="5"/>
</p:tagLst>
</file>

<file path=ppt/tags/tag562.xml><?xml version="1.0" encoding="utf-8"?>
<p:tagLst xmlns:a="http://schemas.openxmlformats.org/drawingml/2006/main" xmlns:r="http://schemas.openxmlformats.org/officeDocument/2006/relationships" xmlns:p="http://schemas.openxmlformats.org/presentationml/2006/main">
  <p:tag name="NUM" val="6"/>
</p:tagLst>
</file>

<file path=ppt/tags/tag563.xml><?xml version="1.0" encoding="utf-8"?>
<p:tagLst xmlns:a="http://schemas.openxmlformats.org/drawingml/2006/main" xmlns:r="http://schemas.openxmlformats.org/officeDocument/2006/relationships" xmlns:p="http://schemas.openxmlformats.org/presentationml/2006/main">
  <p:tag name="NUM" val="7"/>
</p:tagLst>
</file>

<file path=ppt/tags/tag564.xml><?xml version="1.0" encoding="utf-8"?>
<p:tagLst xmlns:a="http://schemas.openxmlformats.org/drawingml/2006/main" xmlns:r="http://schemas.openxmlformats.org/officeDocument/2006/relationships" xmlns:p="http://schemas.openxmlformats.org/presentationml/2006/main">
  <p:tag name="NUM" val="8"/>
</p:tagLst>
</file>

<file path=ppt/tags/tag565.xml><?xml version="1.0" encoding="utf-8"?>
<p:tagLst xmlns:a="http://schemas.openxmlformats.org/drawingml/2006/main" xmlns:r="http://schemas.openxmlformats.org/officeDocument/2006/relationships" xmlns:p="http://schemas.openxmlformats.org/presentationml/2006/main">
  <p:tag name="NUM" val="9"/>
</p:tagLst>
</file>

<file path=ppt/tags/tag566.xml><?xml version="1.0" encoding="utf-8"?>
<p:tagLst xmlns:a="http://schemas.openxmlformats.org/drawingml/2006/main" xmlns:r="http://schemas.openxmlformats.org/officeDocument/2006/relationships" xmlns:p="http://schemas.openxmlformats.org/presentationml/2006/main">
  <p:tag name="NUM" val="1"/>
</p:tagLst>
</file>

<file path=ppt/tags/tag567.xml><?xml version="1.0" encoding="utf-8"?>
<p:tagLst xmlns:a="http://schemas.openxmlformats.org/drawingml/2006/main" xmlns:r="http://schemas.openxmlformats.org/officeDocument/2006/relationships" xmlns:p="http://schemas.openxmlformats.org/presentationml/2006/main">
  <p:tag name="NUM" val="2"/>
</p:tagLst>
</file>

<file path=ppt/tags/tag568.xml><?xml version="1.0" encoding="utf-8"?>
<p:tagLst xmlns:a="http://schemas.openxmlformats.org/drawingml/2006/main" xmlns:r="http://schemas.openxmlformats.org/officeDocument/2006/relationships" xmlns:p="http://schemas.openxmlformats.org/presentationml/2006/main">
  <p:tag name="NUM" val="3"/>
</p:tagLst>
</file>

<file path=ppt/tags/tag569.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70.xml><?xml version="1.0" encoding="utf-8"?>
<p:tagLst xmlns:a="http://schemas.openxmlformats.org/drawingml/2006/main" xmlns:r="http://schemas.openxmlformats.org/officeDocument/2006/relationships" xmlns:p="http://schemas.openxmlformats.org/presentationml/2006/main">
  <p:tag name="NUM" val="5"/>
</p:tagLst>
</file>

<file path=ppt/tags/tag571.xml><?xml version="1.0" encoding="utf-8"?>
<p:tagLst xmlns:a="http://schemas.openxmlformats.org/drawingml/2006/main" xmlns:r="http://schemas.openxmlformats.org/officeDocument/2006/relationships" xmlns:p="http://schemas.openxmlformats.org/presentationml/2006/main">
  <p:tag name="NUM" val="6"/>
</p:tagLst>
</file>

<file path=ppt/tags/tag572.xml><?xml version="1.0" encoding="utf-8"?>
<p:tagLst xmlns:a="http://schemas.openxmlformats.org/drawingml/2006/main" xmlns:r="http://schemas.openxmlformats.org/officeDocument/2006/relationships" xmlns:p="http://schemas.openxmlformats.org/presentationml/2006/main">
  <p:tag name="NUM" val="7"/>
</p:tagLst>
</file>

<file path=ppt/tags/tag573.xml><?xml version="1.0" encoding="utf-8"?>
<p:tagLst xmlns:a="http://schemas.openxmlformats.org/drawingml/2006/main" xmlns:r="http://schemas.openxmlformats.org/officeDocument/2006/relationships" xmlns:p="http://schemas.openxmlformats.org/presentationml/2006/main">
  <p:tag name="NUM" val="8"/>
</p:tagLst>
</file>

<file path=ppt/tags/tag574.xml><?xml version="1.0" encoding="utf-8"?>
<p:tagLst xmlns:a="http://schemas.openxmlformats.org/drawingml/2006/main" xmlns:r="http://schemas.openxmlformats.org/officeDocument/2006/relationships" xmlns:p="http://schemas.openxmlformats.org/presentationml/2006/main">
  <p:tag name="NUM" val="9"/>
</p:tagLst>
</file>

<file path=ppt/tags/tag575.xml><?xml version="1.0" encoding="utf-8"?>
<p:tagLst xmlns:a="http://schemas.openxmlformats.org/drawingml/2006/main" xmlns:r="http://schemas.openxmlformats.org/officeDocument/2006/relationships" xmlns:p="http://schemas.openxmlformats.org/presentationml/2006/main">
  <p:tag name="NUM" val="10"/>
</p:tagLst>
</file>

<file path=ppt/tags/tag576.xml><?xml version="1.0" encoding="utf-8"?>
<p:tagLst xmlns:a="http://schemas.openxmlformats.org/drawingml/2006/main" xmlns:r="http://schemas.openxmlformats.org/officeDocument/2006/relationships" xmlns:p="http://schemas.openxmlformats.org/presentationml/2006/main">
  <p:tag name="NUM" val="11"/>
</p:tagLst>
</file>

<file path=ppt/tags/tag577.xml><?xml version="1.0" encoding="utf-8"?>
<p:tagLst xmlns:a="http://schemas.openxmlformats.org/drawingml/2006/main" xmlns:r="http://schemas.openxmlformats.org/officeDocument/2006/relationships" xmlns:p="http://schemas.openxmlformats.org/presentationml/2006/main">
  <p:tag name="NUM" val="12"/>
</p:tagLst>
</file>

<file path=ppt/tags/tag578.xml><?xml version="1.0" encoding="utf-8"?>
<p:tagLst xmlns:a="http://schemas.openxmlformats.org/drawingml/2006/main" xmlns:r="http://schemas.openxmlformats.org/officeDocument/2006/relationships" xmlns:p="http://schemas.openxmlformats.org/presentationml/2006/main">
  <p:tag name="NUM" val="13"/>
</p:tagLst>
</file>

<file path=ppt/tags/tag579.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80.xml><?xml version="1.0" encoding="utf-8"?>
<p:tagLst xmlns:a="http://schemas.openxmlformats.org/drawingml/2006/main" xmlns:r="http://schemas.openxmlformats.org/officeDocument/2006/relationships" xmlns:p="http://schemas.openxmlformats.org/presentationml/2006/main">
  <p:tag name="NUM" val="2"/>
</p:tagLst>
</file>

<file path=ppt/tags/tag581.xml><?xml version="1.0" encoding="utf-8"?>
<p:tagLst xmlns:a="http://schemas.openxmlformats.org/drawingml/2006/main" xmlns:r="http://schemas.openxmlformats.org/officeDocument/2006/relationships" xmlns:p="http://schemas.openxmlformats.org/presentationml/2006/main">
  <p:tag name="NUM" val="3"/>
</p:tagLst>
</file>

<file path=ppt/tags/tag582.xml><?xml version="1.0" encoding="utf-8"?>
<p:tagLst xmlns:a="http://schemas.openxmlformats.org/drawingml/2006/main" xmlns:r="http://schemas.openxmlformats.org/officeDocument/2006/relationships" xmlns:p="http://schemas.openxmlformats.org/presentationml/2006/main">
  <p:tag name="NUM" val="4"/>
</p:tagLst>
</file>

<file path=ppt/tags/tag583.xml><?xml version="1.0" encoding="utf-8"?>
<p:tagLst xmlns:a="http://schemas.openxmlformats.org/drawingml/2006/main" xmlns:r="http://schemas.openxmlformats.org/officeDocument/2006/relationships" xmlns:p="http://schemas.openxmlformats.org/presentationml/2006/main">
  <p:tag name="NUM" val="5"/>
</p:tagLst>
</file>

<file path=ppt/tags/tag584.xml><?xml version="1.0" encoding="utf-8"?>
<p:tagLst xmlns:a="http://schemas.openxmlformats.org/drawingml/2006/main" xmlns:r="http://schemas.openxmlformats.org/officeDocument/2006/relationships" xmlns:p="http://schemas.openxmlformats.org/presentationml/2006/main">
  <p:tag name="NUM" val="6"/>
</p:tagLst>
</file>

<file path=ppt/tags/tag585.xml><?xml version="1.0" encoding="utf-8"?>
<p:tagLst xmlns:a="http://schemas.openxmlformats.org/drawingml/2006/main" xmlns:r="http://schemas.openxmlformats.org/officeDocument/2006/relationships" xmlns:p="http://schemas.openxmlformats.org/presentationml/2006/main">
  <p:tag name="NUM" val="7"/>
</p:tagLst>
</file>

<file path=ppt/tags/tag586.xml><?xml version="1.0" encoding="utf-8"?>
<p:tagLst xmlns:a="http://schemas.openxmlformats.org/drawingml/2006/main" xmlns:r="http://schemas.openxmlformats.org/officeDocument/2006/relationships" xmlns:p="http://schemas.openxmlformats.org/presentationml/2006/main">
  <p:tag name="NUM" val="8"/>
</p:tagLst>
</file>

<file path=ppt/tags/tag587.xml><?xml version="1.0" encoding="utf-8"?>
<p:tagLst xmlns:a="http://schemas.openxmlformats.org/drawingml/2006/main" xmlns:r="http://schemas.openxmlformats.org/officeDocument/2006/relationships" xmlns:p="http://schemas.openxmlformats.org/presentationml/2006/main">
  <p:tag name="NUM" val="9"/>
</p:tagLst>
</file>

<file path=ppt/tags/tag588.xml><?xml version="1.0" encoding="utf-8"?>
<p:tagLst xmlns:a="http://schemas.openxmlformats.org/drawingml/2006/main" xmlns:r="http://schemas.openxmlformats.org/officeDocument/2006/relationships" xmlns:p="http://schemas.openxmlformats.org/presentationml/2006/main">
  <p:tag name="NUM" val="13"/>
</p:tagLst>
</file>

<file path=ppt/tags/tag589.xml><?xml version="1.0" encoding="utf-8"?>
<p:tagLst xmlns:a="http://schemas.openxmlformats.org/drawingml/2006/main" xmlns:r="http://schemas.openxmlformats.org/officeDocument/2006/relationships" xmlns:p="http://schemas.openxmlformats.org/presentationml/2006/main">
  <p:tag name="NUM" val="11"/>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590.xml><?xml version="1.0" encoding="utf-8"?>
<p:tagLst xmlns:a="http://schemas.openxmlformats.org/drawingml/2006/main" xmlns:r="http://schemas.openxmlformats.org/officeDocument/2006/relationships" xmlns:p="http://schemas.openxmlformats.org/presentationml/2006/main">
  <p:tag name="NUM" val="12"/>
</p:tagLst>
</file>

<file path=ppt/tags/tag591.xml><?xml version="1.0" encoding="utf-8"?>
<p:tagLst xmlns:a="http://schemas.openxmlformats.org/drawingml/2006/main" xmlns:r="http://schemas.openxmlformats.org/officeDocument/2006/relationships" xmlns:p="http://schemas.openxmlformats.org/presentationml/2006/main">
  <p:tag name="NUM" val="10"/>
</p:tagLst>
</file>

<file path=ppt/tags/tag592.xml><?xml version="1.0" encoding="utf-8"?>
<p:tagLst xmlns:a="http://schemas.openxmlformats.org/drawingml/2006/main" xmlns:r="http://schemas.openxmlformats.org/officeDocument/2006/relationships" xmlns:p="http://schemas.openxmlformats.org/presentationml/2006/main">
  <p:tag name="NUM" val="1"/>
</p:tagLst>
</file>

<file path=ppt/tags/tag593.xml><?xml version="1.0" encoding="utf-8"?>
<p:tagLst xmlns:a="http://schemas.openxmlformats.org/drawingml/2006/main" xmlns:r="http://schemas.openxmlformats.org/officeDocument/2006/relationships" xmlns:p="http://schemas.openxmlformats.org/presentationml/2006/main">
  <p:tag name="NUM" val="2"/>
</p:tagLst>
</file>

<file path=ppt/tags/tag594.xml><?xml version="1.0" encoding="utf-8"?>
<p:tagLst xmlns:a="http://schemas.openxmlformats.org/drawingml/2006/main" xmlns:r="http://schemas.openxmlformats.org/officeDocument/2006/relationships" xmlns:p="http://schemas.openxmlformats.org/presentationml/2006/main">
  <p:tag name="NUM" val="3"/>
</p:tagLst>
</file>

<file path=ppt/tags/tag595.xml><?xml version="1.0" encoding="utf-8"?>
<p:tagLst xmlns:a="http://schemas.openxmlformats.org/drawingml/2006/main" xmlns:r="http://schemas.openxmlformats.org/officeDocument/2006/relationships" xmlns:p="http://schemas.openxmlformats.org/presentationml/2006/main">
  <p:tag name="NUM" val="4"/>
</p:tagLst>
</file>

<file path=ppt/tags/tag596.xml><?xml version="1.0" encoding="utf-8"?>
<p:tagLst xmlns:a="http://schemas.openxmlformats.org/drawingml/2006/main" xmlns:r="http://schemas.openxmlformats.org/officeDocument/2006/relationships" xmlns:p="http://schemas.openxmlformats.org/presentationml/2006/main">
  <p:tag name="NUM" val="5"/>
</p:tagLst>
</file>

<file path=ppt/tags/tag597.xml><?xml version="1.0" encoding="utf-8"?>
<p:tagLst xmlns:a="http://schemas.openxmlformats.org/drawingml/2006/main" xmlns:r="http://schemas.openxmlformats.org/officeDocument/2006/relationships" xmlns:p="http://schemas.openxmlformats.org/presentationml/2006/main">
  <p:tag name="NUM" val="6"/>
</p:tagLst>
</file>

<file path=ppt/tags/tag598.xml><?xml version="1.0" encoding="utf-8"?>
<p:tagLst xmlns:a="http://schemas.openxmlformats.org/drawingml/2006/main" xmlns:r="http://schemas.openxmlformats.org/officeDocument/2006/relationships" xmlns:p="http://schemas.openxmlformats.org/presentationml/2006/main">
  <p:tag name="NUM" val="7"/>
</p:tagLst>
</file>

<file path=ppt/tags/tag59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00.xml><?xml version="1.0" encoding="utf-8"?>
<p:tagLst xmlns:a="http://schemas.openxmlformats.org/drawingml/2006/main" xmlns:r="http://schemas.openxmlformats.org/officeDocument/2006/relationships" xmlns:p="http://schemas.openxmlformats.org/presentationml/2006/main">
  <p:tag name="NUM" val="1"/>
</p:tagLst>
</file>

<file path=ppt/tags/tag601.xml><?xml version="1.0" encoding="utf-8"?>
<p:tagLst xmlns:a="http://schemas.openxmlformats.org/drawingml/2006/main" xmlns:r="http://schemas.openxmlformats.org/officeDocument/2006/relationships" xmlns:p="http://schemas.openxmlformats.org/presentationml/2006/main">
  <p:tag name="NUM" val="2"/>
</p:tagLst>
</file>

<file path=ppt/tags/tag602.xml><?xml version="1.0" encoding="utf-8"?>
<p:tagLst xmlns:a="http://schemas.openxmlformats.org/drawingml/2006/main" xmlns:r="http://schemas.openxmlformats.org/officeDocument/2006/relationships" xmlns:p="http://schemas.openxmlformats.org/presentationml/2006/main">
  <p:tag name="NUM" val="3"/>
</p:tagLst>
</file>

<file path=ppt/tags/tag603.xml><?xml version="1.0" encoding="utf-8"?>
<p:tagLst xmlns:a="http://schemas.openxmlformats.org/drawingml/2006/main" xmlns:r="http://schemas.openxmlformats.org/officeDocument/2006/relationships" xmlns:p="http://schemas.openxmlformats.org/presentationml/2006/main">
  <p:tag name="NUM" val="4"/>
</p:tagLst>
</file>

<file path=ppt/tags/tag604.xml><?xml version="1.0" encoding="utf-8"?>
<p:tagLst xmlns:a="http://schemas.openxmlformats.org/drawingml/2006/main" xmlns:r="http://schemas.openxmlformats.org/officeDocument/2006/relationships" xmlns:p="http://schemas.openxmlformats.org/presentationml/2006/main">
  <p:tag name="NUM" val="5"/>
</p:tagLst>
</file>

<file path=ppt/tags/tag605.xml><?xml version="1.0" encoding="utf-8"?>
<p:tagLst xmlns:a="http://schemas.openxmlformats.org/drawingml/2006/main" xmlns:r="http://schemas.openxmlformats.org/officeDocument/2006/relationships" xmlns:p="http://schemas.openxmlformats.org/presentationml/2006/main">
  <p:tag name="NUM" val="6"/>
</p:tagLst>
</file>

<file path=ppt/tags/tag606.xml><?xml version="1.0" encoding="utf-8"?>
<p:tagLst xmlns:a="http://schemas.openxmlformats.org/drawingml/2006/main" xmlns:r="http://schemas.openxmlformats.org/officeDocument/2006/relationships" xmlns:p="http://schemas.openxmlformats.org/presentationml/2006/main">
  <p:tag name="NUM" val="7"/>
</p:tagLst>
</file>

<file path=ppt/tags/tag607.xml><?xml version="1.0" encoding="utf-8"?>
<p:tagLst xmlns:a="http://schemas.openxmlformats.org/drawingml/2006/main" xmlns:r="http://schemas.openxmlformats.org/officeDocument/2006/relationships" xmlns:p="http://schemas.openxmlformats.org/presentationml/2006/main">
  <p:tag name="NUM" val="8"/>
</p:tagLst>
</file>

<file path=ppt/tags/tag608.xml><?xml version="1.0" encoding="utf-8"?>
<p:tagLst xmlns:a="http://schemas.openxmlformats.org/drawingml/2006/main" xmlns:r="http://schemas.openxmlformats.org/officeDocument/2006/relationships" xmlns:p="http://schemas.openxmlformats.org/presentationml/2006/main">
  <p:tag name="NUM" val="9"/>
</p:tagLst>
</file>

<file path=ppt/tags/tag609.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10.xml><?xml version="1.0" encoding="utf-8"?>
<p:tagLst xmlns:a="http://schemas.openxmlformats.org/drawingml/2006/main" xmlns:r="http://schemas.openxmlformats.org/officeDocument/2006/relationships" xmlns:p="http://schemas.openxmlformats.org/presentationml/2006/main">
  <p:tag name="NUM" val="2"/>
</p:tagLst>
</file>

<file path=ppt/tags/tag611.xml><?xml version="1.0" encoding="utf-8"?>
<p:tagLst xmlns:a="http://schemas.openxmlformats.org/drawingml/2006/main" xmlns:r="http://schemas.openxmlformats.org/officeDocument/2006/relationships" xmlns:p="http://schemas.openxmlformats.org/presentationml/2006/main">
  <p:tag name="NUM" val="3"/>
</p:tagLst>
</file>

<file path=ppt/tags/tag612.xml><?xml version="1.0" encoding="utf-8"?>
<p:tagLst xmlns:a="http://schemas.openxmlformats.org/drawingml/2006/main" xmlns:r="http://schemas.openxmlformats.org/officeDocument/2006/relationships" xmlns:p="http://schemas.openxmlformats.org/presentationml/2006/main">
  <p:tag name="NUM" val="4"/>
</p:tagLst>
</file>

<file path=ppt/tags/tag613.xml><?xml version="1.0" encoding="utf-8"?>
<p:tagLst xmlns:a="http://schemas.openxmlformats.org/drawingml/2006/main" xmlns:r="http://schemas.openxmlformats.org/officeDocument/2006/relationships" xmlns:p="http://schemas.openxmlformats.org/presentationml/2006/main">
  <p:tag name="NUM" val="5"/>
</p:tagLst>
</file>

<file path=ppt/tags/tag614.xml><?xml version="1.0" encoding="utf-8"?>
<p:tagLst xmlns:a="http://schemas.openxmlformats.org/drawingml/2006/main" xmlns:r="http://schemas.openxmlformats.org/officeDocument/2006/relationships" xmlns:p="http://schemas.openxmlformats.org/presentationml/2006/main">
  <p:tag name="NUM" val="6"/>
</p:tagLst>
</file>

<file path=ppt/tags/tag615.xml><?xml version="1.0" encoding="utf-8"?>
<p:tagLst xmlns:a="http://schemas.openxmlformats.org/drawingml/2006/main" xmlns:r="http://schemas.openxmlformats.org/officeDocument/2006/relationships" xmlns:p="http://schemas.openxmlformats.org/presentationml/2006/main">
  <p:tag name="NUM" val="1"/>
</p:tagLst>
</file>

<file path=ppt/tags/tag616.xml><?xml version="1.0" encoding="utf-8"?>
<p:tagLst xmlns:a="http://schemas.openxmlformats.org/drawingml/2006/main" xmlns:r="http://schemas.openxmlformats.org/officeDocument/2006/relationships" xmlns:p="http://schemas.openxmlformats.org/presentationml/2006/main">
  <p:tag name="NUM" val="2"/>
</p:tagLst>
</file>

<file path=ppt/tags/tag617.xml><?xml version="1.0" encoding="utf-8"?>
<p:tagLst xmlns:a="http://schemas.openxmlformats.org/drawingml/2006/main" xmlns:r="http://schemas.openxmlformats.org/officeDocument/2006/relationships" xmlns:p="http://schemas.openxmlformats.org/presentationml/2006/main">
  <p:tag name="NUM" val="3"/>
</p:tagLst>
</file>

<file path=ppt/tags/tag618.xml><?xml version="1.0" encoding="utf-8"?>
<p:tagLst xmlns:a="http://schemas.openxmlformats.org/drawingml/2006/main" xmlns:r="http://schemas.openxmlformats.org/officeDocument/2006/relationships" xmlns:p="http://schemas.openxmlformats.org/presentationml/2006/main">
  <p:tag name="NUM" val="4"/>
</p:tagLst>
</file>

<file path=ppt/tags/tag619.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20.xml><?xml version="1.0" encoding="utf-8"?>
<p:tagLst xmlns:a="http://schemas.openxmlformats.org/drawingml/2006/main" xmlns:r="http://schemas.openxmlformats.org/officeDocument/2006/relationships" xmlns:p="http://schemas.openxmlformats.org/presentationml/2006/main">
  <p:tag name="NUM" val="6"/>
</p:tagLst>
</file>

<file path=ppt/tags/tag621.xml><?xml version="1.0" encoding="utf-8"?>
<p:tagLst xmlns:a="http://schemas.openxmlformats.org/drawingml/2006/main" xmlns:r="http://schemas.openxmlformats.org/officeDocument/2006/relationships" xmlns:p="http://schemas.openxmlformats.org/presentationml/2006/main">
  <p:tag name="NUM" val="7"/>
</p:tagLst>
</file>

<file path=ppt/tags/tag622.xml><?xml version="1.0" encoding="utf-8"?>
<p:tagLst xmlns:a="http://schemas.openxmlformats.org/drawingml/2006/main" xmlns:r="http://schemas.openxmlformats.org/officeDocument/2006/relationships" xmlns:p="http://schemas.openxmlformats.org/presentationml/2006/main">
  <p:tag name="NUM" val="8"/>
</p:tagLst>
</file>

<file path=ppt/tags/tag623.xml><?xml version="1.0" encoding="utf-8"?>
<p:tagLst xmlns:a="http://schemas.openxmlformats.org/drawingml/2006/main" xmlns:r="http://schemas.openxmlformats.org/officeDocument/2006/relationships" xmlns:p="http://schemas.openxmlformats.org/presentationml/2006/main">
  <p:tag name="NUM" val="9"/>
</p:tagLst>
</file>

<file path=ppt/tags/tag624.xml><?xml version="1.0" encoding="utf-8"?>
<p:tagLst xmlns:a="http://schemas.openxmlformats.org/drawingml/2006/main" xmlns:r="http://schemas.openxmlformats.org/officeDocument/2006/relationships" xmlns:p="http://schemas.openxmlformats.org/presentationml/2006/main">
  <p:tag name="NUM" val="1"/>
</p:tagLst>
</file>

<file path=ppt/tags/tag625.xml><?xml version="1.0" encoding="utf-8"?>
<p:tagLst xmlns:a="http://schemas.openxmlformats.org/drawingml/2006/main" xmlns:r="http://schemas.openxmlformats.org/officeDocument/2006/relationships" xmlns:p="http://schemas.openxmlformats.org/presentationml/2006/main">
  <p:tag name="NUM" val="2"/>
</p:tagLst>
</file>

<file path=ppt/tags/tag626.xml><?xml version="1.0" encoding="utf-8"?>
<p:tagLst xmlns:a="http://schemas.openxmlformats.org/drawingml/2006/main" xmlns:r="http://schemas.openxmlformats.org/officeDocument/2006/relationships" xmlns:p="http://schemas.openxmlformats.org/presentationml/2006/main">
  <p:tag name="NUM" val="3"/>
</p:tagLst>
</file>

<file path=ppt/tags/tag627.xml><?xml version="1.0" encoding="utf-8"?>
<p:tagLst xmlns:a="http://schemas.openxmlformats.org/drawingml/2006/main" xmlns:r="http://schemas.openxmlformats.org/officeDocument/2006/relationships" xmlns:p="http://schemas.openxmlformats.org/presentationml/2006/main">
  <p:tag name="NUM" val="4"/>
</p:tagLst>
</file>

<file path=ppt/tags/tag628.xml><?xml version="1.0" encoding="utf-8"?>
<p:tagLst xmlns:a="http://schemas.openxmlformats.org/drawingml/2006/main" xmlns:r="http://schemas.openxmlformats.org/officeDocument/2006/relationships" xmlns:p="http://schemas.openxmlformats.org/presentationml/2006/main">
  <p:tag name="NUM" val="5"/>
</p:tagLst>
</file>

<file path=ppt/tags/tag629.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30.xml><?xml version="1.0" encoding="utf-8"?>
<p:tagLst xmlns:a="http://schemas.openxmlformats.org/drawingml/2006/main" xmlns:r="http://schemas.openxmlformats.org/officeDocument/2006/relationships" xmlns:p="http://schemas.openxmlformats.org/presentationml/2006/main">
  <p:tag name="NUM" val="7"/>
</p:tagLst>
</file>

<file path=ppt/tags/tag631.xml><?xml version="1.0" encoding="utf-8"?>
<p:tagLst xmlns:a="http://schemas.openxmlformats.org/drawingml/2006/main" xmlns:r="http://schemas.openxmlformats.org/officeDocument/2006/relationships" xmlns:p="http://schemas.openxmlformats.org/presentationml/2006/main">
  <p:tag name="NUM" val="8"/>
</p:tagLst>
</file>

<file path=ppt/tags/tag632.xml><?xml version="1.0" encoding="utf-8"?>
<p:tagLst xmlns:a="http://schemas.openxmlformats.org/drawingml/2006/main" xmlns:r="http://schemas.openxmlformats.org/officeDocument/2006/relationships" xmlns:p="http://schemas.openxmlformats.org/presentationml/2006/main">
  <p:tag name="NUM" val="1"/>
</p:tagLst>
</file>

<file path=ppt/tags/tag633.xml><?xml version="1.0" encoding="utf-8"?>
<p:tagLst xmlns:a="http://schemas.openxmlformats.org/drawingml/2006/main" xmlns:r="http://schemas.openxmlformats.org/officeDocument/2006/relationships" xmlns:p="http://schemas.openxmlformats.org/presentationml/2006/main">
  <p:tag name="NUM" val="2"/>
</p:tagLst>
</file>

<file path=ppt/tags/tag634.xml><?xml version="1.0" encoding="utf-8"?>
<p:tagLst xmlns:a="http://schemas.openxmlformats.org/drawingml/2006/main" xmlns:r="http://schemas.openxmlformats.org/officeDocument/2006/relationships" xmlns:p="http://schemas.openxmlformats.org/presentationml/2006/main">
  <p:tag name="NUM" val="3"/>
</p:tagLst>
</file>

<file path=ppt/tags/tag635.xml><?xml version="1.0" encoding="utf-8"?>
<p:tagLst xmlns:a="http://schemas.openxmlformats.org/drawingml/2006/main" xmlns:r="http://schemas.openxmlformats.org/officeDocument/2006/relationships" xmlns:p="http://schemas.openxmlformats.org/presentationml/2006/main">
  <p:tag name="NUM" val="4"/>
</p:tagLst>
</file>

<file path=ppt/tags/tag636.xml><?xml version="1.0" encoding="utf-8"?>
<p:tagLst xmlns:a="http://schemas.openxmlformats.org/drawingml/2006/main" xmlns:r="http://schemas.openxmlformats.org/officeDocument/2006/relationships" xmlns:p="http://schemas.openxmlformats.org/presentationml/2006/main">
  <p:tag name="NUM" val="5"/>
</p:tagLst>
</file>

<file path=ppt/tags/tag637.xml><?xml version="1.0" encoding="utf-8"?>
<p:tagLst xmlns:a="http://schemas.openxmlformats.org/drawingml/2006/main" xmlns:r="http://schemas.openxmlformats.org/officeDocument/2006/relationships" xmlns:p="http://schemas.openxmlformats.org/presentationml/2006/main">
  <p:tag name="NUM" val="6"/>
</p:tagLst>
</file>

<file path=ppt/tags/tag638.xml><?xml version="1.0" encoding="utf-8"?>
<p:tagLst xmlns:a="http://schemas.openxmlformats.org/drawingml/2006/main" xmlns:r="http://schemas.openxmlformats.org/officeDocument/2006/relationships" xmlns:p="http://schemas.openxmlformats.org/presentationml/2006/main">
  <p:tag name="NUM" val="7"/>
</p:tagLst>
</file>

<file path=ppt/tags/tag639.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40.xml><?xml version="1.0" encoding="utf-8"?>
<p:tagLst xmlns:a="http://schemas.openxmlformats.org/drawingml/2006/main" xmlns:r="http://schemas.openxmlformats.org/officeDocument/2006/relationships" xmlns:p="http://schemas.openxmlformats.org/presentationml/2006/main">
  <p:tag name="NUM" val="1"/>
</p:tagLst>
</file>

<file path=ppt/tags/tag641.xml><?xml version="1.0" encoding="utf-8"?>
<p:tagLst xmlns:a="http://schemas.openxmlformats.org/drawingml/2006/main" xmlns:r="http://schemas.openxmlformats.org/officeDocument/2006/relationships" xmlns:p="http://schemas.openxmlformats.org/presentationml/2006/main">
  <p:tag name="NUM" val="2"/>
</p:tagLst>
</file>

<file path=ppt/tags/tag642.xml><?xml version="1.0" encoding="utf-8"?>
<p:tagLst xmlns:a="http://schemas.openxmlformats.org/drawingml/2006/main" xmlns:r="http://schemas.openxmlformats.org/officeDocument/2006/relationships" xmlns:p="http://schemas.openxmlformats.org/presentationml/2006/main">
  <p:tag name="NUM" val="3"/>
</p:tagLst>
</file>

<file path=ppt/tags/tag643.xml><?xml version="1.0" encoding="utf-8"?>
<p:tagLst xmlns:a="http://schemas.openxmlformats.org/drawingml/2006/main" xmlns:r="http://schemas.openxmlformats.org/officeDocument/2006/relationships" xmlns:p="http://schemas.openxmlformats.org/presentationml/2006/main">
  <p:tag name="NUM" val="4"/>
</p:tagLst>
</file>

<file path=ppt/tags/tag644.xml><?xml version="1.0" encoding="utf-8"?>
<p:tagLst xmlns:a="http://schemas.openxmlformats.org/drawingml/2006/main" xmlns:r="http://schemas.openxmlformats.org/officeDocument/2006/relationships" xmlns:p="http://schemas.openxmlformats.org/presentationml/2006/main">
  <p:tag name="NUM" val="5"/>
</p:tagLst>
</file>

<file path=ppt/tags/tag645.xml><?xml version="1.0" encoding="utf-8"?>
<p:tagLst xmlns:a="http://schemas.openxmlformats.org/drawingml/2006/main" xmlns:r="http://schemas.openxmlformats.org/officeDocument/2006/relationships" xmlns:p="http://schemas.openxmlformats.org/presentationml/2006/main">
  <p:tag name="NUM" val="6"/>
</p:tagLst>
</file>

<file path=ppt/tags/tag646.xml><?xml version="1.0" encoding="utf-8"?>
<p:tagLst xmlns:a="http://schemas.openxmlformats.org/drawingml/2006/main" xmlns:r="http://schemas.openxmlformats.org/officeDocument/2006/relationships" xmlns:p="http://schemas.openxmlformats.org/presentationml/2006/main">
  <p:tag name="NUM" val="7"/>
</p:tagLst>
</file>

<file path=ppt/tags/tag647.xml><?xml version="1.0" encoding="utf-8"?>
<p:tagLst xmlns:a="http://schemas.openxmlformats.org/drawingml/2006/main" xmlns:r="http://schemas.openxmlformats.org/officeDocument/2006/relationships" xmlns:p="http://schemas.openxmlformats.org/presentationml/2006/main">
  <p:tag name="NUM" val="8"/>
</p:tagLst>
</file>

<file path=ppt/tags/tag648.xml><?xml version="1.0" encoding="utf-8"?>
<p:tagLst xmlns:a="http://schemas.openxmlformats.org/drawingml/2006/main" xmlns:r="http://schemas.openxmlformats.org/officeDocument/2006/relationships" xmlns:p="http://schemas.openxmlformats.org/presentationml/2006/main">
  <p:tag name="NUM" val="1"/>
</p:tagLst>
</file>

<file path=ppt/tags/tag649.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50.xml><?xml version="1.0" encoding="utf-8"?>
<p:tagLst xmlns:a="http://schemas.openxmlformats.org/drawingml/2006/main" xmlns:r="http://schemas.openxmlformats.org/officeDocument/2006/relationships" xmlns:p="http://schemas.openxmlformats.org/presentationml/2006/main">
  <p:tag name="NUM" val="3"/>
</p:tagLst>
</file>

<file path=ppt/tags/tag651.xml><?xml version="1.0" encoding="utf-8"?>
<p:tagLst xmlns:a="http://schemas.openxmlformats.org/drawingml/2006/main" xmlns:r="http://schemas.openxmlformats.org/officeDocument/2006/relationships" xmlns:p="http://schemas.openxmlformats.org/presentationml/2006/main">
  <p:tag name="NUM" val="4"/>
</p:tagLst>
</file>

<file path=ppt/tags/tag652.xml><?xml version="1.0" encoding="utf-8"?>
<p:tagLst xmlns:a="http://schemas.openxmlformats.org/drawingml/2006/main" xmlns:r="http://schemas.openxmlformats.org/officeDocument/2006/relationships" xmlns:p="http://schemas.openxmlformats.org/presentationml/2006/main">
  <p:tag name="NUM" val="5"/>
</p:tagLst>
</file>

<file path=ppt/tags/tag653.xml><?xml version="1.0" encoding="utf-8"?>
<p:tagLst xmlns:a="http://schemas.openxmlformats.org/drawingml/2006/main" xmlns:r="http://schemas.openxmlformats.org/officeDocument/2006/relationships" xmlns:p="http://schemas.openxmlformats.org/presentationml/2006/main">
  <p:tag name="NUM" val="6"/>
</p:tagLst>
</file>

<file path=ppt/tags/tag654.xml><?xml version="1.0" encoding="utf-8"?>
<p:tagLst xmlns:a="http://schemas.openxmlformats.org/drawingml/2006/main" xmlns:r="http://schemas.openxmlformats.org/officeDocument/2006/relationships" xmlns:p="http://schemas.openxmlformats.org/presentationml/2006/main">
  <p:tag name="NUM" val="7"/>
</p:tagLst>
</file>

<file path=ppt/tags/tag655.xml><?xml version="1.0" encoding="utf-8"?>
<p:tagLst xmlns:a="http://schemas.openxmlformats.org/drawingml/2006/main" xmlns:r="http://schemas.openxmlformats.org/officeDocument/2006/relationships" xmlns:p="http://schemas.openxmlformats.org/presentationml/2006/main">
  <p:tag name="NUM" val="8"/>
</p:tagLst>
</file>

<file path=ppt/tags/tag656.xml><?xml version="1.0" encoding="utf-8"?>
<p:tagLst xmlns:a="http://schemas.openxmlformats.org/drawingml/2006/main" xmlns:r="http://schemas.openxmlformats.org/officeDocument/2006/relationships" xmlns:p="http://schemas.openxmlformats.org/presentationml/2006/main">
  <p:tag name="NUM" val="1"/>
</p:tagLst>
</file>

<file path=ppt/tags/tag657.xml><?xml version="1.0" encoding="utf-8"?>
<p:tagLst xmlns:a="http://schemas.openxmlformats.org/drawingml/2006/main" xmlns:r="http://schemas.openxmlformats.org/officeDocument/2006/relationships" xmlns:p="http://schemas.openxmlformats.org/presentationml/2006/main">
  <p:tag name="NUM" val="2"/>
</p:tagLst>
</file>

<file path=ppt/tags/tag658.xml><?xml version="1.0" encoding="utf-8"?>
<p:tagLst xmlns:a="http://schemas.openxmlformats.org/drawingml/2006/main" xmlns:r="http://schemas.openxmlformats.org/officeDocument/2006/relationships" xmlns:p="http://schemas.openxmlformats.org/presentationml/2006/main">
  <p:tag name="NUM" val="3"/>
</p:tagLst>
</file>

<file path=ppt/tags/tag659.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60.xml><?xml version="1.0" encoding="utf-8"?>
<p:tagLst xmlns:a="http://schemas.openxmlformats.org/drawingml/2006/main" xmlns:r="http://schemas.openxmlformats.org/officeDocument/2006/relationships" xmlns:p="http://schemas.openxmlformats.org/presentationml/2006/main">
  <p:tag name="NUM" val="5"/>
</p:tagLst>
</file>

<file path=ppt/tags/tag661.xml><?xml version="1.0" encoding="utf-8"?>
<p:tagLst xmlns:a="http://schemas.openxmlformats.org/drawingml/2006/main" xmlns:r="http://schemas.openxmlformats.org/officeDocument/2006/relationships" xmlns:p="http://schemas.openxmlformats.org/presentationml/2006/main">
  <p:tag name="NUM" val="6"/>
</p:tagLst>
</file>

<file path=ppt/tags/tag662.xml><?xml version="1.0" encoding="utf-8"?>
<p:tagLst xmlns:a="http://schemas.openxmlformats.org/drawingml/2006/main" xmlns:r="http://schemas.openxmlformats.org/officeDocument/2006/relationships" xmlns:p="http://schemas.openxmlformats.org/presentationml/2006/main">
  <p:tag name="NUM" val="7"/>
</p:tagLst>
</file>

<file path=ppt/tags/tag663.xml><?xml version="1.0" encoding="utf-8"?>
<p:tagLst xmlns:a="http://schemas.openxmlformats.org/drawingml/2006/main" xmlns:r="http://schemas.openxmlformats.org/officeDocument/2006/relationships" xmlns:p="http://schemas.openxmlformats.org/presentationml/2006/main">
  <p:tag name="NUM" val="8"/>
</p:tagLst>
</file>

<file path=ppt/tags/tag664.xml><?xml version="1.0" encoding="utf-8"?>
<p:tagLst xmlns:a="http://schemas.openxmlformats.org/drawingml/2006/main" xmlns:r="http://schemas.openxmlformats.org/officeDocument/2006/relationships" xmlns:p="http://schemas.openxmlformats.org/presentationml/2006/main">
  <p:tag name="NUM" val="1"/>
</p:tagLst>
</file>

<file path=ppt/tags/tag665.xml><?xml version="1.0" encoding="utf-8"?>
<p:tagLst xmlns:a="http://schemas.openxmlformats.org/drawingml/2006/main" xmlns:r="http://schemas.openxmlformats.org/officeDocument/2006/relationships" xmlns:p="http://schemas.openxmlformats.org/presentationml/2006/main">
  <p:tag name="NUM" val="2"/>
</p:tagLst>
</file>

<file path=ppt/tags/tag666.xml><?xml version="1.0" encoding="utf-8"?>
<p:tagLst xmlns:a="http://schemas.openxmlformats.org/drawingml/2006/main" xmlns:r="http://schemas.openxmlformats.org/officeDocument/2006/relationships" xmlns:p="http://schemas.openxmlformats.org/presentationml/2006/main">
  <p:tag name="NUM" val="3"/>
</p:tagLst>
</file>

<file path=ppt/tags/tag667.xml><?xml version="1.0" encoding="utf-8"?>
<p:tagLst xmlns:a="http://schemas.openxmlformats.org/drawingml/2006/main" xmlns:r="http://schemas.openxmlformats.org/officeDocument/2006/relationships" xmlns:p="http://schemas.openxmlformats.org/presentationml/2006/main">
  <p:tag name="NUM" val="4"/>
</p:tagLst>
</file>

<file path=ppt/tags/tag668.xml><?xml version="1.0" encoding="utf-8"?>
<p:tagLst xmlns:a="http://schemas.openxmlformats.org/drawingml/2006/main" xmlns:r="http://schemas.openxmlformats.org/officeDocument/2006/relationships" xmlns:p="http://schemas.openxmlformats.org/presentationml/2006/main">
  <p:tag name="NUM" val="5"/>
</p:tagLst>
</file>

<file path=ppt/tags/tag669.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70.xml><?xml version="1.0" encoding="utf-8"?>
<p:tagLst xmlns:a="http://schemas.openxmlformats.org/drawingml/2006/main" xmlns:r="http://schemas.openxmlformats.org/officeDocument/2006/relationships" xmlns:p="http://schemas.openxmlformats.org/presentationml/2006/main">
  <p:tag name="NUM" val="7"/>
</p:tagLst>
</file>

<file path=ppt/tags/tag671.xml><?xml version="1.0" encoding="utf-8"?>
<p:tagLst xmlns:a="http://schemas.openxmlformats.org/drawingml/2006/main" xmlns:r="http://schemas.openxmlformats.org/officeDocument/2006/relationships" xmlns:p="http://schemas.openxmlformats.org/presentationml/2006/main">
  <p:tag name="NUM" val="9"/>
</p:tagLst>
</file>

<file path=ppt/tags/tag672.xml><?xml version="1.0" encoding="utf-8"?>
<p:tagLst xmlns:a="http://schemas.openxmlformats.org/drawingml/2006/main" xmlns:r="http://schemas.openxmlformats.org/officeDocument/2006/relationships" xmlns:p="http://schemas.openxmlformats.org/presentationml/2006/main">
  <p:tag name="NUM" val="1"/>
</p:tagLst>
</file>

<file path=ppt/tags/tag673.xml><?xml version="1.0" encoding="utf-8"?>
<p:tagLst xmlns:a="http://schemas.openxmlformats.org/drawingml/2006/main" xmlns:r="http://schemas.openxmlformats.org/officeDocument/2006/relationships" xmlns:p="http://schemas.openxmlformats.org/presentationml/2006/main">
  <p:tag name="NUM" val="2"/>
</p:tagLst>
</file>

<file path=ppt/tags/tag674.xml><?xml version="1.0" encoding="utf-8"?>
<p:tagLst xmlns:a="http://schemas.openxmlformats.org/drawingml/2006/main" xmlns:r="http://schemas.openxmlformats.org/officeDocument/2006/relationships" xmlns:p="http://schemas.openxmlformats.org/presentationml/2006/main">
  <p:tag name="NUM" val="3"/>
</p:tagLst>
</file>

<file path=ppt/tags/tag675.xml><?xml version="1.0" encoding="utf-8"?>
<p:tagLst xmlns:a="http://schemas.openxmlformats.org/drawingml/2006/main" xmlns:r="http://schemas.openxmlformats.org/officeDocument/2006/relationships" xmlns:p="http://schemas.openxmlformats.org/presentationml/2006/main">
  <p:tag name="NUM" val="4"/>
</p:tagLst>
</file>

<file path=ppt/tags/tag676.xml><?xml version="1.0" encoding="utf-8"?>
<p:tagLst xmlns:a="http://schemas.openxmlformats.org/drawingml/2006/main" xmlns:r="http://schemas.openxmlformats.org/officeDocument/2006/relationships" xmlns:p="http://schemas.openxmlformats.org/presentationml/2006/main">
  <p:tag name="NUM" val="5"/>
</p:tagLst>
</file>

<file path=ppt/tags/tag677.xml><?xml version="1.0" encoding="utf-8"?>
<p:tagLst xmlns:a="http://schemas.openxmlformats.org/drawingml/2006/main" xmlns:r="http://schemas.openxmlformats.org/officeDocument/2006/relationships" xmlns:p="http://schemas.openxmlformats.org/presentationml/2006/main">
  <p:tag name="NUM" val="6"/>
</p:tagLst>
</file>

<file path=ppt/tags/tag678.xml><?xml version="1.0" encoding="utf-8"?>
<p:tagLst xmlns:a="http://schemas.openxmlformats.org/drawingml/2006/main" xmlns:r="http://schemas.openxmlformats.org/officeDocument/2006/relationships" xmlns:p="http://schemas.openxmlformats.org/presentationml/2006/main">
  <p:tag name="NUM" val="7"/>
</p:tagLst>
</file>

<file path=ppt/tags/tag679.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80.xml><?xml version="1.0" encoding="utf-8"?>
<p:tagLst xmlns:a="http://schemas.openxmlformats.org/drawingml/2006/main" xmlns:r="http://schemas.openxmlformats.org/officeDocument/2006/relationships" xmlns:p="http://schemas.openxmlformats.org/presentationml/2006/main">
  <p:tag name="NUM" val="9"/>
</p:tagLst>
</file>

<file path=ppt/tags/tag681.xml><?xml version="1.0" encoding="utf-8"?>
<p:tagLst xmlns:a="http://schemas.openxmlformats.org/drawingml/2006/main" xmlns:r="http://schemas.openxmlformats.org/officeDocument/2006/relationships" xmlns:p="http://schemas.openxmlformats.org/presentationml/2006/main">
  <p:tag name="NUM" val="1"/>
</p:tagLst>
</file>

<file path=ppt/tags/tag682.xml><?xml version="1.0" encoding="utf-8"?>
<p:tagLst xmlns:a="http://schemas.openxmlformats.org/drawingml/2006/main" xmlns:r="http://schemas.openxmlformats.org/officeDocument/2006/relationships" xmlns:p="http://schemas.openxmlformats.org/presentationml/2006/main">
  <p:tag name="NUM" val="2"/>
</p:tagLst>
</file>

<file path=ppt/tags/tag683.xml><?xml version="1.0" encoding="utf-8"?>
<p:tagLst xmlns:a="http://schemas.openxmlformats.org/drawingml/2006/main" xmlns:r="http://schemas.openxmlformats.org/officeDocument/2006/relationships" xmlns:p="http://schemas.openxmlformats.org/presentationml/2006/main">
  <p:tag name="NUM" val="3"/>
</p:tagLst>
</file>

<file path=ppt/tags/tag684.xml><?xml version="1.0" encoding="utf-8"?>
<p:tagLst xmlns:a="http://schemas.openxmlformats.org/drawingml/2006/main" xmlns:r="http://schemas.openxmlformats.org/officeDocument/2006/relationships" xmlns:p="http://schemas.openxmlformats.org/presentationml/2006/main">
  <p:tag name="NUM" val="4"/>
</p:tagLst>
</file>

<file path=ppt/tags/tag685.xml><?xml version="1.0" encoding="utf-8"?>
<p:tagLst xmlns:a="http://schemas.openxmlformats.org/drawingml/2006/main" xmlns:r="http://schemas.openxmlformats.org/officeDocument/2006/relationships" xmlns:p="http://schemas.openxmlformats.org/presentationml/2006/main">
  <p:tag name="NUM" val="5"/>
</p:tagLst>
</file>

<file path=ppt/tags/tag686.xml><?xml version="1.0" encoding="utf-8"?>
<p:tagLst xmlns:a="http://schemas.openxmlformats.org/drawingml/2006/main" xmlns:r="http://schemas.openxmlformats.org/officeDocument/2006/relationships" xmlns:p="http://schemas.openxmlformats.org/presentationml/2006/main">
  <p:tag name="NUM" val="6"/>
</p:tagLst>
</file>

<file path=ppt/tags/tag687.xml><?xml version="1.0" encoding="utf-8"?>
<p:tagLst xmlns:a="http://schemas.openxmlformats.org/drawingml/2006/main" xmlns:r="http://schemas.openxmlformats.org/officeDocument/2006/relationships" xmlns:p="http://schemas.openxmlformats.org/presentationml/2006/main">
  <p:tag name="NUM" val="1"/>
</p:tagLst>
</file>

<file path=ppt/tags/tag688.xml><?xml version="1.0" encoding="utf-8"?>
<p:tagLst xmlns:a="http://schemas.openxmlformats.org/drawingml/2006/main" xmlns:r="http://schemas.openxmlformats.org/officeDocument/2006/relationships" xmlns:p="http://schemas.openxmlformats.org/presentationml/2006/main">
  <p:tag name="NUM" val="2"/>
</p:tagLst>
</file>

<file path=ppt/tags/tag689.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690.xml><?xml version="1.0" encoding="utf-8"?>
<p:tagLst xmlns:a="http://schemas.openxmlformats.org/drawingml/2006/main" xmlns:r="http://schemas.openxmlformats.org/officeDocument/2006/relationships" xmlns:p="http://schemas.openxmlformats.org/presentationml/2006/main">
  <p:tag name="NUM" val="4"/>
</p:tagLst>
</file>

<file path=ppt/tags/tag691.xml><?xml version="1.0" encoding="utf-8"?>
<p:tagLst xmlns:a="http://schemas.openxmlformats.org/drawingml/2006/main" xmlns:r="http://schemas.openxmlformats.org/officeDocument/2006/relationships" xmlns:p="http://schemas.openxmlformats.org/presentationml/2006/main">
  <p:tag name="NUM" val="5"/>
</p:tagLst>
</file>

<file path=ppt/tags/tag692.xml><?xml version="1.0" encoding="utf-8"?>
<p:tagLst xmlns:a="http://schemas.openxmlformats.org/drawingml/2006/main" xmlns:r="http://schemas.openxmlformats.org/officeDocument/2006/relationships" xmlns:p="http://schemas.openxmlformats.org/presentationml/2006/main">
  <p:tag name="NUM" val="6"/>
</p:tagLst>
</file>

<file path=ppt/tags/tag693.xml><?xml version="1.0" encoding="utf-8"?>
<p:tagLst xmlns:a="http://schemas.openxmlformats.org/drawingml/2006/main" xmlns:r="http://schemas.openxmlformats.org/officeDocument/2006/relationships" xmlns:p="http://schemas.openxmlformats.org/presentationml/2006/main">
  <p:tag name="NUM" val="7"/>
</p:tagLst>
</file>

<file path=ppt/tags/tag694.xml><?xml version="1.0" encoding="utf-8"?>
<p:tagLst xmlns:a="http://schemas.openxmlformats.org/drawingml/2006/main" xmlns:r="http://schemas.openxmlformats.org/officeDocument/2006/relationships" xmlns:p="http://schemas.openxmlformats.org/presentationml/2006/main">
  <p:tag name="NUM" val="8"/>
</p:tagLst>
</file>

<file path=ppt/tags/tag695.xml><?xml version="1.0" encoding="utf-8"?>
<p:tagLst xmlns:a="http://schemas.openxmlformats.org/drawingml/2006/main" xmlns:r="http://schemas.openxmlformats.org/officeDocument/2006/relationships" xmlns:p="http://schemas.openxmlformats.org/presentationml/2006/main">
  <p:tag name="NUM" val="9"/>
</p:tagLst>
</file>

<file path=ppt/tags/tag696.xml><?xml version="1.0" encoding="utf-8"?>
<p:tagLst xmlns:a="http://schemas.openxmlformats.org/drawingml/2006/main" xmlns:r="http://schemas.openxmlformats.org/officeDocument/2006/relationships" xmlns:p="http://schemas.openxmlformats.org/presentationml/2006/main">
  <p:tag name="NUM" val="1"/>
</p:tagLst>
</file>

<file path=ppt/tags/tag697.xml><?xml version="1.0" encoding="utf-8"?>
<p:tagLst xmlns:a="http://schemas.openxmlformats.org/drawingml/2006/main" xmlns:r="http://schemas.openxmlformats.org/officeDocument/2006/relationships" xmlns:p="http://schemas.openxmlformats.org/presentationml/2006/main">
  <p:tag name="NUM" val="2"/>
</p:tagLst>
</file>

<file path=ppt/tags/tag698.xml><?xml version="1.0" encoding="utf-8"?>
<p:tagLst xmlns:a="http://schemas.openxmlformats.org/drawingml/2006/main" xmlns:r="http://schemas.openxmlformats.org/officeDocument/2006/relationships" xmlns:p="http://schemas.openxmlformats.org/presentationml/2006/main">
  <p:tag name="NUM" val="3"/>
</p:tagLst>
</file>

<file path=ppt/tags/tag69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00.xml><?xml version="1.0" encoding="utf-8"?>
<p:tagLst xmlns:a="http://schemas.openxmlformats.org/drawingml/2006/main" xmlns:r="http://schemas.openxmlformats.org/officeDocument/2006/relationships" xmlns:p="http://schemas.openxmlformats.org/presentationml/2006/main">
  <p:tag name="NUM" val="5"/>
</p:tagLst>
</file>

<file path=ppt/tags/tag701.xml><?xml version="1.0" encoding="utf-8"?>
<p:tagLst xmlns:a="http://schemas.openxmlformats.org/drawingml/2006/main" xmlns:r="http://schemas.openxmlformats.org/officeDocument/2006/relationships" xmlns:p="http://schemas.openxmlformats.org/presentationml/2006/main">
  <p:tag name="NUM" val="6"/>
</p:tagLst>
</file>

<file path=ppt/tags/tag702.xml><?xml version="1.0" encoding="utf-8"?>
<p:tagLst xmlns:a="http://schemas.openxmlformats.org/drawingml/2006/main" xmlns:r="http://schemas.openxmlformats.org/officeDocument/2006/relationships" xmlns:p="http://schemas.openxmlformats.org/presentationml/2006/main">
  <p:tag name="NUM" val="1"/>
</p:tagLst>
</file>

<file path=ppt/tags/tag703.xml><?xml version="1.0" encoding="utf-8"?>
<p:tagLst xmlns:a="http://schemas.openxmlformats.org/drawingml/2006/main" xmlns:r="http://schemas.openxmlformats.org/officeDocument/2006/relationships" xmlns:p="http://schemas.openxmlformats.org/presentationml/2006/main">
  <p:tag name="NUM" val="2"/>
</p:tagLst>
</file>

<file path=ppt/tags/tag704.xml><?xml version="1.0" encoding="utf-8"?>
<p:tagLst xmlns:a="http://schemas.openxmlformats.org/drawingml/2006/main" xmlns:r="http://schemas.openxmlformats.org/officeDocument/2006/relationships" xmlns:p="http://schemas.openxmlformats.org/presentationml/2006/main">
  <p:tag name="NUM" val="3"/>
</p:tagLst>
</file>

<file path=ppt/tags/tag705.xml><?xml version="1.0" encoding="utf-8"?>
<p:tagLst xmlns:a="http://schemas.openxmlformats.org/drawingml/2006/main" xmlns:r="http://schemas.openxmlformats.org/officeDocument/2006/relationships" xmlns:p="http://schemas.openxmlformats.org/presentationml/2006/main">
  <p:tag name="NUM" val="4"/>
</p:tagLst>
</file>

<file path=ppt/tags/tag706.xml><?xml version="1.0" encoding="utf-8"?>
<p:tagLst xmlns:a="http://schemas.openxmlformats.org/drawingml/2006/main" xmlns:r="http://schemas.openxmlformats.org/officeDocument/2006/relationships" xmlns:p="http://schemas.openxmlformats.org/presentationml/2006/main">
  <p:tag name="NUM" val="5"/>
</p:tagLst>
</file>

<file path=ppt/tags/tag707.xml><?xml version="1.0" encoding="utf-8"?>
<p:tagLst xmlns:a="http://schemas.openxmlformats.org/drawingml/2006/main" xmlns:r="http://schemas.openxmlformats.org/officeDocument/2006/relationships" xmlns:p="http://schemas.openxmlformats.org/presentationml/2006/main">
  <p:tag name="NUM" val="6"/>
</p:tagLst>
</file>

<file path=ppt/tags/tag708.xml><?xml version="1.0" encoding="utf-8"?>
<p:tagLst xmlns:a="http://schemas.openxmlformats.org/drawingml/2006/main" xmlns:r="http://schemas.openxmlformats.org/officeDocument/2006/relationships" xmlns:p="http://schemas.openxmlformats.org/presentationml/2006/main">
  <p:tag name="NUM" val="1"/>
</p:tagLst>
</file>

<file path=ppt/tags/tag709.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10.xml><?xml version="1.0" encoding="utf-8"?>
<p:tagLst xmlns:a="http://schemas.openxmlformats.org/drawingml/2006/main" xmlns:r="http://schemas.openxmlformats.org/officeDocument/2006/relationships" xmlns:p="http://schemas.openxmlformats.org/presentationml/2006/main">
  <p:tag name="NUM" val="3"/>
</p:tagLst>
</file>

<file path=ppt/tags/tag711.xml><?xml version="1.0" encoding="utf-8"?>
<p:tagLst xmlns:a="http://schemas.openxmlformats.org/drawingml/2006/main" xmlns:r="http://schemas.openxmlformats.org/officeDocument/2006/relationships" xmlns:p="http://schemas.openxmlformats.org/presentationml/2006/main">
  <p:tag name="NUM" val="4"/>
</p:tagLst>
</file>

<file path=ppt/tags/tag712.xml><?xml version="1.0" encoding="utf-8"?>
<p:tagLst xmlns:a="http://schemas.openxmlformats.org/drawingml/2006/main" xmlns:r="http://schemas.openxmlformats.org/officeDocument/2006/relationships" xmlns:p="http://schemas.openxmlformats.org/presentationml/2006/main">
  <p:tag name="NUM" val="5"/>
</p:tagLst>
</file>

<file path=ppt/tags/tag713.xml><?xml version="1.0" encoding="utf-8"?>
<p:tagLst xmlns:a="http://schemas.openxmlformats.org/drawingml/2006/main" xmlns:r="http://schemas.openxmlformats.org/officeDocument/2006/relationships" xmlns:p="http://schemas.openxmlformats.org/presentationml/2006/main">
  <p:tag name="NUM" val="1"/>
</p:tagLst>
</file>

<file path=ppt/tags/tag714.xml><?xml version="1.0" encoding="utf-8"?>
<p:tagLst xmlns:a="http://schemas.openxmlformats.org/drawingml/2006/main" xmlns:r="http://schemas.openxmlformats.org/officeDocument/2006/relationships" xmlns:p="http://schemas.openxmlformats.org/presentationml/2006/main">
  <p:tag name="NUM" val="2"/>
</p:tagLst>
</file>

<file path=ppt/tags/tag715.xml><?xml version="1.0" encoding="utf-8"?>
<p:tagLst xmlns:a="http://schemas.openxmlformats.org/drawingml/2006/main" xmlns:r="http://schemas.openxmlformats.org/officeDocument/2006/relationships" xmlns:p="http://schemas.openxmlformats.org/presentationml/2006/main">
  <p:tag name="NUM" val="3"/>
</p:tagLst>
</file>

<file path=ppt/tags/tag716.xml><?xml version="1.0" encoding="utf-8"?>
<p:tagLst xmlns:a="http://schemas.openxmlformats.org/drawingml/2006/main" xmlns:r="http://schemas.openxmlformats.org/officeDocument/2006/relationships" xmlns:p="http://schemas.openxmlformats.org/presentationml/2006/main">
  <p:tag name="NUM" val="4"/>
</p:tagLst>
</file>

<file path=ppt/tags/tag717.xml><?xml version="1.0" encoding="utf-8"?>
<p:tagLst xmlns:a="http://schemas.openxmlformats.org/drawingml/2006/main" xmlns:r="http://schemas.openxmlformats.org/officeDocument/2006/relationships" xmlns:p="http://schemas.openxmlformats.org/presentationml/2006/main">
  <p:tag name="NUM" val="5"/>
</p:tagLst>
</file>

<file path=ppt/tags/tag718.xml><?xml version="1.0" encoding="utf-8"?>
<p:tagLst xmlns:a="http://schemas.openxmlformats.org/drawingml/2006/main" xmlns:r="http://schemas.openxmlformats.org/officeDocument/2006/relationships" xmlns:p="http://schemas.openxmlformats.org/presentationml/2006/main">
  <p:tag name="NUM" val="6"/>
</p:tagLst>
</file>

<file path=ppt/tags/tag719.xml><?xml version="1.0" encoding="utf-8"?>
<p:tagLst xmlns:a="http://schemas.openxmlformats.org/drawingml/2006/main" xmlns:r="http://schemas.openxmlformats.org/officeDocument/2006/relationships" xmlns:p="http://schemas.openxmlformats.org/presentationml/2006/main">
  <p:tag name="NUM" val="7"/>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20.xml><?xml version="1.0" encoding="utf-8"?>
<p:tagLst xmlns:a="http://schemas.openxmlformats.org/drawingml/2006/main" xmlns:r="http://schemas.openxmlformats.org/officeDocument/2006/relationships" xmlns:p="http://schemas.openxmlformats.org/presentationml/2006/main">
  <p:tag name="NUM" val="9"/>
</p:tagLst>
</file>

<file path=ppt/tags/tag721.xml><?xml version="1.0" encoding="utf-8"?>
<p:tagLst xmlns:a="http://schemas.openxmlformats.org/drawingml/2006/main" xmlns:r="http://schemas.openxmlformats.org/officeDocument/2006/relationships" xmlns:p="http://schemas.openxmlformats.org/presentationml/2006/main">
  <p:tag name="NUM" val="1"/>
</p:tagLst>
</file>

<file path=ppt/tags/tag722.xml><?xml version="1.0" encoding="utf-8"?>
<p:tagLst xmlns:a="http://schemas.openxmlformats.org/drawingml/2006/main" xmlns:r="http://schemas.openxmlformats.org/officeDocument/2006/relationships" xmlns:p="http://schemas.openxmlformats.org/presentationml/2006/main">
  <p:tag name="NUM" val="2"/>
</p:tagLst>
</file>

<file path=ppt/tags/tag723.xml><?xml version="1.0" encoding="utf-8"?>
<p:tagLst xmlns:a="http://schemas.openxmlformats.org/drawingml/2006/main" xmlns:r="http://schemas.openxmlformats.org/officeDocument/2006/relationships" xmlns:p="http://schemas.openxmlformats.org/presentationml/2006/main">
  <p:tag name="NUM" val="3"/>
</p:tagLst>
</file>

<file path=ppt/tags/tag724.xml><?xml version="1.0" encoding="utf-8"?>
<p:tagLst xmlns:a="http://schemas.openxmlformats.org/drawingml/2006/main" xmlns:r="http://schemas.openxmlformats.org/officeDocument/2006/relationships" xmlns:p="http://schemas.openxmlformats.org/presentationml/2006/main">
  <p:tag name="NUM" val="4"/>
</p:tagLst>
</file>

<file path=ppt/tags/tag725.xml><?xml version="1.0" encoding="utf-8"?>
<p:tagLst xmlns:a="http://schemas.openxmlformats.org/drawingml/2006/main" xmlns:r="http://schemas.openxmlformats.org/officeDocument/2006/relationships" xmlns:p="http://schemas.openxmlformats.org/presentationml/2006/main">
  <p:tag name="NUM" val="5"/>
</p:tagLst>
</file>

<file path=ppt/tags/tag726.xml><?xml version="1.0" encoding="utf-8"?>
<p:tagLst xmlns:a="http://schemas.openxmlformats.org/drawingml/2006/main" xmlns:r="http://schemas.openxmlformats.org/officeDocument/2006/relationships" xmlns:p="http://schemas.openxmlformats.org/presentationml/2006/main">
  <p:tag name="NUM" val="6"/>
</p:tagLst>
</file>

<file path=ppt/tags/tag727.xml><?xml version="1.0" encoding="utf-8"?>
<p:tagLst xmlns:a="http://schemas.openxmlformats.org/drawingml/2006/main" xmlns:r="http://schemas.openxmlformats.org/officeDocument/2006/relationships" xmlns:p="http://schemas.openxmlformats.org/presentationml/2006/main">
  <p:tag name="NUM" val="7"/>
</p:tagLst>
</file>

<file path=ppt/tags/tag728.xml><?xml version="1.0" encoding="utf-8"?>
<p:tagLst xmlns:a="http://schemas.openxmlformats.org/drawingml/2006/main" xmlns:r="http://schemas.openxmlformats.org/officeDocument/2006/relationships" xmlns:p="http://schemas.openxmlformats.org/presentationml/2006/main">
  <p:tag name="NUM" val="8"/>
</p:tagLst>
</file>

<file path=ppt/tags/tag729.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30.xml><?xml version="1.0" encoding="utf-8"?>
<p:tagLst xmlns:a="http://schemas.openxmlformats.org/drawingml/2006/main" xmlns:r="http://schemas.openxmlformats.org/officeDocument/2006/relationships" xmlns:p="http://schemas.openxmlformats.org/presentationml/2006/main">
  <p:tag name="NUM" val="2"/>
</p:tagLst>
</file>

<file path=ppt/tags/tag731.xml><?xml version="1.0" encoding="utf-8"?>
<p:tagLst xmlns:a="http://schemas.openxmlformats.org/drawingml/2006/main" xmlns:r="http://schemas.openxmlformats.org/officeDocument/2006/relationships" xmlns:p="http://schemas.openxmlformats.org/presentationml/2006/main">
  <p:tag name="NUM" val="3"/>
</p:tagLst>
</file>

<file path=ppt/tags/tag732.xml><?xml version="1.0" encoding="utf-8"?>
<p:tagLst xmlns:a="http://schemas.openxmlformats.org/drawingml/2006/main" xmlns:r="http://schemas.openxmlformats.org/officeDocument/2006/relationships" xmlns:p="http://schemas.openxmlformats.org/presentationml/2006/main">
  <p:tag name="NUM" val="4"/>
</p:tagLst>
</file>

<file path=ppt/tags/tag733.xml><?xml version="1.0" encoding="utf-8"?>
<p:tagLst xmlns:a="http://schemas.openxmlformats.org/drawingml/2006/main" xmlns:r="http://schemas.openxmlformats.org/officeDocument/2006/relationships" xmlns:p="http://schemas.openxmlformats.org/presentationml/2006/main">
  <p:tag name="NUM" val="5"/>
</p:tagLst>
</file>

<file path=ppt/tags/tag734.xml><?xml version="1.0" encoding="utf-8"?>
<p:tagLst xmlns:a="http://schemas.openxmlformats.org/drawingml/2006/main" xmlns:r="http://schemas.openxmlformats.org/officeDocument/2006/relationships" xmlns:p="http://schemas.openxmlformats.org/presentationml/2006/main">
  <p:tag name="NUM" val="6"/>
</p:tagLst>
</file>

<file path=ppt/tags/tag735.xml><?xml version="1.0" encoding="utf-8"?>
<p:tagLst xmlns:a="http://schemas.openxmlformats.org/drawingml/2006/main" xmlns:r="http://schemas.openxmlformats.org/officeDocument/2006/relationships" xmlns:p="http://schemas.openxmlformats.org/presentationml/2006/main">
  <p:tag name="NUM" val="1"/>
</p:tagLst>
</file>

<file path=ppt/tags/tag736.xml><?xml version="1.0" encoding="utf-8"?>
<p:tagLst xmlns:a="http://schemas.openxmlformats.org/drawingml/2006/main" xmlns:r="http://schemas.openxmlformats.org/officeDocument/2006/relationships" xmlns:p="http://schemas.openxmlformats.org/presentationml/2006/main">
  <p:tag name="NUM" val="2"/>
</p:tagLst>
</file>

<file path=ppt/tags/tag737.xml><?xml version="1.0" encoding="utf-8"?>
<p:tagLst xmlns:a="http://schemas.openxmlformats.org/drawingml/2006/main" xmlns:r="http://schemas.openxmlformats.org/officeDocument/2006/relationships" xmlns:p="http://schemas.openxmlformats.org/presentationml/2006/main">
  <p:tag name="NUM" val="3"/>
</p:tagLst>
</file>

<file path=ppt/tags/tag738.xml><?xml version="1.0" encoding="utf-8"?>
<p:tagLst xmlns:a="http://schemas.openxmlformats.org/drawingml/2006/main" xmlns:r="http://schemas.openxmlformats.org/officeDocument/2006/relationships" xmlns:p="http://schemas.openxmlformats.org/presentationml/2006/main">
  <p:tag name="NUM" val="4"/>
</p:tagLst>
</file>

<file path=ppt/tags/tag739.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40.xml><?xml version="1.0" encoding="utf-8"?>
<p:tagLst xmlns:a="http://schemas.openxmlformats.org/drawingml/2006/main" xmlns:r="http://schemas.openxmlformats.org/officeDocument/2006/relationships" xmlns:p="http://schemas.openxmlformats.org/presentationml/2006/main">
  <p:tag name="NUM" val="6"/>
</p:tagLst>
</file>

<file path=ppt/tags/tag741.xml><?xml version="1.0" encoding="utf-8"?>
<p:tagLst xmlns:a="http://schemas.openxmlformats.org/drawingml/2006/main" xmlns:r="http://schemas.openxmlformats.org/officeDocument/2006/relationships" xmlns:p="http://schemas.openxmlformats.org/presentationml/2006/main">
  <p:tag name="NUM" val="7"/>
</p:tagLst>
</file>

<file path=ppt/tags/tag742.xml><?xml version="1.0" encoding="utf-8"?>
<p:tagLst xmlns:a="http://schemas.openxmlformats.org/drawingml/2006/main" xmlns:r="http://schemas.openxmlformats.org/officeDocument/2006/relationships" xmlns:p="http://schemas.openxmlformats.org/presentationml/2006/main">
  <p:tag name="NUM" val="8"/>
</p:tagLst>
</file>

<file path=ppt/tags/tag743.xml><?xml version="1.0" encoding="utf-8"?>
<p:tagLst xmlns:a="http://schemas.openxmlformats.org/drawingml/2006/main" xmlns:r="http://schemas.openxmlformats.org/officeDocument/2006/relationships" xmlns:p="http://schemas.openxmlformats.org/presentationml/2006/main">
  <p:tag name="NUM" val="9"/>
</p:tagLst>
</file>

<file path=ppt/tags/tag744.xml><?xml version="1.0" encoding="utf-8"?>
<p:tagLst xmlns:a="http://schemas.openxmlformats.org/drawingml/2006/main" xmlns:r="http://schemas.openxmlformats.org/officeDocument/2006/relationships" xmlns:p="http://schemas.openxmlformats.org/presentationml/2006/main">
  <p:tag name="NUM" val="10"/>
</p:tagLst>
</file>

<file path=ppt/tags/tag745.xml><?xml version="1.0" encoding="utf-8"?>
<p:tagLst xmlns:a="http://schemas.openxmlformats.org/drawingml/2006/main" xmlns:r="http://schemas.openxmlformats.org/officeDocument/2006/relationships" xmlns:p="http://schemas.openxmlformats.org/presentationml/2006/main">
  <p:tag name="NUM" val="11"/>
</p:tagLst>
</file>

<file path=ppt/tags/tag746.xml><?xml version="1.0" encoding="utf-8"?>
<p:tagLst xmlns:a="http://schemas.openxmlformats.org/drawingml/2006/main" xmlns:r="http://schemas.openxmlformats.org/officeDocument/2006/relationships" xmlns:p="http://schemas.openxmlformats.org/presentationml/2006/main">
  <p:tag name="NUM" val="12"/>
</p:tagLst>
</file>

<file path=ppt/tags/tag747.xml><?xml version="1.0" encoding="utf-8"?>
<p:tagLst xmlns:a="http://schemas.openxmlformats.org/drawingml/2006/main" xmlns:r="http://schemas.openxmlformats.org/officeDocument/2006/relationships" xmlns:p="http://schemas.openxmlformats.org/presentationml/2006/main">
  <p:tag name="NUM" val="13"/>
</p:tagLst>
</file>

<file path=ppt/tags/tag748.xml><?xml version="1.0" encoding="utf-8"?>
<p:tagLst xmlns:a="http://schemas.openxmlformats.org/drawingml/2006/main" xmlns:r="http://schemas.openxmlformats.org/officeDocument/2006/relationships" xmlns:p="http://schemas.openxmlformats.org/presentationml/2006/main">
  <p:tag name="NUM" val="14"/>
</p:tagLst>
</file>

<file path=ppt/tags/tag749.xml><?xml version="1.0" encoding="utf-8"?>
<p:tagLst xmlns:a="http://schemas.openxmlformats.org/drawingml/2006/main" xmlns:r="http://schemas.openxmlformats.org/officeDocument/2006/relationships" xmlns:p="http://schemas.openxmlformats.org/presentationml/2006/main">
  <p:tag name="NUM" val="15"/>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50.xml><?xml version="1.0" encoding="utf-8"?>
<p:tagLst xmlns:a="http://schemas.openxmlformats.org/drawingml/2006/main" xmlns:r="http://schemas.openxmlformats.org/officeDocument/2006/relationships" xmlns:p="http://schemas.openxmlformats.org/presentationml/2006/main">
  <p:tag name="NUM" val="1"/>
</p:tagLst>
</file>

<file path=ppt/tags/tag751.xml><?xml version="1.0" encoding="utf-8"?>
<p:tagLst xmlns:a="http://schemas.openxmlformats.org/drawingml/2006/main" xmlns:r="http://schemas.openxmlformats.org/officeDocument/2006/relationships" xmlns:p="http://schemas.openxmlformats.org/presentationml/2006/main">
  <p:tag name="NUM" val="2"/>
</p:tagLst>
</file>

<file path=ppt/tags/tag752.xml><?xml version="1.0" encoding="utf-8"?>
<p:tagLst xmlns:a="http://schemas.openxmlformats.org/drawingml/2006/main" xmlns:r="http://schemas.openxmlformats.org/officeDocument/2006/relationships" xmlns:p="http://schemas.openxmlformats.org/presentationml/2006/main">
  <p:tag name="NUM" val="3"/>
</p:tagLst>
</file>

<file path=ppt/tags/tag753.xml><?xml version="1.0" encoding="utf-8"?>
<p:tagLst xmlns:a="http://schemas.openxmlformats.org/drawingml/2006/main" xmlns:r="http://schemas.openxmlformats.org/officeDocument/2006/relationships" xmlns:p="http://schemas.openxmlformats.org/presentationml/2006/main">
  <p:tag name="NUM" val="4"/>
</p:tagLst>
</file>

<file path=ppt/tags/tag754.xml><?xml version="1.0" encoding="utf-8"?>
<p:tagLst xmlns:a="http://schemas.openxmlformats.org/drawingml/2006/main" xmlns:r="http://schemas.openxmlformats.org/officeDocument/2006/relationships" xmlns:p="http://schemas.openxmlformats.org/presentationml/2006/main">
  <p:tag name="NUM" val="5"/>
</p:tagLst>
</file>

<file path=ppt/tags/tag755.xml><?xml version="1.0" encoding="utf-8"?>
<p:tagLst xmlns:a="http://schemas.openxmlformats.org/drawingml/2006/main" xmlns:r="http://schemas.openxmlformats.org/officeDocument/2006/relationships" xmlns:p="http://schemas.openxmlformats.org/presentationml/2006/main">
  <p:tag name="NUM" val="6"/>
</p:tagLst>
</file>

<file path=ppt/tags/tag756.xml><?xml version="1.0" encoding="utf-8"?>
<p:tagLst xmlns:a="http://schemas.openxmlformats.org/drawingml/2006/main" xmlns:r="http://schemas.openxmlformats.org/officeDocument/2006/relationships" xmlns:p="http://schemas.openxmlformats.org/presentationml/2006/main">
  <p:tag name="NUM" val="7"/>
</p:tagLst>
</file>

<file path=ppt/tags/tag757.xml><?xml version="1.0" encoding="utf-8"?>
<p:tagLst xmlns:a="http://schemas.openxmlformats.org/drawingml/2006/main" xmlns:r="http://schemas.openxmlformats.org/officeDocument/2006/relationships" xmlns:p="http://schemas.openxmlformats.org/presentationml/2006/main">
  <p:tag name="NUM" val="8"/>
</p:tagLst>
</file>

<file path=ppt/tags/tag758.xml><?xml version="1.0" encoding="utf-8"?>
<p:tagLst xmlns:a="http://schemas.openxmlformats.org/drawingml/2006/main" xmlns:r="http://schemas.openxmlformats.org/officeDocument/2006/relationships" xmlns:p="http://schemas.openxmlformats.org/presentationml/2006/main">
  <p:tag name="NUM" val="9"/>
</p:tagLst>
</file>

<file path=ppt/tags/tag759.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60.xml><?xml version="1.0" encoding="utf-8"?>
<p:tagLst xmlns:a="http://schemas.openxmlformats.org/drawingml/2006/main" xmlns:r="http://schemas.openxmlformats.org/officeDocument/2006/relationships" xmlns:p="http://schemas.openxmlformats.org/presentationml/2006/main">
  <p:tag name="NUM" val="2"/>
</p:tagLst>
</file>

<file path=ppt/tags/tag761.xml><?xml version="1.0" encoding="utf-8"?>
<p:tagLst xmlns:a="http://schemas.openxmlformats.org/drawingml/2006/main" xmlns:r="http://schemas.openxmlformats.org/officeDocument/2006/relationships" xmlns:p="http://schemas.openxmlformats.org/presentationml/2006/main">
  <p:tag name="NUM" val="3"/>
</p:tagLst>
</file>

<file path=ppt/tags/tag762.xml><?xml version="1.0" encoding="utf-8"?>
<p:tagLst xmlns:a="http://schemas.openxmlformats.org/drawingml/2006/main" xmlns:r="http://schemas.openxmlformats.org/officeDocument/2006/relationships" xmlns:p="http://schemas.openxmlformats.org/presentationml/2006/main">
  <p:tag name="NUM" val="4"/>
</p:tagLst>
</file>

<file path=ppt/tags/tag763.xml><?xml version="1.0" encoding="utf-8"?>
<p:tagLst xmlns:a="http://schemas.openxmlformats.org/drawingml/2006/main" xmlns:r="http://schemas.openxmlformats.org/officeDocument/2006/relationships" xmlns:p="http://schemas.openxmlformats.org/presentationml/2006/main">
  <p:tag name="NUM" val="5"/>
</p:tagLst>
</file>

<file path=ppt/tags/tag764.xml><?xml version="1.0" encoding="utf-8"?>
<p:tagLst xmlns:a="http://schemas.openxmlformats.org/drawingml/2006/main" xmlns:r="http://schemas.openxmlformats.org/officeDocument/2006/relationships" xmlns:p="http://schemas.openxmlformats.org/presentationml/2006/main">
  <p:tag name="NUM" val="6"/>
</p:tagLst>
</file>

<file path=ppt/tags/tag765.xml><?xml version="1.0" encoding="utf-8"?>
<p:tagLst xmlns:a="http://schemas.openxmlformats.org/drawingml/2006/main" xmlns:r="http://schemas.openxmlformats.org/officeDocument/2006/relationships" xmlns:p="http://schemas.openxmlformats.org/presentationml/2006/main">
  <p:tag name="NUM" val="7"/>
</p:tagLst>
</file>

<file path=ppt/tags/tag766.xml><?xml version="1.0" encoding="utf-8"?>
<p:tagLst xmlns:a="http://schemas.openxmlformats.org/drawingml/2006/main" xmlns:r="http://schemas.openxmlformats.org/officeDocument/2006/relationships" xmlns:p="http://schemas.openxmlformats.org/presentationml/2006/main">
  <p:tag name="NUM" val="8"/>
</p:tagLst>
</file>

<file path=ppt/tags/tag767.xml><?xml version="1.0" encoding="utf-8"?>
<p:tagLst xmlns:a="http://schemas.openxmlformats.org/drawingml/2006/main" xmlns:r="http://schemas.openxmlformats.org/officeDocument/2006/relationships" xmlns:p="http://schemas.openxmlformats.org/presentationml/2006/main">
  <p:tag name="NUM" val="1"/>
</p:tagLst>
</file>

<file path=ppt/tags/tag768.xml><?xml version="1.0" encoding="utf-8"?>
<p:tagLst xmlns:a="http://schemas.openxmlformats.org/drawingml/2006/main" xmlns:r="http://schemas.openxmlformats.org/officeDocument/2006/relationships" xmlns:p="http://schemas.openxmlformats.org/presentationml/2006/main">
  <p:tag name="NUM" val="2"/>
</p:tagLst>
</file>

<file path=ppt/tags/tag769.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70.xml><?xml version="1.0" encoding="utf-8"?>
<p:tagLst xmlns:a="http://schemas.openxmlformats.org/drawingml/2006/main" xmlns:r="http://schemas.openxmlformats.org/officeDocument/2006/relationships" xmlns:p="http://schemas.openxmlformats.org/presentationml/2006/main">
  <p:tag name="NUM" val="4"/>
</p:tagLst>
</file>

<file path=ppt/tags/tag771.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2">
      <a:majorFont>
        <a:latin typeface="Dosis"/>
        <a:ea typeface=""/>
        <a:cs typeface=""/>
      </a:majorFont>
      <a:minorFont>
        <a:latin typeface="Dos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7134</TotalTime>
  <Words>2426</Words>
  <PresentationFormat>Affichage à l'écran (4:3)</PresentationFormat>
  <Paragraphs>354</Paragraphs>
  <Slides>98</Slides>
  <Notes>2</Notes>
  <HiddenSlides>0</HiddenSlides>
  <MMClips>2</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98</vt:i4>
      </vt:variant>
    </vt:vector>
  </HeadingPairs>
  <TitlesOfParts>
    <vt:vector size="108" baseType="lpstr">
      <vt:lpstr>Aptos</vt:lpstr>
      <vt:lpstr>Dosis Bold</vt:lpstr>
      <vt:lpstr>Dosis</vt:lpstr>
      <vt:lpstr>Carelia</vt:lpstr>
      <vt:lpstr>Calibri</vt:lpstr>
      <vt:lpstr>Cambria</vt:lpstr>
      <vt:lpstr>Arial</vt:lpstr>
      <vt:lpstr>Office Theme</vt:lpstr>
      <vt:lpstr>7_Office Theme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2024-04-14T16:28:03Z</dcterms:created>
  <dcterms:modified xsi:type="dcterms:W3CDTF">2025-08-12T18:57:16Z</dcterms:modified>
</cp:coreProperties>
</file>