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02"/>
  </p:notesMasterIdLst>
  <p:sldIdLst>
    <p:sldId id="257" r:id="rId4"/>
    <p:sldId id="2134804810" r:id="rId5"/>
    <p:sldId id="2134805474" r:id="rId6"/>
    <p:sldId id="2134804730" r:id="rId7"/>
    <p:sldId id="2134807525" r:id="rId8"/>
    <p:sldId id="2134805978" r:id="rId9"/>
    <p:sldId id="2134807743" r:id="rId10"/>
    <p:sldId id="2134806261" r:id="rId11"/>
    <p:sldId id="2134807098" r:id="rId12"/>
    <p:sldId id="2134807299" r:id="rId13"/>
    <p:sldId id="2134807380" r:id="rId14"/>
    <p:sldId id="2134807744" r:id="rId15"/>
    <p:sldId id="2134806092" r:id="rId16"/>
    <p:sldId id="2134807247" r:id="rId17"/>
    <p:sldId id="2134807483" r:id="rId18"/>
    <p:sldId id="2134807846" r:id="rId19"/>
    <p:sldId id="2134807847" r:id="rId20"/>
    <p:sldId id="2134807848" r:id="rId21"/>
    <p:sldId id="2134807849" r:id="rId22"/>
    <p:sldId id="2134807850" r:id="rId23"/>
    <p:sldId id="2134807851" r:id="rId24"/>
    <p:sldId id="2134807895" r:id="rId25"/>
    <p:sldId id="2134807896" r:id="rId26"/>
    <p:sldId id="2134807369" r:id="rId27"/>
    <p:sldId id="2134807370" r:id="rId28"/>
    <p:sldId id="2134807783" r:id="rId29"/>
    <p:sldId id="2134807784" r:id="rId30"/>
    <p:sldId id="2134807381" r:id="rId31"/>
    <p:sldId id="2134804919" r:id="rId32"/>
    <p:sldId id="2134807372" r:id="rId33"/>
    <p:sldId id="2134807373" r:id="rId34"/>
    <p:sldId id="2134807382" r:id="rId35"/>
    <p:sldId id="2134807383" r:id="rId36"/>
    <p:sldId id="2134807384" r:id="rId37"/>
    <p:sldId id="2134807385" r:id="rId38"/>
    <p:sldId id="2134807479" r:id="rId39"/>
    <p:sldId id="2134805383" r:id="rId40"/>
    <p:sldId id="2134807375" r:id="rId41"/>
    <p:sldId id="2134805384" r:id="rId42"/>
    <p:sldId id="2134807376" r:id="rId43"/>
    <p:sldId id="2134807377" r:id="rId44"/>
    <p:sldId id="2134807745" r:id="rId45"/>
    <p:sldId id="2134807309" r:id="rId46"/>
    <p:sldId id="2134807243" r:id="rId47"/>
    <p:sldId id="2134807939" r:id="rId48"/>
    <p:sldId id="2134807940" r:id="rId49"/>
    <p:sldId id="2134807941" r:id="rId50"/>
    <p:sldId id="2134807746" r:id="rId51"/>
    <p:sldId id="2134807747" r:id="rId52"/>
    <p:sldId id="2134807748" r:id="rId53"/>
    <p:sldId id="2134807749" r:id="rId54"/>
    <p:sldId id="2134807957" r:id="rId55"/>
    <p:sldId id="2134807958" r:id="rId56"/>
    <p:sldId id="2134807954" r:id="rId57"/>
    <p:sldId id="2134807955" r:id="rId58"/>
    <p:sldId id="2134807959" r:id="rId59"/>
    <p:sldId id="2134807960" r:id="rId60"/>
    <p:sldId id="2134807956" r:id="rId61"/>
    <p:sldId id="2134807759" r:id="rId62"/>
    <p:sldId id="2134807760" r:id="rId63"/>
    <p:sldId id="2134807762" r:id="rId64"/>
    <p:sldId id="2134807761" r:id="rId65"/>
    <p:sldId id="2134807763" r:id="rId66"/>
    <p:sldId id="2134807322" r:id="rId67"/>
    <p:sldId id="2134807591" r:id="rId68"/>
    <p:sldId id="2134807750" r:id="rId69"/>
    <p:sldId id="2134807329" r:id="rId70"/>
    <p:sldId id="2134807907" r:id="rId71"/>
    <p:sldId id="2134807603" r:id="rId72"/>
    <p:sldId id="2134807908" r:id="rId73"/>
    <p:sldId id="2134807949" r:id="rId74"/>
    <p:sldId id="2134807961" r:id="rId75"/>
    <p:sldId id="2134807800" r:id="rId76"/>
    <p:sldId id="2134807611" r:id="rId77"/>
    <p:sldId id="2134807737" r:id="rId78"/>
    <p:sldId id="2134807962" r:id="rId79"/>
    <p:sldId id="2134807614" r:id="rId80"/>
    <p:sldId id="2134807751" r:id="rId81"/>
    <p:sldId id="2134807463" r:id="rId82"/>
    <p:sldId id="2134807952" r:id="rId83"/>
    <p:sldId id="2134807953" r:id="rId84"/>
    <p:sldId id="2134807739" r:id="rId85"/>
    <p:sldId id="2134807796" r:id="rId86"/>
    <p:sldId id="2134807493" r:id="rId87"/>
    <p:sldId id="2134807963" r:id="rId88"/>
    <p:sldId id="2134807722" r:id="rId89"/>
    <p:sldId id="2134807757" r:id="rId90"/>
    <p:sldId id="2134807728" r:id="rId91"/>
    <p:sldId id="2134807547" r:id="rId92"/>
    <p:sldId id="2134807785" r:id="rId93"/>
    <p:sldId id="2134807732" r:id="rId94"/>
    <p:sldId id="2134807524" r:id="rId95"/>
    <p:sldId id="2134807341" r:id="rId96"/>
    <p:sldId id="2134807758" r:id="rId97"/>
    <p:sldId id="2134807355" r:id="rId98"/>
    <p:sldId id="2134807344" r:id="rId99"/>
    <p:sldId id="2134807347" r:id="rId100"/>
    <p:sldId id="2134805888" r:id="rId101"/>
  </p:sldIdLst>
  <p:sldSz cx="9144000" cy="6858000" type="screen4x3"/>
  <p:notesSz cx="6858000" cy="9144000"/>
  <p:embeddedFontLst>
    <p:embeddedFont>
      <p:font typeface="Cambria" panose="02040503050406030204" pitchFamily="18" charset="0"/>
      <p:regular r:id="rId103"/>
      <p:bold r:id="rId104"/>
      <p:italic r:id="rId105"/>
      <p:boldItalic r:id="rId106"/>
    </p:embeddedFont>
    <p:embeddedFont>
      <p:font typeface="Carelia" panose="020B0604020202020204" charset="0"/>
      <p:regular r:id="rId107"/>
    </p:embeddedFont>
    <p:embeddedFont>
      <p:font typeface="Dosis" pitchFamily="2" charset="0"/>
      <p:regular r:id="rId108"/>
      <p:bold r:id="rId109"/>
    </p:embeddedFont>
    <p:embeddedFont>
      <p:font typeface="Dosis Bold" pitchFamily="2" charset="0"/>
      <p:regular r:id="rId110"/>
      <p:bold r:id="rId11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sorterViewPr>
    <p:cViewPr>
      <p:scale>
        <a:sx n="130" d="100"/>
        <a:sy n="130" d="100"/>
      </p:scale>
      <p:origin x="0" y="-164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font" Target="fonts/font5.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notesMaster" Target="notesMasters/notes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font" Target="fonts/font1.fntdata"/><Relationship Id="rId108" Type="http://schemas.openxmlformats.org/officeDocument/2006/relationships/font" Target="fonts/font6.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4.fntdata"/><Relationship Id="rId114"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7.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font" Target="fonts/font2.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8.fntdata"/><Relationship Id="rId115"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font" Target="fonts/font3.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12/08/2025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15</a:t>
            </a:fld>
            <a:endParaRPr lang="fr-FR" dirty="0"/>
          </a:p>
        </p:txBody>
      </p:sp>
    </p:spTree>
    <p:extLst>
      <p:ext uri="{BB962C8B-B14F-4D97-AF65-F5344CB8AC3E}">
        <p14:creationId xmlns:p14="http://schemas.microsoft.com/office/powerpoint/2010/main" val="139531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84.xml"/><Relationship Id="rId7" Type="http://schemas.openxmlformats.org/officeDocument/2006/relationships/image" Target="../media/image29.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87.xml"/><Relationship Id="rId7" Type="http://schemas.openxmlformats.org/officeDocument/2006/relationships/image" Target="../media/image29.pn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0.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5.png"/><Relationship Id="rId5" Type="http://schemas.openxmlformats.org/officeDocument/2006/relationships/tags" Target="../tags/tag92.xml"/><Relationship Id="rId10" Type="http://schemas.openxmlformats.org/officeDocument/2006/relationships/image" Target="../media/image25.svg"/><Relationship Id="rId4" Type="http://schemas.openxmlformats.org/officeDocument/2006/relationships/tags" Target="../tags/tag91.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13.sv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95.xml"/><Relationship Id="rId16" Type="http://schemas.openxmlformats.org/officeDocument/2006/relationships/image" Target="../media/image15.svg"/><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10.jpeg"/><Relationship Id="rId5" Type="http://schemas.openxmlformats.org/officeDocument/2006/relationships/tags" Target="../tags/tag98.xml"/><Relationship Id="rId15" Type="http://schemas.openxmlformats.org/officeDocument/2006/relationships/image" Target="../media/image31.svg"/><Relationship Id="rId10" Type="http://schemas.openxmlformats.org/officeDocument/2006/relationships/slideLayout" Target="../slideLayouts/slideLayout29.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slideLayout" Target="../slideLayouts/slideLayout7.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23.svg"/><Relationship Id="rId11" Type="http://schemas.openxmlformats.org/officeDocument/2006/relationships/image" Target="../media/image37.png"/><Relationship Id="rId5" Type="http://schemas.openxmlformats.org/officeDocument/2006/relationships/image" Target="../media/image22.png"/><Relationship Id="rId10" Type="http://schemas.openxmlformats.org/officeDocument/2006/relationships/image" Target="../media/image36.png"/><Relationship Id="rId4" Type="http://schemas.openxmlformats.org/officeDocument/2006/relationships/image" Target="../media/image32.jpg"/><Relationship Id="rId9" Type="http://schemas.openxmlformats.org/officeDocument/2006/relationships/image" Target="../media/image35.jpg"/></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3.png"/><Relationship Id="rId3" Type="http://schemas.openxmlformats.org/officeDocument/2006/relationships/tags" Target="../tags/tag107.xml"/><Relationship Id="rId7" Type="http://schemas.openxmlformats.org/officeDocument/2006/relationships/image" Target="../media/image22.png"/><Relationship Id="rId12" Type="http://schemas.openxmlformats.org/officeDocument/2006/relationships/image" Target="../media/image42.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32.jpg"/><Relationship Id="rId11" Type="http://schemas.openxmlformats.org/officeDocument/2006/relationships/image" Target="../media/image41.png"/><Relationship Id="rId5" Type="http://schemas.openxmlformats.org/officeDocument/2006/relationships/notesSlide" Target="../notesSlides/notesSlide2.xml"/><Relationship Id="rId10" Type="http://schemas.openxmlformats.org/officeDocument/2006/relationships/image" Target="../media/image40.png"/><Relationship Id="rId4" Type="http://schemas.openxmlformats.org/officeDocument/2006/relationships/slideLayout" Target="../slideLayouts/slideLayout7.xml"/><Relationship Id="rId9" Type="http://schemas.openxmlformats.org/officeDocument/2006/relationships/image" Target="../media/image39.png"/><Relationship Id="rId1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112.xml"/><Relationship Id="rId7" Type="http://schemas.openxmlformats.org/officeDocument/2006/relationships/image" Target="../media/image23.sv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9.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tags" Target="../tags/tag117.xml"/><Relationship Id="rId7" Type="http://schemas.openxmlformats.org/officeDocument/2006/relationships/image" Target="../media/image23.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120.xml"/><Relationship Id="rId7" Type="http://schemas.openxmlformats.org/officeDocument/2006/relationships/image" Target="../media/image23.sv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23.xml"/><Relationship Id="rId7" Type="http://schemas.openxmlformats.org/officeDocument/2006/relationships/image" Target="../media/image22.pn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32.jpg"/><Relationship Id="rId5" Type="http://schemas.openxmlformats.org/officeDocument/2006/relationships/slideLayout" Target="../slideLayouts/slideLayout7.xml"/><Relationship Id="rId4" Type="http://schemas.openxmlformats.org/officeDocument/2006/relationships/tags" Target="../tags/tag124.xml"/><Relationship Id="rId9"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9.xml"/><Relationship Id="rId7" Type="http://schemas.openxmlformats.org/officeDocument/2006/relationships/image" Target="../media/image23.sv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34.xml"/><Relationship Id="rId7" Type="http://schemas.openxmlformats.org/officeDocument/2006/relationships/image" Target="../media/image23.sv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jpe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2.jpg"/></Relationships>
</file>

<file path=ppt/slides/_rels/slide2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tags" Target="../tags/tag139.xml"/><Relationship Id="rId7" Type="http://schemas.openxmlformats.org/officeDocument/2006/relationships/image" Target="../media/image23.sv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jpeg"/><Relationship Id="rId3" Type="http://schemas.openxmlformats.org/officeDocument/2006/relationships/tags" Target="../tags/tag142.xml"/><Relationship Id="rId7" Type="http://schemas.openxmlformats.org/officeDocument/2006/relationships/image" Target="../media/image23.svg"/><Relationship Id="rId12" Type="http://schemas.openxmlformats.org/officeDocument/2006/relationships/image" Target="../media/image43.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2.png"/><Relationship Id="rId11" Type="http://schemas.openxmlformats.org/officeDocument/2006/relationships/image" Target="../media/image42.png"/><Relationship Id="rId5" Type="http://schemas.openxmlformats.org/officeDocument/2006/relationships/image" Target="../media/image32.jpg"/><Relationship Id="rId10" Type="http://schemas.openxmlformats.org/officeDocument/2006/relationships/image" Target="../media/image41.png"/><Relationship Id="rId4" Type="http://schemas.openxmlformats.org/officeDocument/2006/relationships/slideLayout" Target="../slideLayouts/slideLayout7.xml"/><Relationship Id="rId9" Type="http://schemas.openxmlformats.org/officeDocument/2006/relationships/image" Target="../media/image40.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5.xml"/><Relationship Id="rId7" Type="http://schemas.openxmlformats.org/officeDocument/2006/relationships/image" Target="../media/image10.jpe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7.xml"/><Relationship Id="rId10" Type="http://schemas.openxmlformats.org/officeDocument/2006/relationships/image" Target="../media/image5.png"/><Relationship Id="rId4" Type="http://schemas.openxmlformats.org/officeDocument/2006/relationships/tags" Target="../tags/tag146.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3.svg"/><Relationship Id="rId5" Type="http://schemas.openxmlformats.org/officeDocument/2006/relationships/tags" Target="../tags/tag26.xml"/><Relationship Id="rId10" Type="http://schemas.openxmlformats.org/officeDocument/2006/relationships/image" Target="../media/image11.png"/><Relationship Id="rId4" Type="http://schemas.openxmlformats.org/officeDocument/2006/relationships/tags" Target="../tags/tag25.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50.xml"/><Relationship Id="rId7" Type="http://schemas.openxmlformats.org/officeDocument/2006/relationships/image" Target="../media/image23.svg"/><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22.png"/><Relationship Id="rId5" Type="http://schemas.openxmlformats.org/officeDocument/2006/relationships/image" Target="../media/image32.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9.png"/><Relationship Id="rId3" Type="http://schemas.openxmlformats.org/officeDocument/2006/relationships/tags" Target="../tags/tag153.xml"/><Relationship Id="rId7" Type="http://schemas.openxmlformats.org/officeDocument/2006/relationships/tags" Target="../tags/tag157.xml"/><Relationship Id="rId12" Type="http://schemas.openxmlformats.org/officeDocument/2006/relationships/image" Target="../media/image46.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tags" Target="../tags/tag156.xml"/><Relationship Id="rId11" Type="http://schemas.openxmlformats.org/officeDocument/2006/relationships/image" Target="../media/image23.svg"/><Relationship Id="rId5" Type="http://schemas.openxmlformats.org/officeDocument/2006/relationships/tags" Target="../tags/tag155.xml"/><Relationship Id="rId15" Type="http://schemas.openxmlformats.org/officeDocument/2006/relationships/image" Target="../media/image41.png"/><Relationship Id="rId10" Type="http://schemas.openxmlformats.org/officeDocument/2006/relationships/image" Target="../media/image22.png"/><Relationship Id="rId4" Type="http://schemas.openxmlformats.org/officeDocument/2006/relationships/tags" Target="../tags/tag154.xml"/><Relationship Id="rId9" Type="http://schemas.openxmlformats.org/officeDocument/2006/relationships/image" Target="../media/image32.jpg"/><Relationship Id="rId14" Type="http://schemas.openxmlformats.org/officeDocument/2006/relationships/image" Target="../media/image40.png"/></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0.png"/><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image" Target="../media/image46.jpe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image" Target="../media/image23.svg"/><Relationship Id="rId5" Type="http://schemas.openxmlformats.org/officeDocument/2006/relationships/tags" Target="../tags/tag162.xml"/><Relationship Id="rId15" Type="http://schemas.openxmlformats.org/officeDocument/2006/relationships/image" Target="../media/image42.png"/><Relationship Id="rId10" Type="http://schemas.openxmlformats.org/officeDocument/2006/relationships/image" Target="../media/image22.png"/><Relationship Id="rId4" Type="http://schemas.openxmlformats.org/officeDocument/2006/relationships/tags" Target="../tags/tag161.xml"/><Relationship Id="rId9" Type="http://schemas.openxmlformats.org/officeDocument/2006/relationships/image" Target="../media/image32.jpg"/><Relationship Id="rId14" Type="http://schemas.openxmlformats.org/officeDocument/2006/relationships/image" Target="../media/image41.png"/></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1.png"/><Relationship Id="rId3" Type="http://schemas.openxmlformats.org/officeDocument/2006/relationships/tags" Target="../tags/tag167.xml"/><Relationship Id="rId7" Type="http://schemas.openxmlformats.org/officeDocument/2006/relationships/tags" Target="../tags/tag171.xml"/><Relationship Id="rId12" Type="http://schemas.openxmlformats.org/officeDocument/2006/relationships/image" Target="../media/image23.sv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22.png"/><Relationship Id="rId5" Type="http://schemas.openxmlformats.org/officeDocument/2006/relationships/tags" Target="../tags/tag169.xml"/><Relationship Id="rId15" Type="http://schemas.openxmlformats.org/officeDocument/2006/relationships/image" Target="../media/image43.png"/><Relationship Id="rId10" Type="http://schemas.openxmlformats.org/officeDocument/2006/relationships/image" Target="../media/image46.jpeg"/><Relationship Id="rId4" Type="http://schemas.openxmlformats.org/officeDocument/2006/relationships/tags" Target="../tags/tag168.xml"/><Relationship Id="rId9" Type="http://schemas.openxmlformats.org/officeDocument/2006/relationships/image" Target="../media/image32.jpg"/><Relationship Id="rId14" Type="http://schemas.openxmlformats.org/officeDocument/2006/relationships/image" Target="../media/image42.png"/></Relationships>
</file>

<file path=ppt/slides/_rels/slide34.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43.png"/><Relationship Id="rId3" Type="http://schemas.openxmlformats.org/officeDocument/2006/relationships/tags" Target="../tags/tag174.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11" Type="http://schemas.openxmlformats.org/officeDocument/2006/relationships/image" Target="../media/image23.svg"/><Relationship Id="rId5" Type="http://schemas.openxmlformats.org/officeDocument/2006/relationships/tags" Target="../tags/tag176.xml"/><Relationship Id="rId10" Type="http://schemas.openxmlformats.org/officeDocument/2006/relationships/image" Target="../media/image22.png"/><Relationship Id="rId4" Type="http://schemas.openxmlformats.org/officeDocument/2006/relationships/tags" Target="../tags/tag175.xml"/><Relationship Id="rId9" Type="http://schemas.openxmlformats.org/officeDocument/2006/relationships/image" Target="../media/image46.jpeg"/><Relationship Id="rId14" Type="http://schemas.openxmlformats.org/officeDocument/2006/relationships/image" Target="../media/image44.jpeg"/></Relationships>
</file>

<file path=ppt/slides/_rels/slide35.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44.jpeg"/><Relationship Id="rId3" Type="http://schemas.openxmlformats.org/officeDocument/2006/relationships/tags" Target="../tags/tag180.xml"/><Relationship Id="rId7" Type="http://schemas.openxmlformats.org/officeDocument/2006/relationships/slideLayout" Target="../slideLayouts/slideLayout7.xml"/><Relationship Id="rId12" Type="http://schemas.openxmlformats.org/officeDocument/2006/relationships/image" Target="../media/image43.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image" Target="../media/image23.svg"/><Relationship Id="rId5" Type="http://schemas.openxmlformats.org/officeDocument/2006/relationships/tags" Target="../tags/tag182.xml"/><Relationship Id="rId10" Type="http://schemas.openxmlformats.org/officeDocument/2006/relationships/image" Target="../media/image22.png"/><Relationship Id="rId4" Type="http://schemas.openxmlformats.org/officeDocument/2006/relationships/tags" Target="../tags/tag181.xml"/><Relationship Id="rId9" Type="http://schemas.openxmlformats.org/officeDocument/2006/relationships/image" Target="../media/image46.jpeg"/><Relationship Id="rId14" Type="http://schemas.openxmlformats.org/officeDocument/2006/relationships/image" Target="../media/image47.png"/></Relationships>
</file>

<file path=ppt/slides/_rels/slide36.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48.png"/><Relationship Id="rId3" Type="http://schemas.openxmlformats.org/officeDocument/2006/relationships/tags" Target="../tags/tag186.xml"/><Relationship Id="rId7" Type="http://schemas.openxmlformats.org/officeDocument/2006/relationships/slideLayout" Target="../slideLayouts/slideLayout7.xml"/><Relationship Id="rId12" Type="http://schemas.openxmlformats.org/officeDocument/2006/relationships/image" Target="../media/image44.jpe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11" Type="http://schemas.openxmlformats.org/officeDocument/2006/relationships/image" Target="../media/image23.svg"/><Relationship Id="rId5" Type="http://schemas.openxmlformats.org/officeDocument/2006/relationships/tags" Target="../tags/tag188.xml"/><Relationship Id="rId10" Type="http://schemas.openxmlformats.org/officeDocument/2006/relationships/image" Target="../media/image22.png"/><Relationship Id="rId4" Type="http://schemas.openxmlformats.org/officeDocument/2006/relationships/tags" Target="../tags/tag187.xml"/><Relationship Id="rId9" Type="http://schemas.openxmlformats.org/officeDocument/2006/relationships/image" Target="../media/image46.jpeg"/><Relationship Id="rId14"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2.xml"/><Relationship Id="rId7" Type="http://schemas.openxmlformats.org/officeDocument/2006/relationships/image" Target="../media/image10.jpe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slideLayout" Target="../slideLayouts/slideLayout7.xml"/><Relationship Id="rId11" Type="http://schemas.openxmlformats.org/officeDocument/2006/relationships/image" Target="../media/image26.svg"/><Relationship Id="rId5" Type="http://schemas.openxmlformats.org/officeDocument/2006/relationships/tags" Target="../tags/tag194.xml"/><Relationship Id="rId10" Type="http://schemas.openxmlformats.org/officeDocument/2006/relationships/image" Target="../media/image5.png"/><Relationship Id="rId4" Type="http://schemas.openxmlformats.org/officeDocument/2006/relationships/tags" Target="../tags/tag193.xml"/><Relationship Id="rId9" Type="http://schemas.openxmlformats.org/officeDocument/2006/relationships/image" Target="../media/image25.svg"/></Relationships>
</file>

<file path=ppt/slides/_rels/slide3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3.png"/><Relationship Id="rId3" Type="http://schemas.openxmlformats.org/officeDocument/2006/relationships/tags" Target="../tags/tag197.xml"/><Relationship Id="rId7" Type="http://schemas.openxmlformats.org/officeDocument/2006/relationships/image" Target="../media/image22.png"/><Relationship Id="rId12" Type="http://schemas.openxmlformats.org/officeDocument/2006/relationships/image" Target="../media/image42.pn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32.jpg"/><Relationship Id="rId11" Type="http://schemas.openxmlformats.org/officeDocument/2006/relationships/image" Target="../media/image41.png"/><Relationship Id="rId5" Type="http://schemas.openxmlformats.org/officeDocument/2006/relationships/slideLayout" Target="../slideLayouts/slideLayout7.xml"/><Relationship Id="rId10" Type="http://schemas.openxmlformats.org/officeDocument/2006/relationships/image" Target="../media/image40.png"/><Relationship Id="rId4" Type="http://schemas.openxmlformats.org/officeDocument/2006/relationships/tags" Target="../tags/tag198.xml"/><Relationship Id="rId9" Type="http://schemas.openxmlformats.org/officeDocument/2006/relationships/image" Target="../media/image39.png"/><Relationship Id="rId14" Type="http://schemas.openxmlformats.org/officeDocument/2006/relationships/image" Target="../media/image44.jpe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1.xml"/><Relationship Id="rId7" Type="http://schemas.openxmlformats.org/officeDocument/2006/relationships/image" Target="../media/image10.jpe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3.xml"/><Relationship Id="rId10" Type="http://schemas.openxmlformats.org/officeDocument/2006/relationships/image" Target="../media/image5.png"/><Relationship Id="rId4" Type="http://schemas.openxmlformats.org/officeDocument/2006/relationships/tags" Target="../tags/tag202.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11.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10.jpeg"/><Relationship Id="rId2" Type="http://schemas.openxmlformats.org/officeDocument/2006/relationships/tags" Target="../tags/tag30.xml"/><Relationship Id="rId16"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10" Type="http://schemas.openxmlformats.org/officeDocument/2006/relationships/tags" Target="../tags/tag38.xml"/><Relationship Id="rId19" Type="http://schemas.openxmlformats.org/officeDocument/2006/relationships/image" Target="../media/image12.sv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3.png"/><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image" Target="../media/image41.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23.svg"/><Relationship Id="rId5" Type="http://schemas.openxmlformats.org/officeDocument/2006/relationships/tags" Target="../tags/tag208.xml"/><Relationship Id="rId15" Type="http://schemas.openxmlformats.org/officeDocument/2006/relationships/image" Target="../media/image39.png"/><Relationship Id="rId10" Type="http://schemas.openxmlformats.org/officeDocument/2006/relationships/image" Target="../media/image22.png"/><Relationship Id="rId4" Type="http://schemas.openxmlformats.org/officeDocument/2006/relationships/tags" Target="../tags/tag207.xml"/><Relationship Id="rId9" Type="http://schemas.openxmlformats.org/officeDocument/2006/relationships/image" Target="../media/image32.jpg"/><Relationship Id="rId14"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image" Target="../media/image23.svg"/><Relationship Id="rId18" Type="http://schemas.openxmlformats.org/officeDocument/2006/relationships/image" Target="../media/image43.png"/><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image" Target="../media/image22.png"/><Relationship Id="rId17" Type="http://schemas.openxmlformats.org/officeDocument/2006/relationships/image" Target="../media/image42.png"/><Relationship Id="rId2" Type="http://schemas.openxmlformats.org/officeDocument/2006/relationships/tags" Target="../tags/tag212.xml"/><Relationship Id="rId16" Type="http://schemas.openxmlformats.org/officeDocument/2006/relationships/image" Target="../media/image41.png"/><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image" Target="../media/image32.jpg"/><Relationship Id="rId5" Type="http://schemas.openxmlformats.org/officeDocument/2006/relationships/tags" Target="../tags/tag215.xml"/><Relationship Id="rId15" Type="http://schemas.openxmlformats.org/officeDocument/2006/relationships/image" Target="../media/image40.png"/><Relationship Id="rId10" Type="http://schemas.openxmlformats.org/officeDocument/2006/relationships/slideLayout" Target="../slideLayouts/slideLayout7.xml"/><Relationship Id="rId19" Type="http://schemas.openxmlformats.org/officeDocument/2006/relationships/image" Target="../media/image44.jpeg"/><Relationship Id="rId4" Type="http://schemas.openxmlformats.org/officeDocument/2006/relationships/tags" Target="../tags/tag214.xml"/><Relationship Id="rId9" Type="http://schemas.openxmlformats.org/officeDocument/2006/relationships/tags" Target="../tags/tag219.xml"/><Relationship Id="rId14" Type="http://schemas.openxmlformats.org/officeDocument/2006/relationships/image" Target="../media/image39.pn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222.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image" Target="../media/image5.png"/><Relationship Id="rId5" Type="http://schemas.openxmlformats.org/officeDocument/2006/relationships/tags" Target="../tags/tag224.xml"/><Relationship Id="rId10" Type="http://schemas.openxmlformats.org/officeDocument/2006/relationships/image" Target="../media/image25.svg"/><Relationship Id="rId4" Type="http://schemas.openxmlformats.org/officeDocument/2006/relationships/tags" Target="../tags/tag223.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image" Target="../media/image13.svg"/><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image" Target="../media/image11.png"/><Relationship Id="rId2" Type="http://schemas.openxmlformats.org/officeDocument/2006/relationships/tags" Target="../tags/tag227.xml"/><Relationship Id="rId16" Type="http://schemas.openxmlformats.org/officeDocument/2006/relationships/image" Target="../media/image16.png"/><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10.jpeg"/><Relationship Id="rId5" Type="http://schemas.openxmlformats.org/officeDocument/2006/relationships/tags" Target="../tags/tag230.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237.xml"/><Relationship Id="rId7" Type="http://schemas.openxmlformats.org/officeDocument/2006/relationships/image" Target="../media/image22.png"/><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slideLayout" Target="../slideLayouts/slideLayout7.xml"/><Relationship Id="rId5" Type="http://schemas.openxmlformats.org/officeDocument/2006/relationships/tags" Target="../tags/tag239.xml"/><Relationship Id="rId4" Type="http://schemas.openxmlformats.org/officeDocument/2006/relationships/tags" Target="../tags/tag238.xml"/></Relationships>
</file>

<file path=ppt/slides/_rels/slide45.xml.rels><?xml version="1.0" encoding="UTF-8" standalone="yes"?>
<Relationships xmlns="http://schemas.openxmlformats.org/package/2006/relationships"><Relationship Id="rId8" Type="http://schemas.openxmlformats.org/officeDocument/2006/relationships/tags" Target="../tags/tag247.xml"/><Relationship Id="rId13" Type="http://schemas.openxmlformats.org/officeDocument/2006/relationships/slideLayout" Target="../slideLayouts/slideLayout7.xml"/><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tags" Target="../tags/tag251.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tags" Target="../tags/tag250.xml"/><Relationship Id="rId5" Type="http://schemas.openxmlformats.org/officeDocument/2006/relationships/tags" Target="../tags/tag244.xml"/><Relationship Id="rId15" Type="http://schemas.openxmlformats.org/officeDocument/2006/relationships/image" Target="../media/image23.svg"/><Relationship Id="rId10" Type="http://schemas.openxmlformats.org/officeDocument/2006/relationships/tags" Target="../tags/tag249.xml"/><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image" Target="../media/image22.png"/></Relationships>
</file>

<file path=ppt/slides/_rels/slide46.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tags" Target="../tags/tag264.xml"/><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tags" Target="../tags/tag263.xml"/><Relationship Id="rId2" Type="http://schemas.openxmlformats.org/officeDocument/2006/relationships/tags" Target="../tags/tag253.xml"/><Relationship Id="rId16" Type="http://schemas.openxmlformats.org/officeDocument/2006/relationships/image" Target="../media/image23.svg"/><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tags" Target="../tags/tag262.xml"/><Relationship Id="rId5" Type="http://schemas.openxmlformats.org/officeDocument/2006/relationships/tags" Target="../tags/tag256.xml"/><Relationship Id="rId15" Type="http://schemas.openxmlformats.org/officeDocument/2006/relationships/image" Target="../media/image22.png"/><Relationship Id="rId10" Type="http://schemas.openxmlformats.org/officeDocument/2006/relationships/tags" Target="../tags/tag261.xml"/><Relationship Id="rId4" Type="http://schemas.openxmlformats.org/officeDocument/2006/relationships/tags" Target="../tags/tag255.xml"/><Relationship Id="rId9" Type="http://schemas.openxmlformats.org/officeDocument/2006/relationships/tags" Target="../tags/tag260.xml"/><Relationship Id="rId1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272.xml"/><Relationship Id="rId13" Type="http://schemas.openxmlformats.org/officeDocument/2006/relationships/slideLayout" Target="../slideLayouts/slideLayout7.xml"/><Relationship Id="rId3" Type="http://schemas.openxmlformats.org/officeDocument/2006/relationships/tags" Target="../tags/tag267.xml"/><Relationship Id="rId7" Type="http://schemas.openxmlformats.org/officeDocument/2006/relationships/tags" Target="../tags/tag271.xml"/><Relationship Id="rId12" Type="http://schemas.openxmlformats.org/officeDocument/2006/relationships/tags" Target="../tags/tag276.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tags" Target="../tags/tag275.xml"/><Relationship Id="rId5" Type="http://schemas.openxmlformats.org/officeDocument/2006/relationships/tags" Target="../tags/tag269.xml"/><Relationship Id="rId15" Type="http://schemas.openxmlformats.org/officeDocument/2006/relationships/image" Target="../media/image23.svg"/><Relationship Id="rId10" Type="http://schemas.openxmlformats.org/officeDocument/2006/relationships/tags" Target="../tags/tag274.xml"/><Relationship Id="rId4" Type="http://schemas.openxmlformats.org/officeDocument/2006/relationships/tags" Target="../tags/tag268.xml"/><Relationship Id="rId9" Type="http://schemas.openxmlformats.org/officeDocument/2006/relationships/tags" Target="../tags/tag273.xml"/><Relationship Id="rId14" Type="http://schemas.openxmlformats.org/officeDocument/2006/relationships/image" Target="../media/image22.png"/></Relationships>
</file>

<file path=ppt/slides/_rels/slide48.xml.rels><?xml version="1.0" encoding="UTF-8" standalone="yes"?>
<Relationships xmlns="http://schemas.openxmlformats.org/package/2006/relationships"><Relationship Id="rId8" Type="http://schemas.openxmlformats.org/officeDocument/2006/relationships/tags" Target="../tags/tag284.xml"/><Relationship Id="rId13" Type="http://schemas.openxmlformats.org/officeDocument/2006/relationships/tags" Target="../tags/tag289.xml"/><Relationship Id="rId3" Type="http://schemas.openxmlformats.org/officeDocument/2006/relationships/tags" Target="../tags/tag279.xml"/><Relationship Id="rId7" Type="http://schemas.openxmlformats.org/officeDocument/2006/relationships/tags" Target="../tags/tag283.xml"/><Relationship Id="rId12" Type="http://schemas.openxmlformats.org/officeDocument/2006/relationships/tags" Target="../tags/tag288.xml"/><Relationship Id="rId2" Type="http://schemas.openxmlformats.org/officeDocument/2006/relationships/tags" Target="../tags/tag278.xml"/><Relationship Id="rId16" Type="http://schemas.openxmlformats.org/officeDocument/2006/relationships/image" Target="../media/image23.svg"/><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tags" Target="../tags/tag287.xml"/><Relationship Id="rId5" Type="http://schemas.openxmlformats.org/officeDocument/2006/relationships/tags" Target="../tags/tag281.xml"/><Relationship Id="rId15" Type="http://schemas.openxmlformats.org/officeDocument/2006/relationships/image" Target="../media/image22.png"/><Relationship Id="rId10" Type="http://schemas.openxmlformats.org/officeDocument/2006/relationships/tags" Target="../tags/tag286.xml"/><Relationship Id="rId4" Type="http://schemas.openxmlformats.org/officeDocument/2006/relationships/tags" Target="../tags/tag280.xml"/><Relationship Id="rId9" Type="http://schemas.openxmlformats.org/officeDocument/2006/relationships/tags" Target="../tags/tag285.xml"/><Relationship Id="rId14"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297.xml"/><Relationship Id="rId13" Type="http://schemas.openxmlformats.org/officeDocument/2006/relationships/slideLayout" Target="../slideLayouts/slideLayout7.xml"/><Relationship Id="rId3" Type="http://schemas.openxmlformats.org/officeDocument/2006/relationships/tags" Target="../tags/tag292.xml"/><Relationship Id="rId7" Type="http://schemas.openxmlformats.org/officeDocument/2006/relationships/tags" Target="../tags/tag296.xml"/><Relationship Id="rId12" Type="http://schemas.openxmlformats.org/officeDocument/2006/relationships/tags" Target="../tags/tag301.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11" Type="http://schemas.openxmlformats.org/officeDocument/2006/relationships/tags" Target="../tags/tag300.xml"/><Relationship Id="rId5" Type="http://schemas.openxmlformats.org/officeDocument/2006/relationships/tags" Target="../tags/tag294.xml"/><Relationship Id="rId15" Type="http://schemas.openxmlformats.org/officeDocument/2006/relationships/image" Target="../media/image23.svg"/><Relationship Id="rId10" Type="http://schemas.openxmlformats.org/officeDocument/2006/relationships/tags" Target="../tags/tag299.xml"/><Relationship Id="rId4" Type="http://schemas.openxmlformats.org/officeDocument/2006/relationships/tags" Target="../tags/tag293.xml"/><Relationship Id="rId9" Type="http://schemas.openxmlformats.org/officeDocument/2006/relationships/tags" Target="../tags/tag298.xml"/><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image" Target="../media/image17.png"/><Relationship Id="rId3" Type="http://schemas.openxmlformats.org/officeDocument/2006/relationships/tags" Target="../tags/tag46.xml"/><Relationship Id="rId21" Type="http://schemas.openxmlformats.org/officeDocument/2006/relationships/image" Target="../media/image20.png"/><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image" Target="../media/image13.svg"/><Relationship Id="rId2" Type="http://schemas.openxmlformats.org/officeDocument/2006/relationships/tags" Target="../tags/tag45.xml"/><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5" Type="http://schemas.openxmlformats.org/officeDocument/2006/relationships/tags" Target="../tags/tag48.xml"/><Relationship Id="rId15" Type="http://schemas.openxmlformats.org/officeDocument/2006/relationships/image" Target="../media/image10.jpeg"/><Relationship Id="rId10" Type="http://schemas.openxmlformats.org/officeDocument/2006/relationships/tags" Target="../tags/tag53.xml"/><Relationship Id="rId19" Type="http://schemas.openxmlformats.org/officeDocument/2006/relationships/image" Target="../media/image18.png"/><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tags" Target="../tags/tag314.xml"/><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tags" Target="../tags/tag313.xml"/><Relationship Id="rId2" Type="http://schemas.openxmlformats.org/officeDocument/2006/relationships/tags" Target="../tags/tag303.xml"/><Relationship Id="rId16" Type="http://schemas.openxmlformats.org/officeDocument/2006/relationships/image" Target="../media/image23.svg"/><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tags" Target="../tags/tag312.xml"/><Relationship Id="rId5" Type="http://schemas.openxmlformats.org/officeDocument/2006/relationships/tags" Target="../tags/tag306.xml"/><Relationship Id="rId15" Type="http://schemas.openxmlformats.org/officeDocument/2006/relationships/image" Target="../media/image22.png"/><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slideLayout" Target="../slideLayouts/slideLayout7.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tags" Target="../tags/tag326.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23.sv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tags" Target="../tags/tag334.xml"/><Relationship Id="rId13" Type="http://schemas.openxmlformats.org/officeDocument/2006/relationships/tags" Target="../tags/tag339.xml"/><Relationship Id="rId3" Type="http://schemas.openxmlformats.org/officeDocument/2006/relationships/tags" Target="../tags/tag329.xml"/><Relationship Id="rId7" Type="http://schemas.openxmlformats.org/officeDocument/2006/relationships/tags" Target="../tags/tag333.xml"/><Relationship Id="rId12" Type="http://schemas.openxmlformats.org/officeDocument/2006/relationships/tags" Target="../tags/tag338.xml"/><Relationship Id="rId2" Type="http://schemas.openxmlformats.org/officeDocument/2006/relationships/tags" Target="../tags/tag328.xml"/><Relationship Id="rId16" Type="http://schemas.openxmlformats.org/officeDocument/2006/relationships/image" Target="../media/image23.svg"/><Relationship Id="rId1" Type="http://schemas.openxmlformats.org/officeDocument/2006/relationships/tags" Target="../tags/tag327.xml"/><Relationship Id="rId6" Type="http://schemas.openxmlformats.org/officeDocument/2006/relationships/tags" Target="../tags/tag332.xml"/><Relationship Id="rId11" Type="http://schemas.openxmlformats.org/officeDocument/2006/relationships/tags" Target="../tags/tag337.xml"/><Relationship Id="rId5" Type="http://schemas.openxmlformats.org/officeDocument/2006/relationships/tags" Target="../tags/tag331.xml"/><Relationship Id="rId15" Type="http://schemas.openxmlformats.org/officeDocument/2006/relationships/image" Target="../media/image22.png"/><Relationship Id="rId10" Type="http://schemas.openxmlformats.org/officeDocument/2006/relationships/tags" Target="../tags/tag336.xml"/><Relationship Id="rId4" Type="http://schemas.openxmlformats.org/officeDocument/2006/relationships/tags" Target="../tags/tag330.xml"/><Relationship Id="rId9" Type="http://schemas.openxmlformats.org/officeDocument/2006/relationships/tags" Target="../tags/tag335.xml"/><Relationship Id="rId1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347.xml"/><Relationship Id="rId13" Type="http://schemas.openxmlformats.org/officeDocument/2006/relationships/slideLayout" Target="../slideLayouts/slideLayout7.xml"/><Relationship Id="rId3" Type="http://schemas.openxmlformats.org/officeDocument/2006/relationships/tags" Target="../tags/tag342.xml"/><Relationship Id="rId7" Type="http://schemas.openxmlformats.org/officeDocument/2006/relationships/tags" Target="../tags/tag346.xml"/><Relationship Id="rId12" Type="http://schemas.openxmlformats.org/officeDocument/2006/relationships/tags" Target="../tags/tag351.xml"/><Relationship Id="rId2" Type="http://schemas.openxmlformats.org/officeDocument/2006/relationships/tags" Target="../tags/tag341.xml"/><Relationship Id="rId1" Type="http://schemas.openxmlformats.org/officeDocument/2006/relationships/tags" Target="../tags/tag340.xml"/><Relationship Id="rId6" Type="http://schemas.openxmlformats.org/officeDocument/2006/relationships/tags" Target="../tags/tag345.xml"/><Relationship Id="rId11" Type="http://schemas.openxmlformats.org/officeDocument/2006/relationships/tags" Target="../tags/tag350.xml"/><Relationship Id="rId5" Type="http://schemas.openxmlformats.org/officeDocument/2006/relationships/tags" Target="../tags/tag344.xml"/><Relationship Id="rId15" Type="http://schemas.openxmlformats.org/officeDocument/2006/relationships/image" Target="../media/image23.svg"/><Relationship Id="rId10" Type="http://schemas.openxmlformats.org/officeDocument/2006/relationships/tags" Target="../tags/tag349.xml"/><Relationship Id="rId4" Type="http://schemas.openxmlformats.org/officeDocument/2006/relationships/tags" Target="../tags/tag343.xml"/><Relationship Id="rId9" Type="http://schemas.openxmlformats.org/officeDocument/2006/relationships/tags" Target="../tags/tag348.xml"/><Relationship Id="rId1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tags" Target="../tags/tag359.xml"/><Relationship Id="rId13" Type="http://schemas.openxmlformats.org/officeDocument/2006/relationships/tags" Target="../tags/tag364.xml"/><Relationship Id="rId3" Type="http://schemas.openxmlformats.org/officeDocument/2006/relationships/tags" Target="../tags/tag354.xml"/><Relationship Id="rId7" Type="http://schemas.openxmlformats.org/officeDocument/2006/relationships/tags" Target="../tags/tag358.xml"/><Relationship Id="rId12" Type="http://schemas.openxmlformats.org/officeDocument/2006/relationships/tags" Target="../tags/tag363.xml"/><Relationship Id="rId2" Type="http://schemas.openxmlformats.org/officeDocument/2006/relationships/tags" Target="../tags/tag353.xml"/><Relationship Id="rId16" Type="http://schemas.openxmlformats.org/officeDocument/2006/relationships/image" Target="../media/image23.svg"/><Relationship Id="rId1" Type="http://schemas.openxmlformats.org/officeDocument/2006/relationships/tags" Target="../tags/tag352.xml"/><Relationship Id="rId6" Type="http://schemas.openxmlformats.org/officeDocument/2006/relationships/tags" Target="../tags/tag357.xml"/><Relationship Id="rId11" Type="http://schemas.openxmlformats.org/officeDocument/2006/relationships/tags" Target="../tags/tag362.xml"/><Relationship Id="rId5" Type="http://schemas.openxmlformats.org/officeDocument/2006/relationships/tags" Target="../tags/tag356.xml"/><Relationship Id="rId15" Type="http://schemas.openxmlformats.org/officeDocument/2006/relationships/image" Target="../media/image22.png"/><Relationship Id="rId10" Type="http://schemas.openxmlformats.org/officeDocument/2006/relationships/tags" Target="../tags/tag361.xml"/><Relationship Id="rId4" Type="http://schemas.openxmlformats.org/officeDocument/2006/relationships/tags" Target="../tags/tag355.xml"/><Relationship Id="rId9" Type="http://schemas.openxmlformats.org/officeDocument/2006/relationships/tags" Target="../tags/tag360.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372.xml"/><Relationship Id="rId13" Type="http://schemas.openxmlformats.org/officeDocument/2006/relationships/slideLayout" Target="../slideLayouts/slideLayout7.xml"/><Relationship Id="rId3" Type="http://schemas.openxmlformats.org/officeDocument/2006/relationships/tags" Target="../tags/tag367.xml"/><Relationship Id="rId7" Type="http://schemas.openxmlformats.org/officeDocument/2006/relationships/tags" Target="../tags/tag371.xml"/><Relationship Id="rId12" Type="http://schemas.openxmlformats.org/officeDocument/2006/relationships/tags" Target="../tags/tag376.xml"/><Relationship Id="rId2" Type="http://schemas.openxmlformats.org/officeDocument/2006/relationships/tags" Target="../tags/tag366.xml"/><Relationship Id="rId1" Type="http://schemas.openxmlformats.org/officeDocument/2006/relationships/tags" Target="../tags/tag365.xml"/><Relationship Id="rId6" Type="http://schemas.openxmlformats.org/officeDocument/2006/relationships/tags" Target="../tags/tag370.xml"/><Relationship Id="rId11" Type="http://schemas.openxmlformats.org/officeDocument/2006/relationships/tags" Target="../tags/tag375.xml"/><Relationship Id="rId5" Type="http://schemas.openxmlformats.org/officeDocument/2006/relationships/tags" Target="../tags/tag369.xml"/><Relationship Id="rId15" Type="http://schemas.openxmlformats.org/officeDocument/2006/relationships/image" Target="../media/image23.svg"/><Relationship Id="rId10" Type="http://schemas.openxmlformats.org/officeDocument/2006/relationships/tags" Target="../tags/tag374.xml"/><Relationship Id="rId4" Type="http://schemas.openxmlformats.org/officeDocument/2006/relationships/tags" Target="../tags/tag368.xml"/><Relationship Id="rId9" Type="http://schemas.openxmlformats.org/officeDocument/2006/relationships/tags" Target="../tags/tag373.xml"/><Relationship Id="rId14" Type="http://schemas.openxmlformats.org/officeDocument/2006/relationships/image" Target="../media/image22.png"/></Relationships>
</file>

<file path=ppt/slides/_rels/slide56.xml.rels><?xml version="1.0" encoding="UTF-8" standalone="yes"?>
<Relationships xmlns="http://schemas.openxmlformats.org/package/2006/relationships"><Relationship Id="rId8" Type="http://schemas.openxmlformats.org/officeDocument/2006/relationships/tags" Target="../tags/tag384.xml"/><Relationship Id="rId13" Type="http://schemas.openxmlformats.org/officeDocument/2006/relationships/tags" Target="../tags/tag389.xml"/><Relationship Id="rId3" Type="http://schemas.openxmlformats.org/officeDocument/2006/relationships/tags" Target="../tags/tag379.xml"/><Relationship Id="rId7" Type="http://schemas.openxmlformats.org/officeDocument/2006/relationships/tags" Target="../tags/tag383.xml"/><Relationship Id="rId12" Type="http://schemas.openxmlformats.org/officeDocument/2006/relationships/tags" Target="../tags/tag388.xml"/><Relationship Id="rId2" Type="http://schemas.openxmlformats.org/officeDocument/2006/relationships/tags" Target="../tags/tag378.xml"/><Relationship Id="rId16" Type="http://schemas.openxmlformats.org/officeDocument/2006/relationships/image" Target="../media/image23.svg"/><Relationship Id="rId1" Type="http://schemas.openxmlformats.org/officeDocument/2006/relationships/tags" Target="../tags/tag377.xml"/><Relationship Id="rId6" Type="http://schemas.openxmlformats.org/officeDocument/2006/relationships/tags" Target="../tags/tag382.xml"/><Relationship Id="rId11" Type="http://schemas.openxmlformats.org/officeDocument/2006/relationships/tags" Target="../tags/tag387.xml"/><Relationship Id="rId5" Type="http://schemas.openxmlformats.org/officeDocument/2006/relationships/tags" Target="../tags/tag381.xml"/><Relationship Id="rId15" Type="http://schemas.openxmlformats.org/officeDocument/2006/relationships/image" Target="../media/image22.png"/><Relationship Id="rId10" Type="http://schemas.openxmlformats.org/officeDocument/2006/relationships/tags" Target="../tags/tag386.xml"/><Relationship Id="rId4" Type="http://schemas.openxmlformats.org/officeDocument/2006/relationships/tags" Target="../tags/tag380.xml"/><Relationship Id="rId9" Type="http://schemas.openxmlformats.org/officeDocument/2006/relationships/tags" Target="../tags/tag385.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397.xml"/><Relationship Id="rId13" Type="http://schemas.openxmlformats.org/officeDocument/2006/relationships/slideLayout" Target="../slideLayouts/slideLayout7.xml"/><Relationship Id="rId3" Type="http://schemas.openxmlformats.org/officeDocument/2006/relationships/tags" Target="../tags/tag392.xml"/><Relationship Id="rId7" Type="http://schemas.openxmlformats.org/officeDocument/2006/relationships/tags" Target="../tags/tag396.xml"/><Relationship Id="rId12" Type="http://schemas.openxmlformats.org/officeDocument/2006/relationships/tags" Target="../tags/tag401.xml"/><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tags" Target="../tags/tag395.xml"/><Relationship Id="rId11" Type="http://schemas.openxmlformats.org/officeDocument/2006/relationships/tags" Target="../tags/tag400.xml"/><Relationship Id="rId5" Type="http://schemas.openxmlformats.org/officeDocument/2006/relationships/tags" Target="../tags/tag394.xml"/><Relationship Id="rId15" Type="http://schemas.openxmlformats.org/officeDocument/2006/relationships/image" Target="../media/image23.svg"/><Relationship Id="rId10" Type="http://schemas.openxmlformats.org/officeDocument/2006/relationships/tags" Target="../tags/tag399.xml"/><Relationship Id="rId4" Type="http://schemas.openxmlformats.org/officeDocument/2006/relationships/tags" Target="../tags/tag393.xml"/><Relationship Id="rId9" Type="http://schemas.openxmlformats.org/officeDocument/2006/relationships/tags" Target="../tags/tag398.xml"/><Relationship Id="rId14" Type="http://schemas.openxmlformats.org/officeDocument/2006/relationships/image" Target="../media/image22.png"/></Relationships>
</file>

<file path=ppt/slides/_rels/slide58.xml.rels><?xml version="1.0" encoding="UTF-8" standalone="yes"?>
<Relationships xmlns="http://schemas.openxmlformats.org/package/2006/relationships"><Relationship Id="rId8" Type="http://schemas.openxmlformats.org/officeDocument/2006/relationships/tags" Target="../tags/tag409.xml"/><Relationship Id="rId13" Type="http://schemas.openxmlformats.org/officeDocument/2006/relationships/slideLayout" Target="../slideLayouts/slideLayout7.xml"/><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tags" Target="../tags/tag413.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tags" Target="../tags/tag412.xml"/><Relationship Id="rId5" Type="http://schemas.openxmlformats.org/officeDocument/2006/relationships/tags" Target="../tags/tag406.xml"/><Relationship Id="rId15" Type="http://schemas.openxmlformats.org/officeDocument/2006/relationships/image" Target="../media/image23.svg"/><Relationship Id="rId10" Type="http://schemas.openxmlformats.org/officeDocument/2006/relationships/tags" Target="../tags/tag411.xml"/><Relationship Id="rId4" Type="http://schemas.openxmlformats.org/officeDocument/2006/relationships/tags" Target="../tags/tag405.xml"/><Relationship Id="rId9" Type="http://schemas.openxmlformats.org/officeDocument/2006/relationships/tags" Target="../tags/tag410.xml"/><Relationship Id="rId14" Type="http://schemas.openxmlformats.org/officeDocument/2006/relationships/image" Target="../media/image22.png"/></Relationships>
</file>

<file path=ppt/slides/_rels/slide59.xml.rels><?xml version="1.0" encoding="UTF-8" standalone="yes"?>
<Relationships xmlns="http://schemas.openxmlformats.org/package/2006/relationships"><Relationship Id="rId8" Type="http://schemas.openxmlformats.org/officeDocument/2006/relationships/tags" Target="../tags/tag421.xml"/><Relationship Id="rId13" Type="http://schemas.openxmlformats.org/officeDocument/2006/relationships/image" Target="../media/image22.png"/><Relationship Id="rId3" Type="http://schemas.openxmlformats.org/officeDocument/2006/relationships/tags" Target="../tags/tag416.xml"/><Relationship Id="rId7" Type="http://schemas.openxmlformats.org/officeDocument/2006/relationships/tags" Target="../tags/tag420.xml"/><Relationship Id="rId12" Type="http://schemas.openxmlformats.org/officeDocument/2006/relationships/slideLayout" Target="../slideLayouts/slideLayout7.xml"/><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tags" Target="../tags/tag424.xml"/><Relationship Id="rId5" Type="http://schemas.openxmlformats.org/officeDocument/2006/relationships/tags" Target="../tags/tag418.xml"/><Relationship Id="rId10" Type="http://schemas.openxmlformats.org/officeDocument/2006/relationships/tags" Target="../tags/tag423.xml"/><Relationship Id="rId4" Type="http://schemas.openxmlformats.org/officeDocument/2006/relationships/tags" Target="../tags/tag417.xml"/><Relationship Id="rId9" Type="http://schemas.openxmlformats.org/officeDocument/2006/relationships/tags" Target="../tags/tag422.xml"/><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59.xml"/><Relationship Id="rId7" Type="http://schemas.openxmlformats.org/officeDocument/2006/relationships/image" Target="../media/image22.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7.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image" Target="../media/image24.png"/></Relationships>
</file>

<file path=ppt/slides/_rels/slide60.xml.rels><?xml version="1.0" encoding="UTF-8" standalone="yes"?>
<Relationships xmlns="http://schemas.openxmlformats.org/package/2006/relationships"><Relationship Id="rId8" Type="http://schemas.openxmlformats.org/officeDocument/2006/relationships/tags" Target="../tags/tag432.xml"/><Relationship Id="rId13" Type="http://schemas.openxmlformats.org/officeDocument/2006/relationships/slideLayout" Target="../slideLayouts/slideLayout7.xml"/><Relationship Id="rId3" Type="http://schemas.openxmlformats.org/officeDocument/2006/relationships/tags" Target="../tags/tag427.xml"/><Relationship Id="rId7" Type="http://schemas.openxmlformats.org/officeDocument/2006/relationships/tags" Target="../tags/tag431.xml"/><Relationship Id="rId12" Type="http://schemas.openxmlformats.org/officeDocument/2006/relationships/tags" Target="../tags/tag436.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5" Type="http://schemas.openxmlformats.org/officeDocument/2006/relationships/tags" Target="../tags/tag429.xml"/><Relationship Id="rId15" Type="http://schemas.openxmlformats.org/officeDocument/2006/relationships/image" Target="../media/image23.svg"/><Relationship Id="rId10" Type="http://schemas.openxmlformats.org/officeDocument/2006/relationships/tags" Target="../tags/tag434.xml"/><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image" Target="../media/image22.png"/></Relationships>
</file>

<file path=ppt/slides/_rels/slide61.xml.rels><?xml version="1.0" encoding="UTF-8" standalone="yes"?>
<Relationships xmlns="http://schemas.openxmlformats.org/package/2006/relationships"><Relationship Id="rId8" Type="http://schemas.openxmlformats.org/officeDocument/2006/relationships/tags" Target="../tags/tag444.xml"/><Relationship Id="rId13" Type="http://schemas.openxmlformats.org/officeDocument/2006/relationships/slideLayout" Target="../slideLayouts/slideLayout7.xml"/><Relationship Id="rId3" Type="http://schemas.openxmlformats.org/officeDocument/2006/relationships/tags" Target="../tags/tag439.xml"/><Relationship Id="rId7" Type="http://schemas.openxmlformats.org/officeDocument/2006/relationships/tags" Target="../tags/tag443.xml"/><Relationship Id="rId12" Type="http://schemas.openxmlformats.org/officeDocument/2006/relationships/tags" Target="../tags/tag448.xml"/><Relationship Id="rId2" Type="http://schemas.openxmlformats.org/officeDocument/2006/relationships/tags" Target="../tags/tag438.xml"/><Relationship Id="rId1" Type="http://schemas.openxmlformats.org/officeDocument/2006/relationships/tags" Target="../tags/tag437.xml"/><Relationship Id="rId6" Type="http://schemas.openxmlformats.org/officeDocument/2006/relationships/tags" Target="../tags/tag442.xml"/><Relationship Id="rId11" Type="http://schemas.openxmlformats.org/officeDocument/2006/relationships/tags" Target="../tags/tag447.xml"/><Relationship Id="rId5" Type="http://schemas.openxmlformats.org/officeDocument/2006/relationships/tags" Target="../tags/tag441.xml"/><Relationship Id="rId15" Type="http://schemas.openxmlformats.org/officeDocument/2006/relationships/image" Target="../media/image23.svg"/><Relationship Id="rId10" Type="http://schemas.openxmlformats.org/officeDocument/2006/relationships/tags" Target="../tags/tag446.xml"/><Relationship Id="rId4" Type="http://schemas.openxmlformats.org/officeDocument/2006/relationships/tags" Target="../tags/tag440.xml"/><Relationship Id="rId9" Type="http://schemas.openxmlformats.org/officeDocument/2006/relationships/tags" Target="../tags/tag445.xml"/><Relationship Id="rId14" Type="http://schemas.openxmlformats.org/officeDocument/2006/relationships/image" Target="../media/image22.png"/></Relationships>
</file>

<file path=ppt/slides/_rels/slide62.xml.rels><?xml version="1.0" encoding="UTF-8" standalone="yes"?>
<Relationships xmlns="http://schemas.openxmlformats.org/package/2006/relationships"><Relationship Id="rId8" Type="http://schemas.openxmlformats.org/officeDocument/2006/relationships/tags" Target="../tags/tag456.xml"/><Relationship Id="rId13" Type="http://schemas.openxmlformats.org/officeDocument/2006/relationships/tags" Target="../tags/tag461.xml"/><Relationship Id="rId3" Type="http://schemas.openxmlformats.org/officeDocument/2006/relationships/tags" Target="../tags/tag451.xml"/><Relationship Id="rId7" Type="http://schemas.openxmlformats.org/officeDocument/2006/relationships/tags" Target="../tags/tag455.xml"/><Relationship Id="rId12" Type="http://schemas.openxmlformats.org/officeDocument/2006/relationships/tags" Target="../tags/tag460.xml"/><Relationship Id="rId2" Type="http://schemas.openxmlformats.org/officeDocument/2006/relationships/tags" Target="../tags/tag450.xml"/><Relationship Id="rId16" Type="http://schemas.openxmlformats.org/officeDocument/2006/relationships/image" Target="../media/image23.svg"/><Relationship Id="rId1" Type="http://schemas.openxmlformats.org/officeDocument/2006/relationships/tags" Target="../tags/tag449.xml"/><Relationship Id="rId6" Type="http://schemas.openxmlformats.org/officeDocument/2006/relationships/tags" Target="../tags/tag454.xml"/><Relationship Id="rId11" Type="http://schemas.openxmlformats.org/officeDocument/2006/relationships/tags" Target="../tags/tag459.xml"/><Relationship Id="rId5" Type="http://schemas.openxmlformats.org/officeDocument/2006/relationships/tags" Target="../tags/tag453.xml"/><Relationship Id="rId15" Type="http://schemas.openxmlformats.org/officeDocument/2006/relationships/image" Target="../media/image22.png"/><Relationship Id="rId10" Type="http://schemas.openxmlformats.org/officeDocument/2006/relationships/tags" Target="../tags/tag458.xml"/><Relationship Id="rId4" Type="http://schemas.openxmlformats.org/officeDocument/2006/relationships/tags" Target="../tags/tag452.xml"/><Relationship Id="rId9" Type="http://schemas.openxmlformats.org/officeDocument/2006/relationships/tags" Target="../tags/tag457.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69.xml"/><Relationship Id="rId13" Type="http://schemas.openxmlformats.org/officeDocument/2006/relationships/tags" Target="../tags/tag474.xml"/><Relationship Id="rId3" Type="http://schemas.openxmlformats.org/officeDocument/2006/relationships/tags" Target="../tags/tag464.xml"/><Relationship Id="rId7" Type="http://schemas.openxmlformats.org/officeDocument/2006/relationships/tags" Target="../tags/tag468.xml"/><Relationship Id="rId12" Type="http://schemas.openxmlformats.org/officeDocument/2006/relationships/tags" Target="../tags/tag473.xml"/><Relationship Id="rId2" Type="http://schemas.openxmlformats.org/officeDocument/2006/relationships/tags" Target="../tags/tag463.xml"/><Relationship Id="rId16" Type="http://schemas.openxmlformats.org/officeDocument/2006/relationships/image" Target="../media/image23.svg"/><Relationship Id="rId1" Type="http://schemas.openxmlformats.org/officeDocument/2006/relationships/tags" Target="../tags/tag462.xml"/><Relationship Id="rId6" Type="http://schemas.openxmlformats.org/officeDocument/2006/relationships/tags" Target="../tags/tag467.xml"/><Relationship Id="rId11" Type="http://schemas.openxmlformats.org/officeDocument/2006/relationships/tags" Target="../tags/tag472.xml"/><Relationship Id="rId5" Type="http://schemas.openxmlformats.org/officeDocument/2006/relationships/tags" Target="../tags/tag466.xml"/><Relationship Id="rId15" Type="http://schemas.openxmlformats.org/officeDocument/2006/relationships/image" Target="../media/image22.png"/><Relationship Id="rId10" Type="http://schemas.openxmlformats.org/officeDocument/2006/relationships/tags" Target="../tags/tag471.xml"/><Relationship Id="rId4" Type="http://schemas.openxmlformats.org/officeDocument/2006/relationships/tags" Target="../tags/tag465.xml"/><Relationship Id="rId9" Type="http://schemas.openxmlformats.org/officeDocument/2006/relationships/tags" Target="../tags/tag470.xml"/><Relationship Id="rId1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482.xml"/><Relationship Id="rId3" Type="http://schemas.openxmlformats.org/officeDocument/2006/relationships/tags" Target="../tags/tag477.xml"/><Relationship Id="rId7" Type="http://schemas.openxmlformats.org/officeDocument/2006/relationships/tags" Target="../tags/tag481.xml"/><Relationship Id="rId12" Type="http://schemas.openxmlformats.org/officeDocument/2006/relationships/image" Target="../media/image50.png"/><Relationship Id="rId2" Type="http://schemas.openxmlformats.org/officeDocument/2006/relationships/tags" Target="../tags/tag476.xml"/><Relationship Id="rId1" Type="http://schemas.openxmlformats.org/officeDocument/2006/relationships/tags" Target="../tags/tag475.xml"/><Relationship Id="rId6" Type="http://schemas.openxmlformats.org/officeDocument/2006/relationships/tags" Target="../tags/tag480.xml"/><Relationship Id="rId11" Type="http://schemas.openxmlformats.org/officeDocument/2006/relationships/image" Target="../media/image23.svg"/><Relationship Id="rId5" Type="http://schemas.openxmlformats.org/officeDocument/2006/relationships/tags" Target="../tags/tag479.xml"/><Relationship Id="rId10" Type="http://schemas.openxmlformats.org/officeDocument/2006/relationships/image" Target="../media/image22.png"/><Relationship Id="rId4" Type="http://schemas.openxmlformats.org/officeDocument/2006/relationships/tags" Target="../tags/tag478.xml"/><Relationship Id="rId9"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490.xml"/><Relationship Id="rId13" Type="http://schemas.openxmlformats.org/officeDocument/2006/relationships/image" Target="../media/image51.jpg"/><Relationship Id="rId3" Type="http://schemas.openxmlformats.org/officeDocument/2006/relationships/tags" Target="../tags/tag485.xml"/><Relationship Id="rId7" Type="http://schemas.openxmlformats.org/officeDocument/2006/relationships/tags" Target="../tags/tag489.xml"/><Relationship Id="rId12" Type="http://schemas.openxmlformats.org/officeDocument/2006/relationships/image" Target="../media/image23.svg"/><Relationship Id="rId2" Type="http://schemas.openxmlformats.org/officeDocument/2006/relationships/tags" Target="../tags/tag484.xml"/><Relationship Id="rId1" Type="http://schemas.openxmlformats.org/officeDocument/2006/relationships/tags" Target="../tags/tag483.xml"/><Relationship Id="rId6" Type="http://schemas.openxmlformats.org/officeDocument/2006/relationships/tags" Target="../tags/tag488.xml"/><Relationship Id="rId11" Type="http://schemas.openxmlformats.org/officeDocument/2006/relationships/image" Target="../media/image22.png"/><Relationship Id="rId5" Type="http://schemas.openxmlformats.org/officeDocument/2006/relationships/tags" Target="../tags/tag487.xml"/><Relationship Id="rId10" Type="http://schemas.openxmlformats.org/officeDocument/2006/relationships/slideLayout" Target="../slideLayouts/slideLayout7.xml"/><Relationship Id="rId4" Type="http://schemas.openxmlformats.org/officeDocument/2006/relationships/tags" Target="../tags/tag486.xml"/><Relationship Id="rId9" Type="http://schemas.openxmlformats.org/officeDocument/2006/relationships/tags" Target="../tags/tag491.xml"/><Relationship Id="rId14" Type="http://schemas.openxmlformats.org/officeDocument/2006/relationships/image" Target="../media/image52.png"/></Relationships>
</file>

<file path=ppt/slides/_rels/slide6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49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493.xml"/><Relationship Id="rId1" Type="http://schemas.openxmlformats.org/officeDocument/2006/relationships/tags" Target="../tags/tag492.xml"/><Relationship Id="rId6" Type="http://schemas.openxmlformats.org/officeDocument/2006/relationships/tags" Target="../tags/tag497.xml"/><Relationship Id="rId11" Type="http://schemas.openxmlformats.org/officeDocument/2006/relationships/image" Target="../media/image5.png"/><Relationship Id="rId5" Type="http://schemas.openxmlformats.org/officeDocument/2006/relationships/tags" Target="../tags/tag496.xml"/><Relationship Id="rId10" Type="http://schemas.openxmlformats.org/officeDocument/2006/relationships/image" Target="../media/image25.svg"/><Relationship Id="rId4" Type="http://schemas.openxmlformats.org/officeDocument/2006/relationships/tags" Target="../tags/tag495.xml"/><Relationship Id="rId9" Type="http://schemas.openxmlformats.org/officeDocument/2006/relationships/image" Target="../media/image3.png"/></Relationships>
</file>

<file path=ppt/slides/_rels/slide67.xml.rels><?xml version="1.0" encoding="UTF-8" standalone="yes"?>
<Relationships xmlns="http://schemas.openxmlformats.org/package/2006/relationships"><Relationship Id="rId8" Type="http://schemas.openxmlformats.org/officeDocument/2006/relationships/tags" Target="../tags/tag505.xml"/><Relationship Id="rId13" Type="http://schemas.openxmlformats.org/officeDocument/2006/relationships/image" Target="../media/image13.svg"/><Relationship Id="rId3" Type="http://schemas.openxmlformats.org/officeDocument/2006/relationships/tags" Target="../tags/tag500.xml"/><Relationship Id="rId7" Type="http://schemas.openxmlformats.org/officeDocument/2006/relationships/tags" Target="../tags/tag504.xml"/><Relationship Id="rId12" Type="http://schemas.openxmlformats.org/officeDocument/2006/relationships/image" Target="../media/image11.png"/><Relationship Id="rId2" Type="http://schemas.openxmlformats.org/officeDocument/2006/relationships/tags" Target="../tags/tag499.xml"/><Relationship Id="rId16" Type="http://schemas.openxmlformats.org/officeDocument/2006/relationships/image" Target="../media/image16.png"/><Relationship Id="rId1" Type="http://schemas.openxmlformats.org/officeDocument/2006/relationships/tags" Target="../tags/tag498.xml"/><Relationship Id="rId6" Type="http://schemas.openxmlformats.org/officeDocument/2006/relationships/tags" Target="../tags/tag503.xml"/><Relationship Id="rId11" Type="http://schemas.openxmlformats.org/officeDocument/2006/relationships/image" Target="../media/image10.jpeg"/><Relationship Id="rId5" Type="http://schemas.openxmlformats.org/officeDocument/2006/relationships/tags" Target="../tags/tag50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501.xml"/><Relationship Id="rId9" Type="http://schemas.openxmlformats.org/officeDocument/2006/relationships/tags" Target="../tags/tag506.xml"/><Relationship Id="rId14" Type="http://schemas.openxmlformats.org/officeDocument/2006/relationships/image" Target="../media/image14.png"/></Relationships>
</file>

<file path=ppt/slides/_rels/slide68.xml.rels><?xml version="1.0" encoding="UTF-8" standalone="yes"?>
<Relationships xmlns="http://schemas.openxmlformats.org/package/2006/relationships"><Relationship Id="rId8" Type="http://schemas.openxmlformats.org/officeDocument/2006/relationships/tags" Target="../tags/tag514.xml"/><Relationship Id="rId13" Type="http://schemas.openxmlformats.org/officeDocument/2006/relationships/image" Target="../media/image53.png"/><Relationship Id="rId3" Type="http://schemas.openxmlformats.org/officeDocument/2006/relationships/tags" Target="../tags/tag509.xml"/><Relationship Id="rId7" Type="http://schemas.openxmlformats.org/officeDocument/2006/relationships/tags" Target="../tags/tag513.xml"/><Relationship Id="rId12" Type="http://schemas.openxmlformats.org/officeDocument/2006/relationships/image" Target="../media/image23.svg"/><Relationship Id="rId2" Type="http://schemas.openxmlformats.org/officeDocument/2006/relationships/tags" Target="../tags/tag508.xml"/><Relationship Id="rId1" Type="http://schemas.openxmlformats.org/officeDocument/2006/relationships/tags" Target="../tags/tag507.xml"/><Relationship Id="rId6" Type="http://schemas.openxmlformats.org/officeDocument/2006/relationships/tags" Target="../tags/tag512.xml"/><Relationship Id="rId11" Type="http://schemas.openxmlformats.org/officeDocument/2006/relationships/image" Target="../media/image22.png"/><Relationship Id="rId5" Type="http://schemas.openxmlformats.org/officeDocument/2006/relationships/tags" Target="../tags/tag511.xml"/><Relationship Id="rId10" Type="http://schemas.openxmlformats.org/officeDocument/2006/relationships/slideLayout" Target="../slideLayouts/slideLayout7.xml"/><Relationship Id="rId4" Type="http://schemas.openxmlformats.org/officeDocument/2006/relationships/tags" Target="../tags/tag510.xml"/><Relationship Id="rId9" Type="http://schemas.openxmlformats.org/officeDocument/2006/relationships/tags" Target="../tags/tag515.xml"/><Relationship Id="rId14" Type="http://schemas.openxmlformats.org/officeDocument/2006/relationships/image" Target="../media/image54.svg"/></Relationships>
</file>

<file path=ppt/slides/_rels/slide69.xml.rels><?xml version="1.0" encoding="UTF-8" standalone="yes"?>
<Relationships xmlns="http://schemas.openxmlformats.org/package/2006/relationships"><Relationship Id="rId8" Type="http://schemas.openxmlformats.org/officeDocument/2006/relationships/tags" Target="../tags/tag523.xml"/><Relationship Id="rId13" Type="http://schemas.openxmlformats.org/officeDocument/2006/relationships/image" Target="../media/image23.svg"/><Relationship Id="rId3" Type="http://schemas.openxmlformats.org/officeDocument/2006/relationships/tags" Target="../tags/tag518.xml"/><Relationship Id="rId7" Type="http://schemas.openxmlformats.org/officeDocument/2006/relationships/tags" Target="../tags/tag522.xml"/><Relationship Id="rId12" Type="http://schemas.openxmlformats.org/officeDocument/2006/relationships/image" Target="../media/image22.png"/><Relationship Id="rId2" Type="http://schemas.openxmlformats.org/officeDocument/2006/relationships/tags" Target="../tags/tag517.xml"/><Relationship Id="rId1" Type="http://schemas.openxmlformats.org/officeDocument/2006/relationships/tags" Target="../tags/tag516.xml"/><Relationship Id="rId6" Type="http://schemas.openxmlformats.org/officeDocument/2006/relationships/tags" Target="../tags/tag521.xml"/><Relationship Id="rId11" Type="http://schemas.openxmlformats.org/officeDocument/2006/relationships/slideLayout" Target="../slideLayouts/slideLayout7.xml"/><Relationship Id="rId5" Type="http://schemas.openxmlformats.org/officeDocument/2006/relationships/tags" Target="../tags/tag520.xml"/><Relationship Id="rId10" Type="http://schemas.openxmlformats.org/officeDocument/2006/relationships/tags" Target="../tags/tag525.xml"/><Relationship Id="rId4" Type="http://schemas.openxmlformats.org/officeDocument/2006/relationships/tags" Target="../tags/tag519.xml"/><Relationship Id="rId9" Type="http://schemas.openxmlformats.org/officeDocument/2006/relationships/tags" Target="../tags/tag524.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5.png"/><Relationship Id="rId5" Type="http://schemas.openxmlformats.org/officeDocument/2006/relationships/tags" Target="../tags/tag66.xml"/><Relationship Id="rId10" Type="http://schemas.openxmlformats.org/officeDocument/2006/relationships/image" Target="../media/image25.svg"/><Relationship Id="rId4" Type="http://schemas.openxmlformats.org/officeDocument/2006/relationships/tags" Target="../tags/tag65.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tags" Target="../tags/tag533.xml"/><Relationship Id="rId13" Type="http://schemas.openxmlformats.org/officeDocument/2006/relationships/image" Target="../media/image23.svg"/><Relationship Id="rId3" Type="http://schemas.openxmlformats.org/officeDocument/2006/relationships/tags" Target="../tags/tag528.xml"/><Relationship Id="rId7" Type="http://schemas.openxmlformats.org/officeDocument/2006/relationships/tags" Target="../tags/tag532.xml"/><Relationship Id="rId12" Type="http://schemas.openxmlformats.org/officeDocument/2006/relationships/image" Target="../media/image22.png"/><Relationship Id="rId2" Type="http://schemas.openxmlformats.org/officeDocument/2006/relationships/tags" Target="../tags/tag527.xml"/><Relationship Id="rId1" Type="http://schemas.openxmlformats.org/officeDocument/2006/relationships/tags" Target="../tags/tag526.xml"/><Relationship Id="rId6" Type="http://schemas.openxmlformats.org/officeDocument/2006/relationships/tags" Target="../tags/tag531.xml"/><Relationship Id="rId11" Type="http://schemas.openxmlformats.org/officeDocument/2006/relationships/slideLayout" Target="../slideLayouts/slideLayout7.xml"/><Relationship Id="rId5" Type="http://schemas.openxmlformats.org/officeDocument/2006/relationships/tags" Target="../tags/tag530.xml"/><Relationship Id="rId10" Type="http://schemas.openxmlformats.org/officeDocument/2006/relationships/tags" Target="../tags/tag535.xml"/><Relationship Id="rId4" Type="http://schemas.openxmlformats.org/officeDocument/2006/relationships/tags" Target="../tags/tag529.xml"/><Relationship Id="rId9" Type="http://schemas.openxmlformats.org/officeDocument/2006/relationships/tags" Target="../tags/tag534.xml"/></Relationships>
</file>

<file path=ppt/slides/_rels/slide71.xml.rels><?xml version="1.0" encoding="UTF-8" standalone="yes"?>
<Relationships xmlns="http://schemas.openxmlformats.org/package/2006/relationships"><Relationship Id="rId8" Type="http://schemas.openxmlformats.org/officeDocument/2006/relationships/tags" Target="../tags/tag543.xml"/><Relationship Id="rId13" Type="http://schemas.openxmlformats.org/officeDocument/2006/relationships/image" Target="../media/image22.png"/><Relationship Id="rId3" Type="http://schemas.openxmlformats.org/officeDocument/2006/relationships/tags" Target="../tags/tag538.xml"/><Relationship Id="rId7" Type="http://schemas.openxmlformats.org/officeDocument/2006/relationships/tags" Target="../tags/tag542.xml"/><Relationship Id="rId12" Type="http://schemas.openxmlformats.org/officeDocument/2006/relationships/slideLayout" Target="../slideLayouts/slideLayout7.xml"/><Relationship Id="rId2" Type="http://schemas.openxmlformats.org/officeDocument/2006/relationships/tags" Target="../tags/tag537.xml"/><Relationship Id="rId1" Type="http://schemas.openxmlformats.org/officeDocument/2006/relationships/tags" Target="../tags/tag536.xml"/><Relationship Id="rId6" Type="http://schemas.openxmlformats.org/officeDocument/2006/relationships/tags" Target="../tags/tag541.xml"/><Relationship Id="rId11" Type="http://schemas.openxmlformats.org/officeDocument/2006/relationships/tags" Target="../tags/tag546.xml"/><Relationship Id="rId5" Type="http://schemas.openxmlformats.org/officeDocument/2006/relationships/tags" Target="../tags/tag540.xml"/><Relationship Id="rId10" Type="http://schemas.openxmlformats.org/officeDocument/2006/relationships/tags" Target="../tags/tag545.xml"/><Relationship Id="rId4" Type="http://schemas.openxmlformats.org/officeDocument/2006/relationships/tags" Target="../tags/tag539.xml"/><Relationship Id="rId9" Type="http://schemas.openxmlformats.org/officeDocument/2006/relationships/tags" Target="../tags/tag544.xml"/><Relationship Id="rId14" Type="http://schemas.openxmlformats.org/officeDocument/2006/relationships/image" Target="../media/image23.svg"/></Relationships>
</file>

<file path=ppt/slides/_rels/slide72.xml.rels><?xml version="1.0" encoding="UTF-8" standalone="yes"?>
<Relationships xmlns="http://schemas.openxmlformats.org/package/2006/relationships"><Relationship Id="rId8" Type="http://schemas.openxmlformats.org/officeDocument/2006/relationships/tags" Target="../tags/tag554.xml"/><Relationship Id="rId13" Type="http://schemas.openxmlformats.org/officeDocument/2006/relationships/image" Target="../media/image23.svg"/><Relationship Id="rId3" Type="http://schemas.openxmlformats.org/officeDocument/2006/relationships/tags" Target="../tags/tag549.xml"/><Relationship Id="rId7" Type="http://schemas.openxmlformats.org/officeDocument/2006/relationships/tags" Target="../tags/tag553.xml"/><Relationship Id="rId12" Type="http://schemas.openxmlformats.org/officeDocument/2006/relationships/image" Target="../media/image22.png"/><Relationship Id="rId2" Type="http://schemas.openxmlformats.org/officeDocument/2006/relationships/tags" Target="../tags/tag548.xml"/><Relationship Id="rId1" Type="http://schemas.openxmlformats.org/officeDocument/2006/relationships/tags" Target="../tags/tag547.xml"/><Relationship Id="rId6" Type="http://schemas.openxmlformats.org/officeDocument/2006/relationships/tags" Target="../tags/tag552.xml"/><Relationship Id="rId11" Type="http://schemas.openxmlformats.org/officeDocument/2006/relationships/slideLayout" Target="../slideLayouts/slideLayout7.xml"/><Relationship Id="rId5" Type="http://schemas.openxmlformats.org/officeDocument/2006/relationships/tags" Target="../tags/tag551.xml"/><Relationship Id="rId10" Type="http://schemas.openxmlformats.org/officeDocument/2006/relationships/tags" Target="../tags/tag556.xml"/><Relationship Id="rId4" Type="http://schemas.openxmlformats.org/officeDocument/2006/relationships/tags" Target="../tags/tag550.xml"/><Relationship Id="rId9" Type="http://schemas.openxmlformats.org/officeDocument/2006/relationships/tags" Target="../tags/tag555.xml"/></Relationships>
</file>

<file path=ppt/slides/_rels/slide73.xml.rels><?xml version="1.0" encoding="UTF-8" standalone="yes"?>
<Relationships xmlns="http://schemas.openxmlformats.org/package/2006/relationships"><Relationship Id="rId8" Type="http://schemas.openxmlformats.org/officeDocument/2006/relationships/tags" Target="../tags/tag564.xml"/><Relationship Id="rId3" Type="http://schemas.openxmlformats.org/officeDocument/2006/relationships/tags" Target="../tags/tag559.xml"/><Relationship Id="rId7" Type="http://schemas.openxmlformats.org/officeDocument/2006/relationships/tags" Target="../tags/tag563.xml"/><Relationship Id="rId12" Type="http://schemas.openxmlformats.org/officeDocument/2006/relationships/image" Target="../media/image23.svg"/><Relationship Id="rId2" Type="http://schemas.openxmlformats.org/officeDocument/2006/relationships/tags" Target="../tags/tag558.xml"/><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image" Target="../media/image22.png"/><Relationship Id="rId5" Type="http://schemas.openxmlformats.org/officeDocument/2006/relationships/tags" Target="../tags/tag561.xml"/><Relationship Id="rId10" Type="http://schemas.openxmlformats.org/officeDocument/2006/relationships/slideLayout" Target="../slideLayouts/slideLayout7.xml"/><Relationship Id="rId4" Type="http://schemas.openxmlformats.org/officeDocument/2006/relationships/tags" Target="../tags/tag560.xml"/><Relationship Id="rId9" Type="http://schemas.openxmlformats.org/officeDocument/2006/relationships/tags" Target="../tags/tag565.xml"/></Relationships>
</file>

<file path=ppt/slides/_rels/slide74.xml.rels><?xml version="1.0" encoding="UTF-8" standalone="yes"?>
<Relationships xmlns="http://schemas.openxmlformats.org/package/2006/relationships"><Relationship Id="rId8" Type="http://schemas.openxmlformats.org/officeDocument/2006/relationships/tags" Target="../tags/tag573.xml"/><Relationship Id="rId13" Type="http://schemas.openxmlformats.org/officeDocument/2006/relationships/tags" Target="../tags/tag578.xml"/><Relationship Id="rId3" Type="http://schemas.openxmlformats.org/officeDocument/2006/relationships/tags" Target="../tags/tag568.xml"/><Relationship Id="rId7" Type="http://schemas.openxmlformats.org/officeDocument/2006/relationships/tags" Target="../tags/tag572.xml"/><Relationship Id="rId12" Type="http://schemas.openxmlformats.org/officeDocument/2006/relationships/tags" Target="../tags/tag577.xml"/><Relationship Id="rId2" Type="http://schemas.openxmlformats.org/officeDocument/2006/relationships/tags" Target="../tags/tag567.xml"/><Relationship Id="rId16" Type="http://schemas.openxmlformats.org/officeDocument/2006/relationships/image" Target="../media/image23.svg"/><Relationship Id="rId1" Type="http://schemas.openxmlformats.org/officeDocument/2006/relationships/tags" Target="../tags/tag566.xml"/><Relationship Id="rId6" Type="http://schemas.openxmlformats.org/officeDocument/2006/relationships/tags" Target="../tags/tag571.xml"/><Relationship Id="rId11" Type="http://schemas.openxmlformats.org/officeDocument/2006/relationships/tags" Target="../tags/tag576.xml"/><Relationship Id="rId5" Type="http://schemas.openxmlformats.org/officeDocument/2006/relationships/tags" Target="../tags/tag570.xml"/><Relationship Id="rId15" Type="http://schemas.openxmlformats.org/officeDocument/2006/relationships/image" Target="../media/image22.png"/><Relationship Id="rId10" Type="http://schemas.openxmlformats.org/officeDocument/2006/relationships/tags" Target="../tags/tag575.xml"/><Relationship Id="rId4" Type="http://schemas.openxmlformats.org/officeDocument/2006/relationships/tags" Target="../tags/tag569.xml"/><Relationship Id="rId9" Type="http://schemas.openxmlformats.org/officeDocument/2006/relationships/tags" Target="../tags/tag574.xml"/><Relationship Id="rId14"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586.xml"/><Relationship Id="rId13" Type="http://schemas.openxmlformats.org/officeDocument/2006/relationships/tags" Target="../tags/tag591.xml"/><Relationship Id="rId3" Type="http://schemas.openxmlformats.org/officeDocument/2006/relationships/tags" Target="../tags/tag581.xml"/><Relationship Id="rId7" Type="http://schemas.openxmlformats.org/officeDocument/2006/relationships/tags" Target="../tags/tag585.xml"/><Relationship Id="rId12" Type="http://schemas.openxmlformats.org/officeDocument/2006/relationships/tags" Target="../tags/tag590.xml"/><Relationship Id="rId2" Type="http://schemas.openxmlformats.org/officeDocument/2006/relationships/tags" Target="../tags/tag580.xml"/><Relationship Id="rId16" Type="http://schemas.openxmlformats.org/officeDocument/2006/relationships/image" Target="../media/image23.svg"/><Relationship Id="rId1" Type="http://schemas.openxmlformats.org/officeDocument/2006/relationships/tags" Target="../tags/tag579.xml"/><Relationship Id="rId6" Type="http://schemas.openxmlformats.org/officeDocument/2006/relationships/tags" Target="../tags/tag584.xml"/><Relationship Id="rId11" Type="http://schemas.openxmlformats.org/officeDocument/2006/relationships/tags" Target="../tags/tag589.xml"/><Relationship Id="rId5" Type="http://schemas.openxmlformats.org/officeDocument/2006/relationships/tags" Target="../tags/tag583.xml"/><Relationship Id="rId15" Type="http://schemas.openxmlformats.org/officeDocument/2006/relationships/image" Target="../media/image22.png"/><Relationship Id="rId10" Type="http://schemas.openxmlformats.org/officeDocument/2006/relationships/tags" Target="../tags/tag588.xml"/><Relationship Id="rId4" Type="http://schemas.openxmlformats.org/officeDocument/2006/relationships/tags" Target="../tags/tag582.xml"/><Relationship Id="rId9" Type="http://schemas.openxmlformats.org/officeDocument/2006/relationships/tags" Target="../tags/tag587.xml"/><Relationship Id="rId14"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599.xml"/><Relationship Id="rId3" Type="http://schemas.openxmlformats.org/officeDocument/2006/relationships/tags" Target="../tags/tag594.xml"/><Relationship Id="rId7" Type="http://schemas.openxmlformats.org/officeDocument/2006/relationships/tags" Target="../tags/tag598.xml"/><Relationship Id="rId12" Type="http://schemas.openxmlformats.org/officeDocument/2006/relationships/image" Target="../media/image50.png"/><Relationship Id="rId2" Type="http://schemas.openxmlformats.org/officeDocument/2006/relationships/tags" Target="../tags/tag593.xml"/><Relationship Id="rId1" Type="http://schemas.openxmlformats.org/officeDocument/2006/relationships/tags" Target="../tags/tag592.xml"/><Relationship Id="rId6" Type="http://schemas.openxmlformats.org/officeDocument/2006/relationships/tags" Target="../tags/tag597.xml"/><Relationship Id="rId11" Type="http://schemas.openxmlformats.org/officeDocument/2006/relationships/image" Target="../media/image23.svg"/><Relationship Id="rId5" Type="http://schemas.openxmlformats.org/officeDocument/2006/relationships/tags" Target="../tags/tag596.xml"/><Relationship Id="rId10" Type="http://schemas.openxmlformats.org/officeDocument/2006/relationships/image" Target="../media/image22.png"/><Relationship Id="rId4" Type="http://schemas.openxmlformats.org/officeDocument/2006/relationships/tags" Target="../tags/tag595.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607.xml"/><Relationship Id="rId13" Type="http://schemas.openxmlformats.org/officeDocument/2006/relationships/image" Target="../media/image51.jpg"/><Relationship Id="rId3" Type="http://schemas.openxmlformats.org/officeDocument/2006/relationships/tags" Target="../tags/tag602.xml"/><Relationship Id="rId7" Type="http://schemas.openxmlformats.org/officeDocument/2006/relationships/tags" Target="../tags/tag606.xml"/><Relationship Id="rId12" Type="http://schemas.openxmlformats.org/officeDocument/2006/relationships/image" Target="../media/image23.svg"/><Relationship Id="rId2" Type="http://schemas.openxmlformats.org/officeDocument/2006/relationships/tags" Target="../tags/tag601.xml"/><Relationship Id="rId1" Type="http://schemas.openxmlformats.org/officeDocument/2006/relationships/tags" Target="../tags/tag600.xml"/><Relationship Id="rId6" Type="http://schemas.openxmlformats.org/officeDocument/2006/relationships/tags" Target="../tags/tag605.xml"/><Relationship Id="rId11" Type="http://schemas.openxmlformats.org/officeDocument/2006/relationships/image" Target="../media/image22.png"/><Relationship Id="rId5" Type="http://schemas.openxmlformats.org/officeDocument/2006/relationships/tags" Target="../tags/tag604.xml"/><Relationship Id="rId10" Type="http://schemas.openxmlformats.org/officeDocument/2006/relationships/slideLayout" Target="../slideLayouts/slideLayout7.xml"/><Relationship Id="rId4" Type="http://schemas.openxmlformats.org/officeDocument/2006/relationships/tags" Target="../tags/tag603.xml"/><Relationship Id="rId9" Type="http://schemas.openxmlformats.org/officeDocument/2006/relationships/tags" Target="../tags/tag608.xml"/><Relationship Id="rId14" Type="http://schemas.openxmlformats.org/officeDocument/2006/relationships/image" Target="../media/image55.png"/></Relationships>
</file>

<file path=ppt/slides/_rels/slide7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11.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10.xml"/><Relationship Id="rId1" Type="http://schemas.openxmlformats.org/officeDocument/2006/relationships/tags" Target="../tags/tag609.xml"/><Relationship Id="rId6" Type="http://schemas.openxmlformats.org/officeDocument/2006/relationships/tags" Target="../tags/tag614.xml"/><Relationship Id="rId11" Type="http://schemas.openxmlformats.org/officeDocument/2006/relationships/image" Target="../media/image5.png"/><Relationship Id="rId5" Type="http://schemas.openxmlformats.org/officeDocument/2006/relationships/tags" Target="../tags/tag613.xml"/><Relationship Id="rId10" Type="http://schemas.openxmlformats.org/officeDocument/2006/relationships/image" Target="../media/image25.svg"/><Relationship Id="rId4" Type="http://schemas.openxmlformats.org/officeDocument/2006/relationships/tags" Target="../tags/tag612.xml"/><Relationship Id="rId9" Type="http://schemas.openxmlformats.org/officeDocument/2006/relationships/image" Target="../media/image3.png"/></Relationships>
</file>

<file path=ppt/slides/_rels/slide79.xml.rels><?xml version="1.0" encoding="UTF-8" standalone="yes"?>
<Relationships xmlns="http://schemas.openxmlformats.org/package/2006/relationships"><Relationship Id="rId8" Type="http://schemas.openxmlformats.org/officeDocument/2006/relationships/tags" Target="../tags/tag622.xml"/><Relationship Id="rId13" Type="http://schemas.openxmlformats.org/officeDocument/2006/relationships/image" Target="../media/image13.svg"/><Relationship Id="rId3" Type="http://schemas.openxmlformats.org/officeDocument/2006/relationships/tags" Target="../tags/tag617.xml"/><Relationship Id="rId7" Type="http://schemas.openxmlformats.org/officeDocument/2006/relationships/tags" Target="../tags/tag621.xml"/><Relationship Id="rId12" Type="http://schemas.openxmlformats.org/officeDocument/2006/relationships/image" Target="../media/image11.png"/><Relationship Id="rId2" Type="http://schemas.openxmlformats.org/officeDocument/2006/relationships/tags" Target="../tags/tag616.xml"/><Relationship Id="rId16" Type="http://schemas.openxmlformats.org/officeDocument/2006/relationships/image" Target="../media/image16.png"/><Relationship Id="rId1" Type="http://schemas.openxmlformats.org/officeDocument/2006/relationships/tags" Target="../tags/tag615.xml"/><Relationship Id="rId6" Type="http://schemas.openxmlformats.org/officeDocument/2006/relationships/tags" Target="../tags/tag620.xml"/><Relationship Id="rId11" Type="http://schemas.openxmlformats.org/officeDocument/2006/relationships/image" Target="../media/image10.jpeg"/><Relationship Id="rId5" Type="http://schemas.openxmlformats.org/officeDocument/2006/relationships/tags" Target="../tags/tag619.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18.xml"/><Relationship Id="rId9" Type="http://schemas.openxmlformats.org/officeDocument/2006/relationships/tags" Target="../tags/tag623.xml"/><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13.sv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1.png"/><Relationship Id="rId2" Type="http://schemas.openxmlformats.org/officeDocument/2006/relationships/tags" Target="../tags/tag69.xml"/><Relationship Id="rId16" Type="http://schemas.openxmlformats.org/officeDocument/2006/relationships/image" Target="../media/image16.png"/><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10.jpeg"/><Relationship Id="rId5" Type="http://schemas.openxmlformats.org/officeDocument/2006/relationships/tags" Target="../tags/tag7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image" Target="../media/image14.png"/></Relationships>
</file>

<file path=ppt/slides/_rels/slide80.xml.rels><?xml version="1.0" encoding="UTF-8" standalone="yes"?>
<Relationships xmlns="http://schemas.openxmlformats.org/package/2006/relationships"><Relationship Id="rId8" Type="http://schemas.openxmlformats.org/officeDocument/2006/relationships/tags" Target="../tags/tag631.xml"/><Relationship Id="rId3" Type="http://schemas.openxmlformats.org/officeDocument/2006/relationships/tags" Target="../tags/tag626.xml"/><Relationship Id="rId7" Type="http://schemas.openxmlformats.org/officeDocument/2006/relationships/tags" Target="../tags/tag630.xml"/><Relationship Id="rId2" Type="http://schemas.openxmlformats.org/officeDocument/2006/relationships/tags" Target="../tags/tag625.xml"/><Relationship Id="rId1" Type="http://schemas.openxmlformats.org/officeDocument/2006/relationships/tags" Target="../tags/tag624.xml"/><Relationship Id="rId6" Type="http://schemas.openxmlformats.org/officeDocument/2006/relationships/tags" Target="../tags/tag629.xml"/><Relationship Id="rId11" Type="http://schemas.openxmlformats.org/officeDocument/2006/relationships/image" Target="../media/image23.svg"/><Relationship Id="rId5" Type="http://schemas.openxmlformats.org/officeDocument/2006/relationships/tags" Target="../tags/tag628.xml"/><Relationship Id="rId10" Type="http://schemas.openxmlformats.org/officeDocument/2006/relationships/image" Target="../media/image22.png"/><Relationship Id="rId4" Type="http://schemas.openxmlformats.org/officeDocument/2006/relationships/tags" Target="../tags/tag627.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639.xml"/><Relationship Id="rId3" Type="http://schemas.openxmlformats.org/officeDocument/2006/relationships/tags" Target="../tags/tag634.xml"/><Relationship Id="rId7" Type="http://schemas.openxmlformats.org/officeDocument/2006/relationships/tags" Target="../tags/tag638.xml"/><Relationship Id="rId2" Type="http://schemas.openxmlformats.org/officeDocument/2006/relationships/tags" Target="../tags/tag633.xml"/><Relationship Id="rId1" Type="http://schemas.openxmlformats.org/officeDocument/2006/relationships/tags" Target="../tags/tag632.xml"/><Relationship Id="rId6" Type="http://schemas.openxmlformats.org/officeDocument/2006/relationships/tags" Target="../tags/tag637.xml"/><Relationship Id="rId11" Type="http://schemas.openxmlformats.org/officeDocument/2006/relationships/image" Target="../media/image23.svg"/><Relationship Id="rId5" Type="http://schemas.openxmlformats.org/officeDocument/2006/relationships/tags" Target="../tags/tag636.xml"/><Relationship Id="rId10" Type="http://schemas.openxmlformats.org/officeDocument/2006/relationships/image" Target="../media/image22.png"/><Relationship Id="rId4" Type="http://schemas.openxmlformats.org/officeDocument/2006/relationships/tags" Target="../tags/tag635.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647.xml"/><Relationship Id="rId3" Type="http://schemas.openxmlformats.org/officeDocument/2006/relationships/tags" Target="../tags/tag642.xml"/><Relationship Id="rId7" Type="http://schemas.openxmlformats.org/officeDocument/2006/relationships/tags" Target="../tags/tag646.xml"/><Relationship Id="rId2" Type="http://schemas.openxmlformats.org/officeDocument/2006/relationships/tags" Target="../tags/tag641.xml"/><Relationship Id="rId1" Type="http://schemas.openxmlformats.org/officeDocument/2006/relationships/tags" Target="../tags/tag640.xml"/><Relationship Id="rId6" Type="http://schemas.openxmlformats.org/officeDocument/2006/relationships/tags" Target="../tags/tag645.xml"/><Relationship Id="rId11" Type="http://schemas.openxmlformats.org/officeDocument/2006/relationships/image" Target="../media/image23.svg"/><Relationship Id="rId5" Type="http://schemas.openxmlformats.org/officeDocument/2006/relationships/tags" Target="../tags/tag644.xml"/><Relationship Id="rId10" Type="http://schemas.openxmlformats.org/officeDocument/2006/relationships/image" Target="../media/image22.png"/><Relationship Id="rId4" Type="http://schemas.openxmlformats.org/officeDocument/2006/relationships/tags" Target="../tags/tag643.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55.xml"/><Relationship Id="rId3" Type="http://schemas.openxmlformats.org/officeDocument/2006/relationships/tags" Target="../tags/tag650.xml"/><Relationship Id="rId7" Type="http://schemas.openxmlformats.org/officeDocument/2006/relationships/tags" Target="../tags/tag654.xml"/><Relationship Id="rId2" Type="http://schemas.openxmlformats.org/officeDocument/2006/relationships/tags" Target="../tags/tag649.xml"/><Relationship Id="rId1" Type="http://schemas.openxmlformats.org/officeDocument/2006/relationships/tags" Target="../tags/tag648.xml"/><Relationship Id="rId6" Type="http://schemas.openxmlformats.org/officeDocument/2006/relationships/tags" Target="../tags/tag653.xml"/><Relationship Id="rId11" Type="http://schemas.openxmlformats.org/officeDocument/2006/relationships/image" Target="../media/image23.svg"/><Relationship Id="rId5" Type="http://schemas.openxmlformats.org/officeDocument/2006/relationships/tags" Target="../tags/tag652.xml"/><Relationship Id="rId10" Type="http://schemas.openxmlformats.org/officeDocument/2006/relationships/image" Target="../media/image22.png"/><Relationship Id="rId4" Type="http://schemas.openxmlformats.org/officeDocument/2006/relationships/tags" Target="../tags/tag651.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63.xml"/><Relationship Id="rId3" Type="http://schemas.openxmlformats.org/officeDocument/2006/relationships/tags" Target="../tags/tag658.xml"/><Relationship Id="rId7" Type="http://schemas.openxmlformats.org/officeDocument/2006/relationships/tags" Target="../tags/tag662.xml"/><Relationship Id="rId2" Type="http://schemas.openxmlformats.org/officeDocument/2006/relationships/tags" Target="../tags/tag657.xml"/><Relationship Id="rId1" Type="http://schemas.openxmlformats.org/officeDocument/2006/relationships/tags" Target="../tags/tag656.xml"/><Relationship Id="rId6" Type="http://schemas.openxmlformats.org/officeDocument/2006/relationships/tags" Target="../tags/tag661.xml"/><Relationship Id="rId11" Type="http://schemas.openxmlformats.org/officeDocument/2006/relationships/image" Target="../media/image23.svg"/><Relationship Id="rId5" Type="http://schemas.openxmlformats.org/officeDocument/2006/relationships/tags" Target="../tags/tag660.xml"/><Relationship Id="rId10" Type="http://schemas.openxmlformats.org/officeDocument/2006/relationships/image" Target="../media/image22.png"/><Relationship Id="rId4" Type="http://schemas.openxmlformats.org/officeDocument/2006/relationships/tags" Target="../tags/tag659.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71.xml"/><Relationship Id="rId3" Type="http://schemas.openxmlformats.org/officeDocument/2006/relationships/tags" Target="../tags/tag666.xml"/><Relationship Id="rId7" Type="http://schemas.openxmlformats.org/officeDocument/2006/relationships/tags" Target="../tags/tag670.xml"/><Relationship Id="rId12" Type="http://schemas.openxmlformats.org/officeDocument/2006/relationships/image" Target="../media/image50.png"/><Relationship Id="rId2" Type="http://schemas.openxmlformats.org/officeDocument/2006/relationships/tags" Target="../tags/tag665.xml"/><Relationship Id="rId1" Type="http://schemas.openxmlformats.org/officeDocument/2006/relationships/tags" Target="../tags/tag664.xml"/><Relationship Id="rId6" Type="http://schemas.openxmlformats.org/officeDocument/2006/relationships/tags" Target="../tags/tag669.xml"/><Relationship Id="rId11" Type="http://schemas.openxmlformats.org/officeDocument/2006/relationships/image" Target="../media/image23.svg"/><Relationship Id="rId5" Type="http://schemas.openxmlformats.org/officeDocument/2006/relationships/tags" Target="../tags/tag668.xml"/><Relationship Id="rId10" Type="http://schemas.openxmlformats.org/officeDocument/2006/relationships/image" Target="../media/image22.png"/><Relationship Id="rId4" Type="http://schemas.openxmlformats.org/officeDocument/2006/relationships/tags" Target="../tags/tag667.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679.xml"/><Relationship Id="rId13" Type="http://schemas.openxmlformats.org/officeDocument/2006/relationships/image" Target="../media/image51.jpg"/><Relationship Id="rId3" Type="http://schemas.openxmlformats.org/officeDocument/2006/relationships/tags" Target="../tags/tag674.xml"/><Relationship Id="rId7" Type="http://schemas.openxmlformats.org/officeDocument/2006/relationships/tags" Target="../tags/tag678.xml"/><Relationship Id="rId12" Type="http://schemas.openxmlformats.org/officeDocument/2006/relationships/image" Target="../media/image23.svg"/><Relationship Id="rId2" Type="http://schemas.openxmlformats.org/officeDocument/2006/relationships/tags" Target="../tags/tag673.xml"/><Relationship Id="rId1" Type="http://schemas.openxmlformats.org/officeDocument/2006/relationships/tags" Target="../tags/tag672.xml"/><Relationship Id="rId6" Type="http://schemas.openxmlformats.org/officeDocument/2006/relationships/tags" Target="../tags/tag677.xml"/><Relationship Id="rId11" Type="http://schemas.openxmlformats.org/officeDocument/2006/relationships/image" Target="../media/image22.png"/><Relationship Id="rId5" Type="http://schemas.openxmlformats.org/officeDocument/2006/relationships/tags" Target="../tags/tag676.xml"/><Relationship Id="rId10" Type="http://schemas.openxmlformats.org/officeDocument/2006/relationships/slideLayout" Target="../slideLayouts/slideLayout7.xml"/><Relationship Id="rId4" Type="http://schemas.openxmlformats.org/officeDocument/2006/relationships/tags" Target="../tags/tag675.xml"/><Relationship Id="rId9" Type="http://schemas.openxmlformats.org/officeDocument/2006/relationships/tags" Target="../tags/tag680.xml"/><Relationship Id="rId14" Type="http://schemas.openxmlformats.org/officeDocument/2006/relationships/image" Target="../media/image56.png"/></Relationships>
</file>

<file path=ppt/slides/_rels/slide8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83.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82.xml"/><Relationship Id="rId1" Type="http://schemas.openxmlformats.org/officeDocument/2006/relationships/tags" Target="../tags/tag681.xml"/><Relationship Id="rId6" Type="http://schemas.openxmlformats.org/officeDocument/2006/relationships/tags" Target="../tags/tag686.xml"/><Relationship Id="rId11" Type="http://schemas.openxmlformats.org/officeDocument/2006/relationships/image" Target="../media/image5.png"/><Relationship Id="rId5" Type="http://schemas.openxmlformats.org/officeDocument/2006/relationships/tags" Target="../tags/tag685.xml"/><Relationship Id="rId10" Type="http://schemas.openxmlformats.org/officeDocument/2006/relationships/image" Target="../media/image25.svg"/><Relationship Id="rId4" Type="http://schemas.openxmlformats.org/officeDocument/2006/relationships/tags" Target="../tags/tag684.xml"/><Relationship Id="rId9" Type="http://schemas.openxmlformats.org/officeDocument/2006/relationships/image" Target="../media/image3.png"/></Relationships>
</file>

<file path=ppt/slides/_rels/slide88.xml.rels><?xml version="1.0" encoding="UTF-8" standalone="yes"?>
<Relationships xmlns="http://schemas.openxmlformats.org/package/2006/relationships"><Relationship Id="rId8" Type="http://schemas.openxmlformats.org/officeDocument/2006/relationships/tags" Target="../tags/tag694.xml"/><Relationship Id="rId13" Type="http://schemas.openxmlformats.org/officeDocument/2006/relationships/image" Target="../media/image13.svg"/><Relationship Id="rId3" Type="http://schemas.openxmlformats.org/officeDocument/2006/relationships/tags" Target="../tags/tag689.xml"/><Relationship Id="rId7" Type="http://schemas.openxmlformats.org/officeDocument/2006/relationships/tags" Target="../tags/tag693.xml"/><Relationship Id="rId12" Type="http://schemas.openxmlformats.org/officeDocument/2006/relationships/image" Target="../media/image11.png"/><Relationship Id="rId2" Type="http://schemas.openxmlformats.org/officeDocument/2006/relationships/tags" Target="../tags/tag688.xml"/><Relationship Id="rId16" Type="http://schemas.openxmlformats.org/officeDocument/2006/relationships/image" Target="../media/image16.png"/><Relationship Id="rId1" Type="http://schemas.openxmlformats.org/officeDocument/2006/relationships/tags" Target="../tags/tag687.xml"/><Relationship Id="rId6" Type="http://schemas.openxmlformats.org/officeDocument/2006/relationships/tags" Target="../tags/tag692.xml"/><Relationship Id="rId11" Type="http://schemas.openxmlformats.org/officeDocument/2006/relationships/image" Target="../media/image10.jpeg"/><Relationship Id="rId5" Type="http://schemas.openxmlformats.org/officeDocument/2006/relationships/tags" Target="../tags/tag691.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90.xml"/><Relationship Id="rId9" Type="http://schemas.openxmlformats.org/officeDocument/2006/relationships/tags" Target="../tags/tag695.xml"/><Relationship Id="rId14" Type="http://schemas.openxmlformats.org/officeDocument/2006/relationships/image" Target="../media/image14.png"/></Relationships>
</file>

<file path=ppt/slides/_rels/slide8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698.xml"/><Relationship Id="rId7" Type="http://schemas.openxmlformats.org/officeDocument/2006/relationships/slideLayout" Target="../slideLayouts/slideLayout7.xml"/><Relationship Id="rId2" Type="http://schemas.openxmlformats.org/officeDocument/2006/relationships/tags" Target="../tags/tag697.xml"/><Relationship Id="rId1" Type="http://schemas.openxmlformats.org/officeDocument/2006/relationships/tags" Target="../tags/tag696.xml"/><Relationship Id="rId6" Type="http://schemas.openxmlformats.org/officeDocument/2006/relationships/tags" Target="../tags/tag701.xml"/><Relationship Id="rId5" Type="http://schemas.openxmlformats.org/officeDocument/2006/relationships/tags" Target="../tags/tag700.xml"/><Relationship Id="rId10" Type="http://schemas.openxmlformats.org/officeDocument/2006/relationships/image" Target="../media/image57.png"/><Relationship Id="rId4" Type="http://schemas.openxmlformats.org/officeDocument/2006/relationships/tags" Target="../tags/tag699.xml"/><Relationship Id="rId9" Type="http://schemas.openxmlformats.org/officeDocument/2006/relationships/image" Target="../media/image23.svg"/></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9.xml"/><Relationship Id="rId7" Type="http://schemas.openxmlformats.org/officeDocument/2006/relationships/image" Target="../media/image22.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7.xml"/><Relationship Id="rId5" Type="http://schemas.openxmlformats.org/officeDocument/2006/relationships/tags" Target="../tags/tag81.xml"/><Relationship Id="rId4" Type="http://schemas.openxmlformats.org/officeDocument/2006/relationships/tags" Target="../tags/tag80.xml"/><Relationship Id="rId9" Type="http://schemas.openxmlformats.org/officeDocument/2006/relationships/image" Target="../media/image28.jpg"/></Relationships>
</file>

<file path=ppt/slides/_rels/slide9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04.xml"/><Relationship Id="rId7" Type="http://schemas.openxmlformats.org/officeDocument/2006/relationships/slideLayout" Target="../slideLayouts/slideLayout7.xml"/><Relationship Id="rId2" Type="http://schemas.openxmlformats.org/officeDocument/2006/relationships/tags" Target="../tags/tag703.xml"/><Relationship Id="rId1" Type="http://schemas.openxmlformats.org/officeDocument/2006/relationships/tags" Target="../tags/tag702.xml"/><Relationship Id="rId6" Type="http://schemas.openxmlformats.org/officeDocument/2006/relationships/tags" Target="../tags/tag707.xml"/><Relationship Id="rId5" Type="http://schemas.openxmlformats.org/officeDocument/2006/relationships/tags" Target="../tags/tag706.xml"/><Relationship Id="rId10" Type="http://schemas.openxmlformats.org/officeDocument/2006/relationships/image" Target="../media/image57.png"/><Relationship Id="rId4" Type="http://schemas.openxmlformats.org/officeDocument/2006/relationships/tags" Target="../tags/tag705.xml"/><Relationship Id="rId9" Type="http://schemas.openxmlformats.org/officeDocument/2006/relationships/image" Target="../media/image23.svg"/></Relationships>
</file>

<file path=ppt/slides/_rels/slide9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10.xml"/><Relationship Id="rId7" Type="http://schemas.openxmlformats.org/officeDocument/2006/relationships/image" Target="../media/image22.png"/><Relationship Id="rId2" Type="http://schemas.openxmlformats.org/officeDocument/2006/relationships/tags" Target="../tags/tag709.xml"/><Relationship Id="rId1" Type="http://schemas.openxmlformats.org/officeDocument/2006/relationships/tags" Target="../tags/tag708.xml"/><Relationship Id="rId6" Type="http://schemas.openxmlformats.org/officeDocument/2006/relationships/slideLayout" Target="../slideLayouts/slideLayout7.xml"/><Relationship Id="rId5" Type="http://schemas.openxmlformats.org/officeDocument/2006/relationships/tags" Target="../tags/tag712.xml"/><Relationship Id="rId4" Type="http://schemas.openxmlformats.org/officeDocument/2006/relationships/tags" Target="../tags/tag711.xml"/><Relationship Id="rId9" Type="http://schemas.openxmlformats.org/officeDocument/2006/relationships/image" Target="../media/image45.png"/></Relationships>
</file>

<file path=ppt/slides/_rels/slide92.xml.rels><?xml version="1.0" encoding="UTF-8" standalone="yes"?>
<Relationships xmlns="http://schemas.openxmlformats.org/package/2006/relationships"><Relationship Id="rId8" Type="http://schemas.openxmlformats.org/officeDocument/2006/relationships/tags" Target="../tags/tag720.xml"/><Relationship Id="rId3" Type="http://schemas.openxmlformats.org/officeDocument/2006/relationships/tags" Target="../tags/tag715.xml"/><Relationship Id="rId7" Type="http://schemas.openxmlformats.org/officeDocument/2006/relationships/tags" Target="../tags/tag719.xml"/><Relationship Id="rId12" Type="http://schemas.openxmlformats.org/officeDocument/2006/relationships/image" Target="../media/image50.png"/><Relationship Id="rId2" Type="http://schemas.openxmlformats.org/officeDocument/2006/relationships/tags" Target="../tags/tag714.xml"/><Relationship Id="rId1" Type="http://schemas.openxmlformats.org/officeDocument/2006/relationships/tags" Target="../tags/tag713.xml"/><Relationship Id="rId6" Type="http://schemas.openxmlformats.org/officeDocument/2006/relationships/tags" Target="../tags/tag718.xml"/><Relationship Id="rId11" Type="http://schemas.openxmlformats.org/officeDocument/2006/relationships/image" Target="../media/image23.svg"/><Relationship Id="rId5" Type="http://schemas.openxmlformats.org/officeDocument/2006/relationships/tags" Target="../tags/tag717.xml"/><Relationship Id="rId10" Type="http://schemas.openxmlformats.org/officeDocument/2006/relationships/image" Target="../media/image22.png"/><Relationship Id="rId4" Type="http://schemas.openxmlformats.org/officeDocument/2006/relationships/tags" Target="../tags/tag716.xml"/><Relationship Id="rId9"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728.xml"/><Relationship Id="rId3" Type="http://schemas.openxmlformats.org/officeDocument/2006/relationships/tags" Target="../tags/tag723.xml"/><Relationship Id="rId7" Type="http://schemas.openxmlformats.org/officeDocument/2006/relationships/tags" Target="../tags/tag727.xml"/><Relationship Id="rId12" Type="http://schemas.openxmlformats.org/officeDocument/2006/relationships/image" Target="../media/image58.png"/><Relationship Id="rId2" Type="http://schemas.openxmlformats.org/officeDocument/2006/relationships/tags" Target="../tags/tag722.xml"/><Relationship Id="rId1" Type="http://schemas.openxmlformats.org/officeDocument/2006/relationships/tags" Target="../tags/tag721.xml"/><Relationship Id="rId6" Type="http://schemas.openxmlformats.org/officeDocument/2006/relationships/tags" Target="../tags/tag726.xml"/><Relationship Id="rId11" Type="http://schemas.openxmlformats.org/officeDocument/2006/relationships/image" Target="../media/image23.svg"/><Relationship Id="rId5" Type="http://schemas.openxmlformats.org/officeDocument/2006/relationships/tags" Target="../tags/tag725.xml"/><Relationship Id="rId10" Type="http://schemas.openxmlformats.org/officeDocument/2006/relationships/image" Target="../media/image22.png"/><Relationship Id="rId4" Type="http://schemas.openxmlformats.org/officeDocument/2006/relationships/tags" Target="../tags/tag724.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31.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30.xml"/><Relationship Id="rId1" Type="http://schemas.openxmlformats.org/officeDocument/2006/relationships/tags" Target="../tags/tag729.xml"/><Relationship Id="rId6" Type="http://schemas.openxmlformats.org/officeDocument/2006/relationships/tags" Target="../tags/tag734.xml"/><Relationship Id="rId11" Type="http://schemas.openxmlformats.org/officeDocument/2006/relationships/image" Target="../media/image5.png"/><Relationship Id="rId5" Type="http://schemas.openxmlformats.org/officeDocument/2006/relationships/tags" Target="../tags/tag733.xml"/><Relationship Id="rId10" Type="http://schemas.openxmlformats.org/officeDocument/2006/relationships/image" Target="../media/image25.svg"/><Relationship Id="rId4" Type="http://schemas.openxmlformats.org/officeDocument/2006/relationships/tags" Target="../tags/tag732.xml"/><Relationship Id="rId9" Type="http://schemas.openxmlformats.org/officeDocument/2006/relationships/image" Target="../media/image3.png"/></Relationships>
</file>

<file path=ppt/slides/_rels/slide95.xml.rels><?xml version="1.0" encoding="UTF-8" standalone="yes"?>
<Relationships xmlns="http://schemas.openxmlformats.org/package/2006/relationships"><Relationship Id="rId8" Type="http://schemas.openxmlformats.org/officeDocument/2006/relationships/tags" Target="../tags/tag742.xml"/><Relationship Id="rId13" Type="http://schemas.openxmlformats.org/officeDocument/2006/relationships/tags" Target="../tags/tag747.xml"/><Relationship Id="rId18" Type="http://schemas.openxmlformats.org/officeDocument/2006/relationships/image" Target="../media/image11.png"/><Relationship Id="rId3" Type="http://schemas.openxmlformats.org/officeDocument/2006/relationships/tags" Target="../tags/tag737.xml"/><Relationship Id="rId21" Type="http://schemas.openxmlformats.org/officeDocument/2006/relationships/image" Target="../media/image15.svg"/><Relationship Id="rId7" Type="http://schemas.openxmlformats.org/officeDocument/2006/relationships/tags" Target="../tags/tag741.xml"/><Relationship Id="rId12" Type="http://schemas.openxmlformats.org/officeDocument/2006/relationships/tags" Target="../tags/tag746.xml"/><Relationship Id="rId17" Type="http://schemas.openxmlformats.org/officeDocument/2006/relationships/image" Target="../media/image10.jpeg"/><Relationship Id="rId2" Type="http://schemas.openxmlformats.org/officeDocument/2006/relationships/tags" Target="../tags/tag736.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735.xml"/><Relationship Id="rId6" Type="http://schemas.openxmlformats.org/officeDocument/2006/relationships/tags" Target="../tags/tag740.xml"/><Relationship Id="rId11" Type="http://schemas.openxmlformats.org/officeDocument/2006/relationships/tags" Target="../tags/tag745.xml"/><Relationship Id="rId5" Type="http://schemas.openxmlformats.org/officeDocument/2006/relationships/tags" Target="../tags/tag739.xml"/><Relationship Id="rId15" Type="http://schemas.openxmlformats.org/officeDocument/2006/relationships/tags" Target="../tags/tag749.xml"/><Relationship Id="rId23" Type="http://schemas.openxmlformats.org/officeDocument/2006/relationships/image" Target="../media/image59.png"/><Relationship Id="rId10" Type="http://schemas.openxmlformats.org/officeDocument/2006/relationships/tags" Target="../tags/tag744.xml"/><Relationship Id="rId19" Type="http://schemas.openxmlformats.org/officeDocument/2006/relationships/image" Target="../media/image13.svg"/><Relationship Id="rId4" Type="http://schemas.openxmlformats.org/officeDocument/2006/relationships/tags" Target="../tags/tag738.xml"/><Relationship Id="rId9" Type="http://schemas.openxmlformats.org/officeDocument/2006/relationships/tags" Target="../tags/tag743.xml"/><Relationship Id="rId14" Type="http://schemas.openxmlformats.org/officeDocument/2006/relationships/tags" Target="../tags/tag748.xml"/><Relationship Id="rId22" Type="http://schemas.openxmlformats.org/officeDocument/2006/relationships/image" Target="../media/image16.png"/></Relationships>
</file>

<file path=ppt/slides/_rels/slide96.xml.rels><?xml version="1.0" encoding="UTF-8" standalone="yes"?>
<Relationships xmlns="http://schemas.openxmlformats.org/package/2006/relationships"><Relationship Id="rId8" Type="http://schemas.openxmlformats.org/officeDocument/2006/relationships/tags" Target="../tags/tag757.xml"/><Relationship Id="rId13" Type="http://schemas.openxmlformats.org/officeDocument/2006/relationships/image" Target="../media/image60.png"/><Relationship Id="rId3" Type="http://schemas.openxmlformats.org/officeDocument/2006/relationships/tags" Target="../tags/tag752.xml"/><Relationship Id="rId7" Type="http://schemas.openxmlformats.org/officeDocument/2006/relationships/tags" Target="../tags/tag756.xml"/><Relationship Id="rId12" Type="http://schemas.openxmlformats.org/officeDocument/2006/relationships/image" Target="../media/image23.svg"/><Relationship Id="rId2" Type="http://schemas.openxmlformats.org/officeDocument/2006/relationships/tags" Target="../tags/tag751.xml"/><Relationship Id="rId1" Type="http://schemas.openxmlformats.org/officeDocument/2006/relationships/tags" Target="../tags/tag750.xml"/><Relationship Id="rId6" Type="http://schemas.openxmlformats.org/officeDocument/2006/relationships/tags" Target="../tags/tag755.xml"/><Relationship Id="rId11" Type="http://schemas.openxmlformats.org/officeDocument/2006/relationships/image" Target="../media/image22.png"/><Relationship Id="rId5" Type="http://schemas.openxmlformats.org/officeDocument/2006/relationships/tags" Target="../tags/tag754.xml"/><Relationship Id="rId10" Type="http://schemas.openxmlformats.org/officeDocument/2006/relationships/slideLayout" Target="../slideLayouts/slideLayout7.xml"/><Relationship Id="rId4" Type="http://schemas.openxmlformats.org/officeDocument/2006/relationships/tags" Target="../tags/tag753.xml"/><Relationship Id="rId9" Type="http://schemas.openxmlformats.org/officeDocument/2006/relationships/tags" Target="../tags/tag758.xml"/></Relationships>
</file>

<file path=ppt/slides/_rels/slide97.xml.rels><?xml version="1.0" encoding="UTF-8" standalone="yes"?>
<Relationships xmlns="http://schemas.openxmlformats.org/package/2006/relationships"><Relationship Id="rId8" Type="http://schemas.openxmlformats.org/officeDocument/2006/relationships/tags" Target="../tags/tag766.xml"/><Relationship Id="rId3" Type="http://schemas.openxmlformats.org/officeDocument/2006/relationships/tags" Target="../tags/tag761.xml"/><Relationship Id="rId7" Type="http://schemas.openxmlformats.org/officeDocument/2006/relationships/tags" Target="../tags/tag765.xml"/><Relationship Id="rId12" Type="http://schemas.openxmlformats.org/officeDocument/2006/relationships/image" Target="../media/image60.png"/><Relationship Id="rId2" Type="http://schemas.openxmlformats.org/officeDocument/2006/relationships/tags" Target="../tags/tag760.xml"/><Relationship Id="rId1" Type="http://schemas.openxmlformats.org/officeDocument/2006/relationships/tags" Target="../tags/tag759.xml"/><Relationship Id="rId6" Type="http://schemas.openxmlformats.org/officeDocument/2006/relationships/tags" Target="../tags/tag764.xml"/><Relationship Id="rId11" Type="http://schemas.openxmlformats.org/officeDocument/2006/relationships/image" Target="../media/image23.svg"/><Relationship Id="rId5" Type="http://schemas.openxmlformats.org/officeDocument/2006/relationships/tags" Target="../tags/tag763.xml"/><Relationship Id="rId10" Type="http://schemas.openxmlformats.org/officeDocument/2006/relationships/image" Target="../media/image22.png"/><Relationship Id="rId4" Type="http://schemas.openxmlformats.org/officeDocument/2006/relationships/tags" Target="../tags/tag762.xml"/><Relationship Id="rId9"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69.xml"/><Relationship Id="rId7" Type="http://schemas.openxmlformats.org/officeDocument/2006/relationships/image" Target="../media/image22.png"/><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slideLayout" Target="../slideLayouts/slideLayout18.xml"/><Relationship Id="rId5" Type="http://schemas.openxmlformats.org/officeDocument/2006/relationships/tags" Target="../tags/tag771.xml"/><Relationship Id="rId4" Type="http://schemas.openxmlformats.org/officeDocument/2006/relationships/tags" Target="../tags/tag770.xml"/><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10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a:solidFill>
                  <a:schemeClr val="bg1">
                    <a:lumMod val="50000"/>
                  </a:schemeClr>
                </a:solidFill>
              </a:rPr>
              <a:t> </a:t>
            </a:r>
            <a:endParaRPr lang="fr-FR" sz="2000" i="1"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467600"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6840"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 </a:t>
            </a:r>
            <a:r>
              <a:rPr lang="fr-FR" sz="2000" b="1" dirty="0">
                <a:solidFill>
                  <a:srgbClr val="225D6D"/>
                </a:solidFill>
                <a:latin typeface="Dosis" pitchFamily="2" charset="0"/>
              </a:rPr>
              <a:t>bébé – balle – bureau – bateau – bus – bol.</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0" name="Image 9" descr="Une image contenant croquis, dessin&#10;&#10;Description générée automatiquement">
            <a:extLst>
              <a:ext uri="{FF2B5EF4-FFF2-40B4-BE49-F238E27FC236}">
                <a16:creationId xmlns:a16="http://schemas.microsoft.com/office/drawing/2014/main" id="{0A7B89ED-7AF9-DA78-961E-051362DC20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4131" y="1672652"/>
            <a:ext cx="1419423" cy="1267002"/>
          </a:xfrm>
          <a:prstGeom prst="rect">
            <a:avLst/>
          </a:prstGeom>
        </p:spPr>
      </p:pic>
      <p:pic>
        <p:nvPicPr>
          <p:cNvPr id="11" name="Image 10" descr="Une image contenant cheminée, bâtiment, foyer, étagère&#10;&#10;Description générée automatiquement">
            <a:extLst>
              <a:ext uri="{FF2B5EF4-FFF2-40B4-BE49-F238E27FC236}">
                <a16:creationId xmlns:a16="http://schemas.microsoft.com/office/drawing/2014/main" id="{5D3495E4-1380-2EB4-A8E9-8D0473BC20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442" y="3640223"/>
            <a:ext cx="2102417" cy="2141189"/>
          </a:xfrm>
          <a:prstGeom prst="rect">
            <a:avLst/>
          </a:prstGeom>
        </p:spPr>
      </p:pic>
      <p:pic>
        <p:nvPicPr>
          <p:cNvPr id="12" name="Image 11" descr="Une image contenant dessin, illustration, clipart, château&#10;&#10;Description générée automatiquement">
            <a:extLst>
              <a:ext uri="{FF2B5EF4-FFF2-40B4-BE49-F238E27FC236}">
                <a16:creationId xmlns:a16="http://schemas.microsoft.com/office/drawing/2014/main" id="{26ABD8E2-0A4B-064F-CB7E-F206486C49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82635" y="3640224"/>
            <a:ext cx="2102417" cy="2141189"/>
          </a:xfrm>
          <a:prstGeom prst="rect">
            <a:avLst/>
          </a:prstGeom>
        </p:spPr>
      </p:pic>
      <p:pic>
        <p:nvPicPr>
          <p:cNvPr id="13" name="Image 12">
            <a:extLst>
              <a:ext uri="{FF2B5EF4-FFF2-40B4-BE49-F238E27FC236}">
                <a16:creationId xmlns:a16="http://schemas.microsoft.com/office/drawing/2014/main" id="{83531BE9-4435-A8FD-6FFF-AF9BD30B35C7}"/>
              </a:ext>
            </a:extLst>
          </p:cNvPr>
          <p:cNvPicPr>
            <a:picLocks noChangeAspect="1"/>
          </p:cNvPicPr>
          <p:nvPr/>
        </p:nvPicPr>
        <p:blipFill>
          <a:blip r:embed="rId10"/>
          <a:stretch>
            <a:fillRect/>
          </a:stretch>
        </p:blipFill>
        <p:spPr>
          <a:xfrm>
            <a:off x="3572921" y="1753190"/>
            <a:ext cx="1998157" cy="1267002"/>
          </a:xfrm>
          <a:prstGeom prst="rect">
            <a:avLst/>
          </a:prstGeom>
        </p:spPr>
      </p:pic>
      <p:pic>
        <p:nvPicPr>
          <p:cNvPr id="14" name="Image 13">
            <a:extLst>
              <a:ext uri="{FF2B5EF4-FFF2-40B4-BE49-F238E27FC236}">
                <a16:creationId xmlns:a16="http://schemas.microsoft.com/office/drawing/2014/main" id="{1B0467FF-ED85-7C24-77D6-BFDB0D54206D}"/>
              </a:ext>
            </a:extLst>
          </p:cNvPr>
          <p:cNvPicPr>
            <a:picLocks noChangeAspect="1"/>
          </p:cNvPicPr>
          <p:nvPr/>
        </p:nvPicPr>
        <p:blipFill>
          <a:blip r:embed="rId11"/>
          <a:stretch>
            <a:fillRect/>
          </a:stretch>
        </p:blipFill>
        <p:spPr>
          <a:xfrm>
            <a:off x="812800" y="1315467"/>
            <a:ext cx="2341067" cy="1981372"/>
          </a:xfrm>
          <a:prstGeom prst="rect">
            <a:avLst/>
          </a:prstGeom>
        </p:spPr>
      </p:pic>
      <p:pic>
        <p:nvPicPr>
          <p:cNvPr id="15" name="Image 14">
            <a:extLst>
              <a:ext uri="{FF2B5EF4-FFF2-40B4-BE49-F238E27FC236}">
                <a16:creationId xmlns:a16="http://schemas.microsoft.com/office/drawing/2014/main" id="{2DDD846E-ADEF-E3A3-35B7-9D14DE6B68E3}"/>
              </a:ext>
            </a:extLst>
          </p:cNvPr>
          <p:cNvPicPr>
            <a:picLocks noChangeAspect="1"/>
          </p:cNvPicPr>
          <p:nvPr/>
        </p:nvPicPr>
        <p:blipFill>
          <a:blip r:embed="rId12"/>
          <a:stretch>
            <a:fillRect/>
          </a:stretch>
        </p:blipFill>
        <p:spPr>
          <a:xfrm>
            <a:off x="3891338" y="3837808"/>
            <a:ext cx="1586628" cy="1773290"/>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descr="Une image contenant cercle, Caractère coloré, jaune, Graphique&#10;&#10;Description générée automatiquement">
            <a:extLst>
              <a:ext uri="{FF2B5EF4-FFF2-40B4-BE49-F238E27FC236}">
                <a16:creationId xmlns:a16="http://schemas.microsoft.com/office/drawing/2014/main" id="{5F1C52FF-D143-1BFE-72E7-DC12BB9815B3}"/>
              </a:ext>
            </a:extLst>
          </p:cNvPr>
          <p:cNvPicPr>
            <a:picLocks noChangeAspect="1"/>
          </p:cNvPicPr>
          <p:nvPr/>
        </p:nvPicPr>
        <p:blipFill>
          <a:blip r:embed="rId9">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971585" y="1564784"/>
            <a:ext cx="1807586" cy="1438839"/>
          </a:xfrm>
          <a:prstGeom prst="rect">
            <a:avLst/>
          </a:prstGeom>
        </p:spPr>
      </p:pic>
      <p:pic>
        <p:nvPicPr>
          <p:cNvPr id="5" name="Image 4" descr="Une image contenant clipart, dessin, illustration, Dessin animé&#10;&#10;Description générée automatiquement">
            <a:extLst>
              <a:ext uri="{FF2B5EF4-FFF2-40B4-BE49-F238E27FC236}">
                <a16:creationId xmlns:a16="http://schemas.microsoft.com/office/drawing/2014/main" id="{094C2A82-3FE6-6466-147E-2F57E9CB81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1507" y="1422595"/>
            <a:ext cx="1824581" cy="1723216"/>
          </a:xfrm>
          <a:prstGeom prst="rect">
            <a:avLst/>
          </a:prstGeom>
        </p:spPr>
      </p:pic>
      <p:pic>
        <p:nvPicPr>
          <p:cNvPr id="6" name="Image 5" descr="Une image contenant meubles, table, tiroir, petite table basse&#10;&#10;Description générée automatiquement">
            <a:extLst>
              <a:ext uri="{FF2B5EF4-FFF2-40B4-BE49-F238E27FC236}">
                <a16:creationId xmlns:a16="http://schemas.microsoft.com/office/drawing/2014/main" id="{9A799997-5D00-D185-B1F0-42904735FD62}"/>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6482317" y="1811944"/>
            <a:ext cx="1459554" cy="1215060"/>
          </a:xfrm>
          <a:prstGeom prst="rect">
            <a:avLst/>
          </a:prstGeom>
        </p:spPr>
      </p:pic>
      <p:pic>
        <p:nvPicPr>
          <p:cNvPr id="7" name="Image 6">
            <a:extLst>
              <a:ext uri="{FF2B5EF4-FFF2-40B4-BE49-F238E27FC236}">
                <a16:creationId xmlns:a16="http://schemas.microsoft.com/office/drawing/2014/main" id="{975CD7E3-6C1A-C494-EEAB-EEAD03A06246}"/>
              </a:ext>
            </a:extLst>
          </p:cNvPr>
          <p:cNvPicPr>
            <a:picLocks noChangeAspect="1"/>
          </p:cNvPicPr>
          <p:nvPr/>
        </p:nvPicPr>
        <p:blipFill>
          <a:blip r:embed="rId12"/>
          <a:stretch>
            <a:fillRect/>
          </a:stretch>
        </p:blipFill>
        <p:spPr>
          <a:xfrm>
            <a:off x="1039908" y="3852997"/>
            <a:ext cx="2026180" cy="1428668"/>
          </a:xfrm>
          <a:prstGeom prst="roundRect">
            <a:avLst/>
          </a:prstGeom>
        </p:spPr>
      </p:pic>
      <p:pic>
        <p:nvPicPr>
          <p:cNvPr id="9" name="Image 8">
            <a:extLst>
              <a:ext uri="{FF2B5EF4-FFF2-40B4-BE49-F238E27FC236}">
                <a16:creationId xmlns:a16="http://schemas.microsoft.com/office/drawing/2014/main" id="{656FA6BD-8A4B-D10B-A726-8401403D243D}"/>
              </a:ext>
            </a:extLst>
          </p:cNvPr>
          <p:cNvPicPr>
            <a:picLocks noChangeAspect="1"/>
          </p:cNvPicPr>
          <p:nvPr/>
        </p:nvPicPr>
        <p:blipFill>
          <a:blip r:embed="rId13"/>
          <a:stretch>
            <a:fillRect/>
          </a:stretch>
        </p:blipFill>
        <p:spPr>
          <a:xfrm>
            <a:off x="3698144" y="4292322"/>
            <a:ext cx="2354468" cy="1133633"/>
          </a:xfrm>
          <a:prstGeom prst="rect">
            <a:avLst/>
          </a:prstGeom>
        </p:spPr>
      </p:pic>
      <p:pic>
        <p:nvPicPr>
          <p:cNvPr id="10"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07B307D0-57BC-35F3-A6D4-44D484CF824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22448" y="4149426"/>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07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clipart, dessin, illustration, Dessin animé&#10;&#10;Description générée automatiquement">
            <a:extLst>
              <a:ext uri="{FF2B5EF4-FFF2-40B4-BE49-F238E27FC236}">
                <a16:creationId xmlns:a16="http://schemas.microsoft.com/office/drawing/2014/main" id="{FFBB7920-EDEF-AE02-53CB-E5E5C089D9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61585" y="2380275"/>
            <a:ext cx="2220829" cy="2097450"/>
          </a:xfrm>
          <a:prstGeom prst="rect">
            <a:avLst/>
          </a:prstGeom>
        </p:spPr>
      </p:pic>
    </p:spTree>
    <p:extLst>
      <p:ext uri="{BB962C8B-B14F-4D97-AF65-F5344CB8AC3E}">
        <p14:creationId xmlns:p14="http://schemas.microsoft.com/office/powerpoint/2010/main" val="2566070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bébé. Bébé.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bébé</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clipart, dessin, illustration, Dessin animé&#10;&#10;Description générée automatiquement">
            <a:extLst>
              <a:ext uri="{FF2B5EF4-FFF2-40B4-BE49-F238E27FC236}">
                <a16:creationId xmlns:a16="http://schemas.microsoft.com/office/drawing/2014/main" id="{01F73116-CFDE-5C15-3AC0-274F94A273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6302" y="2380272"/>
            <a:ext cx="2220829" cy="2097450"/>
          </a:xfrm>
          <a:prstGeom prst="rect">
            <a:avLst/>
          </a:prstGeom>
        </p:spPr>
      </p:pic>
    </p:spTree>
    <p:extLst>
      <p:ext uri="{BB962C8B-B14F-4D97-AF65-F5344CB8AC3E}">
        <p14:creationId xmlns:p14="http://schemas.microsoft.com/office/powerpoint/2010/main" val="3288524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cercle, Caractère coloré, jaune, Graphique&#10;&#10;Description générée automatiquement">
            <a:extLst>
              <a:ext uri="{FF2B5EF4-FFF2-40B4-BE49-F238E27FC236}">
                <a16:creationId xmlns:a16="http://schemas.microsoft.com/office/drawing/2014/main" id="{E24659A1-2A91-2533-4B79-66D3E0C75014}"/>
              </a:ext>
            </a:extLst>
          </p:cNvPr>
          <p:cNvPicPr>
            <a:picLocks noChangeAspect="1"/>
          </p:cNvPicPr>
          <p:nvPr/>
        </p:nvPicPr>
        <p:blipFill>
          <a:blip r:embed="rId7">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124317" y="2276644"/>
            <a:ext cx="2895366" cy="2304712"/>
          </a:xfrm>
          <a:prstGeom prst="rect">
            <a:avLst/>
          </a:prstGeom>
        </p:spPr>
      </p:pic>
    </p:spTree>
    <p:extLst>
      <p:ext uri="{BB962C8B-B14F-4D97-AF65-F5344CB8AC3E}">
        <p14:creationId xmlns:p14="http://schemas.microsoft.com/office/powerpoint/2010/main" val="924531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balle. Balle.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balle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cercle, Caractère coloré, jaune, Graphique&#10;&#10;Description générée automatiquement">
            <a:extLst>
              <a:ext uri="{FF2B5EF4-FFF2-40B4-BE49-F238E27FC236}">
                <a16:creationId xmlns:a16="http://schemas.microsoft.com/office/drawing/2014/main" id="{14722EAF-4204-B278-CB50-09504544A86D}"/>
              </a:ext>
            </a:extLst>
          </p:cNvPr>
          <p:cNvPicPr>
            <a:picLocks noChangeAspect="1"/>
          </p:cNvPicPr>
          <p:nvPr/>
        </p:nvPicPr>
        <p:blipFill>
          <a:blip r:embed="rId8">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1200924" y="2276644"/>
            <a:ext cx="2895366" cy="2304712"/>
          </a:xfrm>
          <a:prstGeom prst="rect">
            <a:avLst/>
          </a:prstGeom>
        </p:spPr>
      </p:pic>
    </p:spTree>
    <p:extLst>
      <p:ext uri="{BB962C8B-B14F-4D97-AF65-F5344CB8AC3E}">
        <p14:creationId xmlns:p14="http://schemas.microsoft.com/office/powerpoint/2010/main" val="3387309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meubles, table, tiroir, petite table basse&#10;&#10;Description générée automatiquement">
            <a:extLst>
              <a:ext uri="{FF2B5EF4-FFF2-40B4-BE49-F238E27FC236}">
                <a16:creationId xmlns:a16="http://schemas.microsoft.com/office/drawing/2014/main" id="{156A23BA-08A8-0EE6-E117-8D68621F1E7C}"/>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255579" y="2333097"/>
            <a:ext cx="2632841" cy="2191806"/>
          </a:xfrm>
          <a:prstGeom prst="rect">
            <a:avLst/>
          </a:prstGeom>
        </p:spPr>
      </p:pic>
    </p:spTree>
    <p:extLst>
      <p:ext uri="{BB962C8B-B14F-4D97-AF65-F5344CB8AC3E}">
        <p14:creationId xmlns:p14="http://schemas.microsoft.com/office/powerpoint/2010/main" val="550004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bureau. Bureau.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bureau</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meubles, table, tiroir, petite table basse&#10;&#10;Description générée automatiquement">
            <a:extLst>
              <a:ext uri="{FF2B5EF4-FFF2-40B4-BE49-F238E27FC236}">
                <a16:creationId xmlns:a16="http://schemas.microsoft.com/office/drawing/2014/main" id="{EF50915F-7BB3-D52D-D31F-0E780839F00C}"/>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045457" y="2333097"/>
            <a:ext cx="2632841" cy="2191806"/>
          </a:xfrm>
          <a:prstGeom prst="rect">
            <a:avLst/>
          </a:prstGeom>
        </p:spPr>
      </p:pic>
    </p:spTree>
    <p:extLst>
      <p:ext uri="{BB962C8B-B14F-4D97-AF65-F5344CB8AC3E}">
        <p14:creationId xmlns:p14="http://schemas.microsoft.com/office/powerpoint/2010/main" val="1455765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CBD5C136-BCEE-7BCE-5AE8-63A265CE6A22}"/>
              </a:ext>
            </a:extLst>
          </p:cNvPr>
          <p:cNvPicPr>
            <a:picLocks noChangeAspect="1"/>
          </p:cNvPicPr>
          <p:nvPr/>
        </p:nvPicPr>
        <p:blipFill>
          <a:blip r:embed="rId7"/>
          <a:stretch>
            <a:fillRect/>
          </a:stretch>
        </p:blipFill>
        <p:spPr>
          <a:xfrm>
            <a:off x="2933423" y="1953042"/>
            <a:ext cx="2978646" cy="2100256"/>
          </a:xfrm>
          <a:prstGeom prst="roundRect">
            <a:avLst/>
          </a:prstGeom>
        </p:spPr>
      </p:pic>
    </p:spTree>
    <p:extLst>
      <p:ext uri="{BB962C8B-B14F-4D97-AF65-F5344CB8AC3E}">
        <p14:creationId xmlns:p14="http://schemas.microsoft.com/office/powerpoint/2010/main" val="3391014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bateau. Bateau.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572000" y="2697706"/>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bateau</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4A6D5A28-85BB-6B51-F4E3-E105467F2EE4}"/>
              </a:ext>
            </a:extLst>
          </p:cNvPr>
          <p:cNvPicPr>
            <a:picLocks noChangeAspect="1"/>
          </p:cNvPicPr>
          <p:nvPr/>
        </p:nvPicPr>
        <p:blipFill>
          <a:blip r:embed="rId8"/>
          <a:stretch>
            <a:fillRect/>
          </a:stretch>
        </p:blipFill>
        <p:spPr>
          <a:xfrm>
            <a:off x="1076632" y="2247742"/>
            <a:ext cx="2978646" cy="2100256"/>
          </a:xfrm>
          <a:prstGeom prst="roundRect">
            <a:avLst/>
          </a:prstGeom>
        </p:spPr>
      </p:pic>
    </p:spTree>
    <p:extLst>
      <p:ext uri="{BB962C8B-B14F-4D97-AF65-F5344CB8AC3E}">
        <p14:creationId xmlns:p14="http://schemas.microsoft.com/office/powerpoint/2010/main" val="3524515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72F0970C-EB48-A5D8-FB1D-9D7C6941AEAC}"/>
              </a:ext>
            </a:extLst>
          </p:cNvPr>
          <p:cNvPicPr>
            <a:picLocks noChangeAspect="1"/>
          </p:cNvPicPr>
          <p:nvPr/>
        </p:nvPicPr>
        <p:blipFill>
          <a:blip r:embed="rId7"/>
          <a:stretch>
            <a:fillRect/>
          </a:stretch>
        </p:blipFill>
        <p:spPr>
          <a:xfrm>
            <a:off x="2600222" y="2479625"/>
            <a:ext cx="3943555" cy="1898749"/>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bus. Bus.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bus</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D0F668DF-FB30-9FD6-A09E-DABFF2C420B6}"/>
              </a:ext>
            </a:extLst>
          </p:cNvPr>
          <p:cNvPicPr>
            <a:picLocks noChangeAspect="1"/>
          </p:cNvPicPr>
          <p:nvPr/>
        </p:nvPicPr>
        <p:blipFill>
          <a:blip r:embed="rId8"/>
          <a:stretch>
            <a:fillRect/>
          </a:stretch>
        </p:blipFill>
        <p:spPr>
          <a:xfrm>
            <a:off x="840792" y="2479625"/>
            <a:ext cx="3943555" cy="1898749"/>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6AFB6494-3425-B56A-60DD-1C33049C8D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1467" y="2128467"/>
            <a:ext cx="2601065" cy="260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642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bol. Bol.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bol</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C8FBD5DD-F59C-330A-097B-BB279492D12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3743" y="2128467"/>
            <a:ext cx="2601065" cy="260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437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lang="fi-FI" sz="1600" b="1" dirty="0">
                <a:solidFill>
                  <a:prstClr val="white">
                    <a:lumMod val="65000"/>
                  </a:prstClr>
                </a:solidFill>
                <a:latin typeface="Calibri"/>
              </a:rPr>
              <a:t>bébé – balle – bureau – bateau – bus – bol.</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cercle, Caractère coloré, jaune, Graphique&#10;&#10;Description générée automatiquement">
            <a:extLst>
              <a:ext uri="{FF2B5EF4-FFF2-40B4-BE49-F238E27FC236}">
                <a16:creationId xmlns:a16="http://schemas.microsoft.com/office/drawing/2014/main" id="{5D8734B1-AECE-C0C5-63F1-9F1A7213BCD0}"/>
              </a:ext>
            </a:extLst>
          </p:cNvPr>
          <p:cNvPicPr>
            <a:picLocks noChangeAspect="1"/>
          </p:cNvPicPr>
          <p:nvPr/>
        </p:nvPicPr>
        <p:blipFill>
          <a:blip r:embed="rId8">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971585" y="1564784"/>
            <a:ext cx="1807586" cy="1438839"/>
          </a:xfrm>
          <a:prstGeom prst="rect">
            <a:avLst/>
          </a:prstGeom>
        </p:spPr>
      </p:pic>
      <p:pic>
        <p:nvPicPr>
          <p:cNvPr id="5" name="Image 4" descr="Une image contenant clipart, dessin, illustration, Dessin animé&#10;&#10;Description générée automatiquement">
            <a:extLst>
              <a:ext uri="{FF2B5EF4-FFF2-40B4-BE49-F238E27FC236}">
                <a16:creationId xmlns:a16="http://schemas.microsoft.com/office/drawing/2014/main" id="{6628F504-DA47-84FE-700E-6FAB473433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1507" y="1422595"/>
            <a:ext cx="1824581" cy="1723216"/>
          </a:xfrm>
          <a:prstGeom prst="rect">
            <a:avLst/>
          </a:prstGeom>
        </p:spPr>
      </p:pic>
      <p:pic>
        <p:nvPicPr>
          <p:cNvPr id="6" name="Image 5" descr="Une image contenant meubles, table, tiroir, petite table basse&#10;&#10;Description générée automatiquement">
            <a:extLst>
              <a:ext uri="{FF2B5EF4-FFF2-40B4-BE49-F238E27FC236}">
                <a16:creationId xmlns:a16="http://schemas.microsoft.com/office/drawing/2014/main" id="{C0077CD2-25AE-4EAD-44C1-CFCC147AB6CD}"/>
              </a:ext>
            </a:extLst>
          </p:cNvPr>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6482317" y="1811944"/>
            <a:ext cx="1459554" cy="1215060"/>
          </a:xfrm>
          <a:prstGeom prst="rect">
            <a:avLst/>
          </a:prstGeom>
        </p:spPr>
      </p:pic>
      <p:pic>
        <p:nvPicPr>
          <p:cNvPr id="7" name="Image 6">
            <a:extLst>
              <a:ext uri="{FF2B5EF4-FFF2-40B4-BE49-F238E27FC236}">
                <a16:creationId xmlns:a16="http://schemas.microsoft.com/office/drawing/2014/main" id="{5B96BD8E-D57D-954C-A4E2-BA3569B9F3AA}"/>
              </a:ext>
            </a:extLst>
          </p:cNvPr>
          <p:cNvPicPr>
            <a:picLocks noChangeAspect="1"/>
          </p:cNvPicPr>
          <p:nvPr/>
        </p:nvPicPr>
        <p:blipFill>
          <a:blip r:embed="rId11"/>
          <a:stretch>
            <a:fillRect/>
          </a:stretch>
        </p:blipFill>
        <p:spPr>
          <a:xfrm>
            <a:off x="1039908" y="3852997"/>
            <a:ext cx="2026180" cy="1428668"/>
          </a:xfrm>
          <a:prstGeom prst="roundRect">
            <a:avLst/>
          </a:prstGeom>
        </p:spPr>
      </p:pic>
      <p:pic>
        <p:nvPicPr>
          <p:cNvPr id="14" name="Image 13">
            <a:extLst>
              <a:ext uri="{FF2B5EF4-FFF2-40B4-BE49-F238E27FC236}">
                <a16:creationId xmlns:a16="http://schemas.microsoft.com/office/drawing/2014/main" id="{A779A076-2750-EB03-5998-34A9880180C1}"/>
              </a:ext>
            </a:extLst>
          </p:cNvPr>
          <p:cNvPicPr>
            <a:picLocks noChangeAspect="1"/>
          </p:cNvPicPr>
          <p:nvPr/>
        </p:nvPicPr>
        <p:blipFill>
          <a:blip r:embed="rId12"/>
          <a:stretch>
            <a:fillRect/>
          </a:stretch>
        </p:blipFill>
        <p:spPr>
          <a:xfrm>
            <a:off x="3698144" y="4292322"/>
            <a:ext cx="2354468" cy="1133633"/>
          </a:xfrm>
          <a:prstGeom prst="rect">
            <a:avLst/>
          </a:prstGeom>
        </p:spPr>
      </p:pic>
      <p:pic>
        <p:nvPicPr>
          <p:cNvPr id="15"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D4D09226-7318-86DB-EB53-7B7FFCAFAEF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22448" y="4149426"/>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balle »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descr="Une image contenant cercle, Caractère coloré, jaune, Graphique&#10;&#10;Description générée automatiquement">
            <a:extLst>
              <a:ext uri="{FF2B5EF4-FFF2-40B4-BE49-F238E27FC236}">
                <a16:creationId xmlns:a16="http://schemas.microsoft.com/office/drawing/2014/main" id="{C8B078BB-D05E-E143-7C24-D3D84AD94296}"/>
              </a:ext>
            </a:extLst>
          </p:cNvPr>
          <p:cNvPicPr>
            <a:picLocks noChangeAspect="1"/>
          </p:cNvPicPr>
          <p:nvPr/>
        </p:nvPicPr>
        <p:blipFill>
          <a:blip r:embed="rId13">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720442" y="2587105"/>
            <a:ext cx="1807586" cy="1438839"/>
          </a:xfrm>
          <a:prstGeom prst="rect">
            <a:avLst/>
          </a:prstGeom>
        </p:spPr>
      </p:pic>
      <p:pic>
        <p:nvPicPr>
          <p:cNvPr id="9" name="Image 8" descr="Une image contenant clipart, dessin, illustration, Dessin animé&#10;&#10;Description générée automatiquement">
            <a:extLst>
              <a:ext uri="{FF2B5EF4-FFF2-40B4-BE49-F238E27FC236}">
                <a16:creationId xmlns:a16="http://schemas.microsoft.com/office/drawing/2014/main" id="{242AA3E9-C994-703F-5B0B-AAF18C9559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8054" y="2379168"/>
            <a:ext cx="1824581" cy="1723216"/>
          </a:xfrm>
          <a:prstGeom prst="rect">
            <a:avLst/>
          </a:prstGeom>
        </p:spPr>
      </p:pic>
      <p:pic>
        <p:nvPicPr>
          <p:cNvPr id="11" name="Image 10" descr="Une image contenant meubles, table, tiroir, petite table basse&#10;&#10;Description générée automatiquement">
            <a:extLst>
              <a:ext uri="{FF2B5EF4-FFF2-40B4-BE49-F238E27FC236}">
                <a16:creationId xmlns:a16="http://schemas.microsoft.com/office/drawing/2014/main" id="{0E528AD8-5FFA-1AED-DBF7-68BDF1118771}"/>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6481300" y="2810884"/>
            <a:ext cx="1459554" cy="1215060"/>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bébé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descr="Une image contenant clipart, dessin, illustration, Dessin animé&#10;&#10;Description générée automatiquement">
            <a:extLst>
              <a:ext uri="{FF2B5EF4-FFF2-40B4-BE49-F238E27FC236}">
                <a16:creationId xmlns:a16="http://schemas.microsoft.com/office/drawing/2014/main" id="{B3C11BDE-072C-13B3-A2E9-2AA68FCDEF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48851" y="2231894"/>
            <a:ext cx="1824581" cy="1723216"/>
          </a:xfrm>
          <a:prstGeom prst="rect">
            <a:avLst/>
          </a:prstGeom>
        </p:spPr>
      </p:pic>
      <p:pic>
        <p:nvPicPr>
          <p:cNvPr id="9" name="Image 8" descr="Une image contenant meubles, table, tiroir, petite table basse&#10;&#10;Description générée automatiquement">
            <a:extLst>
              <a:ext uri="{FF2B5EF4-FFF2-40B4-BE49-F238E27FC236}">
                <a16:creationId xmlns:a16="http://schemas.microsoft.com/office/drawing/2014/main" id="{03F0EA46-D3F6-3B2B-9050-75F2E451E993}"/>
              </a:ext>
            </a:extLst>
          </p:cNvPr>
          <p:cNvPicPr>
            <a:picLocks noChangeAspect="1"/>
          </p:cNvPicPr>
          <p:nvPr>
            <p:custDataLst>
              <p:tags r:id="rId7"/>
            </p:custDataLst>
          </p:nvPr>
        </p:nvPicPr>
        <p:blipFill>
          <a:blip r:embed="rId14">
            <a:extLst>
              <a:ext uri="{28A0092B-C50C-407E-A947-70E740481C1C}">
                <a14:useLocalDpi xmlns:a14="http://schemas.microsoft.com/office/drawing/2010/main" val="0"/>
              </a:ext>
            </a:extLst>
          </a:blip>
          <a:stretch>
            <a:fillRect/>
          </a:stretch>
        </p:blipFill>
        <p:spPr>
          <a:xfrm>
            <a:off x="970568" y="2821470"/>
            <a:ext cx="1459554" cy="1215060"/>
          </a:xfrm>
          <a:prstGeom prst="rect">
            <a:avLst/>
          </a:prstGeom>
        </p:spPr>
      </p:pic>
      <p:pic>
        <p:nvPicPr>
          <p:cNvPr id="13" name="Image 12">
            <a:extLst>
              <a:ext uri="{FF2B5EF4-FFF2-40B4-BE49-F238E27FC236}">
                <a16:creationId xmlns:a16="http://schemas.microsoft.com/office/drawing/2014/main" id="{9A244356-F8E6-6CD9-6CB6-3A8354121E38}"/>
              </a:ext>
            </a:extLst>
          </p:cNvPr>
          <p:cNvPicPr>
            <a:picLocks noChangeAspect="1"/>
          </p:cNvPicPr>
          <p:nvPr/>
        </p:nvPicPr>
        <p:blipFill>
          <a:blip r:embed="rId15"/>
          <a:stretch>
            <a:fillRect/>
          </a:stretch>
        </p:blipFill>
        <p:spPr>
          <a:xfrm>
            <a:off x="3533877" y="2379168"/>
            <a:ext cx="2026180" cy="1428668"/>
          </a:xfrm>
          <a:prstGeom prst="roundRect">
            <a:avLst/>
          </a:prstGeom>
        </p:spPr>
      </p:pic>
    </p:spTree>
    <p:extLst>
      <p:ext uri="{BB962C8B-B14F-4D97-AF65-F5344CB8AC3E}">
        <p14:creationId xmlns:p14="http://schemas.microsoft.com/office/powerpoint/2010/main" val="716762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bureau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descr="Une image contenant meubles, table, tiroir, petite table basse&#10;&#10;Description générée automatiquement">
            <a:extLst>
              <a:ext uri="{FF2B5EF4-FFF2-40B4-BE49-F238E27FC236}">
                <a16:creationId xmlns:a16="http://schemas.microsoft.com/office/drawing/2014/main" id="{BFC458C8-0450-02DC-DB30-0C6273ABFC4B}"/>
              </a:ext>
            </a:extLst>
          </p:cNvPr>
          <p:cNvPicPr>
            <a:picLocks noChangeAspect="1"/>
          </p:cNvPicPr>
          <p:nvPr>
            <p:custDataLst>
              <p:tags r:id="rId7"/>
            </p:custDataLst>
          </p:nvPr>
        </p:nvPicPr>
        <p:blipFill>
          <a:blip r:embed="rId13">
            <a:extLst>
              <a:ext uri="{28A0092B-C50C-407E-A947-70E740481C1C}">
                <a14:useLocalDpi xmlns:a14="http://schemas.microsoft.com/office/drawing/2010/main" val="0"/>
              </a:ext>
            </a:extLst>
          </a:blip>
          <a:stretch>
            <a:fillRect/>
          </a:stretch>
        </p:blipFill>
        <p:spPr>
          <a:xfrm>
            <a:off x="970568" y="2821470"/>
            <a:ext cx="1459554" cy="1215060"/>
          </a:xfrm>
          <a:prstGeom prst="rect">
            <a:avLst/>
          </a:prstGeom>
        </p:spPr>
      </p:pic>
      <p:pic>
        <p:nvPicPr>
          <p:cNvPr id="9" name="Image 8">
            <a:extLst>
              <a:ext uri="{FF2B5EF4-FFF2-40B4-BE49-F238E27FC236}">
                <a16:creationId xmlns:a16="http://schemas.microsoft.com/office/drawing/2014/main" id="{93C0BBD1-E3AE-3A24-0B2A-EA89533582E2}"/>
              </a:ext>
            </a:extLst>
          </p:cNvPr>
          <p:cNvPicPr>
            <a:picLocks noChangeAspect="1"/>
          </p:cNvPicPr>
          <p:nvPr/>
        </p:nvPicPr>
        <p:blipFill>
          <a:blip r:embed="rId14"/>
          <a:stretch>
            <a:fillRect/>
          </a:stretch>
        </p:blipFill>
        <p:spPr>
          <a:xfrm>
            <a:off x="3533877" y="2379168"/>
            <a:ext cx="2026180" cy="1428668"/>
          </a:xfrm>
          <a:prstGeom prst="roundRect">
            <a:avLst/>
          </a:prstGeom>
        </p:spPr>
      </p:pic>
      <p:pic>
        <p:nvPicPr>
          <p:cNvPr id="10" name="Image 9">
            <a:extLst>
              <a:ext uri="{FF2B5EF4-FFF2-40B4-BE49-F238E27FC236}">
                <a16:creationId xmlns:a16="http://schemas.microsoft.com/office/drawing/2014/main" id="{C1029C7D-BEB3-CAC8-9489-C8EC04861ECC}"/>
              </a:ext>
            </a:extLst>
          </p:cNvPr>
          <p:cNvPicPr>
            <a:picLocks noChangeAspect="1"/>
          </p:cNvPicPr>
          <p:nvPr/>
        </p:nvPicPr>
        <p:blipFill>
          <a:blip r:embed="rId15"/>
          <a:stretch>
            <a:fillRect/>
          </a:stretch>
        </p:blipFill>
        <p:spPr>
          <a:xfrm>
            <a:off x="6078108" y="2821470"/>
            <a:ext cx="2354468" cy="1133633"/>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bateau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139E4654-91CF-D787-D92C-F335C852626B}"/>
              </a:ext>
            </a:extLst>
          </p:cNvPr>
          <p:cNvPicPr>
            <a:picLocks noChangeAspect="1"/>
          </p:cNvPicPr>
          <p:nvPr/>
        </p:nvPicPr>
        <p:blipFill>
          <a:blip r:embed="rId12"/>
          <a:stretch>
            <a:fillRect/>
          </a:stretch>
        </p:blipFill>
        <p:spPr>
          <a:xfrm>
            <a:off x="3533877" y="2379168"/>
            <a:ext cx="2026180" cy="1428668"/>
          </a:xfrm>
          <a:prstGeom prst="roundRect">
            <a:avLst/>
          </a:prstGeom>
        </p:spPr>
      </p:pic>
      <p:pic>
        <p:nvPicPr>
          <p:cNvPr id="5" name="Image 4">
            <a:extLst>
              <a:ext uri="{FF2B5EF4-FFF2-40B4-BE49-F238E27FC236}">
                <a16:creationId xmlns:a16="http://schemas.microsoft.com/office/drawing/2014/main" id="{B27901FA-B043-7510-6F55-2AC4A582531D}"/>
              </a:ext>
            </a:extLst>
          </p:cNvPr>
          <p:cNvPicPr>
            <a:picLocks noChangeAspect="1"/>
          </p:cNvPicPr>
          <p:nvPr/>
        </p:nvPicPr>
        <p:blipFill>
          <a:blip r:embed="rId13"/>
          <a:stretch>
            <a:fillRect/>
          </a:stretch>
        </p:blipFill>
        <p:spPr>
          <a:xfrm>
            <a:off x="386756" y="2862183"/>
            <a:ext cx="2354468" cy="1133633"/>
          </a:xfrm>
          <a:prstGeom prst="rect">
            <a:avLst/>
          </a:prstGeom>
        </p:spPr>
      </p:pic>
      <p:pic>
        <p:nvPicPr>
          <p:cNvPr id="8"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AD3BC2CE-CA21-3751-799B-2D076F82674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21705" y="2576393"/>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23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bus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6F2EF518-4909-0FC1-480F-423B98580FE4}"/>
              </a:ext>
            </a:extLst>
          </p:cNvPr>
          <p:cNvPicPr>
            <a:picLocks noChangeAspect="1"/>
          </p:cNvPicPr>
          <p:nvPr/>
        </p:nvPicPr>
        <p:blipFill>
          <a:blip r:embed="rId12"/>
          <a:stretch>
            <a:fillRect/>
          </a:stretch>
        </p:blipFill>
        <p:spPr>
          <a:xfrm>
            <a:off x="386756" y="2862183"/>
            <a:ext cx="2354468" cy="1133633"/>
          </a:xfrm>
          <a:prstGeom prst="rect">
            <a:avLst/>
          </a:prstGeom>
        </p:spPr>
      </p:pic>
      <p:pic>
        <p:nvPicPr>
          <p:cNvPr id="9"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5A1A52AA-6C0F-BE4F-FC47-73626EA7176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21705" y="2576393"/>
            <a:ext cx="1419423" cy="1419423"/>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descr="Une image contenant roue, véhicule, Véhicule terrestre, pneu&#10;&#10;Description générée automatiquement">
            <a:extLst>
              <a:ext uri="{FF2B5EF4-FFF2-40B4-BE49-F238E27FC236}">
                <a16:creationId xmlns:a16="http://schemas.microsoft.com/office/drawing/2014/main" id="{F1CA661C-9EBE-588C-3E4E-1FA066260DA4}"/>
              </a:ext>
            </a:extLst>
          </p:cNvPr>
          <p:cNvPicPr>
            <a:picLocks noChangeAspect="1"/>
          </p:cNvPicPr>
          <p:nvPr/>
        </p:nvPicPr>
        <p:blipFill>
          <a:blip r:embed="rId14">
            <a:extLst>
              <a:ext uri="{28A0092B-C50C-407E-A947-70E740481C1C}">
                <a14:useLocalDpi xmlns:a14="http://schemas.microsoft.com/office/drawing/2010/main" val="0"/>
              </a:ext>
            </a:extLst>
          </a:blip>
          <a:srcRect l="24018" t="26514" r="5987" b="27380"/>
          <a:stretch/>
        </p:blipFill>
        <p:spPr>
          <a:xfrm>
            <a:off x="3664026" y="2928951"/>
            <a:ext cx="1815945" cy="1000095"/>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bol</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01CC68FD-0534-6941-F138-B70ACD788E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67452" y="2719288"/>
            <a:ext cx="1419423" cy="1419423"/>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boisson, récipients pour boire, jus, vaisselle&#10;&#10;Description générée automatiquement">
            <a:extLst>
              <a:ext uri="{FF2B5EF4-FFF2-40B4-BE49-F238E27FC236}">
                <a16:creationId xmlns:a16="http://schemas.microsoft.com/office/drawing/2014/main" id="{DFF0C709-3AD3-0E3D-B402-D44EEDD288D8}"/>
              </a:ext>
            </a:extLst>
          </p:cNvPr>
          <p:cNvPicPr>
            <a:picLocks noChangeAspect="1"/>
          </p:cNvPicPr>
          <p:nvPr/>
        </p:nvPicPr>
        <p:blipFill>
          <a:blip r:embed="rId13">
            <a:extLst>
              <a:ext uri="{28A0092B-C50C-407E-A947-70E740481C1C}">
                <a14:useLocalDpi xmlns:a14="http://schemas.microsoft.com/office/drawing/2010/main" val="0"/>
              </a:ext>
            </a:extLst>
          </a:blip>
          <a:srcRect l="13918" t="36773" r="58103" b="13979"/>
          <a:stretch/>
        </p:blipFill>
        <p:spPr>
          <a:xfrm>
            <a:off x="958604" y="2085878"/>
            <a:ext cx="1483482" cy="1845962"/>
          </a:xfrm>
          <a:prstGeom prst="rect">
            <a:avLst/>
          </a:prstGeom>
        </p:spPr>
      </p:pic>
      <p:pic>
        <p:nvPicPr>
          <p:cNvPr id="10" name="Image 9">
            <a:extLst>
              <a:ext uri="{FF2B5EF4-FFF2-40B4-BE49-F238E27FC236}">
                <a16:creationId xmlns:a16="http://schemas.microsoft.com/office/drawing/2014/main" id="{270305F3-3601-EC44-09D9-5DB7BC69CC15}"/>
              </a:ext>
            </a:extLst>
          </p:cNvPr>
          <p:cNvPicPr>
            <a:picLocks noChangeAspect="1"/>
          </p:cNvPicPr>
          <p:nvPr/>
        </p:nvPicPr>
        <p:blipFill>
          <a:blip r:embed="rId14"/>
          <a:stretch>
            <a:fillRect/>
          </a:stretch>
        </p:blipFill>
        <p:spPr>
          <a:xfrm>
            <a:off x="6161024" y="2276401"/>
            <a:ext cx="2188636" cy="1862310"/>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descr="Une image contenant cercle, Caractère coloré, jaune, Graphique&#10;&#10;Description générée automatiquement">
            <a:extLst>
              <a:ext uri="{FF2B5EF4-FFF2-40B4-BE49-F238E27FC236}">
                <a16:creationId xmlns:a16="http://schemas.microsoft.com/office/drawing/2014/main" id="{3BEA07B6-98FD-FD20-38B9-0550B875E58C}"/>
              </a:ext>
            </a:extLst>
          </p:cNvPr>
          <p:cNvPicPr>
            <a:picLocks noChangeAspect="1"/>
          </p:cNvPicPr>
          <p:nvPr/>
        </p:nvPicPr>
        <p:blipFill>
          <a:blip r:embed="rId9">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3971585" y="1564784"/>
            <a:ext cx="1807586" cy="1438839"/>
          </a:xfrm>
          <a:prstGeom prst="rect">
            <a:avLst/>
          </a:prstGeom>
        </p:spPr>
      </p:pic>
      <p:pic>
        <p:nvPicPr>
          <p:cNvPr id="6" name="Image 5" descr="Une image contenant clipart, dessin, illustration, Dessin animé&#10;&#10;Description générée automatiquement">
            <a:extLst>
              <a:ext uri="{FF2B5EF4-FFF2-40B4-BE49-F238E27FC236}">
                <a16:creationId xmlns:a16="http://schemas.microsoft.com/office/drawing/2014/main" id="{DDCAB71C-6F85-5C73-D935-F166A81494D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1507" y="1422595"/>
            <a:ext cx="1824581" cy="1723216"/>
          </a:xfrm>
          <a:prstGeom prst="rect">
            <a:avLst/>
          </a:prstGeom>
        </p:spPr>
      </p:pic>
      <p:pic>
        <p:nvPicPr>
          <p:cNvPr id="7" name="Image 6" descr="Une image contenant meubles, table, tiroir, petite table basse&#10;&#10;Description générée automatiquement">
            <a:extLst>
              <a:ext uri="{FF2B5EF4-FFF2-40B4-BE49-F238E27FC236}">
                <a16:creationId xmlns:a16="http://schemas.microsoft.com/office/drawing/2014/main" id="{BFC5AF26-0F33-9832-EED9-6684D0E9648F}"/>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6482317" y="1811944"/>
            <a:ext cx="1459554" cy="1215060"/>
          </a:xfrm>
          <a:prstGeom prst="rect">
            <a:avLst/>
          </a:prstGeom>
        </p:spPr>
      </p:pic>
      <p:pic>
        <p:nvPicPr>
          <p:cNvPr id="11" name="Image 10">
            <a:extLst>
              <a:ext uri="{FF2B5EF4-FFF2-40B4-BE49-F238E27FC236}">
                <a16:creationId xmlns:a16="http://schemas.microsoft.com/office/drawing/2014/main" id="{E8AC3CB7-6B1A-4BFC-8F96-CA20E79A5E82}"/>
              </a:ext>
            </a:extLst>
          </p:cNvPr>
          <p:cNvPicPr>
            <a:picLocks noChangeAspect="1"/>
          </p:cNvPicPr>
          <p:nvPr/>
        </p:nvPicPr>
        <p:blipFill>
          <a:blip r:embed="rId12"/>
          <a:stretch>
            <a:fillRect/>
          </a:stretch>
        </p:blipFill>
        <p:spPr>
          <a:xfrm>
            <a:off x="1039908" y="3852997"/>
            <a:ext cx="2026180" cy="1428668"/>
          </a:xfrm>
          <a:prstGeom prst="roundRect">
            <a:avLst/>
          </a:prstGeom>
        </p:spPr>
      </p:pic>
      <p:pic>
        <p:nvPicPr>
          <p:cNvPr id="15" name="Image 14">
            <a:extLst>
              <a:ext uri="{FF2B5EF4-FFF2-40B4-BE49-F238E27FC236}">
                <a16:creationId xmlns:a16="http://schemas.microsoft.com/office/drawing/2014/main" id="{A1F196D0-317E-36CD-F7AB-F3A09067F1BB}"/>
              </a:ext>
            </a:extLst>
          </p:cNvPr>
          <p:cNvPicPr>
            <a:picLocks noChangeAspect="1"/>
          </p:cNvPicPr>
          <p:nvPr/>
        </p:nvPicPr>
        <p:blipFill>
          <a:blip r:embed="rId13"/>
          <a:stretch>
            <a:fillRect/>
          </a:stretch>
        </p:blipFill>
        <p:spPr>
          <a:xfrm>
            <a:off x="3698144" y="4292322"/>
            <a:ext cx="2354468" cy="1133633"/>
          </a:xfrm>
          <a:prstGeom prst="rect">
            <a:avLst/>
          </a:prstGeom>
        </p:spPr>
      </p:pic>
      <p:pic>
        <p:nvPicPr>
          <p:cNvPr id="16"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8AD7C344-34A6-BEE2-3D6A-FE7776CCC8A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22448" y="4149426"/>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b</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b</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6642108"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bébé – balle – bureau – bateau – bus – bol.</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Toute la famille se réveille.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7049234" y="4108882"/>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1642710" y="1919651"/>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10" name="Image 9" descr="Une image contenant meubles, table, tiroir, petite table basse&#10;&#10;Description générée automatiquement">
            <a:extLst>
              <a:ext uri="{FF2B5EF4-FFF2-40B4-BE49-F238E27FC236}">
                <a16:creationId xmlns:a16="http://schemas.microsoft.com/office/drawing/2014/main" id="{FD6A7AE4-33F6-DFD7-F36E-E8D75C589C2E}"/>
              </a:ext>
            </a:extLst>
          </p:cNvPr>
          <p:cNvPicPr>
            <a:picLocks noChangeAspect="1"/>
          </p:cNvPicPr>
          <p:nvPr>
            <p:custDataLst>
              <p:tags r:id="rId7"/>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15542" y="1996988"/>
            <a:ext cx="1459554" cy="1215060"/>
          </a:xfrm>
          <a:prstGeom prst="rect">
            <a:avLst/>
          </a:prstGeom>
        </p:spPr>
      </p:pic>
      <p:pic>
        <p:nvPicPr>
          <p:cNvPr id="14" name="Image 13">
            <a:extLst>
              <a:ext uri="{FF2B5EF4-FFF2-40B4-BE49-F238E27FC236}">
                <a16:creationId xmlns:a16="http://schemas.microsoft.com/office/drawing/2014/main" id="{46DD9DCA-EC98-35B6-1A27-AC3EEBDE1043}"/>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3731369" y="4477366"/>
            <a:ext cx="2354468" cy="1133633"/>
          </a:xfrm>
          <a:prstGeom prst="rect">
            <a:avLst/>
          </a:prstGeom>
        </p:spPr>
      </p:pic>
      <p:pic>
        <p:nvPicPr>
          <p:cNvPr id="18" name="Image 17">
            <a:extLst>
              <a:ext uri="{FF2B5EF4-FFF2-40B4-BE49-F238E27FC236}">
                <a16:creationId xmlns:a16="http://schemas.microsoft.com/office/drawing/2014/main" id="{78B4AD75-FBA0-9F15-4759-F73896B28435}"/>
              </a:ext>
            </a:extLst>
          </p:cNvPr>
          <p:cNvPicPr>
            <a:picLocks noChangeAspect="1"/>
          </p:cNvPicPr>
          <p:nvPr/>
        </p:nvPicPr>
        <p:blipFill>
          <a:blip r:embed="rId14">
            <a:clrChange>
              <a:clrFrom>
                <a:srgbClr val="F7F0EA"/>
              </a:clrFrom>
              <a:clrTo>
                <a:srgbClr val="F7F0EA">
                  <a:alpha val="0"/>
                </a:srgbClr>
              </a:clrTo>
            </a:clrChange>
          </a:blip>
          <a:stretch>
            <a:fillRect/>
          </a:stretch>
        </p:blipFill>
        <p:spPr>
          <a:xfrm>
            <a:off x="1073133" y="4038041"/>
            <a:ext cx="2026180" cy="1428668"/>
          </a:xfrm>
          <a:prstGeom prst="roundRect">
            <a:avLst/>
          </a:prstGeom>
        </p:spPr>
      </p:pic>
      <p:pic>
        <p:nvPicPr>
          <p:cNvPr id="19" name="Image 18" descr="Une image contenant cercle, Caractère coloré, jaune, Graphique&#10;&#10;Description générée automatiquement">
            <a:extLst>
              <a:ext uri="{FF2B5EF4-FFF2-40B4-BE49-F238E27FC236}">
                <a16:creationId xmlns:a16="http://schemas.microsoft.com/office/drawing/2014/main" id="{057F0F93-57E3-1F9A-D82C-FFC15D79C911}"/>
              </a:ext>
            </a:extLst>
          </p:cNvPr>
          <p:cNvPicPr>
            <a:picLocks noChangeAspect="1"/>
          </p:cNvPicPr>
          <p:nvPr/>
        </p:nvPicPr>
        <p:blipFill>
          <a:blip r:embed="rId15">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4004810" y="1749828"/>
            <a:ext cx="1807586" cy="1438839"/>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a:t>
            </a:r>
            <a:r>
              <a:rPr lang="fr-FR" sz="1600" b="1" dirty="0">
                <a:solidFill>
                  <a:prstClr val="white">
                    <a:lumMod val="65000"/>
                  </a:prstClr>
                </a:solidFill>
                <a:latin typeface="Calibri"/>
              </a:rPr>
              <a:t>bébé et  bol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6365695" y="4038041"/>
            <a:ext cx="2137512" cy="2020714"/>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824898" y="1436996"/>
            <a:ext cx="2522649" cy="226900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cercle, Caractère coloré, jaune, Graphique&#10;&#10;Description générée automatiquement">
            <a:extLst>
              <a:ext uri="{FF2B5EF4-FFF2-40B4-BE49-F238E27FC236}">
                <a16:creationId xmlns:a16="http://schemas.microsoft.com/office/drawing/2014/main" id="{933EB78D-0AFD-9ACD-7498-EF3465E34B75}"/>
              </a:ext>
            </a:extLst>
          </p:cNvPr>
          <p:cNvPicPr>
            <a:picLocks noChangeAspect="1"/>
          </p:cNvPicPr>
          <p:nvPr/>
        </p:nvPicPr>
        <p:blipFill>
          <a:blip r:embed="rId14">
            <a:clrChange>
              <a:clrFrom>
                <a:srgbClr val="F7F0EA"/>
              </a:clrFrom>
              <a:clrTo>
                <a:srgbClr val="F7F0EA">
                  <a:alpha val="0"/>
                </a:srgbClr>
              </a:clrTo>
            </a:clrChange>
            <a:extLst>
              <a:ext uri="{28A0092B-C50C-407E-A947-70E740481C1C}">
                <a14:useLocalDpi xmlns:a14="http://schemas.microsoft.com/office/drawing/2010/main" val="0"/>
              </a:ext>
            </a:extLst>
          </a:blip>
          <a:stretch>
            <a:fillRect/>
          </a:stretch>
        </p:blipFill>
        <p:spPr>
          <a:xfrm>
            <a:off x="4004810" y="1749828"/>
            <a:ext cx="1807586" cy="1438839"/>
          </a:xfrm>
          <a:prstGeom prst="rect">
            <a:avLst/>
          </a:prstGeom>
        </p:spPr>
      </p:pic>
      <p:pic>
        <p:nvPicPr>
          <p:cNvPr id="8" name="Image 7" descr="Une image contenant clipart, dessin, illustration, Dessin animé&#10;&#10;Description générée automatiquement">
            <a:extLst>
              <a:ext uri="{FF2B5EF4-FFF2-40B4-BE49-F238E27FC236}">
                <a16:creationId xmlns:a16="http://schemas.microsoft.com/office/drawing/2014/main" id="{BEA3459D-0623-859F-0C20-3A1C607E1159}"/>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6647" y="1607639"/>
            <a:ext cx="1824581" cy="1723216"/>
          </a:xfrm>
          <a:prstGeom prst="rect">
            <a:avLst/>
          </a:prstGeom>
        </p:spPr>
      </p:pic>
      <p:pic>
        <p:nvPicPr>
          <p:cNvPr id="9" name="Image 8" descr="Une image contenant meubles, table, tiroir, petite table basse&#10;&#10;Description générée automatiquement">
            <a:extLst>
              <a:ext uri="{FF2B5EF4-FFF2-40B4-BE49-F238E27FC236}">
                <a16:creationId xmlns:a16="http://schemas.microsoft.com/office/drawing/2014/main" id="{6B16C3D2-9AEA-E8E2-5254-64DC42C05E12}"/>
              </a:ext>
            </a:extLst>
          </p:cNvPr>
          <p:cNvPicPr>
            <a:picLocks noChangeAspect="1"/>
          </p:cNvPicPr>
          <p:nvPr>
            <p:custDataLst>
              <p:tags r:id="rId9"/>
            </p:custDataLst>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15542" y="1996988"/>
            <a:ext cx="1459554" cy="1215060"/>
          </a:xfrm>
          <a:prstGeom prst="rect">
            <a:avLst/>
          </a:prstGeom>
        </p:spPr>
      </p:pic>
      <p:pic>
        <p:nvPicPr>
          <p:cNvPr id="11" name="Image 10">
            <a:extLst>
              <a:ext uri="{FF2B5EF4-FFF2-40B4-BE49-F238E27FC236}">
                <a16:creationId xmlns:a16="http://schemas.microsoft.com/office/drawing/2014/main" id="{8ED89283-2A04-5742-4AE7-27348370DF11}"/>
              </a:ext>
            </a:extLst>
          </p:cNvPr>
          <p:cNvPicPr>
            <a:picLocks noChangeAspect="1"/>
          </p:cNvPicPr>
          <p:nvPr/>
        </p:nvPicPr>
        <p:blipFill>
          <a:blip r:embed="rId17">
            <a:clrChange>
              <a:clrFrom>
                <a:srgbClr val="F7F0EA"/>
              </a:clrFrom>
              <a:clrTo>
                <a:srgbClr val="F7F0EA">
                  <a:alpha val="0"/>
                </a:srgbClr>
              </a:clrTo>
            </a:clrChange>
          </a:blip>
          <a:stretch>
            <a:fillRect/>
          </a:stretch>
        </p:blipFill>
        <p:spPr>
          <a:xfrm>
            <a:off x="1073133" y="4038041"/>
            <a:ext cx="2026180" cy="1428668"/>
          </a:xfrm>
          <a:prstGeom prst="roundRect">
            <a:avLst/>
          </a:prstGeom>
        </p:spPr>
      </p:pic>
      <p:pic>
        <p:nvPicPr>
          <p:cNvPr id="12" name="Image 11">
            <a:extLst>
              <a:ext uri="{FF2B5EF4-FFF2-40B4-BE49-F238E27FC236}">
                <a16:creationId xmlns:a16="http://schemas.microsoft.com/office/drawing/2014/main" id="{332D24F1-C7CE-42F5-940B-3D52212F7567}"/>
              </a:ext>
            </a:extLst>
          </p:cNvPr>
          <p:cNvPicPr>
            <a:picLocks noChangeAspect="1"/>
          </p:cNvPicPr>
          <p:nvPr/>
        </p:nvPicPr>
        <p:blipFill>
          <a:blip r:embed="rId18">
            <a:clrChange>
              <a:clrFrom>
                <a:srgbClr val="FFFFFF"/>
              </a:clrFrom>
              <a:clrTo>
                <a:srgbClr val="FFFFFF">
                  <a:alpha val="0"/>
                </a:srgbClr>
              </a:clrTo>
            </a:clrChange>
          </a:blip>
          <a:stretch>
            <a:fillRect/>
          </a:stretch>
        </p:blipFill>
        <p:spPr>
          <a:xfrm>
            <a:off x="3731369" y="4477366"/>
            <a:ext cx="2354468" cy="1133633"/>
          </a:xfrm>
          <a:prstGeom prst="rect">
            <a:avLst/>
          </a:prstGeom>
        </p:spPr>
      </p:pic>
      <p:pic>
        <p:nvPicPr>
          <p:cNvPr id="13" name="Picture 2" descr="Un Bol Avec Un Bord Bleu Se Trouve Sur Un Fond Blanc Présentant Un Style De  Bande Dessinée. Le Mélange De Couleurs Doux Et Le Design Simpliste Du Dessin  Animé Créent Une">
            <a:extLst>
              <a:ext uri="{FF2B5EF4-FFF2-40B4-BE49-F238E27FC236}">
                <a16:creationId xmlns:a16="http://schemas.microsoft.com/office/drawing/2014/main" id="{81DBB8C7-CA18-176D-5924-0E7A0B571A12}"/>
              </a:ext>
            </a:extLst>
          </p:cNvPr>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16352" y="4290775"/>
            <a:ext cx="1419423" cy="141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b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b</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pt-BR" sz="1600" b="1" dirty="0">
                <a:solidFill>
                  <a:prstClr val="white">
                    <a:lumMod val="65000"/>
                  </a:prstClr>
                </a:solidFill>
                <a:latin typeface="Calibri"/>
              </a:rPr>
              <a:t>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b. Elle fait le son « b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568428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099509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5012395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80975" y="752622"/>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86997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8"/>
            <a:ext cx="8753847" cy="189762"/>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2"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3828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430450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3550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é</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23541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bé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55553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u » « b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308103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ub</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562446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i » « b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i</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071503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912" y="16277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i</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780403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0" y="156056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571500" y="1663711"/>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330448" y="202994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 y="2220890"/>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8570260D-046E-68D0-3275-FC332CAE1141}"/>
              </a:ext>
            </a:extLst>
          </p:cNvPr>
          <p:cNvGrpSpPr/>
          <p:nvPr/>
        </p:nvGrpSpPr>
        <p:grpSpPr>
          <a:xfrm>
            <a:off x="2481328" y="1897537"/>
            <a:ext cx="4300815" cy="3288107"/>
            <a:chOff x="1147755" y="1639887"/>
            <a:chExt cx="2272473" cy="2161500"/>
          </a:xfrm>
        </p:grpSpPr>
        <p:grpSp>
          <p:nvGrpSpPr>
            <p:cNvPr id="49" name="Groupe 48">
              <a:extLst>
                <a:ext uri="{FF2B5EF4-FFF2-40B4-BE49-F238E27FC236}">
                  <a16:creationId xmlns:a16="http://schemas.microsoft.com/office/drawing/2014/main" id="{61A281F2-3E11-5027-C88F-3C4DADC79C44}"/>
                </a:ext>
              </a:extLst>
            </p:cNvPr>
            <p:cNvGrpSpPr/>
            <p:nvPr/>
          </p:nvGrpSpPr>
          <p:grpSpPr>
            <a:xfrm>
              <a:off x="2476051" y="1781430"/>
              <a:ext cx="374597" cy="1878415"/>
              <a:chOff x="2476051" y="1835809"/>
              <a:chExt cx="374597" cy="1878415"/>
            </a:xfrm>
          </p:grpSpPr>
          <p:cxnSp>
            <p:nvCxnSpPr>
              <p:cNvPr id="75" name="Connecteur droit 74">
                <a:extLst>
                  <a:ext uri="{FF2B5EF4-FFF2-40B4-BE49-F238E27FC236}">
                    <a16:creationId xmlns:a16="http://schemas.microsoft.com/office/drawing/2014/main" id="{6D5420D2-8A13-D28A-5671-616249C5A0CA}"/>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D6905822-8EAA-480E-F2CD-E8917B52683C}"/>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BC68DE32-91B9-3C0F-5DB2-E3DE7FC59EEF}"/>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8863C81A-7811-C0AA-D56D-F8DC452EB56A}"/>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B5A78349-9837-407E-D71F-369DF2428BD9}"/>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7FFA4233-84D6-7D54-8CB8-79D014B47D68}"/>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F12F3EF9-FEE8-71CB-9EC7-C9CAE11DFF17}"/>
                  </a:ext>
                </a:extLst>
              </p:cNvPr>
              <p:cNvCxnSpPr/>
              <p:nvPr/>
            </p:nvCxnSpPr>
            <p:spPr>
              <a:xfrm>
                <a:off x="2476051" y="3714224"/>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B5418E25-C8E4-8477-2676-E3B7E6849E8B}"/>
                </a:ext>
              </a:extLst>
            </p:cNvPr>
            <p:cNvGrpSpPr/>
            <p:nvPr/>
          </p:nvGrpSpPr>
          <p:grpSpPr>
            <a:xfrm>
              <a:off x="1147755" y="1639887"/>
              <a:ext cx="2272473" cy="2161500"/>
              <a:chOff x="1120969" y="1589165"/>
              <a:chExt cx="2272473" cy="2161500"/>
            </a:xfrm>
          </p:grpSpPr>
          <p:sp>
            <p:nvSpPr>
              <p:cNvPr id="58" name="Rectangle : coins arrondis 57">
                <a:extLst>
                  <a:ext uri="{FF2B5EF4-FFF2-40B4-BE49-F238E27FC236}">
                    <a16:creationId xmlns:a16="http://schemas.microsoft.com/office/drawing/2014/main" id="{5E96F840-002A-F489-F850-4801B39ACFA1}"/>
                  </a:ext>
                </a:extLst>
              </p:cNvPr>
              <p:cNvSpPr/>
              <p:nvPr/>
            </p:nvSpPr>
            <p:spPr>
              <a:xfrm>
                <a:off x="1120969" y="251005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b</a:t>
                </a:r>
              </a:p>
            </p:txBody>
          </p:sp>
          <p:grpSp>
            <p:nvGrpSpPr>
              <p:cNvPr id="59" name="Groupe 58">
                <a:extLst>
                  <a:ext uri="{FF2B5EF4-FFF2-40B4-BE49-F238E27FC236}">
                    <a16:creationId xmlns:a16="http://schemas.microsoft.com/office/drawing/2014/main" id="{968E67B8-30E8-C284-9AFE-4E0F0E385A4E}"/>
                  </a:ext>
                </a:extLst>
              </p:cNvPr>
              <p:cNvGrpSpPr/>
              <p:nvPr/>
            </p:nvGrpSpPr>
            <p:grpSpPr>
              <a:xfrm>
                <a:off x="1972415" y="1589165"/>
                <a:ext cx="476850" cy="2161500"/>
                <a:chOff x="1998815" y="1589165"/>
                <a:chExt cx="476850" cy="2587220"/>
              </a:xfrm>
            </p:grpSpPr>
            <p:sp>
              <p:nvSpPr>
                <p:cNvPr id="68" name="Rectangle : coins arrondis 67">
                  <a:extLst>
                    <a:ext uri="{FF2B5EF4-FFF2-40B4-BE49-F238E27FC236}">
                      <a16:creationId xmlns:a16="http://schemas.microsoft.com/office/drawing/2014/main" id="{86F2D870-3E39-420C-CA83-2218F2BFAD5E}"/>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8C0121D8-9809-2815-C0EF-C7C9CA2EC861}"/>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74809CE1-ED93-4990-ED53-DD12C906209F}"/>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1C14D41F-8333-F071-6E0E-51180FB133BC}"/>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74A72466-DFE3-4610-5B3B-91BB6836DC33}"/>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EF05BE88-B86D-D68F-5CB5-C87CB96AB5C0}"/>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4" name="Rectangle : coins arrondis 73">
                  <a:extLst>
                    <a:ext uri="{FF2B5EF4-FFF2-40B4-BE49-F238E27FC236}">
                      <a16:creationId xmlns:a16="http://schemas.microsoft.com/office/drawing/2014/main" id="{D7CA7C29-247C-0E73-5EF0-75B9E9AF5D9C}"/>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60" name="Groupe 59">
                <a:extLst>
                  <a:ext uri="{FF2B5EF4-FFF2-40B4-BE49-F238E27FC236}">
                    <a16:creationId xmlns:a16="http://schemas.microsoft.com/office/drawing/2014/main" id="{97384970-03BF-D4F5-A5C1-27CAC669A06A}"/>
                  </a:ext>
                </a:extLst>
              </p:cNvPr>
              <p:cNvGrpSpPr/>
              <p:nvPr/>
            </p:nvGrpSpPr>
            <p:grpSpPr>
              <a:xfrm>
                <a:off x="2823862" y="1589165"/>
                <a:ext cx="569580" cy="2161500"/>
                <a:chOff x="1998815" y="1589165"/>
                <a:chExt cx="476850" cy="2587220"/>
              </a:xfrm>
            </p:grpSpPr>
            <p:sp>
              <p:nvSpPr>
                <p:cNvPr id="61" name="Rectangle : coins arrondis 60">
                  <a:extLst>
                    <a:ext uri="{FF2B5EF4-FFF2-40B4-BE49-F238E27FC236}">
                      <a16:creationId xmlns:a16="http://schemas.microsoft.com/office/drawing/2014/main" id="{4A37C676-795B-06B7-B22E-5988CA51D609}"/>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2" name="Rectangle : coins arrondis 61">
                  <a:extLst>
                    <a:ext uri="{FF2B5EF4-FFF2-40B4-BE49-F238E27FC236}">
                      <a16:creationId xmlns:a16="http://schemas.microsoft.com/office/drawing/2014/main" id="{9779BD5F-F616-CE5E-F9A8-71E7B60D3F80}"/>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63" name="Rectangle : coins arrondis 62">
                  <a:extLst>
                    <a:ext uri="{FF2B5EF4-FFF2-40B4-BE49-F238E27FC236}">
                      <a16:creationId xmlns:a16="http://schemas.microsoft.com/office/drawing/2014/main" id="{4BAA9971-1BBF-720B-5D31-C7748A48FEF9}"/>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64" name="Rectangle : coins arrondis 63">
                  <a:extLst>
                    <a:ext uri="{FF2B5EF4-FFF2-40B4-BE49-F238E27FC236}">
                      <a16:creationId xmlns:a16="http://schemas.microsoft.com/office/drawing/2014/main" id="{A3FE4806-EDA6-0EC8-5D5F-FD4E5E1842A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65" name="Rectangle : coins arrondis 64">
                  <a:extLst>
                    <a:ext uri="{FF2B5EF4-FFF2-40B4-BE49-F238E27FC236}">
                      <a16:creationId xmlns:a16="http://schemas.microsoft.com/office/drawing/2014/main" id="{34BA7E35-6C5D-35A1-DAF3-FB0ED3C63555}"/>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e</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6" name="Rectangle : coins arrondis 65">
                  <a:extLst>
                    <a:ext uri="{FF2B5EF4-FFF2-40B4-BE49-F238E27FC236}">
                      <a16:creationId xmlns:a16="http://schemas.microsoft.com/office/drawing/2014/main" id="{1F114315-385C-598C-FC97-72A3D647B2C2}"/>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67" name="Rectangle : coins arrondis 66">
                  <a:extLst>
                    <a:ext uri="{FF2B5EF4-FFF2-40B4-BE49-F238E27FC236}">
                      <a16:creationId xmlns:a16="http://schemas.microsoft.com/office/drawing/2014/main" id="{E8F326DA-C47E-022C-2402-6E0B2E4B9321}"/>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F8D8F20E-A7D2-8A62-A2B3-92719DA0B6D6}"/>
                </a:ext>
              </a:extLst>
            </p:cNvPr>
            <p:cNvCxnSpPr>
              <a:stCxn id="58" idx="3"/>
              <a:endCxn id="68" idx="1"/>
            </p:cNvCxnSpPr>
            <p:nvPr/>
          </p:nvCxnSpPr>
          <p:spPr>
            <a:xfrm flipV="1">
              <a:off x="1624605" y="1781430"/>
              <a:ext cx="374596" cy="9487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D09A65F4-AF1D-4404-8403-12FF7B8AA27A}"/>
                </a:ext>
              </a:extLst>
            </p:cNvPr>
            <p:cNvCxnSpPr>
              <a:stCxn id="58" idx="3"/>
              <a:endCxn id="69" idx="1"/>
            </p:cNvCxnSpPr>
            <p:nvPr/>
          </p:nvCxnSpPr>
          <p:spPr>
            <a:xfrm flipV="1">
              <a:off x="1624605" y="2094373"/>
              <a:ext cx="374596" cy="635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30D365E9-33BB-A94E-6702-084E75AA0124}"/>
                </a:ext>
              </a:extLst>
            </p:cNvPr>
            <p:cNvCxnSpPr>
              <a:stCxn id="58" idx="3"/>
              <a:endCxn id="70" idx="1"/>
            </p:cNvCxnSpPr>
            <p:nvPr/>
          </p:nvCxnSpPr>
          <p:spPr>
            <a:xfrm flipV="1">
              <a:off x="1624605" y="2407316"/>
              <a:ext cx="374596" cy="3228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D21F0BC3-2997-8E2E-59E3-EC8F97E8FCBB}"/>
                </a:ext>
              </a:extLst>
            </p:cNvPr>
            <p:cNvCxnSpPr>
              <a:stCxn id="58" idx="3"/>
              <a:endCxn id="71" idx="1"/>
            </p:cNvCxnSpPr>
            <p:nvPr/>
          </p:nvCxnSpPr>
          <p:spPr>
            <a:xfrm flipV="1">
              <a:off x="1624605" y="2720259"/>
              <a:ext cx="374596" cy="993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C878463B-C408-678D-2820-1F0313A069A8}"/>
                </a:ext>
              </a:extLst>
            </p:cNvPr>
            <p:cNvCxnSpPr>
              <a:stCxn id="58" idx="3"/>
              <a:endCxn id="72" idx="1"/>
            </p:cNvCxnSpPr>
            <p:nvPr/>
          </p:nvCxnSpPr>
          <p:spPr>
            <a:xfrm>
              <a:off x="1624605" y="2730196"/>
              <a:ext cx="374596" cy="303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A0466662-CE69-6C2C-DD1F-8030F6A7F898}"/>
                </a:ext>
              </a:extLst>
            </p:cNvPr>
            <p:cNvCxnSpPr>
              <a:stCxn id="58" idx="3"/>
              <a:endCxn id="73" idx="1"/>
            </p:cNvCxnSpPr>
            <p:nvPr/>
          </p:nvCxnSpPr>
          <p:spPr>
            <a:xfrm>
              <a:off x="1624605" y="2730196"/>
              <a:ext cx="374596" cy="61595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330808B9-E308-D14A-BAD6-B5041B7B099B}"/>
                </a:ext>
              </a:extLst>
            </p:cNvPr>
            <p:cNvCxnSpPr>
              <a:cxnSpLocks/>
              <a:stCxn id="58" idx="3"/>
              <a:endCxn id="74" idx="1"/>
            </p:cNvCxnSpPr>
            <p:nvPr/>
          </p:nvCxnSpPr>
          <p:spPr>
            <a:xfrm>
              <a:off x="1624605" y="2730196"/>
              <a:ext cx="374596" cy="92964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234959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126753" y="1672356"/>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698253" y="1775505"/>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1" y="214174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2" y="2332684"/>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grpSp>
        <p:nvGrpSpPr>
          <p:cNvPr id="6" name="Groupe 5">
            <a:extLst>
              <a:ext uri="{FF2B5EF4-FFF2-40B4-BE49-F238E27FC236}">
                <a16:creationId xmlns:a16="http://schemas.microsoft.com/office/drawing/2014/main" id="{D01640C4-69F3-3C81-78E3-363680081CC0}"/>
              </a:ext>
            </a:extLst>
          </p:cNvPr>
          <p:cNvGrpSpPr/>
          <p:nvPr/>
        </p:nvGrpSpPr>
        <p:grpSpPr>
          <a:xfrm>
            <a:off x="2481328" y="1897537"/>
            <a:ext cx="4300815" cy="3288107"/>
            <a:chOff x="1147755" y="1639887"/>
            <a:chExt cx="2272473" cy="2161500"/>
          </a:xfrm>
        </p:grpSpPr>
        <p:grpSp>
          <p:nvGrpSpPr>
            <p:cNvPr id="9" name="Groupe 8">
              <a:extLst>
                <a:ext uri="{FF2B5EF4-FFF2-40B4-BE49-F238E27FC236}">
                  <a16:creationId xmlns:a16="http://schemas.microsoft.com/office/drawing/2014/main" id="{599B72D5-3B6C-D815-80E7-DD1F81504420}"/>
                </a:ext>
              </a:extLst>
            </p:cNvPr>
            <p:cNvGrpSpPr/>
            <p:nvPr/>
          </p:nvGrpSpPr>
          <p:grpSpPr>
            <a:xfrm>
              <a:off x="2476051" y="1781430"/>
              <a:ext cx="374597" cy="1878415"/>
              <a:chOff x="2476051" y="1835809"/>
              <a:chExt cx="374597" cy="1878415"/>
            </a:xfrm>
          </p:grpSpPr>
          <p:cxnSp>
            <p:nvCxnSpPr>
              <p:cNvPr id="43" name="Connecteur droit 42">
                <a:extLst>
                  <a:ext uri="{FF2B5EF4-FFF2-40B4-BE49-F238E27FC236}">
                    <a16:creationId xmlns:a16="http://schemas.microsoft.com/office/drawing/2014/main" id="{F80F84B7-2AAA-B321-7A78-563C6E4D77E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1E903F7-FB10-507A-038C-4D9D3EB3C80E}"/>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01663BE4-E424-FAE8-A74F-6284E0D4C009}"/>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3EEAF167-1349-D10B-D0F9-82630BC028B1}"/>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192E5165-23CA-B77C-35B7-AE0371810BBE}"/>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701AB81A-A5DE-6A47-EA1A-BBA154AC17A7}"/>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2CAD66EC-2382-EA00-E456-03A0C2B23FDB}"/>
                  </a:ext>
                </a:extLst>
              </p:cNvPr>
              <p:cNvCxnSpPr/>
              <p:nvPr/>
            </p:nvCxnSpPr>
            <p:spPr>
              <a:xfrm>
                <a:off x="2476051" y="3714224"/>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16CA2D1C-0FF4-3A9E-4A30-CA7DB213492B}"/>
                </a:ext>
              </a:extLst>
            </p:cNvPr>
            <p:cNvGrpSpPr/>
            <p:nvPr/>
          </p:nvGrpSpPr>
          <p:grpSpPr>
            <a:xfrm>
              <a:off x="1147755" y="1639887"/>
              <a:ext cx="2272473" cy="2161500"/>
              <a:chOff x="1120969" y="1589165"/>
              <a:chExt cx="2272473" cy="2161500"/>
            </a:xfrm>
          </p:grpSpPr>
          <p:sp>
            <p:nvSpPr>
              <p:cNvPr id="25" name="Rectangle : coins arrondis 24">
                <a:extLst>
                  <a:ext uri="{FF2B5EF4-FFF2-40B4-BE49-F238E27FC236}">
                    <a16:creationId xmlns:a16="http://schemas.microsoft.com/office/drawing/2014/main" id="{61AD1D17-1D56-CB85-E5EC-6E500D040A56}"/>
                  </a:ext>
                </a:extLst>
              </p:cNvPr>
              <p:cNvSpPr/>
              <p:nvPr/>
            </p:nvSpPr>
            <p:spPr>
              <a:xfrm>
                <a:off x="1120969" y="251005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b</a:t>
                </a:r>
              </a:p>
            </p:txBody>
          </p:sp>
          <p:grpSp>
            <p:nvGrpSpPr>
              <p:cNvPr id="27" name="Groupe 26">
                <a:extLst>
                  <a:ext uri="{FF2B5EF4-FFF2-40B4-BE49-F238E27FC236}">
                    <a16:creationId xmlns:a16="http://schemas.microsoft.com/office/drawing/2014/main" id="{EE0161BE-ACEF-A1C4-D0ED-995FB4D64E80}"/>
                  </a:ext>
                </a:extLst>
              </p:cNvPr>
              <p:cNvGrpSpPr/>
              <p:nvPr/>
            </p:nvGrpSpPr>
            <p:grpSpPr>
              <a:xfrm>
                <a:off x="1972415" y="1589165"/>
                <a:ext cx="476850" cy="2161500"/>
                <a:chOff x="1998815" y="1589165"/>
                <a:chExt cx="476850" cy="2587220"/>
              </a:xfrm>
            </p:grpSpPr>
            <p:sp>
              <p:nvSpPr>
                <p:cNvPr id="36" name="Rectangle : coins arrondis 35">
                  <a:extLst>
                    <a:ext uri="{FF2B5EF4-FFF2-40B4-BE49-F238E27FC236}">
                      <a16:creationId xmlns:a16="http://schemas.microsoft.com/office/drawing/2014/main" id="{D1E07C4F-B23B-C7AD-EC66-CC5E243D90F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7" name="Rectangle : coins arrondis 36">
                  <a:extLst>
                    <a:ext uri="{FF2B5EF4-FFF2-40B4-BE49-F238E27FC236}">
                      <a16:creationId xmlns:a16="http://schemas.microsoft.com/office/drawing/2014/main" id="{C5BDD6AA-F62C-9E3B-E8CE-FF51851E94B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8" name="Rectangle : coins arrondis 37">
                  <a:extLst>
                    <a:ext uri="{FF2B5EF4-FFF2-40B4-BE49-F238E27FC236}">
                      <a16:creationId xmlns:a16="http://schemas.microsoft.com/office/drawing/2014/main" id="{6F753248-0999-1F72-2509-71382E18BBDF}"/>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9" name="Rectangle : coins arrondis 38">
                  <a:extLst>
                    <a:ext uri="{FF2B5EF4-FFF2-40B4-BE49-F238E27FC236}">
                      <a16:creationId xmlns:a16="http://schemas.microsoft.com/office/drawing/2014/main" id="{08281DF5-382E-8723-4A55-AB82D3225B1A}"/>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40" name="Rectangle : coins arrondis 39">
                  <a:extLst>
                    <a:ext uri="{FF2B5EF4-FFF2-40B4-BE49-F238E27FC236}">
                      <a16:creationId xmlns:a16="http://schemas.microsoft.com/office/drawing/2014/main" id="{60CAC4FF-84C7-13E0-ADB9-4A2240D688BA}"/>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1" name="Rectangle : coins arrondis 40">
                  <a:extLst>
                    <a:ext uri="{FF2B5EF4-FFF2-40B4-BE49-F238E27FC236}">
                      <a16:creationId xmlns:a16="http://schemas.microsoft.com/office/drawing/2014/main" id="{2136B368-AAF3-0418-2783-3D8860C15A60}"/>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2" name="Rectangle : coins arrondis 41">
                  <a:extLst>
                    <a:ext uri="{FF2B5EF4-FFF2-40B4-BE49-F238E27FC236}">
                      <a16:creationId xmlns:a16="http://schemas.microsoft.com/office/drawing/2014/main" id="{69B07B73-8641-E74A-4553-BD355F0FFE8B}"/>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8" name="Groupe 27">
                <a:extLst>
                  <a:ext uri="{FF2B5EF4-FFF2-40B4-BE49-F238E27FC236}">
                    <a16:creationId xmlns:a16="http://schemas.microsoft.com/office/drawing/2014/main" id="{4BD07E88-6E46-2C9E-BC9F-63C5389E974F}"/>
                  </a:ext>
                </a:extLst>
              </p:cNvPr>
              <p:cNvGrpSpPr/>
              <p:nvPr/>
            </p:nvGrpSpPr>
            <p:grpSpPr>
              <a:xfrm>
                <a:off x="2823862" y="1589165"/>
                <a:ext cx="569580" cy="2161500"/>
                <a:chOff x="1998815" y="1589165"/>
                <a:chExt cx="476850" cy="2587220"/>
              </a:xfrm>
            </p:grpSpPr>
            <p:sp>
              <p:nvSpPr>
                <p:cNvPr id="29" name="Rectangle : coins arrondis 28">
                  <a:extLst>
                    <a:ext uri="{FF2B5EF4-FFF2-40B4-BE49-F238E27FC236}">
                      <a16:creationId xmlns:a16="http://schemas.microsoft.com/office/drawing/2014/main" id="{AA190AFF-7933-44C1-D628-784EBA46F2D0}"/>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30" name="Rectangle : coins arrondis 29">
                  <a:extLst>
                    <a:ext uri="{FF2B5EF4-FFF2-40B4-BE49-F238E27FC236}">
                      <a16:creationId xmlns:a16="http://schemas.microsoft.com/office/drawing/2014/main" id="{0EA11343-148D-187A-F0CC-38BA57780A05}"/>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1" name="Rectangle : coins arrondis 30">
                  <a:extLst>
                    <a:ext uri="{FF2B5EF4-FFF2-40B4-BE49-F238E27FC236}">
                      <a16:creationId xmlns:a16="http://schemas.microsoft.com/office/drawing/2014/main" id="{A29658E9-2FF8-E661-02E4-66013DB7AA43}"/>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2" name="Rectangle : coins arrondis 31">
                  <a:extLst>
                    <a:ext uri="{FF2B5EF4-FFF2-40B4-BE49-F238E27FC236}">
                      <a16:creationId xmlns:a16="http://schemas.microsoft.com/office/drawing/2014/main" id="{3EB121F2-5EEC-6A3B-649B-C1EE6B587D72}"/>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3" name="Rectangle : coins arrondis 32">
                  <a:extLst>
                    <a:ext uri="{FF2B5EF4-FFF2-40B4-BE49-F238E27FC236}">
                      <a16:creationId xmlns:a16="http://schemas.microsoft.com/office/drawing/2014/main" id="{7B90244E-7AF2-93B0-DE32-7490C9EA81FA}"/>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e</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34" name="Rectangle : coins arrondis 33">
                  <a:extLst>
                    <a:ext uri="{FF2B5EF4-FFF2-40B4-BE49-F238E27FC236}">
                      <a16:creationId xmlns:a16="http://schemas.microsoft.com/office/drawing/2014/main" id="{A9DADFDA-8001-D35F-D1F6-B3629CE35C46}"/>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5" name="Rectangle : coins arrondis 34">
                  <a:extLst>
                    <a:ext uri="{FF2B5EF4-FFF2-40B4-BE49-F238E27FC236}">
                      <a16:creationId xmlns:a16="http://schemas.microsoft.com/office/drawing/2014/main" id="{1E84B94D-4150-30A4-BFDB-50D2C5E8A9B7}"/>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2" name="Connecteur droit 11">
              <a:extLst>
                <a:ext uri="{FF2B5EF4-FFF2-40B4-BE49-F238E27FC236}">
                  <a16:creationId xmlns:a16="http://schemas.microsoft.com/office/drawing/2014/main" id="{E4236586-6166-799A-3088-676E3C04EE52}"/>
                </a:ext>
              </a:extLst>
            </p:cNvPr>
            <p:cNvCxnSpPr>
              <a:stCxn id="25" idx="3"/>
              <a:endCxn id="36" idx="1"/>
            </p:cNvCxnSpPr>
            <p:nvPr/>
          </p:nvCxnSpPr>
          <p:spPr>
            <a:xfrm flipV="1">
              <a:off x="1624605" y="1781430"/>
              <a:ext cx="374596" cy="9487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AE44C6E-B283-43E2-2280-144FDFA18CEC}"/>
                </a:ext>
              </a:extLst>
            </p:cNvPr>
            <p:cNvCxnSpPr>
              <a:stCxn id="25" idx="3"/>
              <a:endCxn id="37" idx="1"/>
            </p:cNvCxnSpPr>
            <p:nvPr/>
          </p:nvCxnSpPr>
          <p:spPr>
            <a:xfrm flipV="1">
              <a:off x="1624605" y="2094373"/>
              <a:ext cx="374596" cy="635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B08B344-2C6E-8324-679C-9DC8C57DC6A8}"/>
                </a:ext>
              </a:extLst>
            </p:cNvPr>
            <p:cNvCxnSpPr>
              <a:stCxn id="25" idx="3"/>
              <a:endCxn id="38" idx="1"/>
            </p:cNvCxnSpPr>
            <p:nvPr/>
          </p:nvCxnSpPr>
          <p:spPr>
            <a:xfrm flipV="1">
              <a:off x="1624605" y="2407316"/>
              <a:ext cx="374596" cy="3228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4783D00F-7B1A-03C7-0D99-3B22FDEA7A71}"/>
                </a:ext>
              </a:extLst>
            </p:cNvPr>
            <p:cNvCxnSpPr>
              <a:stCxn id="25" idx="3"/>
              <a:endCxn id="39" idx="1"/>
            </p:cNvCxnSpPr>
            <p:nvPr/>
          </p:nvCxnSpPr>
          <p:spPr>
            <a:xfrm flipV="1">
              <a:off x="1624605" y="2720259"/>
              <a:ext cx="374596" cy="993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51E5E13D-52C0-A9B4-9C5E-3CD2F278D615}"/>
                </a:ext>
              </a:extLst>
            </p:cNvPr>
            <p:cNvCxnSpPr>
              <a:stCxn id="25" idx="3"/>
              <a:endCxn id="40" idx="1"/>
            </p:cNvCxnSpPr>
            <p:nvPr/>
          </p:nvCxnSpPr>
          <p:spPr>
            <a:xfrm>
              <a:off x="1624605" y="2730196"/>
              <a:ext cx="374596" cy="303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F08DFE0-C823-27B9-C497-AED7380521D9}"/>
                </a:ext>
              </a:extLst>
            </p:cNvPr>
            <p:cNvCxnSpPr>
              <a:stCxn id="25" idx="3"/>
              <a:endCxn id="41" idx="1"/>
            </p:cNvCxnSpPr>
            <p:nvPr/>
          </p:nvCxnSpPr>
          <p:spPr>
            <a:xfrm>
              <a:off x="1624605" y="2730196"/>
              <a:ext cx="374596" cy="61595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5BD714BD-602F-CF8F-7B33-6D5B1C93D23C}"/>
                </a:ext>
              </a:extLst>
            </p:cNvPr>
            <p:cNvCxnSpPr>
              <a:cxnSpLocks/>
              <a:stCxn id="25" idx="3"/>
              <a:endCxn id="42" idx="1"/>
            </p:cNvCxnSpPr>
            <p:nvPr/>
          </p:nvCxnSpPr>
          <p:spPr>
            <a:xfrm>
              <a:off x="1624605" y="2730196"/>
              <a:ext cx="374596" cy="92964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73387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2" y="21434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3" y="2334372"/>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64EC38B8-E4BB-4E13-E2C3-BE4C44C68D6D}"/>
              </a:ext>
            </a:extLst>
          </p:cNvPr>
          <p:cNvGrpSpPr/>
          <p:nvPr/>
        </p:nvGrpSpPr>
        <p:grpSpPr>
          <a:xfrm>
            <a:off x="2405656" y="2376073"/>
            <a:ext cx="4300815" cy="3288107"/>
            <a:chOff x="1147755" y="1639887"/>
            <a:chExt cx="2272473" cy="2161500"/>
          </a:xfrm>
        </p:grpSpPr>
        <p:grpSp>
          <p:nvGrpSpPr>
            <p:cNvPr id="49" name="Groupe 48">
              <a:extLst>
                <a:ext uri="{FF2B5EF4-FFF2-40B4-BE49-F238E27FC236}">
                  <a16:creationId xmlns:a16="http://schemas.microsoft.com/office/drawing/2014/main" id="{E4D1C306-0E03-B29E-ACAF-A8C22AA6D333}"/>
                </a:ext>
              </a:extLst>
            </p:cNvPr>
            <p:cNvGrpSpPr/>
            <p:nvPr/>
          </p:nvGrpSpPr>
          <p:grpSpPr>
            <a:xfrm>
              <a:off x="2476051" y="1781430"/>
              <a:ext cx="374597" cy="1878415"/>
              <a:chOff x="2476051" y="1835809"/>
              <a:chExt cx="374597" cy="1878415"/>
            </a:xfrm>
          </p:grpSpPr>
          <p:cxnSp>
            <p:nvCxnSpPr>
              <p:cNvPr id="75" name="Connecteur droit 74">
                <a:extLst>
                  <a:ext uri="{FF2B5EF4-FFF2-40B4-BE49-F238E27FC236}">
                    <a16:creationId xmlns:a16="http://schemas.microsoft.com/office/drawing/2014/main" id="{746A8F59-00D2-8DD6-6248-A01FAD47DED4}"/>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1D6C9AFC-5C2B-AE45-821C-CB2ACF04D630}"/>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D00D18F2-AF8F-6A45-4AE3-6C97AC49ECFC}"/>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B379370E-C951-C0CF-6C96-AF38600AC905}"/>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72F2A53B-027F-BD34-8961-374C2D6288C9}"/>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8403A60B-A3A7-3550-B2EC-597A852B3BE4}"/>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1" name="Connecteur droit 80">
                <a:extLst>
                  <a:ext uri="{FF2B5EF4-FFF2-40B4-BE49-F238E27FC236}">
                    <a16:creationId xmlns:a16="http://schemas.microsoft.com/office/drawing/2014/main" id="{E6EAE2E8-6062-9004-EC11-7D2798C8303A}"/>
                  </a:ext>
                </a:extLst>
              </p:cNvPr>
              <p:cNvCxnSpPr/>
              <p:nvPr/>
            </p:nvCxnSpPr>
            <p:spPr>
              <a:xfrm>
                <a:off x="2476051" y="3714224"/>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5CCF2BB2-24DF-C64F-A35C-63726BC2BF0A}"/>
                </a:ext>
              </a:extLst>
            </p:cNvPr>
            <p:cNvGrpSpPr/>
            <p:nvPr/>
          </p:nvGrpSpPr>
          <p:grpSpPr>
            <a:xfrm>
              <a:off x="1147755" y="1639887"/>
              <a:ext cx="2272473" cy="2161500"/>
              <a:chOff x="1120969" y="1589165"/>
              <a:chExt cx="2272473" cy="2161500"/>
            </a:xfrm>
          </p:grpSpPr>
          <p:sp>
            <p:nvSpPr>
              <p:cNvPr id="58" name="Rectangle : coins arrondis 57">
                <a:extLst>
                  <a:ext uri="{FF2B5EF4-FFF2-40B4-BE49-F238E27FC236}">
                    <a16:creationId xmlns:a16="http://schemas.microsoft.com/office/drawing/2014/main" id="{2DCEBCE0-FC81-AE4E-D5C4-17FADF89D16D}"/>
                  </a:ext>
                </a:extLst>
              </p:cNvPr>
              <p:cNvSpPr/>
              <p:nvPr/>
            </p:nvSpPr>
            <p:spPr>
              <a:xfrm>
                <a:off x="1120969" y="251005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b</a:t>
                </a:r>
              </a:p>
            </p:txBody>
          </p:sp>
          <p:grpSp>
            <p:nvGrpSpPr>
              <p:cNvPr id="59" name="Groupe 58">
                <a:extLst>
                  <a:ext uri="{FF2B5EF4-FFF2-40B4-BE49-F238E27FC236}">
                    <a16:creationId xmlns:a16="http://schemas.microsoft.com/office/drawing/2014/main" id="{4193E7E3-4CE2-B6C1-97DF-4966E7F2AE5A}"/>
                  </a:ext>
                </a:extLst>
              </p:cNvPr>
              <p:cNvGrpSpPr/>
              <p:nvPr/>
            </p:nvGrpSpPr>
            <p:grpSpPr>
              <a:xfrm>
                <a:off x="1972415" y="1589165"/>
                <a:ext cx="476850" cy="2161500"/>
                <a:chOff x="1998815" y="1589165"/>
                <a:chExt cx="476850" cy="2587220"/>
              </a:xfrm>
            </p:grpSpPr>
            <p:sp>
              <p:nvSpPr>
                <p:cNvPr id="68" name="Rectangle : coins arrondis 67">
                  <a:extLst>
                    <a:ext uri="{FF2B5EF4-FFF2-40B4-BE49-F238E27FC236}">
                      <a16:creationId xmlns:a16="http://schemas.microsoft.com/office/drawing/2014/main" id="{42831525-DC44-17AE-601E-7F1347C09E88}"/>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18A9AB0A-A0C3-6179-D7CC-4BD992808614}"/>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495406EB-2E3C-0602-F8FF-81EBD1A61937}"/>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121C8857-A1AD-40AE-CDFE-D812F4C022DC}"/>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BD047403-FB14-5509-DA79-7875E3723822}"/>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85AD59E6-8244-B9F0-26F6-A42BC70DA658}"/>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74" name="Rectangle : coins arrondis 73">
                  <a:extLst>
                    <a:ext uri="{FF2B5EF4-FFF2-40B4-BE49-F238E27FC236}">
                      <a16:creationId xmlns:a16="http://schemas.microsoft.com/office/drawing/2014/main" id="{4ADF90AE-4AAD-F57D-8188-92CBB82D7FBF}"/>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60" name="Groupe 59">
                <a:extLst>
                  <a:ext uri="{FF2B5EF4-FFF2-40B4-BE49-F238E27FC236}">
                    <a16:creationId xmlns:a16="http://schemas.microsoft.com/office/drawing/2014/main" id="{D8FD61F1-1A63-BEB0-840E-8E94B93F9785}"/>
                  </a:ext>
                </a:extLst>
              </p:cNvPr>
              <p:cNvGrpSpPr/>
              <p:nvPr/>
            </p:nvGrpSpPr>
            <p:grpSpPr>
              <a:xfrm>
                <a:off x="2823862" y="1589165"/>
                <a:ext cx="569580" cy="2161500"/>
                <a:chOff x="1998815" y="1589165"/>
                <a:chExt cx="476850" cy="2587220"/>
              </a:xfrm>
            </p:grpSpPr>
            <p:sp>
              <p:nvSpPr>
                <p:cNvPr id="61" name="Rectangle : coins arrondis 60">
                  <a:extLst>
                    <a:ext uri="{FF2B5EF4-FFF2-40B4-BE49-F238E27FC236}">
                      <a16:creationId xmlns:a16="http://schemas.microsoft.com/office/drawing/2014/main" id="{5F18F91B-A575-FEA3-5A96-997E454CD278}"/>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a</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2" name="Rectangle : coins arrondis 61">
                  <a:extLst>
                    <a:ext uri="{FF2B5EF4-FFF2-40B4-BE49-F238E27FC236}">
                      <a16:creationId xmlns:a16="http://schemas.microsoft.com/office/drawing/2014/main" id="{3C638DD9-DA3F-F30F-98CD-6A20D22688A2}"/>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63" name="Rectangle : coins arrondis 62">
                  <a:extLst>
                    <a:ext uri="{FF2B5EF4-FFF2-40B4-BE49-F238E27FC236}">
                      <a16:creationId xmlns:a16="http://schemas.microsoft.com/office/drawing/2014/main" id="{B38C63C6-C326-7DC1-CF91-44989EE740B6}"/>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64" name="Rectangle : coins arrondis 63">
                  <a:extLst>
                    <a:ext uri="{FF2B5EF4-FFF2-40B4-BE49-F238E27FC236}">
                      <a16:creationId xmlns:a16="http://schemas.microsoft.com/office/drawing/2014/main" id="{14049BF1-B24A-DC39-746D-BFCE910349E0}"/>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65" name="Rectangle : coins arrondis 64">
                  <a:extLst>
                    <a:ext uri="{FF2B5EF4-FFF2-40B4-BE49-F238E27FC236}">
                      <a16:creationId xmlns:a16="http://schemas.microsoft.com/office/drawing/2014/main" id="{D1666E46-6812-DF45-B16C-1E12731F7B50}"/>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e</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6" name="Rectangle : coins arrondis 65">
                  <a:extLst>
                    <a:ext uri="{FF2B5EF4-FFF2-40B4-BE49-F238E27FC236}">
                      <a16:creationId xmlns:a16="http://schemas.microsoft.com/office/drawing/2014/main" id="{3EE49EE4-A189-EAD7-50DA-9854A80D236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67" name="Rectangle : coins arrondis 66">
                  <a:extLst>
                    <a:ext uri="{FF2B5EF4-FFF2-40B4-BE49-F238E27FC236}">
                      <a16:creationId xmlns:a16="http://schemas.microsoft.com/office/drawing/2014/main" id="{3B9F28DC-FF05-112A-8432-326849D3248C}"/>
                    </a:ext>
                  </a:extLst>
                </p:cNvPr>
                <p:cNvSpPr/>
                <p:nvPr/>
              </p:nvSpPr>
              <p:spPr>
                <a:xfrm>
                  <a:off x="1998815" y="383754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b</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3ED0E3EF-C668-2AA9-985E-FA735CC46543}"/>
                </a:ext>
              </a:extLst>
            </p:cNvPr>
            <p:cNvCxnSpPr>
              <a:stCxn id="58" idx="3"/>
              <a:endCxn id="68" idx="1"/>
            </p:cNvCxnSpPr>
            <p:nvPr/>
          </p:nvCxnSpPr>
          <p:spPr>
            <a:xfrm flipV="1">
              <a:off x="1624605" y="1781430"/>
              <a:ext cx="374596" cy="9487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51F9CFA1-CF61-A2DE-532F-1FDFC25A740C}"/>
                </a:ext>
              </a:extLst>
            </p:cNvPr>
            <p:cNvCxnSpPr>
              <a:stCxn id="58" idx="3"/>
              <a:endCxn id="69" idx="1"/>
            </p:cNvCxnSpPr>
            <p:nvPr/>
          </p:nvCxnSpPr>
          <p:spPr>
            <a:xfrm flipV="1">
              <a:off x="1624605" y="2094373"/>
              <a:ext cx="374596" cy="6358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9653E579-7D6B-BC57-5F6C-220DC81B4252}"/>
                </a:ext>
              </a:extLst>
            </p:cNvPr>
            <p:cNvCxnSpPr>
              <a:stCxn id="58" idx="3"/>
              <a:endCxn id="70" idx="1"/>
            </p:cNvCxnSpPr>
            <p:nvPr/>
          </p:nvCxnSpPr>
          <p:spPr>
            <a:xfrm flipV="1">
              <a:off x="1624605" y="2407316"/>
              <a:ext cx="374596" cy="3228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60E0BCEE-C297-3722-20BE-1B481E4868CD}"/>
                </a:ext>
              </a:extLst>
            </p:cNvPr>
            <p:cNvCxnSpPr>
              <a:stCxn id="58" idx="3"/>
              <a:endCxn id="71" idx="1"/>
            </p:cNvCxnSpPr>
            <p:nvPr/>
          </p:nvCxnSpPr>
          <p:spPr>
            <a:xfrm flipV="1">
              <a:off x="1624605" y="2720259"/>
              <a:ext cx="374596" cy="993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2E31ABE2-2109-5D18-15A0-193643EDD501}"/>
                </a:ext>
              </a:extLst>
            </p:cNvPr>
            <p:cNvCxnSpPr>
              <a:stCxn id="58" idx="3"/>
              <a:endCxn id="72" idx="1"/>
            </p:cNvCxnSpPr>
            <p:nvPr/>
          </p:nvCxnSpPr>
          <p:spPr>
            <a:xfrm>
              <a:off x="1624605" y="2730196"/>
              <a:ext cx="374596" cy="3030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C485A9B2-26BB-230A-EBBB-763090DCC11C}"/>
                </a:ext>
              </a:extLst>
            </p:cNvPr>
            <p:cNvCxnSpPr>
              <a:stCxn id="58" idx="3"/>
              <a:endCxn id="73" idx="1"/>
            </p:cNvCxnSpPr>
            <p:nvPr/>
          </p:nvCxnSpPr>
          <p:spPr>
            <a:xfrm>
              <a:off x="1624605" y="2730196"/>
              <a:ext cx="374596" cy="61595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D68D48C2-1EB8-965F-8D02-FFACB19B8DD2}"/>
                </a:ext>
              </a:extLst>
            </p:cNvPr>
            <p:cNvCxnSpPr>
              <a:cxnSpLocks/>
              <a:stCxn id="58" idx="3"/>
              <a:endCxn id="74" idx="1"/>
            </p:cNvCxnSpPr>
            <p:nvPr/>
          </p:nvCxnSpPr>
          <p:spPr>
            <a:xfrm>
              <a:off x="1624605" y="2730196"/>
              <a:ext cx="374596" cy="92964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19941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5" name="ZoneTexte 4">
            <a:extLst>
              <a:ext uri="{FF2B5EF4-FFF2-40B4-BE49-F238E27FC236}">
                <a16:creationId xmlns:a16="http://schemas.microsoft.com/office/drawing/2014/main" id="{F952DA28-DC3B-BFC1-BED4-6FAB97EE3ADA}"/>
              </a:ext>
            </a:extLst>
          </p:cNvPr>
          <p:cNvSpPr txBox="1"/>
          <p:nvPr>
            <p:custDataLst>
              <p:tags r:id="rId12"/>
            </p:custDataLst>
          </p:nvPr>
        </p:nvSpPr>
        <p:spPr>
          <a:xfrm>
            <a:off x="402137" y="2197373"/>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bé    bo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be</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bi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ub</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bou   </a:t>
            </a:r>
          </a:p>
        </p:txBody>
      </p:sp>
    </p:spTree>
    <p:extLst>
      <p:ext uri="{BB962C8B-B14F-4D97-AF65-F5344CB8AC3E}">
        <p14:creationId xmlns:p14="http://schemas.microsoft.com/office/powerpoint/2010/main" val="34959063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bi   bu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be</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ab   bé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6" name="ZoneTexte 5">
            <a:extLst>
              <a:ext uri="{FF2B5EF4-FFF2-40B4-BE49-F238E27FC236}">
                <a16:creationId xmlns:a16="http://schemas.microsoft.com/office/drawing/2014/main" id="{BFF0BFDF-4140-DE08-32A8-BFDD9F425668}"/>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6182904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DC2915FB-92C5-567C-5ECF-2E05C753D10B}"/>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ib</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be  bi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bu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bé   </a:t>
            </a:r>
          </a:p>
        </p:txBody>
      </p:sp>
    </p:spTree>
    <p:extLst>
      <p:ext uri="{BB962C8B-B14F-4D97-AF65-F5344CB8AC3E}">
        <p14:creationId xmlns:p14="http://schemas.microsoft.com/office/powerpoint/2010/main" val="965863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25</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0E8CC45D-7AD4-5388-8A91-C2CE591B5B62}"/>
              </a:ext>
            </a:extLst>
          </p:cNvPr>
          <p:cNvPicPr>
            <a:picLocks noChangeAspect="1"/>
          </p:cNvPicPr>
          <p:nvPr/>
        </p:nvPicPr>
        <p:blipFill>
          <a:blip r:embed="rId12"/>
          <a:stretch>
            <a:fillRect/>
          </a:stretch>
        </p:blipFill>
        <p:spPr>
          <a:xfrm>
            <a:off x="2690564" y="1002617"/>
            <a:ext cx="3762871" cy="5240528"/>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690564" y="1447836"/>
            <a:ext cx="4098623" cy="142889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7" name="Image 6">
            <a:extLst>
              <a:ext uri="{FF2B5EF4-FFF2-40B4-BE49-F238E27FC236}">
                <a16:creationId xmlns:a16="http://schemas.microsoft.com/office/drawing/2014/main" id="{4942E21D-2E0D-B5BF-1B98-157115549A52}"/>
              </a:ext>
            </a:extLst>
          </p:cNvPr>
          <p:cNvPicPr>
            <a:picLocks noChangeAspect="1"/>
          </p:cNvPicPr>
          <p:nvPr/>
        </p:nvPicPr>
        <p:blipFill>
          <a:blip r:embed="rId14"/>
          <a:stretch>
            <a:fillRect/>
          </a:stretch>
        </p:blipFill>
        <p:spPr>
          <a:xfrm>
            <a:off x="4239994" y="2492048"/>
            <a:ext cx="4675406" cy="178374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b</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2650844" y="1708992"/>
            <a:ext cx="478654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bébé</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2999328" y="4184611"/>
            <a:ext cx="3585134"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26740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b/é    bé    b/é   bé. B</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ébé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bébé.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681318" y="1519437"/>
            <a:ext cx="6278779"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bé</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bé</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743632" y="2835527"/>
            <a:ext cx="228353" cy="2134235"/>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6170083" y="2951912"/>
            <a:ext cx="217182" cy="191263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r/a    ra     b/a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R</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aba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Rabat.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271415" y="1519437"/>
            <a:ext cx="6278779"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ba</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028845" y="3140411"/>
            <a:ext cx="217183" cy="151329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28265" y="2398928"/>
            <a:ext cx="217182" cy="299626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13076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l/a   la    v/a   va    b/o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Lavabo. Lisons ensemble : lavabo.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1483386" y="1776111"/>
            <a:ext cx="8002316"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la</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va</a:t>
            </a:r>
            <a:r>
              <a:rPr kumimoji="0" lang="pt-BR" sz="72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bo </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2070839" y="3246775"/>
            <a:ext cx="249841" cy="125530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3881679" y="2996309"/>
            <a:ext cx="249844" cy="176753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Parenthèse ouvrante 4">
            <a:extLst>
              <a:ext uri="{FF2B5EF4-FFF2-40B4-BE49-F238E27FC236}">
                <a16:creationId xmlns:a16="http://schemas.microsoft.com/office/drawing/2014/main" id="{319FD05C-B157-E768-91C5-2E0D6AE68EEA}"/>
              </a:ext>
            </a:extLst>
          </p:cNvPr>
          <p:cNvSpPr/>
          <p:nvPr>
            <p:custDataLst>
              <p:tags r:id="rId11"/>
            </p:custDataLst>
          </p:nvPr>
        </p:nvSpPr>
        <p:spPr>
          <a:xfrm rot="16200000">
            <a:off x="5870904" y="3074046"/>
            <a:ext cx="249841" cy="161206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49346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b/u   bu    r/a  ra.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Bura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bura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bu</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514935" y="3045828"/>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976900" y="3187795"/>
            <a:ext cx="217181" cy="1896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11666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b/u/s   bus.  Lisons ensemble : bus.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212062"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bus</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4746577" y="2602461"/>
            <a:ext cx="260615" cy="31108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9125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bébé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err="1">
                <a:solidFill>
                  <a:srgbClr val="4BACC6">
                    <a:lumMod val="50000"/>
                  </a:srgbClr>
                </a:solidFill>
                <a:latin typeface="Dosis" pitchFamily="2" charset="0"/>
                <a:cs typeface="Times New Roman" panose="02020603050405020304" pitchFamily="18" charset="0"/>
              </a:rPr>
              <a:t>bali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fuba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lavabo   bus</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lang="fr-FR" sz="7200" b="1" dirty="0" err="1">
                <a:solidFill>
                  <a:srgbClr val="4BACC6">
                    <a:lumMod val="50000"/>
                  </a:srgbClr>
                </a:solidFill>
                <a:latin typeface="Dosis" pitchFamily="2" charset="0"/>
                <a:cs typeface="Times New Roman" panose="02020603050405020304" pitchFamily="18" charset="0"/>
              </a:rPr>
              <a:t>bobi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saba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balou</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   bol</a:t>
            </a:r>
            <a:r>
              <a:rPr lang="fr-FR" sz="7200" b="1" dirty="0">
                <a:solidFill>
                  <a:schemeClr val="bg1">
                    <a:lumMod val="65000"/>
                  </a:schemeClr>
                </a:solidFill>
                <a:latin typeface="Dosis" pitchFamily="2" charset="0"/>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sabo</a:t>
            </a:r>
            <a:r>
              <a:rPr lang="fr-FR" sz="7200" b="1" dirty="0">
                <a:solidFill>
                  <a:schemeClr val="bg1">
                    <a:lumMod val="75000"/>
                  </a:schemeClr>
                </a:solidFill>
                <a:latin typeface="Dosis" pitchFamily="2" charset="0"/>
                <a:cs typeface="Times New Roman" panose="02020603050405020304" pitchFamily="18" charset="0"/>
              </a:rPr>
              <a:t>t</a:t>
            </a:r>
            <a:r>
              <a:rPr lang="fr-FR" sz="7200" b="1" dirty="0">
                <a:solidFill>
                  <a:schemeClr val="bg1">
                    <a:lumMod val="65000"/>
                  </a:schemeClr>
                </a:solidFill>
                <a:latin typeface="Dosis" pitchFamily="2" charset="0"/>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25</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0E8CC45D-7AD4-5388-8A91-C2CE591B5B62}"/>
              </a:ext>
            </a:extLst>
          </p:cNvPr>
          <p:cNvPicPr>
            <a:picLocks noChangeAspect="1"/>
          </p:cNvPicPr>
          <p:nvPr/>
        </p:nvPicPr>
        <p:blipFill>
          <a:blip r:embed="rId12"/>
          <a:stretch>
            <a:fillRect/>
          </a:stretch>
        </p:blipFill>
        <p:spPr>
          <a:xfrm>
            <a:off x="2690564" y="1002617"/>
            <a:ext cx="3762871" cy="5240528"/>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03386" y="2876734"/>
            <a:ext cx="1881436" cy="111194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533982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7" name="Image 6">
            <a:extLst>
              <a:ext uri="{FF2B5EF4-FFF2-40B4-BE49-F238E27FC236}">
                <a16:creationId xmlns:a16="http://schemas.microsoft.com/office/drawing/2014/main" id="{0D2B2660-CF3A-ABD7-5DE9-DD1D1BA07AC0}"/>
              </a:ext>
            </a:extLst>
          </p:cNvPr>
          <p:cNvPicPr>
            <a:picLocks noChangeAspect="1"/>
          </p:cNvPicPr>
          <p:nvPr/>
        </p:nvPicPr>
        <p:blipFill>
          <a:blip r:embed="rId14"/>
          <a:stretch>
            <a:fillRect/>
          </a:stretch>
        </p:blipFill>
        <p:spPr>
          <a:xfrm>
            <a:off x="4884367" y="2428492"/>
            <a:ext cx="3140281" cy="2001016"/>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les -des  - un -  une  - dans -  deux -  trois de – du -  des -  pour – avec.</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toute la famille se réveille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deux ». Il s’écrit avec les lettres d-e-u-x. deux. Lisons ensemble : deux.</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285872" y="2769799"/>
            <a:ext cx="8559801"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8000" b="1" i="0" u="none" strike="noStrike" kern="0" cap="none" spc="320" normalizeH="0" baseline="0" noProof="0" dirty="0">
                <a:ln>
                  <a:noFill/>
                </a:ln>
                <a:solidFill>
                  <a:srgbClr val="106585"/>
                </a:solidFill>
                <a:effectLst/>
                <a:uLnTx/>
                <a:uFillTx/>
                <a:latin typeface="Dosis" pitchFamily="2" charset="0"/>
                <a:ea typeface="+mn-ea"/>
                <a:cs typeface="+mn-cs"/>
              </a:rPr>
              <a:t>deux</a:t>
            </a:r>
          </a:p>
        </p:txBody>
      </p:sp>
    </p:spTree>
    <p:extLst>
      <p:ext uri="{BB962C8B-B14F-4D97-AF65-F5344CB8AC3E}">
        <p14:creationId xmlns:p14="http://schemas.microsoft.com/office/powerpoint/2010/main" val="2938279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trois ». Il s’écrit avec les lettres t-r-o-i-s. trois. Lisons ensemble : trois.</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285872" y="2769799"/>
            <a:ext cx="8559801"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8000" b="1" i="0" u="none" strike="noStrike" kern="0" cap="none" spc="320" normalizeH="0" baseline="0" noProof="0" dirty="0">
                <a:ln>
                  <a:noFill/>
                </a:ln>
                <a:solidFill>
                  <a:srgbClr val="106585"/>
                </a:solidFill>
                <a:effectLst/>
                <a:uLnTx/>
                <a:uFillTx/>
                <a:latin typeface="Dosis" pitchFamily="2" charset="0"/>
                <a:ea typeface="+mn-ea"/>
                <a:cs typeface="+mn-cs"/>
              </a:rPr>
              <a:t>trois</a:t>
            </a:r>
          </a:p>
        </p:txBody>
      </p:sp>
    </p:spTree>
    <p:extLst>
      <p:ext uri="{BB962C8B-B14F-4D97-AF65-F5344CB8AC3E}">
        <p14:creationId xmlns:p14="http://schemas.microsoft.com/office/powerpoint/2010/main" val="2314321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86232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les    des    de   un    une   dans    deux   trois   du    des     pour   avec</a:t>
            </a:r>
          </a:p>
        </p:txBody>
      </p:sp>
    </p:spTree>
    <p:extLst>
      <p:ext uri="{BB962C8B-B14F-4D97-AF65-F5344CB8AC3E}">
        <p14:creationId xmlns:p14="http://schemas.microsoft.com/office/powerpoint/2010/main" val="30360405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171081" y="3525800"/>
            <a:ext cx="8776195"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les       des       de</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une        dans </a:t>
            </a:r>
          </a:p>
        </p:txBody>
      </p:sp>
    </p:spTree>
    <p:extLst>
      <p:ext uri="{BB962C8B-B14F-4D97-AF65-F5344CB8AC3E}">
        <p14:creationId xmlns:p14="http://schemas.microsoft.com/office/powerpoint/2010/main" val="21082687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deux      pour       du</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des      trois     avec</a:t>
            </a:r>
          </a:p>
        </p:txBody>
      </p:sp>
    </p:spTree>
    <p:extLst>
      <p:ext uri="{BB962C8B-B14F-4D97-AF65-F5344CB8AC3E}">
        <p14:creationId xmlns:p14="http://schemas.microsoft.com/office/powerpoint/2010/main" val="32368821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25</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0E8CC45D-7AD4-5388-8A91-C2CE591B5B62}"/>
              </a:ext>
            </a:extLst>
          </p:cNvPr>
          <p:cNvPicPr>
            <a:picLocks noChangeAspect="1"/>
          </p:cNvPicPr>
          <p:nvPr/>
        </p:nvPicPr>
        <p:blipFill>
          <a:blip r:embed="rId12"/>
          <a:stretch>
            <a:fillRect/>
          </a:stretch>
        </p:blipFill>
        <p:spPr>
          <a:xfrm>
            <a:off x="2690564" y="1002617"/>
            <a:ext cx="3762871" cy="5240528"/>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4663950" y="2871783"/>
            <a:ext cx="1881436" cy="111194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43095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F7B192FD-8760-68E6-2DD4-C7AFFEC22F8B}"/>
              </a:ext>
            </a:extLst>
          </p:cNvPr>
          <p:cNvPicPr>
            <a:picLocks noChangeAspect="1"/>
          </p:cNvPicPr>
          <p:nvPr/>
        </p:nvPicPr>
        <p:blipFill>
          <a:blip r:embed="rId14"/>
          <a:stretch>
            <a:fillRect/>
          </a:stretch>
        </p:blipFill>
        <p:spPr>
          <a:xfrm>
            <a:off x="5196278" y="2406934"/>
            <a:ext cx="3046495" cy="2070433"/>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bé », j’entends « b » et « é ». J’écris un b  et un é.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bé</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599" y="333987"/>
            <a:ext cx="7975601"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bébé » . « bé – bé ». J’entends « bé »,  j’écris la lettre b et é. J’entends « bé », j’écris la lettre b et é. bébé.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bé</a:t>
            </a:r>
            <a:r>
              <a:rPr kumimoji="0" lang="pt-BR" sz="60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bé</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2542251" y="3460336"/>
            <a:ext cx="278418" cy="1610718"/>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542755" y="3406154"/>
            <a:ext cx="233539" cy="1763961"/>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a:t>
            </a:r>
            <a:r>
              <a:rPr lang="fr-FR" sz="1600" b="1" dirty="0" err="1">
                <a:solidFill>
                  <a:prstClr val="white">
                    <a:lumMod val="65000"/>
                  </a:prstClr>
                </a:solidFill>
                <a:latin typeface="Calibri"/>
              </a:rPr>
              <a:t>bobi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bali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lavabo</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a:t>
            </a:r>
            <a:r>
              <a:rPr lang="fr-FR" sz="1600" b="1" dirty="0">
                <a:solidFill>
                  <a:prstClr val="white">
                    <a:lumMod val="65000"/>
                  </a:prstClr>
                </a:solidFill>
                <a:latin typeface="Calibri"/>
              </a:rPr>
              <a:t>25</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2" name="Image 1">
            <a:extLst>
              <a:ext uri="{FF2B5EF4-FFF2-40B4-BE49-F238E27FC236}">
                <a16:creationId xmlns:a16="http://schemas.microsoft.com/office/drawing/2014/main" id="{23D71A5A-84C5-CBA1-D20E-5E16EE8E3755}"/>
              </a:ext>
            </a:extLst>
          </p:cNvPr>
          <p:cNvPicPr>
            <a:picLocks noChangeAspect="1"/>
          </p:cNvPicPr>
          <p:nvPr/>
        </p:nvPicPr>
        <p:blipFill>
          <a:blip r:embed="rId12"/>
          <a:stretch>
            <a:fillRect/>
          </a:stretch>
        </p:blipFill>
        <p:spPr>
          <a:xfrm>
            <a:off x="2684337" y="1080758"/>
            <a:ext cx="3762871" cy="5240528"/>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530494" y="4142990"/>
            <a:ext cx="4070555" cy="19773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6" name="Image 5">
            <a:extLst>
              <a:ext uri="{FF2B5EF4-FFF2-40B4-BE49-F238E27FC236}">
                <a16:creationId xmlns:a16="http://schemas.microsoft.com/office/drawing/2014/main" id="{024CD571-041F-06DC-AAD0-F0F54223A3F3}"/>
              </a:ext>
            </a:extLst>
          </p:cNvPr>
          <p:cNvPicPr>
            <a:picLocks noChangeAspect="1"/>
          </p:cNvPicPr>
          <p:nvPr/>
        </p:nvPicPr>
        <p:blipFill>
          <a:blip r:embed="rId12"/>
          <a:stretch>
            <a:fillRect/>
          </a:stretch>
        </p:blipFill>
        <p:spPr>
          <a:xfrm>
            <a:off x="2116680" y="2044103"/>
            <a:ext cx="4910639" cy="2769793"/>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10</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a:t>
            </a:r>
            <a:r>
              <a:rPr lang="fr-FR" sz="2000" dirty="0">
                <a:solidFill>
                  <a:prstClr val="black"/>
                </a:solidFill>
                <a:latin typeface="Dosis" pitchFamily="2" charset="0"/>
              </a:rPr>
              <a:t>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b</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b</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9"/>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9"/>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9"/>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4"/>
</p:tagLst>
</file>

<file path=ppt/tags/tag155.xml><?xml version="1.0" encoding="utf-8"?>
<p:tagLst xmlns:a="http://schemas.openxmlformats.org/drawingml/2006/main" xmlns:r="http://schemas.openxmlformats.org/officeDocument/2006/relationships" xmlns:p="http://schemas.openxmlformats.org/presentationml/2006/main">
  <p:tag name="NUM" val="5"/>
</p:tagLst>
</file>

<file path=ppt/tags/tag156.xml><?xml version="1.0" encoding="utf-8"?>
<p:tagLst xmlns:a="http://schemas.openxmlformats.org/drawingml/2006/main" xmlns:r="http://schemas.openxmlformats.org/officeDocument/2006/relationships" xmlns:p="http://schemas.openxmlformats.org/presentationml/2006/main">
  <p:tag name="NUM" val="6"/>
</p:tagLst>
</file>

<file path=ppt/tags/tag157.xml><?xml version="1.0" encoding="utf-8"?>
<p:tagLst xmlns:a="http://schemas.openxmlformats.org/drawingml/2006/main" xmlns:r="http://schemas.openxmlformats.org/officeDocument/2006/relationships" xmlns:p="http://schemas.openxmlformats.org/presentationml/2006/main">
  <p:tag name="NUM" val="9"/>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9"/>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4"/>
</p:tagLst>
</file>

<file path=ppt/tags/tag176.xml><?xml version="1.0" encoding="utf-8"?>
<p:tagLst xmlns:a="http://schemas.openxmlformats.org/drawingml/2006/main" xmlns:r="http://schemas.openxmlformats.org/officeDocument/2006/relationships" xmlns:p="http://schemas.openxmlformats.org/presentationml/2006/main">
  <p:tag name="NUM" val="5"/>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5"/>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4"/>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4"/>
</p:tagLst>
</file>

<file path=ppt/tags/tag194.xml><?xml version="1.0" encoding="utf-8"?>
<p:tagLst xmlns:a="http://schemas.openxmlformats.org/drawingml/2006/main" xmlns:r="http://schemas.openxmlformats.org/officeDocument/2006/relationships" xmlns:p="http://schemas.openxmlformats.org/presentationml/2006/main">
  <p:tag name="NUM" val="5"/>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9"/>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4"/>
</p:tagLst>
</file>

<file path=ppt/tags/tag203.xml><?xml version="1.0" encoding="utf-8"?>
<p:tagLst xmlns:a="http://schemas.openxmlformats.org/drawingml/2006/main" xmlns:r="http://schemas.openxmlformats.org/officeDocument/2006/relationships" xmlns:p="http://schemas.openxmlformats.org/presentationml/2006/main">
  <p:tag name="NUM" val="5"/>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9"/>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4"/>
</p:tagLst>
</file>

<file path=ppt/tags/tag215.xml><?xml version="1.0" encoding="utf-8"?>
<p:tagLst xmlns:a="http://schemas.openxmlformats.org/drawingml/2006/main" xmlns:r="http://schemas.openxmlformats.org/officeDocument/2006/relationships" xmlns:p="http://schemas.openxmlformats.org/presentationml/2006/main">
  <p:tag name="NUM" val="5"/>
</p:tagLst>
</file>

<file path=ppt/tags/tag216.xml><?xml version="1.0" encoding="utf-8"?>
<p:tagLst xmlns:a="http://schemas.openxmlformats.org/drawingml/2006/main" xmlns:r="http://schemas.openxmlformats.org/officeDocument/2006/relationships" xmlns:p="http://schemas.openxmlformats.org/presentationml/2006/main">
  <p:tag name="NUM" val="6"/>
</p:tagLst>
</file>

<file path=ppt/tags/tag217.xml><?xml version="1.0" encoding="utf-8"?>
<p:tagLst xmlns:a="http://schemas.openxmlformats.org/drawingml/2006/main" xmlns:r="http://schemas.openxmlformats.org/officeDocument/2006/relationships" xmlns:p="http://schemas.openxmlformats.org/presentationml/2006/main">
  <p:tag name="NUM" val="13"/>
</p:tagLst>
</file>

<file path=ppt/tags/tag218.xml><?xml version="1.0" encoding="utf-8"?>
<p:tagLst xmlns:a="http://schemas.openxmlformats.org/drawingml/2006/main" xmlns:r="http://schemas.openxmlformats.org/officeDocument/2006/relationships" xmlns:p="http://schemas.openxmlformats.org/presentationml/2006/main">
  <p:tag name="NUM" val="14"/>
</p:tagLst>
</file>

<file path=ppt/tags/tag219.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25.xml><?xml version="1.0" encoding="utf-8"?>
<p:tagLst xmlns:a="http://schemas.openxmlformats.org/drawingml/2006/main" xmlns:r="http://schemas.openxmlformats.org/officeDocument/2006/relationships" xmlns:p="http://schemas.openxmlformats.org/presentationml/2006/main">
  <p:tag name="NUM" val="6"/>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9"/>
</p:tagLst>
</file>

<file path=ppt/tags/tag235.xml><?xml version="1.0" encoding="utf-8"?>
<p:tagLst xmlns:a="http://schemas.openxmlformats.org/drawingml/2006/main" xmlns:r="http://schemas.openxmlformats.org/officeDocument/2006/relationships" xmlns:p="http://schemas.openxmlformats.org/presentationml/2006/main">
  <p:tag name="NUM" val="1"/>
</p:tagLst>
</file>

<file path=ppt/tags/tag236.xml><?xml version="1.0" encoding="utf-8"?>
<p:tagLst xmlns:a="http://schemas.openxmlformats.org/drawingml/2006/main" xmlns:r="http://schemas.openxmlformats.org/officeDocument/2006/relationships" xmlns:p="http://schemas.openxmlformats.org/presentationml/2006/main">
  <p:tag name="NUM" val="2"/>
</p:tagLst>
</file>

<file path=ppt/tags/tag237.xml><?xml version="1.0" encoding="utf-8"?>
<p:tagLst xmlns:a="http://schemas.openxmlformats.org/drawingml/2006/main" xmlns:r="http://schemas.openxmlformats.org/officeDocument/2006/relationships" xmlns:p="http://schemas.openxmlformats.org/presentationml/2006/main">
  <p:tag name="NUM" val="3"/>
</p:tagLst>
</file>

<file path=ppt/tags/tag238.xml><?xml version="1.0" encoding="utf-8"?>
<p:tagLst xmlns:a="http://schemas.openxmlformats.org/drawingml/2006/main" xmlns:r="http://schemas.openxmlformats.org/officeDocument/2006/relationships" xmlns:p="http://schemas.openxmlformats.org/presentationml/2006/main">
  <p:tag name="NUM" val="4"/>
</p:tagLst>
</file>

<file path=ppt/tags/tag239.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1"/>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4"/>
</p:tagLst>
</file>

<file path=ppt/tags/tag244.xml><?xml version="1.0" encoding="utf-8"?>
<p:tagLst xmlns:a="http://schemas.openxmlformats.org/drawingml/2006/main" xmlns:r="http://schemas.openxmlformats.org/officeDocument/2006/relationships" xmlns:p="http://schemas.openxmlformats.org/presentationml/2006/main">
  <p:tag name="NUM" val="5"/>
</p:tagLst>
</file>

<file path=ppt/tags/tag245.xml><?xml version="1.0" encoding="utf-8"?>
<p:tagLst xmlns:a="http://schemas.openxmlformats.org/drawingml/2006/main" xmlns:r="http://schemas.openxmlformats.org/officeDocument/2006/relationships" xmlns:p="http://schemas.openxmlformats.org/presentationml/2006/main">
  <p:tag name="NUM" val="6"/>
</p:tagLst>
</file>

<file path=ppt/tags/tag246.xml><?xml version="1.0" encoding="utf-8"?>
<p:tagLst xmlns:a="http://schemas.openxmlformats.org/drawingml/2006/main" xmlns:r="http://schemas.openxmlformats.org/officeDocument/2006/relationships" xmlns:p="http://schemas.openxmlformats.org/presentationml/2006/main">
  <p:tag name="NUM" val="7"/>
</p:tagLst>
</file>

<file path=ppt/tags/tag247.xml><?xml version="1.0" encoding="utf-8"?>
<p:tagLst xmlns:a="http://schemas.openxmlformats.org/drawingml/2006/main" xmlns:r="http://schemas.openxmlformats.org/officeDocument/2006/relationships" xmlns:p="http://schemas.openxmlformats.org/presentationml/2006/main">
  <p:tag name="NUM" val="8"/>
</p:tagLst>
</file>

<file path=ppt/tags/tag248.xml><?xml version="1.0" encoding="utf-8"?>
<p:tagLst xmlns:a="http://schemas.openxmlformats.org/drawingml/2006/main" xmlns:r="http://schemas.openxmlformats.org/officeDocument/2006/relationships" xmlns:p="http://schemas.openxmlformats.org/presentationml/2006/main">
  <p:tag name="NUM" val="9"/>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11"/>
</p:tagLst>
</file>

<file path=ppt/tags/tag251.xml><?xml version="1.0" encoding="utf-8"?>
<p:tagLst xmlns:a="http://schemas.openxmlformats.org/drawingml/2006/main" xmlns:r="http://schemas.openxmlformats.org/officeDocument/2006/relationships" xmlns:p="http://schemas.openxmlformats.org/presentationml/2006/main">
  <p:tag name="NUM" val="12"/>
</p:tagLst>
</file>

<file path=ppt/tags/tag252.xml><?xml version="1.0" encoding="utf-8"?>
<p:tagLst xmlns:a="http://schemas.openxmlformats.org/drawingml/2006/main" xmlns:r="http://schemas.openxmlformats.org/officeDocument/2006/relationships" xmlns:p="http://schemas.openxmlformats.org/presentationml/2006/main">
  <p:tag name="NUM" val="1"/>
</p:tagLst>
</file>

<file path=ppt/tags/tag253.xml><?xml version="1.0" encoding="utf-8"?>
<p:tagLst xmlns:a="http://schemas.openxmlformats.org/drawingml/2006/main" xmlns:r="http://schemas.openxmlformats.org/officeDocument/2006/relationships" xmlns:p="http://schemas.openxmlformats.org/presentationml/2006/main">
  <p:tag name="NUM" val="2"/>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4"/>
</p:tagLst>
</file>

<file path=ppt/tags/tag256.xml><?xml version="1.0" encoding="utf-8"?>
<p:tagLst xmlns:a="http://schemas.openxmlformats.org/drawingml/2006/main" xmlns:r="http://schemas.openxmlformats.org/officeDocument/2006/relationships" xmlns:p="http://schemas.openxmlformats.org/presentationml/2006/main">
  <p:tag name="NUM" val="5"/>
</p:tagLst>
</file>

<file path=ppt/tags/tag257.xml><?xml version="1.0" encoding="utf-8"?>
<p:tagLst xmlns:a="http://schemas.openxmlformats.org/drawingml/2006/main" xmlns:r="http://schemas.openxmlformats.org/officeDocument/2006/relationships" xmlns:p="http://schemas.openxmlformats.org/presentationml/2006/main">
  <p:tag name="NUM" val="6"/>
</p:tagLst>
</file>

<file path=ppt/tags/tag258.xml><?xml version="1.0" encoding="utf-8"?>
<p:tagLst xmlns:a="http://schemas.openxmlformats.org/drawingml/2006/main" xmlns:r="http://schemas.openxmlformats.org/officeDocument/2006/relationships" xmlns:p="http://schemas.openxmlformats.org/presentationml/2006/main">
  <p:tag name="NUM" val="7"/>
</p:tagLst>
</file>

<file path=ppt/tags/tag259.xml><?xml version="1.0" encoding="utf-8"?>
<p:tagLst xmlns:a="http://schemas.openxmlformats.org/drawingml/2006/main" xmlns:r="http://schemas.openxmlformats.org/officeDocument/2006/relationships" xmlns:p="http://schemas.openxmlformats.org/presentationml/2006/main">
  <p:tag name="NUM" val="8"/>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60.xml><?xml version="1.0" encoding="utf-8"?>
<p:tagLst xmlns:a="http://schemas.openxmlformats.org/drawingml/2006/main" xmlns:r="http://schemas.openxmlformats.org/officeDocument/2006/relationships" xmlns:p="http://schemas.openxmlformats.org/presentationml/2006/main">
  <p:tag name="NUM" val="9"/>
</p:tagLst>
</file>

<file path=ppt/tags/tag261.xml><?xml version="1.0" encoding="utf-8"?>
<p:tagLst xmlns:a="http://schemas.openxmlformats.org/drawingml/2006/main" xmlns:r="http://schemas.openxmlformats.org/officeDocument/2006/relationships" xmlns:p="http://schemas.openxmlformats.org/presentationml/2006/main">
  <p:tag name="NUM" val="10"/>
</p:tagLst>
</file>

<file path=ppt/tags/tag262.xml><?xml version="1.0" encoding="utf-8"?>
<p:tagLst xmlns:a="http://schemas.openxmlformats.org/drawingml/2006/main" xmlns:r="http://schemas.openxmlformats.org/officeDocument/2006/relationships" xmlns:p="http://schemas.openxmlformats.org/presentationml/2006/main">
  <p:tag name="NUM" val="11"/>
</p:tagLst>
</file>

<file path=ppt/tags/tag263.xml><?xml version="1.0" encoding="utf-8"?>
<p:tagLst xmlns:a="http://schemas.openxmlformats.org/drawingml/2006/main" xmlns:r="http://schemas.openxmlformats.org/officeDocument/2006/relationships" xmlns:p="http://schemas.openxmlformats.org/presentationml/2006/main">
  <p:tag name="NUM" val="12"/>
</p:tagLst>
</file>

<file path=ppt/tags/tag264.xml><?xml version="1.0" encoding="utf-8"?>
<p:tagLst xmlns:a="http://schemas.openxmlformats.org/drawingml/2006/main" xmlns:r="http://schemas.openxmlformats.org/officeDocument/2006/relationships" xmlns:p="http://schemas.openxmlformats.org/presentationml/2006/main">
  <p:tag name="NUM" val="13"/>
</p:tagLst>
</file>

<file path=ppt/tags/tag265.xml><?xml version="1.0" encoding="utf-8"?>
<p:tagLst xmlns:a="http://schemas.openxmlformats.org/drawingml/2006/main" xmlns:r="http://schemas.openxmlformats.org/officeDocument/2006/relationships" xmlns:p="http://schemas.openxmlformats.org/presentationml/2006/main">
  <p:tag name="NUM" val="1"/>
</p:tagLst>
</file>

<file path=ppt/tags/tag266.xml><?xml version="1.0" encoding="utf-8"?>
<p:tagLst xmlns:a="http://schemas.openxmlformats.org/drawingml/2006/main" xmlns:r="http://schemas.openxmlformats.org/officeDocument/2006/relationships" xmlns:p="http://schemas.openxmlformats.org/presentationml/2006/main">
  <p:tag name="NUM" val="2"/>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4"/>
</p:tagLst>
</file>

<file path=ppt/tags/tag269.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70.xml><?xml version="1.0" encoding="utf-8"?>
<p:tagLst xmlns:a="http://schemas.openxmlformats.org/drawingml/2006/main" xmlns:r="http://schemas.openxmlformats.org/officeDocument/2006/relationships" xmlns:p="http://schemas.openxmlformats.org/presentationml/2006/main">
  <p:tag name="NUM" val="6"/>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8"/>
</p:tagLst>
</file>

<file path=ppt/tags/tag273.xml><?xml version="1.0" encoding="utf-8"?>
<p:tagLst xmlns:a="http://schemas.openxmlformats.org/drawingml/2006/main" xmlns:r="http://schemas.openxmlformats.org/officeDocument/2006/relationships" xmlns:p="http://schemas.openxmlformats.org/presentationml/2006/main">
  <p:tag name="NUM" val="9"/>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1"/>
</p:tagLst>
</file>

<file path=ppt/tags/tag276.xml><?xml version="1.0" encoding="utf-8"?>
<p:tagLst xmlns:a="http://schemas.openxmlformats.org/drawingml/2006/main" xmlns:r="http://schemas.openxmlformats.org/officeDocument/2006/relationships" xmlns:p="http://schemas.openxmlformats.org/presentationml/2006/main">
  <p:tag name="NUM" val="12"/>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5"/>
</p:tagLst>
</file>

<file path=ppt/tags/tag282.xml><?xml version="1.0" encoding="utf-8"?>
<p:tagLst xmlns:a="http://schemas.openxmlformats.org/drawingml/2006/main" xmlns:r="http://schemas.openxmlformats.org/officeDocument/2006/relationships" xmlns:p="http://schemas.openxmlformats.org/presentationml/2006/main">
  <p:tag name="NUM" val="6"/>
</p:tagLst>
</file>

<file path=ppt/tags/tag283.xml><?xml version="1.0" encoding="utf-8"?>
<p:tagLst xmlns:a="http://schemas.openxmlformats.org/drawingml/2006/main" xmlns:r="http://schemas.openxmlformats.org/officeDocument/2006/relationships" xmlns:p="http://schemas.openxmlformats.org/presentationml/2006/main">
  <p:tag name="NUM" val="7"/>
</p:tagLst>
</file>

<file path=ppt/tags/tag284.xml><?xml version="1.0" encoding="utf-8"?>
<p:tagLst xmlns:a="http://schemas.openxmlformats.org/drawingml/2006/main" xmlns:r="http://schemas.openxmlformats.org/officeDocument/2006/relationships" xmlns:p="http://schemas.openxmlformats.org/presentationml/2006/main">
  <p:tag name="NUM" val="8"/>
</p:tagLst>
</file>

<file path=ppt/tags/tag285.xml><?xml version="1.0" encoding="utf-8"?>
<p:tagLst xmlns:a="http://schemas.openxmlformats.org/drawingml/2006/main" xmlns:r="http://schemas.openxmlformats.org/officeDocument/2006/relationships" xmlns:p="http://schemas.openxmlformats.org/presentationml/2006/main">
  <p:tag name="NUM" val="9"/>
</p:tagLst>
</file>

<file path=ppt/tags/tag286.xml><?xml version="1.0" encoding="utf-8"?>
<p:tagLst xmlns:a="http://schemas.openxmlformats.org/drawingml/2006/main" xmlns:r="http://schemas.openxmlformats.org/officeDocument/2006/relationships" xmlns:p="http://schemas.openxmlformats.org/presentationml/2006/main">
  <p:tag name="NUM" val="10"/>
</p:tagLst>
</file>

<file path=ppt/tags/tag287.xml><?xml version="1.0" encoding="utf-8"?>
<p:tagLst xmlns:a="http://schemas.openxmlformats.org/drawingml/2006/main" xmlns:r="http://schemas.openxmlformats.org/officeDocument/2006/relationships" xmlns:p="http://schemas.openxmlformats.org/presentationml/2006/main">
  <p:tag name="NUM" val="11"/>
</p:tagLst>
</file>

<file path=ppt/tags/tag288.xml><?xml version="1.0" encoding="utf-8"?>
<p:tagLst xmlns:a="http://schemas.openxmlformats.org/drawingml/2006/main" xmlns:r="http://schemas.openxmlformats.org/officeDocument/2006/relationships" xmlns:p="http://schemas.openxmlformats.org/presentationml/2006/main">
  <p:tag name="NUM" val="12"/>
</p:tagLst>
</file>

<file path=ppt/tags/tag289.xml><?xml version="1.0" encoding="utf-8"?>
<p:tagLst xmlns:a="http://schemas.openxmlformats.org/drawingml/2006/main" xmlns:r="http://schemas.openxmlformats.org/officeDocument/2006/relationships" xmlns:p="http://schemas.openxmlformats.org/presentationml/2006/main">
  <p:tag name="NUM" val="1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6"/>
</p:tagLst>
</file>

<file path=ppt/tags/tag296.xml><?xml version="1.0" encoding="utf-8"?>
<p:tagLst xmlns:a="http://schemas.openxmlformats.org/drawingml/2006/main" xmlns:r="http://schemas.openxmlformats.org/officeDocument/2006/relationships" xmlns:p="http://schemas.openxmlformats.org/presentationml/2006/main">
  <p:tag name="NUM" val="7"/>
</p:tagLst>
</file>

<file path=ppt/tags/tag297.xml><?xml version="1.0" encoding="utf-8"?>
<p:tagLst xmlns:a="http://schemas.openxmlformats.org/drawingml/2006/main" xmlns:r="http://schemas.openxmlformats.org/officeDocument/2006/relationships" xmlns:p="http://schemas.openxmlformats.org/presentationml/2006/main">
  <p:tag name="NUM" val="8"/>
</p:tagLst>
</file>

<file path=ppt/tags/tag298.xml><?xml version="1.0" encoding="utf-8"?>
<p:tagLst xmlns:a="http://schemas.openxmlformats.org/drawingml/2006/main" xmlns:r="http://schemas.openxmlformats.org/officeDocument/2006/relationships" xmlns:p="http://schemas.openxmlformats.org/presentationml/2006/main">
  <p:tag name="NUM" val="9"/>
</p:tagLst>
</file>

<file path=ppt/tags/tag29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11"/>
</p:tagLst>
</file>

<file path=ppt/tags/tag301.xml><?xml version="1.0" encoding="utf-8"?>
<p:tagLst xmlns:a="http://schemas.openxmlformats.org/drawingml/2006/main" xmlns:r="http://schemas.openxmlformats.org/officeDocument/2006/relationships" xmlns:p="http://schemas.openxmlformats.org/presentationml/2006/main">
  <p:tag name="NUM" val="12"/>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9"/>
</p:tagLst>
</file>

<file path=ppt/tags/tag311.xml><?xml version="1.0" encoding="utf-8"?>
<p:tagLst xmlns:a="http://schemas.openxmlformats.org/drawingml/2006/main" xmlns:r="http://schemas.openxmlformats.org/officeDocument/2006/relationships" xmlns:p="http://schemas.openxmlformats.org/presentationml/2006/main">
  <p:tag name="NUM" val="10"/>
</p:tagLst>
</file>

<file path=ppt/tags/tag312.xml><?xml version="1.0" encoding="utf-8"?>
<p:tagLst xmlns:a="http://schemas.openxmlformats.org/drawingml/2006/main" xmlns:r="http://schemas.openxmlformats.org/officeDocument/2006/relationships" xmlns:p="http://schemas.openxmlformats.org/presentationml/2006/main">
  <p:tag name="NUM" val="11"/>
</p:tagLst>
</file>

<file path=ppt/tags/tag313.xml><?xml version="1.0" encoding="utf-8"?>
<p:tagLst xmlns:a="http://schemas.openxmlformats.org/drawingml/2006/main" xmlns:r="http://schemas.openxmlformats.org/officeDocument/2006/relationships" xmlns:p="http://schemas.openxmlformats.org/presentationml/2006/main">
  <p:tag name="NUM" val="12"/>
</p:tagLst>
</file>

<file path=ppt/tags/tag314.xml><?xml version="1.0" encoding="utf-8"?>
<p:tagLst xmlns:a="http://schemas.openxmlformats.org/drawingml/2006/main" xmlns:r="http://schemas.openxmlformats.org/officeDocument/2006/relationships" xmlns:p="http://schemas.openxmlformats.org/presentationml/2006/main">
  <p:tag name="NUM" val="13"/>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7"/>
</p:tagLst>
</file>

<file path=ppt/tags/tag322.xml><?xml version="1.0" encoding="utf-8"?>
<p:tagLst xmlns:a="http://schemas.openxmlformats.org/drawingml/2006/main" xmlns:r="http://schemas.openxmlformats.org/officeDocument/2006/relationships" xmlns:p="http://schemas.openxmlformats.org/presentationml/2006/main">
  <p:tag name="NUM" val="8"/>
</p:tagLst>
</file>

<file path=ppt/tags/tag323.xml><?xml version="1.0" encoding="utf-8"?>
<p:tagLst xmlns:a="http://schemas.openxmlformats.org/drawingml/2006/main" xmlns:r="http://schemas.openxmlformats.org/officeDocument/2006/relationships" xmlns:p="http://schemas.openxmlformats.org/presentationml/2006/main">
  <p:tag name="NUM" val="9"/>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1"/>
</p:tagLst>
</file>

<file path=ppt/tags/tag326.xml><?xml version="1.0" encoding="utf-8"?>
<p:tagLst xmlns:a="http://schemas.openxmlformats.org/drawingml/2006/main" xmlns:r="http://schemas.openxmlformats.org/officeDocument/2006/relationships" xmlns:p="http://schemas.openxmlformats.org/presentationml/2006/main">
  <p:tag name="NUM" val="12"/>
</p:tagLst>
</file>

<file path=ppt/tags/tag327.xml><?xml version="1.0" encoding="utf-8"?>
<p:tagLst xmlns:a="http://schemas.openxmlformats.org/drawingml/2006/main" xmlns:r="http://schemas.openxmlformats.org/officeDocument/2006/relationships" xmlns:p="http://schemas.openxmlformats.org/presentationml/2006/main">
  <p:tag name="NUM" val="1"/>
</p:tagLst>
</file>

<file path=ppt/tags/tag328.xml><?xml version="1.0" encoding="utf-8"?>
<p:tagLst xmlns:a="http://schemas.openxmlformats.org/drawingml/2006/main" xmlns:r="http://schemas.openxmlformats.org/officeDocument/2006/relationships" xmlns:p="http://schemas.openxmlformats.org/presentationml/2006/main">
  <p:tag name="NUM" val="2"/>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4"/>
</p:tagLst>
</file>

<file path=ppt/tags/tag331.xml><?xml version="1.0" encoding="utf-8"?>
<p:tagLst xmlns:a="http://schemas.openxmlformats.org/drawingml/2006/main" xmlns:r="http://schemas.openxmlformats.org/officeDocument/2006/relationships" xmlns:p="http://schemas.openxmlformats.org/presentationml/2006/main">
  <p:tag name="NUM" val="5"/>
</p:tagLst>
</file>

<file path=ppt/tags/tag332.xml><?xml version="1.0" encoding="utf-8"?>
<p:tagLst xmlns:a="http://schemas.openxmlformats.org/drawingml/2006/main" xmlns:r="http://schemas.openxmlformats.org/officeDocument/2006/relationships" xmlns:p="http://schemas.openxmlformats.org/presentationml/2006/main">
  <p:tag name="NUM" val="6"/>
</p:tagLst>
</file>

<file path=ppt/tags/tag333.xml><?xml version="1.0" encoding="utf-8"?>
<p:tagLst xmlns:a="http://schemas.openxmlformats.org/drawingml/2006/main" xmlns:r="http://schemas.openxmlformats.org/officeDocument/2006/relationships" xmlns:p="http://schemas.openxmlformats.org/presentationml/2006/main">
  <p:tag name="NUM" val="7"/>
</p:tagLst>
</file>

<file path=ppt/tags/tag334.xml><?xml version="1.0" encoding="utf-8"?>
<p:tagLst xmlns:a="http://schemas.openxmlformats.org/drawingml/2006/main" xmlns:r="http://schemas.openxmlformats.org/officeDocument/2006/relationships" xmlns:p="http://schemas.openxmlformats.org/presentationml/2006/main">
  <p:tag name="NUM" val="8"/>
</p:tagLst>
</file>

<file path=ppt/tags/tag335.xml><?xml version="1.0" encoding="utf-8"?>
<p:tagLst xmlns:a="http://schemas.openxmlformats.org/drawingml/2006/main" xmlns:r="http://schemas.openxmlformats.org/officeDocument/2006/relationships" xmlns:p="http://schemas.openxmlformats.org/presentationml/2006/main">
  <p:tag name="NUM" val="9"/>
</p:tagLst>
</file>

<file path=ppt/tags/tag336.xml><?xml version="1.0" encoding="utf-8"?>
<p:tagLst xmlns:a="http://schemas.openxmlformats.org/drawingml/2006/main" xmlns:r="http://schemas.openxmlformats.org/officeDocument/2006/relationships" xmlns:p="http://schemas.openxmlformats.org/presentationml/2006/main">
  <p:tag name="NUM" val="10"/>
</p:tagLst>
</file>

<file path=ppt/tags/tag337.xml><?xml version="1.0" encoding="utf-8"?>
<p:tagLst xmlns:a="http://schemas.openxmlformats.org/drawingml/2006/main" xmlns:r="http://schemas.openxmlformats.org/officeDocument/2006/relationships" xmlns:p="http://schemas.openxmlformats.org/presentationml/2006/main">
  <p:tag name="NUM" val="11"/>
</p:tagLst>
</file>

<file path=ppt/tags/tag338.xml><?xml version="1.0" encoding="utf-8"?>
<p:tagLst xmlns:a="http://schemas.openxmlformats.org/drawingml/2006/main" xmlns:r="http://schemas.openxmlformats.org/officeDocument/2006/relationships" xmlns:p="http://schemas.openxmlformats.org/presentationml/2006/main">
  <p:tag name="NUM" val="12"/>
</p:tagLst>
</file>

<file path=ppt/tags/tag339.xml><?xml version="1.0" encoding="utf-8"?>
<p:tagLst xmlns:a="http://schemas.openxmlformats.org/drawingml/2006/main" xmlns:r="http://schemas.openxmlformats.org/officeDocument/2006/relationships" xmlns:p="http://schemas.openxmlformats.org/presentationml/2006/main">
  <p:tag name="NUM" val="1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1"/>
</p:tagLst>
</file>

<file path=ppt/tags/tag341.xml><?xml version="1.0" encoding="utf-8"?>
<p:tagLst xmlns:a="http://schemas.openxmlformats.org/drawingml/2006/main" xmlns:r="http://schemas.openxmlformats.org/officeDocument/2006/relationships" xmlns:p="http://schemas.openxmlformats.org/presentationml/2006/main">
  <p:tag name="NUM" val="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4"/>
</p:tagLst>
</file>

<file path=ppt/tags/tag344.xml><?xml version="1.0" encoding="utf-8"?>
<p:tagLst xmlns:a="http://schemas.openxmlformats.org/drawingml/2006/main" xmlns:r="http://schemas.openxmlformats.org/officeDocument/2006/relationships" xmlns:p="http://schemas.openxmlformats.org/presentationml/2006/main">
  <p:tag name="NUM" val="5"/>
</p:tagLst>
</file>

<file path=ppt/tags/tag345.xml><?xml version="1.0" encoding="utf-8"?>
<p:tagLst xmlns:a="http://schemas.openxmlformats.org/drawingml/2006/main" xmlns:r="http://schemas.openxmlformats.org/officeDocument/2006/relationships" xmlns:p="http://schemas.openxmlformats.org/presentationml/2006/main">
  <p:tag name="NUM" val="6"/>
</p:tagLst>
</file>

<file path=ppt/tags/tag346.xml><?xml version="1.0" encoding="utf-8"?>
<p:tagLst xmlns:a="http://schemas.openxmlformats.org/drawingml/2006/main" xmlns:r="http://schemas.openxmlformats.org/officeDocument/2006/relationships" xmlns:p="http://schemas.openxmlformats.org/presentationml/2006/main">
  <p:tag name="NUM" val="7"/>
</p:tagLst>
</file>

<file path=ppt/tags/tag347.xml><?xml version="1.0" encoding="utf-8"?>
<p:tagLst xmlns:a="http://schemas.openxmlformats.org/drawingml/2006/main" xmlns:r="http://schemas.openxmlformats.org/officeDocument/2006/relationships" xmlns:p="http://schemas.openxmlformats.org/presentationml/2006/main">
  <p:tag name="NUM" val="8"/>
</p:tagLst>
</file>

<file path=ppt/tags/tag348.xml><?xml version="1.0" encoding="utf-8"?>
<p:tagLst xmlns:a="http://schemas.openxmlformats.org/drawingml/2006/main" xmlns:r="http://schemas.openxmlformats.org/officeDocument/2006/relationships" xmlns:p="http://schemas.openxmlformats.org/presentationml/2006/main">
  <p:tag name="NUM" val="9"/>
</p:tagLst>
</file>

<file path=ppt/tags/tag349.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11"/>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1"/>
</p:tagLst>
</file>

<file path=ppt/tags/tag353.xml><?xml version="1.0" encoding="utf-8"?>
<p:tagLst xmlns:a="http://schemas.openxmlformats.org/drawingml/2006/main" xmlns:r="http://schemas.openxmlformats.org/officeDocument/2006/relationships" xmlns:p="http://schemas.openxmlformats.org/presentationml/2006/main">
  <p:tag name="NUM" val="2"/>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4"/>
</p:tagLst>
</file>

<file path=ppt/tags/tag356.xml><?xml version="1.0" encoding="utf-8"?>
<p:tagLst xmlns:a="http://schemas.openxmlformats.org/drawingml/2006/main" xmlns:r="http://schemas.openxmlformats.org/officeDocument/2006/relationships" xmlns:p="http://schemas.openxmlformats.org/presentationml/2006/main">
  <p:tag name="NUM" val="5"/>
</p:tagLst>
</file>

<file path=ppt/tags/tag357.xml><?xml version="1.0" encoding="utf-8"?>
<p:tagLst xmlns:a="http://schemas.openxmlformats.org/drawingml/2006/main" xmlns:r="http://schemas.openxmlformats.org/officeDocument/2006/relationships" xmlns:p="http://schemas.openxmlformats.org/presentationml/2006/main">
  <p:tag name="NUM" val="6"/>
</p:tagLst>
</file>

<file path=ppt/tags/tag358.xml><?xml version="1.0" encoding="utf-8"?>
<p:tagLst xmlns:a="http://schemas.openxmlformats.org/drawingml/2006/main" xmlns:r="http://schemas.openxmlformats.org/officeDocument/2006/relationships" xmlns:p="http://schemas.openxmlformats.org/presentationml/2006/main">
  <p:tag name="NUM" val="7"/>
</p:tagLst>
</file>

<file path=ppt/tags/tag359.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9"/>
</p:tagLst>
</file>

<file path=ppt/tags/tag361.xml><?xml version="1.0" encoding="utf-8"?>
<p:tagLst xmlns:a="http://schemas.openxmlformats.org/drawingml/2006/main" xmlns:r="http://schemas.openxmlformats.org/officeDocument/2006/relationships" xmlns:p="http://schemas.openxmlformats.org/presentationml/2006/main">
  <p:tag name="NUM" val="10"/>
</p:tagLst>
</file>

<file path=ppt/tags/tag362.xml><?xml version="1.0" encoding="utf-8"?>
<p:tagLst xmlns:a="http://schemas.openxmlformats.org/drawingml/2006/main" xmlns:r="http://schemas.openxmlformats.org/officeDocument/2006/relationships" xmlns:p="http://schemas.openxmlformats.org/presentationml/2006/main">
  <p:tag name="NUM" val="11"/>
</p:tagLst>
</file>

<file path=ppt/tags/tag363.xml><?xml version="1.0" encoding="utf-8"?>
<p:tagLst xmlns:a="http://schemas.openxmlformats.org/drawingml/2006/main" xmlns:r="http://schemas.openxmlformats.org/officeDocument/2006/relationships" xmlns:p="http://schemas.openxmlformats.org/presentationml/2006/main">
  <p:tag name="NUM" val="12"/>
</p:tagLst>
</file>

<file path=ppt/tags/tag364.xml><?xml version="1.0" encoding="utf-8"?>
<p:tagLst xmlns:a="http://schemas.openxmlformats.org/drawingml/2006/main" xmlns:r="http://schemas.openxmlformats.org/officeDocument/2006/relationships" xmlns:p="http://schemas.openxmlformats.org/presentationml/2006/main">
  <p:tag name="NUM" val="13"/>
</p:tagLst>
</file>

<file path=ppt/tags/tag365.xml><?xml version="1.0" encoding="utf-8"?>
<p:tagLst xmlns:a="http://schemas.openxmlformats.org/drawingml/2006/main" xmlns:r="http://schemas.openxmlformats.org/officeDocument/2006/relationships" xmlns:p="http://schemas.openxmlformats.org/presentationml/2006/main">
  <p:tag name="NUM" val="1"/>
</p:tagLst>
</file>

<file path=ppt/tags/tag366.xml><?xml version="1.0" encoding="utf-8"?>
<p:tagLst xmlns:a="http://schemas.openxmlformats.org/drawingml/2006/main" xmlns:r="http://schemas.openxmlformats.org/officeDocument/2006/relationships" xmlns:p="http://schemas.openxmlformats.org/presentationml/2006/main">
  <p:tag name="NUM" val="2"/>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68.xml><?xml version="1.0" encoding="utf-8"?>
<p:tagLst xmlns:a="http://schemas.openxmlformats.org/drawingml/2006/main" xmlns:r="http://schemas.openxmlformats.org/officeDocument/2006/relationships" xmlns:p="http://schemas.openxmlformats.org/presentationml/2006/main">
  <p:tag name="NUM" val="4"/>
</p:tagLst>
</file>

<file path=ppt/tags/tag369.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6"/>
</p:tagLst>
</file>

<file path=ppt/tags/tag371.xml><?xml version="1.0" encoding="utf-8"?>
<p:tagLst xmlns:a="http://schemas.openxmlformats.org/drawingml/2006/main" xmlns:r="http://schemas.openxmlformats.org/officeDocument/2006/relationships" xmlns:p="http://schemas.openxmlformats.org/presentationml/2006/main">
  <p:tag name="NUM" val="7"/>
</p:tagLst>
</file>

<file path=ppt/tags/tag372.xml><?xml version="1.0" encoding="utf-8"?>
<p:tagLst xmlns:a="http://schemas.openxmlformats.org/drawingml/2006/main" xmlns:r="http://schemas.openxmlformats.org/officeDocument/2006/relationships" xmlns:p="http://schemas.openxmlformats.org/presentationml/2006/main">
  <p:tag name="NUM" val="8"/>
</p:tagLst>
</file>

<file path=ppt/tags/tag373.xml><?xml version="1.0" encoding="utf-8"?>
<p:tagLst xmlns:a="http://schemas.openxmlformats.org/drawingml/2006/main" xmlns:r="http://schemas.openxmlformats.org/officeDocument/2006/relationships" xmlns:p="http://schemas.openxmlformats.org/presentationml/2006/main">
  <p:tag name="NUM" val="9"/>
</p:tagLst>
</file>

<file path=ppt/tags/tag374.xml><?xml version="1.0" encoding="utf-8"?>
<p:tagLst xmlns:a="http://schemas.openxmlformats.org/drawingml/2006/main" xmlns:r="http://schemas.openxmlformats.org/officeDocument/2006/relationships" xmlns:p="http://schemas.openxmlformats.org/presentationml/2006/main">
  <p:tag name="NUM" val="10"/>
</p:tagLst>
</file>

<file path=ppt/tags/tag375.xml><?xml version="1.0" encoding="utf-8"?>
<p:tagLst xmlns:a="http://schemas.openxmlformats.org/drawingml/2006/main" xmlns:r="http://schemas.openxmlformats.org/officeDocument/2006/relationships" xmlns:p="http://schemas.openxmlformats.org/presentationml/2006/main">
  <p:tag name="NUM" val="11"/>
</p:tagLst>
</file>

<file path=ppt/tags/tag376.xml><?xml version="1.0" encoding="utf-8"?>
<p:tagLst xmlns:a="http://schemas.openxmlformats.org/drawingml/2006/main" xmlns:r="http://schemas.openxmlformats.org/officeDocument/2006/relationships" xmlns:p="http://schemas.openxmlformats.org/presentationml/2006/main">
  <p:tag name="NUM" val="12"/>
</p:tagLst>
</file>

<file path=ppt/tags/tag377.xml><?xml version="1.0" encoding="utf-8"?>
<p:tagLst xmlns:a="http://schemas.openxmlformats.org/drawingml/2006/main" xmlns:r="http://schemas.openxmlformats.org/officeDocument/2006/relationships" xmlns:p="http://schemas.openxmlformats.org/presentationml/2006/main">
  <p:tag name="NUM" val="1"/>
</p:tagLst>
</file>

<file path=ppt/tags/tag378.xml><?xml version="1.0" encoding="utf-8"?>
<p:tagLst xmlns:a="http://schemas.openxmlformats.org/drawingml/2006/main" xmlns:r="http://schemas.openxmlformats.org/officeDocument/2006/relationships" xmlns:p="http://schemas.openxmlformats.org/presentationml/2006/main">
  <p:tag name="NUM" val="2"/>
</p:tagLst>
</file>

<file path=ppt/tags/tag379.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4"/>
</p:tagLst>
</file>

<file path=ppt/tags/tag381.xml><?xml version="1.0" encoding="utf-8"?>
<p:tagLst xmlns:a="http://schemas.openxmlformats.org/drawingml/2006/main" xmlns:r="http://schemas.openxmlformats.org/officeDocument/2006/relationships" xmlns:p="http://schemas.openxmlformats.org/presentationml/2006/main">
  <p:tag name="NUM" val="5"/>
</p:tagLst>
</file>

<file path=ppt/tags/tag382.xml><?xml version="1.0" encoding="utf-8"?>
<p:tagLst xmlns:a="http://schemas.openxmlformats.org/drawingml/2006/main" xmlns:r="http://schemas.openxmlformats.org/officeDocument/2006/relationships" xmlns:p="http://schemas.openxmlformats.org/presentationml/2006/main">
  <p:tag name="NUM" val="6"/>
</p:tagLst>
</file>

<file path=ppt/tags/tag383.xml><?xml version="1.0" encoding="utf-8"?>
<p:tagLst xmlns:a="http://schemas.openxmlformats.org/drawingml/2006/main" xmlns:r="http://schemas.openxmlformats.org/officeDocument/2006/relationships" xmlns:p="http://schemas.openxmlformats.org/presentationml/2006/main">
  <p:tag name="NUM" val="7"/>
</p:tagLst>
</file>

<file path=ppt/tags/tag384.xml><?xml version="1.0" encoding="utf-8"?>
<p:tagLst xmlns:a="http://schemas.openxmlformats.org/drawingml/2006/main" xmlns:r="http://schemas.openxmlformats.org/officeDocument/2006/relationships" xmlns:p="http://schemas.openxmlformats.org/presentationml/2006/main">
  <p:tag name="NUM" val="8"/>
</p:tagLst>
</file>

<file path=ppt/tags/tag385.xml><?xml version="1.0" encoding="utf-8"?>
<p:tagLst xmlns:a="http://schemas.openxmlformats.org/drawingml/2006/main" xmlns:r="http://schemas.openxmlformats.org/officeDocument/2006/relationships" xmlns:p="http://schemas.openxmlformats.org/presentationml/2006/main">
  <p:tag name="NUM" val="9"/>
</p:tagLst>
</file>

<file path=ppt/tags/tag386.xml><?xml version="1.0" encoding="utf-8"?>
<p:tagLst xmlns:a="http://schemas.openxmlformats.org/drawingml/2006/main" xmlns:r="http://schemas.openxmlformats.org/officeDocument/2006/relationships" xmlns:p="http://schemas.openxmlformats.org/presentationml/2006/main">
  <p:tag name="NUM" val="10"/>
</p:tagLst>
</file>

<file path=ppt/tags/tag387.xml><?xml version="1.0" encoding="utf-8"?>
<p:tagLst xmlns:a="http://schemas.openxmlformats.org/drawingml/2006/main" xmlns:r="http://schemas.openxmlformats.org/officeDocument/2006/relationships" xmlns:p="http://schemas.openxmlformats.org/presentationml/2006/main">
  <p:tag name="NUM" val="11"/>
</p:tagLst>
</file>

<file path=ppt/tags/tag388.xml><?xml version="1.0" encoding="utf-8"?>
<p:tagLst xmlns:a="http://schemas.openxmlformats.org/drawingml/2006/main" xmlns:r="http://schemas.openxmlformats.org/officeDocument/2006/relationships" xmlns:p="http://schemas.openxmlformats.org/presentationml/2006/main">
  <p:tag name="NUM" val="12"/>
</p:tagLst>
</file>

<file path=ppt/tags/tag389.xml><?xml version="1.0" encoding="utf-8"?>
<p:tagLst xmlns:a="http://schemas.openxmlformats.org/drawingml/2006/main" xmlns:r="http://schemas.openxmlformats.org/officeDocument/2006/relationships" xmlns:p="http://schemas.openxmlformats.org/presentationml/2006/main">
  <p:tag name="NUM" val="13"/>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390.xml><?xml version="1.0" encoding="utf-8"?>
<p:tagLst xmlns:a="http://schemas.openxmlformats.org/drawingml/2006/main" xmlns:r="http://schemas.openxmlformats.org/officeDocument/2006/relationships" xmlns:p="http://schemas.openxmlformats.org/presentationml/2006/main">
  <p:tag name="NUM" val="1"/>
</p:tagLst>
</file>

<file path=ppt/tags/tag391.xml><?xml version="1.0" encoding="utf-8"?>
<p:tagLst xmlns:a="http://schemas.openxmlformats.org/drawingml/2006/main" xmlns:r="http://schemas.openxmlformats.org/officeDocument/2006/relationships" xmlns:p="http://schemas.openxmlformats.org/presentationml/2006/main">
  <p:tag name="NUM" val="2"/>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4"/>
</p:tagLst>
</file>

<file path=ppt/tags/tag394.xml><?xml version="1.0" encoding="utf-8"?>
<p:tagLst xmlns:a="http://schemas.openxmlformats.org/drawingml/2006/main" xmlns:r="http://schemas.openxmlformats.org/officeDocument/2006/relationships" xmlns:p="http://schemas.openxmlformats.org/presentationml/2006/main">
  <p:tag name="NUM" val="5"/>
</p:tagLst>
</file>

<file path=ppt/tags/tag395.xml><?xml version="1.0" encoding="utf-8"?>
<p:tagLst xmlns:a="http://schemas.openxmlformats.org/drawingml/2006/main" xmlns:r="http://schemas.openxmlformats.org/officeDocument/2006/relationships" xmlns:p="http://schemas.openxmlformats.org/presentationml/2006/main">
  <p:tag name="NUM" val="6"/>
</p:tagLst>
</file>

<file path=ppt/tags/tag396.xml><?xml version="1.0" encoding="utf-8"?>
<p:tagLst xmlns:a="http://schemas.openxmlformats.org/drawingml/2006/main" xmlns:r="http://schemas.openxmlformats.org/officeDocument/2006/relationships" xmlns:p="http://schemas.openxmlformats.org/presentationml/2006/main">
  <p:tag name="NUM" val="7"/>
</p:tagLst>
</file>

<file path=ppt/tags/tag397.xml><?xml version="1.0" encoding="utf-8"?>
<p:tagLst xmlns:a="http://schemas.openxmlformats.org/drawingml/2006/main" xmlns:r="http://schemas.openxmlformats.org/officeDocument/2006/relationships" xmlns:p="http://schemas.openxmlformats.org/presentationml/2006/main">
  <p:tag name="NUM" val="8"/>
</p:tagLst>
</file>

<file path=ppt/tags/tag398.xml><?xml version="1.0" encoding="utf-8"?>
<p:tagLst xmlns:a="http://schemas.openxmlformats.org/drawingml/2006/main" xmlns:r="http://schemas.openxmlformats.org/officeDocument/2006/relationships" xmlns:p="http://schemas.openxmlformats.org/presentationml/2006/main">
  <p:tag name="NUM" val="9"/>
</p:tagLst>
</file>

<file path=ppt/tags/tag39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3"/>
</p:tagLst>
</file>

<file path=ppt/tags/tag400.xml><?xml version="1.0" encoding="utf-8"?>
<p:tagLst xmlns:a="http://schemas.openxmlformats.org/drawingml/2006/main" xmlns:r="http://schemas.openxmlformats.org/officeDocument/2006/relationships" xmlns:p="http://schemas.openxmlformats.org/presentationml/2006/main">
  <p:tag name="NUM" val="11"/>
</p:tagLst>
</file>

<file path=ppt/tags/tag401.xml><?xml version="1.0" encoding="utf-8"?>
<p:tagLst xmlns:a="http://schemas.openxmlformats.org/drawingml/2006/main" xmlns:r="http://schemas.openxmlformats.org/officeDocument/2006/relationships" xmlns:p="http://schemas.openxmlformats.org/presentationml/2006/main">
  <p:tag name="NUM" val="12"/>
</p:tagLst>
</file>

<file path=ppt/tags/tag402.xml><?xml version="1.0" encoding="utf-8"?>
<p:tagLst xmlns:a="http://schemas.openxmlformats.org/drawingml/2006/main" xmlns:r="http://schemas.openxmlformats.org/officeDocument/2006/relationships" xmlns:p="http://schemas.openxmlformats.org/presentationml/2006/main">
  <p:tag name="NUM" val="1"/>
</p:tagLst>
</file>

<file path=ppt/tags/tag403.xml><?xml version="1.0" encoding="utf-8"?>
<p:tagLst xmlns:a="http://schemas.openxmlformats.org/drawingml/2006/main" xmlns:r="http://schemas.openxmlformats.org/officeDocument/2006/relationships" xmlns:p="http://schemas.openxmlformats.org/presentationml/2006/main">
  <p:tag name="NUM" val="2"/>
</p:tagLst>
</file>

<file path=ppt/tags/tag404.xml><?xml version="1.0" encoding="utf-8"?>
<p:tagLst xmlns:a="http://schemas.openxmlformats.org/drawingml/2006/main" xmlns:r="http://schemas.openxmlformats.org/officeDocument/2006/relationships" xmlns:p="http://schemas.openxmlformats.org/presentationml/2006/main">
  <p:tag name="NUM" val="3"/>
</p:tagLst>
</file>

<file path=ppt/tags/tag405.xml><?xml version="1.0" encoding="utf-8"?>
<p:tagLst xmlns:a="http://schemas.openxmlformats.org/drawingml/2006/main" xmlns:r="http://schemas.openxmlformats.org/officeDocument/2006/relationships" xmlns:p="http://schemas.openxmlformats.org/presentationml/2006/main">
  <p:tag name="NUM" val="4"/>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6"/>
</p:tagLst>
</file>

<file path=ppt/tags/tag408.xml><?xml version="1.0" encoding="utf-8"?>
<p:tagLst xmlns:a="http://schemas.openxmlformats.org/drawingml/2006/main" xmlns:r="http://schemas.openxmlformats.org/officeDocument/2006/relationships" xmlns:p="http://schemas.openxmlformats.org/presentationml/2006/main">
  <p:tag name="NUM" val="7"/>
</p:tagLst>
</file>

<file path=ppt/tags/tag409.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14"/>
</p:tagLst>
</file>

<file path=ppt/tags/tag410.xml><?xml version="1.0" encoding="utf-8"?>
<p:tagLst xmlns:a="http://schemas.openxmlformats.org/drawingml/2006/main" xmlns:r="http://schemas.openxmlformats.org/officeDocument/2006/relationships" xmlns:p="http://schemas.openxmlformats.org/presentationml/2006/main">
  <p:tag name="NUM" val="9"/>
</p:tagLst>
</file>

<file path=ppt/tags/tag411.xml><?xml version="1.0" encoding="utf-8"?>
<p:tagLst xmlns:a="http://schemas.openxmlformats.org/drawingml/2006/main" xmlns:r="http://schemas.openxmlformats.org/officeDocument/2006/relationships" xmlns:p="http://schemas.openxmlformats.org/presentationml/2006/main">
  <p:tag name="NUM" val="10"/>
</p:tagLst>
</file>

<file path=ppt/tags/tag412.xml><?xml version="1.0" encoding="utf-8"?>
<p:tagLst xmlns:a="http://schemas.openxmlformats.org/drawingml/2006/main" xmlns:r="http://schemas.openxmlformats.org/officeDocument/2006/relationships" xmlns:p="http://schemas.openxmlformats.org/presentationml/2006/main">
  <p:tag name="NUM" val="11"/>
</p:tagLst>
</file>

<file path=ppt/tags/tag413.xml><?xml version="1.0" encoding="utf-8"?>
<p:tagLst xmlns:a="http://schemas.openxmlformats.org/drawingml/2006/main" xmlns:r="http://schemas.openxmlformats.org/officeDocument/2006/relationships" xmlns:p="http://schemas.openxmlformats.org/presentationml/2006/main">
  <p:tag name="NUM" val="12"/>
</p:tagLst>
</file>

<file path=ppt/tags/tag414.xml><?xml version="1.0" encoding="utf-8"?>
<p:tagLst xmlns:a="http://schemas.openxmlformats.org/drawingml/2006/main" xmlns:r="http://schemas.openxmlformats.org/officeDocument/2006/relationships" xmlns:p="http://schemas.openxmlformats.org/presentationml/2006/main">
  <p:tag name="NUM" val="1"/>
</p:tagLst>
</file>

<file path=ppt/tags/tag415.xml><?xml version="1.0" encoding="utf-8"?>
<p:tagLst xmlns:a="http://schemas.openxmlformats.org/drawingml/2006/main" xmlns:r="http://schemas.openxmlformats.org/officeDocument/2006/relationships" xmlns:p="http://schemas.openxmlformats.org/presentationml/2006/main">
  <p:tag name="NUM" val="2"/>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4"/>
</p:tagLst>
</file>

<file path=ppt/tags/tag418.xml><?xml version="1.0" encoding="utf-8"?>
<p:tagLst xmlns:a="http://schemas.openxmlformats.org/drawingml/2006/main" xmlns:r="http://schemas.openxmlformats.org/officeDocument/2006/relationships" xmlns:p="http://schemas.openxmlformats.org/presentationml/2006/main">
  <p:tag name="NUM" val="5"/>
</p:tagLst>
</file>

<file path=ppt/tags/tag419.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15"/>
</p:tagLst>
</file>

<file path=ppt/tags/tag420.xml><?xml version="1.0" encoding="utf-8"?>
<p:tagLst xmlns:a="http://schemas.openxmlformats.org/drawingml/2006/main" xmlns:r="http://schemas.openxmlformats.org/officeDocument/2006/relationships" xmlns:p="http://schemas.openxmlformats.org/presentationml/2006/main">
  <p:tag name="NUM" val="7"/>
</p:tagLst>
</file>

<file path=ppt/tags/tag421.xml><?xml version="1.0" encoding="utf-8"?>
<p:tagLst xmlns:a="http://schemas.openxmlformats.org/drawingml/2006/main" xmlns:r="http://schemas.openxmlformats.org/officeDocument/2006/relationships" xmlns:p="http://schemas.openxmlformats.org/presentationml/2006/main">
  <p:tag name="NUM" val="8"/>
</p:tagLst>
</file>

<file path=ppt/tags/tag422.xml><?xml version="1.0" encoding="utf-8"?>
<p:tagLst xmlns:a="http://schemas.openxmlformats.org/drawingml/2006/main" xmlns:r="http://schemas.openxmlformats.org/officeDocument/2006/relationships" xmlns:p="http://schemas.openxmlformats.org/presentationml/2006/main">
  <p:tag name="NUM" val="9"/>
</p:tagLst>
</file>

<file path=ppt/tags/tag423.xml><?xml version="1.0" encoding="utf-8"?>
<p:tagLst xmlns:a="http://schemas.openxmlformats.org/drawingml/2006/main" xmlns:r="http://schemas.openxmlformats.org/officeDocument/2006/relationships" xmlns:p="http://schemas.openxmlformats.org/presentationml/2006/main">
  <p:tag name="NUM" val="10"/>
</p:tagLst>
</file>

<file path=ppt/tags/tag424.xml><?xml version="1.0" encoding="utf-8"?>
<p:tagLst xmlns:a="http://schemas.openxmlformats.org/drawingml/2006/main" xmlns:r="http://schemas.openxmlformats.org/officeDocument/2006/relationships" xmlns:p="http://schemas.openxmlformats.org/presentationml/2006/main">
  <p:tag name="NUM" val="11"/>
</p:tagLst>
</file>

<file path=ppt/tags/tag425.xml><?xml version="1.0" encoding="utf-8"?>
<p:tagLst xmlns:a="http://schemas.openxmlformats.org/drawingml/2006/main" xmlns:r="http://schemas.openxmlformats.org/officeDocument/2006/relationships" xmlns:p="http://schemas.openxmlformats.org/presentationml/2006/main">
  <p:tag name="NUM" val="1"/>
</p:tagLst>
</file>

<file path=ppt/tags/tag426.xml><?xml version="1.0" encoding="utf-8"?>
<p:tagLst xmlns:a="http://schemas.openxmlformats.org/drawingml/2006/main" xmlns:r="http://schemas.openxmlformats.org/officeDocument/2006/relationships" xmlns:p="http://schemas.openxmlformats.org/presentationml/2006/main">
  <p:tag name="NUM" val="2"/>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4"/>
</p:tagLst>
</file>

<file path=ppt/tags/tag429.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16"/>
</p:tagLst>
</file>

<file path=ppt/tags/tag430.xml><?xml version="1.0" encoding="utf-8"?>
<p:tagLst xmlns:a="http://schemas.openxmlformats.org/drawingml/2006/main" xmlns:r="http://schemas.openxmlformats.org/officeDocument/2006/relationships" xmlns:p="http://schemas.openxmlformats.org/presentationml/2006/main">
  <p:tag name="NUM" val="6"/>
</p:tagLst>
</file>

<file path=ppt/tags/tag431.xml><?xml version="1.0" encoding="utf-8"?>
<p:tagLst xmlns:a="http://schemas.openxmlformats.org/drawingml/2006/main" xmlns:r="http://schemas.openxmlformats.org/officeDocument/2006/relationships" xmlns:p="http://schemas.openxmlformats.org/presentationml/2006/main">
  <p:tag name="NUM" val="7"/>
</p:tagLst>
</file>

<file path=ppt/tags/tag432.xml><?xml version="1.0" encoding="utf-8"?>
<p:tagLst xmlns:a="http://schemas.openxmlformats.org/drawingml/2006/main" xmlns:r="http://schemas.openxmlformats.org/officeDocument/2006/relationships" xmlns:p="http://schemas.openxmlformats.org/presentationml/2006/main">
  <p:tag name="NUM" val="8"/>
</p:tagLst>
</file>

<file path=ppt/tags/tag433.xml><?xml version="1.0" encoding="utf-8"?>
<p:tagLst xmlns:a="http://schemas.openxmlformats.org/drawingml/2006/main" xmlns:r="http://schemas.openxmlformats.org/officeDocument/2006/relationships" xmlns:p="http://schemas.openxmlformats.org/presentationml/2006/main">
  <p:tag name="NUM" val="9"/>
</p:tagLst>
</file>

<file path=ppt/tags/tag434.xml><?xml version="1.0" encoding="utf-8"?>
<p:tagLst xmlns:a="http://schemas.openxmlformats.org/drawingml/2006/main" xmlns:r="http://schemas.openxmlformats.org/officeDocument/2006/relationships" xmlns:p="http://schemas.openxmlformats.org/presentationml/2006/main">
  <p:tag name="NUM" val="10"/>
</p:tagLst>
</file>

<file path=ppt/tags/tag435.xml><?xml version="1.0" encoding="utf-8"?>
<p:tagLst xmlns:a="http://schemas.openxmlformats.org/drawingml/2006/main" xmlns:r="http://schemas.openxmlformats.org/officeDocument/2006/relationships" xmlns:p="http://schemas.openxmlformats.org/presentationml/2006/main">
  <p:tag name="NUM" val="11"/>
</p:tagLst>
</file>

<file path=ppt/tags/tag436.xml><?xml version="1.0" encoding="utf-8"?>
<p:tagLst xmlns:a="http://schemas.openxmlformats.org/drawingml/2006/main" xmlns:r="http://schemas.openxmlformats.org/officeDocument/2006/relationships" xmlns:p="http://schemas.openxmlformats.org/presentationml/2006/main">
  <p:tag name="NUM" val="12"/>
</p:tagLst>
</file>

<file path=ppt/tags/tag437.xml><?xml version="1.0" encoding="utf-8"?>
<p:tagLst xmlns:a="http://schemas.openxmlformats.org/drawingml/2006/main" xmlns:r="http://schemas.openxmlformats.org/officeDocument/2006/relationships" xmlns:p="http://schemas.openxmlformats.org/presentationml/2006/main">
  <p:tag name="NUM" val="1"/>
</p:tagLst>
</file>

<file path=ppt/tags/tag438.xml><?xml version="1.0" encoding="utf-8"?>
<p:tagLst xmlns:a="http://schemas.openxmlformats.org/drawingml/2006/main" xmlns:r="http://schemas.openxmlformats.org/officeDocument/2006/relationships" xmlns:p="http://schemas.openxmlformats.org/presentationml/2006/main">
  <p:tag name="NUM" val="2"/>
</p:tagLst>
</file>

<file path=ppt/tags/tag439.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40.xml><?xml version="1.0" encoding="utf-8"?>
<p:tagLst xmlns:a="http://schemas.openxmlformats.org/drawingml/2006/main" xmlns:r="http://schemas.openxmlformats.org/officeDocument/2006/relationships" xmlns:p="http://schemas.openxmlformats.org/presentationml/2006/main">
  <p:tag name="NUM" val="4"/>
</p:tagLst>
</file>

<file path=ppt/tags/tag441.xml><?xml version="1.0" encoding="utf-8"?>
<p:tagLst xmlns:a="http://schemas.openxmlformats.org/drawingml/2006/main" xmlns:r="http://schemas.openxmlformats.org/officeDocument/2006/relationships" xmlns:p="http://schemas.openxmlformats.org/presentationml/2006/main">
  <p:tag name="NUM" val="5"/>
</p:tagLst>
</file>

<file path=ppt/tags/tag442.xml><?xml version="1.0" encoding="utf-8"?>
<p:tagLst xmlns:a="http://schemas.openxmlformats.org/drawingml/2006/main" xmlns:r="http://schemas.openxmlformats.org/officeDocument/2006/relationships" xmlns:p="http://schemas.openxmlformats.org/presentationml/2006/main">
  <p:tag name="NUM" val="6"/>
</p:tagLst>
</file>

<file path=ppt/tags/tag443.xml><?xml version="1.0" encoding="utf-8"?>
<p:tagLst xmlns:a="http://schemas.openxmlformats.org/drawingml/2006/main" xmlns:r="http://schemas.openxmlformats.org/officeDocument/2006/relationships" xmlns:p="http://schemas.openxmlformats.org/presentationml/2006/main">
  <p:tag name="NUM" val="7"/>
</p:tagLst>
</file>

<file path=ppt/tags/tag444.xml><?xml version="1.0" encoding="utf-8"?>
<p:tagLst xmlns:a="http://schemas.openxmlformats.org/drawingml/2006/main" xmlns:r="http://schemas.openxmlformats.org/officeDocument/2006/relationships" xmlns:p="http://schemas.openxmlformats.org/presentationml/2006/main">
  <p:tag name="NUM" val="8"/>
</p:tagLst>
</file>

<file path=ppt/tags/tag445.xml><?xml version="1.0" encoding="utf-8"?>
<p:tagLst xmlns:a="http://schemas.openxmlformats.org/drawingml/2006/main" xmlns:r="http://schemas.openxmlformats.org/officeDocument/2006/relationships" xmlns:p="http://schemas.openxmlformats.org/presentationml/2006/main">
  <p:tag name="NUM" val="9"/>
</p:tagLst>
</file>

<file path=ppt/tags/tag446.xml><?xml version="1.0" encoding="utf-8"?>
<p:tagLst xmlns:a="http://schemas.openxmlformats.org/drawingml/2006/main" xmlns:r="http://schemas.openxmlformats.org/officeDocument/2006/relationships" xmlns:p="http://schemas.openxmlformats.org/presentationml/2006/main">
  <p:tag name="NUM" val="10"/>
</p:tagLst>
</file>

<file path=ppt/tags/tag447.xml><?xml version="1.0" encoding="utf-8"?>
<p:tagLst xmlns:a="http://schemas.openxmlformats.org/drawingml/2006/main" xmlns:r="http://schemas.openxmlformats.org/officeDocument/2006/relationships" xmlns:p="http://schemas.openxmlformats.org/presentationml/2006/main">
  <p:tag name="NUM" val="11"/>
</p:tagLst>
</file>

<file path=ppt/tags/tag448.xml><?xml version="1.0" encoding="utf-8"?>
<p:tagLst xmlns:a="http://schemas.openxmlformats.org/drawingml/2006/main" xmlns:r="http://schemas.openxmlformats.org/officeDocument/2006/relationships" xmlns:p="http://schemas.openxmlformats.org/presentationml/2006/main">
  <p:tag name="NUM" val="13"/>
</p:tagLst>
</file>

<file path=ppt/tags/tag449.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50.xml><?xml version="1.0" encoding="utf-8"?>
<p:tagLst xmlns:a="http://schemas.openxmlformats.org/drawingml/2006/main" xmlns:r="http://schemas.openxmlformats.org/officeDocument/2006/relationships" xmlns:p="http://schemas.openxmlformats.org/presentationml/2006/main">
  <p:tag name="NUM" val="2"/>
</p:tagLst>
</file>

<file path=ppt/tags/tag451.xml><?xml version="1.0" encoding="utf-8"?>
<p:tagLst xmlns:a="http://schemas.openxmlformats.org/drawingml/2006/main" xmlns:r="http://schemas.openxmlformats.org/officeDocument/2006/relationships" xmlns:p="http://schemas.openxmlformats.org/presentationml/2006/main">
  <p:tag name="NUM" val="3"/>
</p:tagLst>
</file>

<file path=ppt/tags/tag452.xml><?xml version="1.0" encoding="utf-8"?>
<p:tagLst xmlns:a="http://schemas.openxmlformats.org/drawingml/2006/main" xmlns:r="http://schemas.openxmlformats.org/officeDocument/2006/relationships" xmlns:p="http://schemas.openxmlformats.org/presentationml/2006/main">
  <p:tag name="NUM" val="4"/>
</p:tagLst>
</file>

<file path=ppt/tags/tag453.xml><?xml version="1.0" encoding="utf-8"?>
<p:tagLst xmlns:a="http://schemas.openxmlformats.org/drawingml/2006/main" xmlns:r="http://schemas.openxmlformats.org/officeDocument/2006/relationships" xmlns:p="http://schemas.openxmlformats.org/presentationml/2006/main">
  <p:tag name="NUM" val="5"/>
</p:tagLst>
</file>

<file path=ppt/tags/tag454.xml><?xml version="1.0" encoding="utf-8"?>
<p:tagLst xmlns:a="http://schemas.openxmlformats.org/drawingml/2006/main" xmlns:r="http://schemas.openxmlformats.org/officeDocument/2006/relationships" xmlns:p="http://schemas.openxmlformats.org/presentationml/2006/main">
  <p:tag name="NUM" val="6"/>
</p:tagLst>
</file>

<file path=ppt/tags/tag455.xml><?xml version="1.0" encoding="utf-8"?>
<p:tagLst xmlns:a="http://schemas.openxmlformats.org/drawingml/2006/main" xmlns:r="http://schemas.openxmlformats.org/officeDocument/2006/relationships" xmlns:p="http://schemas.openxmlformats.org/presentationml/2006/main">
  <p:tag name="NUM" val="7"/>
</p:tagLst>
</file>

<file path=ppt/tags/tag456.xml><?xml version="1.0" encoding="utf-8"?>
<p:tagLst xmlns:a="http://schemas.openxmlformats.org/drawingml/2006/main" xmlns:r="http://schemas.openxmlformats.org/officeDocument/2006/relationships" xmlns:p="http://schemas.openxmlformats.org/presentationml/2006/main">
  <p:tag name="NUM" val="8"/>
</p:tagLst>
</file>

<file path=ppt/tags/tag457.xml><?xml version="1.0" encoding="utf-8"?>
<p:tagLst xmlns:a="http://schemas.openxmlformats.org/drawingml/2006/main" xmlns:r="http://schemas.openxmlformats.org/officeDocument/2006/relationships" xmlns:p="http://schemas.openxmlformats.org/presentationml/2006/main">
  <p:tag name="NUM" val="9"/>
</p:tagLst>
</file>

<file path=ppt/tags/tag458.xml><?xml version="1.0" encoding="utf-8"?>
<p:tagLst xmlns:a="http://schemas.openxmlformats.org/drawingml/2006/main" xmlns:r="http://schemas.openxmlformats.org/officeDocument/2006/relationships" xmlns:p="http://schemas.openxmlformats.org/presentationml/2006/main">
  <p:tag name="NUM" val="10"/>
</p:tagLst>
</file>

<file path=ppt/tags/tag459.xml><?xml version="1.0" encoding="utf-8"?>
<p:tagLst xmlns:a="http://schemas.openxmlformats.org/drawingml/2006/main" xmlns:r="http://schemas.openxmlformats.org/officeDocument/2006/relationships" xmlns:p="http://schemas.openxmlformats.org/presentationml/2006/main">
  <p:tag name="NUM" val="1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60.xml><?xml version="1.0" encoding="utf-8"?>
<p:tagLst xmlns:a="http://schemas.openxmlformats.org/drawingml/2006/main" xmlns:r="http://schemas.openxmlformats.org/officeDocument/2006/relationships" xmlns:p="http://schemas.openxmlformats.org/presentationml/2006/main">
  <p:tag name="NUM" val="11"/>
</p:tagLst>
</file>

<file path=ppt/tags/tag461.xml><?xml version="1.0" encoding="utf-8"?>
<p:tagLst xmlns:a="http://schemas.openxmlformats.org/drawingml/2006/main" xmlns:r="http://schemas.openxmlformats.org/officeDocument/2006/relationships" xmlns:p="http://schemas.openxmlformats.org/presentationml/2006/main">
  <p:tag name="NUM" val="12"/>
</p:tagLst>
</file>

<file path=ppt/tags/tag462.xml><?xml version="1.0" encoding="utf-8"?>
<p:tagLst xmlns:a="http://schemas.openxmlformats.org/drawingml/2006/main" xmlns:r="http://schemas.openxmlformats.org/officeDocument/2006/relationships" xmlns:p="http://schemas.openxmlformats.org/presentationml/2006/main">
  <p:tag name="NUM" val="1"/>
</p:tagLst>
</file>

<file path=ppt/tags/tag463.xml><?xml version="1.0" encoding="utf-8"?>
<p:tagLst xmlns:a="http://schemas.openxmlformats.org/drawingml/2006/main" xmlns:r="http://schemas.openxmlformats.org/officeDocument/2006/relationships" xmlns:p="http://schemas.openxmlformats.org/presentationml/2006/main">
  <p:tag name="NUM" val="2"/>
</p:tagLst>
</file>

<file path=ppt/tags/tag464.xml><?xml version="1.0" encoding="utf-8"?>
<p:tagLst xmlns:a="http://schemas.openxmlformats.org/drawingml/2006/main" xmlns:r="http://schemas.openxmlformats.org/officeDocument/2006/relationships" xmlns:p="http://schemas.openxmlformats.org/presentationml/2006/main">
  <p:tag name="NUM" val="3"/>
</p:tagLst>
</file>

<file path=ppt/tags/tag465.xml><?xml version="1.0" encoding="utf-8"?>
<p:tagLst xmlns:a="http://schemas.openxmlformats.org/drawingml/2006/main" xmlns:r="http://schemas.openxmlformats.org/officeDocument/2006/relationships" xmlns:p="http://schemas.openxmlformats.org/presentationml/2006/main">
  <p:tag name="NUM" val="4"/>
</p:tagLst>
</file>

<file path=ppt/tags/tag466.xml><?xml version="1.0" encoding="utf-8"?>
<p:tagLst xmlns:a="http://schemas.openxmlformats.org/drawingml/2006/main" xmlns:r="http://schemas.openxmlformats.org/officeDocument/2006/relationships" xmlns:p="http://schemas.openxmlformats.org/presentationml/2006/main">
  <p:tag name="NUM" val="5"/>
</p:tagLst>
</file>

<file path=ppt/tags/tag467.xml><?xml version="1.0" encoding="utf-8"?>
<p:tagLst xmlns:a="http://schemas.openxmlformats.org/drawingml/2006/main" xmlns:r="http://schemas.openxmlformats.org/officeDocument/2006/relationships" xmlns:p="http://schemas.openxmlformats.org/presentationml/2006/main">
  <p:tag name="NUM" val="6"/>
</p:tagLst>
</file>

<file path=ppt/tags/tag468.xml><?xml version="1.0" encoding="utf-8"?>
<p:tagLst xmlns:a="http://schemas.openxmlformats.org/drawingml/2006/main" xmlns:r="http://schemas.openxmlformats.org/officeDocument/2006/relationships" xmlns:p="http://schemas.openxmlformats.org/presentationml/2006/main">
  <p:tag name="NUM" val="7"/>
</p:tagLst>
</file>

<file path=ppt/tags/tag469.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70.xml><?xml version="1.0" encoding="utf-8"?>
<p:tagLst xmlns:a="http://schemas.openxmlformats.org/drawingml/2006/main" xmlns:r="http://schemas.openxmlformats.org/officeDocument/2006/relationships" xmlns:p="http://schemas.openxmlformats.org/presentationml/2006/main">
  <p:tag name="NUM" val="9"/>
</p:tagLst>
</file>

<file path=ppt/tags/tag471.xml><?xml version="1.0" encoding="utf-8"?>
<p:tagLst xmlns:a="http://schemas.openxmlformats.org/drawingml/2006/main" xmlns:r="http://schemas.openxmlformats.org/officeDocument/2006/relationships" xmlns:p="http://schemas.openxmlformats.org/presentationml/2006/main">
  <p:tag name="NUM" val="10"/>
</p:tagLst>
</file>

<file path=ppt/tags/tag472.xml><?xml version="1.0" encoding="utf-8"?>
<p:tagLst xmlns:a="http://schemas.openxmlformats.org/drawingml/2006/main" xmlns:r="http://schemas.openxmlformats.org/officeDocument/2006/relationships" xmlns:p="http://schemas.openxmlformats.org/presentationml/2006/main">
  <p:tag name="NUM" val="11"/>
</p:tagLst>
</file>

<file path=ppt/tags/tag473.xml><?xml version="1.0" encoding="utf-8"?>
<p:tagLst xmlns:a="http://schemas.openxmlformats.org/drawingml/2006/main" xmlns:r="http://schemas.openxmlformats.org/officeDocument/2006/relationships" xmlns:p="http://schemas.openxmlformats.org/presentationml/2006/main">
  <p:tag name="NUM" val="12"/>
</p:tagLst>
</file>

<file path=ppt/tags/tag474.xml><?xml version="1.0" encoding="utf-8"?>
<p:tagLst xmlns:a="http://schemas.openxmlformats.org/drawingml/2006/main" xmlns:r="http://schemas.openxmlformats.org/officeDocument/2006/relationships" xmlns:p="http://schemas.openxmlformats.org/presentationml/2006/main">
  <p:tag name="NUM" val="13"/>
</p:tagLst>
</file>

<file path=ppt/tags/tag475.xml><?xml version="1.0" encoding="utf-8"?>
<p:tagLst xmlns:a="http://schemas.openxmlformats.org/drawingml/2006/main" xmlns:r="http://schemas.openxmlformats.org/officeDocument/2006/relationships" xmlns:p="http://schemas.openxmlformats.org/presentationml/2006/main">
  <p:tag name="NUM" val="1"/>
</p:tagLst>
</file>

<file path=ppt/tags/tag476.xml><?xml version="1.0" encoding="utf-8"?>
<p:tagLst xmlns:a="http://schemas.openxmlformats.org/drawingml/2006/main" xmlns:r="http://schemas.openxmlformats.org/officeDocument/2006/relationships" xmlns:p="http://schemas.openxmlformats.org/presentationml/2006/main">
  <p:tag name="NUM" val="2"/>
</p:tagLst>
</file>

<file path=ppt/tags/tag477.xml><?xml version="1.0" encoding="utf-8"?>
<p:tagLst xmlns:a="http://schemas.openxmlformats.org/drawingml/2006/main" xmlns:r="http://schemas.openxmlformats.org/officeDocument/2006/relationships" xmlns:p="http://schemas.openxmlformats.org/presentationml/2006/main">
  <p:tag name="NUM" val="3"/>
</p:tagLst>
</file>

<file path=ppt/tags/tag478.xml><?xml version="1.0" encoding="utf-8"?>
<p:tagLst xmlns:a="http://schemas.openxmlformats.org/drawingml/2006/main" xmlns:r="http://schemas.openxmlformats.org/officeDocument/2006/relationships" xmlns:p="http://schemas.openxmlformats.org/presentationml/2006/main">
  <p:tag name="NUM" val="4"/>
</p:tagLst>
</file>

<file path=ppt/tags/tag479.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80.xml><?xml version="1.0" encoding="utf-8"?>
<p:tagLst xmlns:a="http://schemas.openxmlformats.org/drawingml/2006/main" xmlns:r="http://schemas.openxmlformats.org/officeDocument/2006/relationships" xmlns:p="http://schemas.openxmlformats.org/presentationml/2006/main">
  <p:tag name="NUM" val="6"/>
</p:tagLst>
</file>

<file path=ppt/tags/tag481.xml><?xml version="1.0" encoding="utf-8"?>
<p:tagLst xmlns:a="http://schemas.openxmlformats.org/drawingml/2006/main" xmlns:r="http://schemas.openxmlformats.org/officeDocument/2006/relationships" xmlns:p="http://schemas.openxmlformats.org/presentationml/2006/main">
  <p:tag name="NUM" val="7"/>
</p:tagLst>
</file>

<file path=ppt/tags/tag482.xml><?xml version="1.0" encoding="utf-8"?>
<p:tagLst xmlns:a="http://schemas.openxmlformats.org/drawingml/2006/main" xmlns:r="http://schemas.openxmlformats.org/officeDocument/2006/relationships" xmlns:p="http://schemas.openxmlformats.org/presentationml/2006/main">
  <p:tag name="NUM" val="9"/>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6"/>
</p:tagLst>
</file>

<file path=ppt/tags/tag489.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490.xml><?xml version="1.0" encoding="utf-8"?>
<p:tagLst xmlns:a="http://schemas.openxmlformats.org/drawingml/2006/main" xmlns:r="http://schemas.openxmlformats.org/officeDocument/2006/relationships" xmlns:p="http://schemas.openxmlformats.org/presentationml/2006/main">
  <p:tag name="NUM" val="8"/>
</p:tagLst>
</file>

<file path=ppt/tags/tag491.xml><?xml version="1.0" encoding="utf-8"?>
<p:tagLst xmlns:a="http://schemas.openxmlformats.org/drawingml/2006/main" xmlns:r="http://schemas.openxmlformats.org/officeDocument/2006/relationships" xmlns:p="http://schemas.openxmlformats.org/presentationml/2006/main">
  <p:tag name="NUM" val="9"/>
</p:tagLst>
</file>

<file path=ppt/tags/tag492.xml><?xml version="1.0" encoding="utf-8"?>
<p:tagLst xmlns:a="http://schemas.openxmlformats.org/drawingml/2006/main" xmlns:r="http://schemas.openxmlformats.org/officeDocument/2006/relationships" xmlns:p="http://schemas.openxmlformats.org/presentationml/2006/main">
  <p:tag name="NUM" val="1"/>
</p:tagLst>
</file>

<file path=ppt/tags/tag493.xml><?xml version="1.0" encoding="utf-8"?>
<p:tagLst xmlns:a="http://schemas.openxmlformats.org/drawingml/2006/main" xmlns:r="http://schemas.openxmlformats.org/officeDocument/2006/relationships" xmlns:p="http://schemas.openxmlformats.org/presentationml/2006/main">
  <p:tag name="NUM" val="2"/>
</p:tagLst>
</file>

<file path=ppt/tags/tag494.xml><?xml version="1.0" encoding="utf-8"?>
<p:tagLst xmlns:a="http://schemas.openxmlformats.org/drawingml/2006/main" xmlns:r="http://schemas.openxmlformats.org/officeDocument/2006/relationships" xmlns:p="http://schemas.openxmlformats.org/presentationml/2006/main">
  <p:tag name="NUM" val="3"/>
</p:tagLst>
</file>

<file path=ppt/tags/tag495.xml><?xml version="1.0" encoding="utf-8"?>
<p:tagLst xmlns:a="http://schemas.openxmlformats.org/drawingml/2006/main" xmlns:r="http://schemas.openxmlformats.org/officeDocument/2006/relationships" xmlns:p="http://schemas.openxmlformats.org/presentationml/2006/main">
  <p:tag name="NUM" val="4"/>
</p:tagLst>
</file>

<file path=ppt/tags/tag496.xml><?xml version="1.0" encoding="utf-8"?>
<p:tagLst xmlns:a="http://schemas.openxmlformats.org/drawingml/2006/main" xmlns:r="http://schemas.openxmlformats.org/officeDocument/2006/relationships" xmlns:p="http://schemas.openxmlformats.org/presentationml/2006/main">
  <p:tag name="NUM" val="5"/>
</p:tagLst>
</file>

<file path=ppt/tags/tag497.xml><?xml version="1.0" encoding="utf-8"?>
<p:tagLst xmlns:a="http://schemas.openxmlformats.org/drawingml/2006/main" xmlns:r="http://schemas.openxmlformats.org/officeDocument/2006/relationships" xmlns:p="http://schemas.openxmlformats.org/presentationml/2006/main">
  <p:tag name="NUM" val="6"/>
</p:tagLst>
</file>

<file path=ppt/tags/tag498.xml><?xml version="1.0" encoding="utf-8"?>
<p:tagLst xmlns:a="http://schemas.openxmlformats.org/drawingml/2006/main" xmlns:r="http://schemas.openxmlformats.org/officeDocument/2006/relationships" xmlns:p="http://schemas.openxmlformats.org/presentationml/2006/main">
  <p:tag name="NUM" val="1"/>
</p:tagLst>
</file>

<file path=ppt/tags/tag49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00.xml><?xml version="1.0" encoding="utf-8"?>
<p:tagLst xmlns:a="http://schemas.openxmlformats.org/drawingml/2006/main" xmlns:r="http://schemas.openxmlformats.org/officeDocument/2006/relationships" xmlns:p="http://schemas.openxmlformats.org/presentationml/2006/main">
  <p:tag name="NUM" val="3"/>
</p:tagLst>
</file>

<file path=ppt/tags/tag501.xml><?xml version="1.0" encoding="utf-8"?>
<p:tagLst xmlns:a="http://schemas.openxmlformats.org/drawingml/2006/main" xmlns:r="http://schemas.openxmlformats.org/officeDocument/2006/relationships" xmlns:p="http://schemas.openxmlformats.org/presentationml/2006/main">
  <p:tag name="NUM" val="4"/>
</p:tagLst>
</file>

<file path=ppt/tags/tag502.xml><?xml version="1.0" encoding="utf-8"?>
<p:tagLst xmlns:a="http://schemas.openxmlformats.org/drawingml/2006/main" xmlns:r="http://schemas.openxmlformats.org/officeDocument/2006/relationships" xmlns:p="http://schemas.openxmlformats.org/presentationml/2006/main">
  <p:tag name="NUM" val="5"/>
</p:tagLst>
</file>

<file path=ppt/tags/tag503.xml><?xml version="1.0" encoding="utf-8"?>
<p:tagLst xmlns:a="http://schemas.openxmlformats.org/drawingml/2006/main" xmlns:r="http://schemas.openxmlformats.org/officeDocument/2006/relationships" xmlns:p="http://schemas.openxmlformats.org/presentationml/2006/main">
  <p:tag name="NUM" val="6"/>
</p:tagLst>
</file>

<file path=ppt/tags/tag504.xml><?xml version="1.0" encoding="utf-8"?>
<p:tagLst xmlns:a="http://schemas.openxmlformats.org/drawingml/2006/main" xmlns:r="http://schemas.openxmlformats.org/officeDocument/2006/relationships" xmlns:p="http://schemas.openxmlformats.org/presentationml/2006/main">
  <p:tag name="NUM" val="7"/>
</p:tagLst>
</file>

<file path=ppt/tags/tag505.xml><?xml version="1.0" encoding="utf-8"?>
<p:tagLst xmlns:a="http://schemas.openxmlformats.org/drawingml/2006/main" xmlns:r="http://schemas.openxmlformats.org/officeDocument/2006/relationships" xmlns:p="http://schemas.openxmlformats.org/presentationml/2006/main">
  <p:tag name="NUM" val="8"/>
</p:tagLst>
</file>

<file path=ppt/tags/tag506.xml><?xml version="1.0" encoding="utf-8"?>
<p:tagLst xmlns:a="http://schemas.openxmlformats.org/drawingml/2006/main" xmlns:r="http://schemas.openxmlformats.org/officeDocument/2006/relationships" xmlns:p="http://schemas.openxmlformats.org/presentationml/2006/main">
  <p:tag name="NUM" val="9"/>
</p:tagLst>
</file>

<file path=ppt/tags/tag507.xml><?xml version="1.0" encoding="utf-8"?>
<p:tagLst xmlns:a="http://schemas.openxmlformats.org/drawingml/2006/main" xmlns:r="http://schemas.openxmlformats.org/officeDocument/2006/relationships" xmlns:p="http://schemas.openxmlformats.org/presentationml/2006/main">
  <p:tag name="NUM" val="1"/>
</p:tagLst>
</file>

<file path=ppt/tags/tag508.xml><?xml version="1.0" encoding="utf-8"?>
<p:tagLst xmlns:a="http://schemas.openxmlformats.org/drawingml/2006/main" xmlns:r="http://schemas.openxmlformats.org/officeDocument/2006/relationships" xmlns:p="http://schemas.openxmlformats.org/presentationml/2006/main">
  <p:tag name="NUM" val="2"/>
</p:tagLst>
</file>

<file path=ppt/tags/tag509.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10.xml><?xml version="1.0" encoding="utf-8"?>
<p:tagLst xmlns:a="http://schemas.openxmlformats.org/drawingml/2006/main" xmlns:r="http://schemas.openxmlformats.org/officeDocument/2006/relationships" xmlns:p="http://schemas.openxmlformats.org/presentationml/2006/main">
  <p:tag name="NUM" val="4"/>
</p:tagLst>
</file>

<file path=ppt/tags/tag511.xml><?xml version="1.0" encoding="utf-8"?>
<p:tagLst xmlns:a="http://schemas.openxmlformats.org/drawingml/2006/main" xmlns:r="http://schemas.openxmlformats.org/officeDocument/2006/relationships" xmlns:p="http://schemas.openxmlformats.org/presentationml/2006/main">
  <p:tag name="NUM" val="5"/>
</p:tagLst>
</file>

<file path=ppt/tags/tag512.xml><?xml version="1.0" encoding="utf-8"?>
<p:tagLst xmlns:a="http://schemas.openxmlformats.org/drawingml/2006/main" xmlns:r="http://schemas.openxmlformats.org/officeDocument/2006/relationships" xmlns:p="http://schemas.openxmlformats.org/presentationml/2006/main">
  <p:tag name="NUM" val="6"/>
</p:tagLst>
</file>

<file path=ppt/tags/tag513.xml><?xml version="1.0" encoding="utf-8"?>
<p:tagLst xmlns:a="http://schemas.openxmlformats.org/drawingml/2006/main" xmlns:r="http://schemas.openxmlformats.org/officeDocument/2006/relationships" xmlns:p="http://schemas.openxmlformats.org/presentationml/2006/main">
  <p:tag name="NUM" val="7"/>
</p:tagLst>
</file>

<file path=ppt/tags/tag514.xml><?xml version="1.0" encoding="utf-8"?>
<p:tagLst xmlns:a="http://schemas.openxmlformats.org/drawingml/2006/main" xmlns:r="http://schemas.openxmlformats.org/officeDocument/2006/relationships" xmlns:p="http://schemas.openxmlformats.org/presentationml/2006/main">
  <p:tag name="NUM" val="8"/>
</p:tagLst>
</file>

<file path=ppt/tags/tag515.xml><?xml version="1.0" encoding="utf-8"?>
<p:tagLst xmlns:a="http://schemas.openxmlformats.org/drawingml/2006/main" xmlns:r="http://schemas.openxmlformats.org/officeDocument/2006/relationships" xmlns:p="http://schemas.openxmlformats.org/presentationml/2006/main">
  <p:tag name="NUM" val="9"/>
</p:tagLst>
</file>

<file path=ppt/tags/tag516.xml><?xml version="1.0" encoding="utf-8"?>
<p:tagLst xmlns:a="http://schemas.openxmlformats.org/drawingml/2006/main" xmlns:r="http://schemas.openxmlformats.org/officeDocument/2006/relationships" xmlns:p="http://schemas.openxmlformats.org/presentationml/2006/main">
  <p:tag name="NUM" val="1"/>
</p:tagLst>
</file>

<file path=ppt/tags/tag517.xml><?xml version="1.0" encoding="utf-8"?>
<p:tagLst xmlns:a="http://schemas.openxmlformats.org/drawingml/2006/main" xmlns:r="http://schemas.openxmlformats.org/officeDocument/2006/relationships" xmlns:p="http://schemas.openxmlformats.org/presentationml/2006/main">
  <p:tag name="NUM" val="2"/>
</p:tagLst>
</file>

<file path=ppt/tags/tag518.xml><?xml version="1.0" encoding="utf-8"?>
<p:tagLst xmlns:a="http://schemas.openxmlformats.org/drawingml/2006/main" xmlns:r="http://schemas.openxmlformats.org/officeDocument/2006/relationships" xmlns:p="http://schemas.openxmlformats.org/presentationml/2006/main">
  <p:tag name="NUM" val="3"/>
</p:tagLst>
</file>

<file path=ppt/tags/tag519.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20.xml><?xml version="1.0" encoding="utf-8"?>
<p:tagLst xmlns:a="http://schemas.openxmlformats.org/drawingml/2006/main" xmlns:r="http://schemas.openxmlformats.org/officeDocument/2006/relationships" xmlns:p="http://schemas.openxmlformats.org/presentationml/2006/main">
  <p:tag name="NUM" val="5"/>
</p:tagLst>
</file>

<file path=ppt/tags/tag521.xml><?xml version="1.0" encoding="utf-8"?>
<p:tagLst xmlns:a="http://schemas.openxmlformats.org/drawingml/2006/main" xmlns:r="http://schemas.openxmlformats.org/officeDocument/2006/relationships" xmlns:p="http://schemas.openxmlformats.org/presentationml/2006/main">
  <p:tag name="NUM" val="6"/>
</p:tagLst>
</file>

<file path=ppt/tags/tag522.xml><?xml version="1.0" encoding="utf-8"?>
<p:tagLst xmlns:a="http://schemas.openxmlformats.org/drawingml/2006/main" xmlns:r="http://schemas.openxmlformats.org/officeDocument/2006/relationships" xmlns:p="http://schemas.openxmlformats.org/presentationml/2006/main">
  <p:tag name="NUM" val="7"/>
</p:tagLst>
</file>

<file path=ppt/tags/tag523.xml><?xml version="1.0" encoding="utf-8"?>
<p:tagLst xmlns:a="http://schemas.openxmlformats.org/drawingml/2006/main" xmlns:r="http://schemas.openxmlformats.org/officeDocument/2006/relationships" xmlns:p="http://schemas.openxmlformats.org/presentationml/2006/main">
  <p:tag name="NUM" val="8"/>
</p:tagLst>
</file>

<file path=ppt/tags/tag524.xml><?xml version="1.0" encoding="utf-8"?>
<p:tagLst xmlns:a="http://schemas.openxmlformats.org/drawingml/2006/main" xmlns:r="http://schemas.openxmlformats.org/officeDocument/2006/relationships" xmlns:p="http://schemas.openxmlformats.org/presentationml/2006/main">
  <p:tag name="NUM" val="9"/>
</p:tagLst>
</file>

<file path=ppt/tags/tag525.xml><?xml version="1.0" encoding="utf-8"?>
<p:tagLst xmlns:a="http://schemas.openxmlformats.org/drawingml/2006/main" xmlns:r="http://schemas.openxmlformats.org/officeDocument/2006/relationships" xmlns:p="http://schemas.openxmlformats.org/presentationml/2006/main">
  <p:tag name="NUM" val="10"/>
</p:tagLst>
</file>

<file path=ppt/tags/tag526.xml><?xml version="1.0" encoding="utf-8"?>
<p:tagLst xmlns:a="http://schemas.openxmlformats.org/drawingml/2006/main" xmlns:r="http://schemas.openxmlformats.org/officeDocument/2006/relationships" xmlns:p="http://schemas.openxmlformats.org/presentationml/2006/main">
  <p:tag name="NUM" val="1"/>
</p:tagLst>
</file>

<file path=ppt/tags/tag527.xml><?xml version="1.0" encoding="utf-8"?>
<p:tagLst xmlns:a="http://schemas.openxmlformats.org/drawingml/2006/main" xmlns:r="http://schemas.openxmlformats.org/officeDocument/2006/relationships" xmlns:p="http://schemas.openxmlformats.org/presentationml/2006/main">
  <p:tag name="NUM" val="2"/>
</p:tagLst>
</file>

<file path=ppt/tags/tag528.xml><?xml version="1.0" encoding="utf-8"?>
<p:tagLst xmlns:a="http://schemas.openxmlformats.org/drawingml/2006/main" xmlns:r="http://schemas.openxmlformats.org/officeDocument/2006/relationships" xmlns:p="http://schemas.openxmlformats.org/presentationml/2006/main">
  <p:tag name="NUM" val="3"/>
</p:tagLst>
</file>

<file path=ppt/tags/tag529.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30.xml><?xml version="1.0" encoding="utf-8"?>
<p:tagLst xmlns:a="http://schemas.openxmlformats.org/drawingml/2006/main" xmlns:r="http://schemas.openxmlformats.org/officeDocument/2006/relationships" xmlns:p="http://schemas.openxmlformats.org/presentationml/2006/main">
  <p:tag name="NUM" val="5"/>
</p:tagLst>
</file>

<file path=ppt/tags/tag531.xml><?xml version="1.0" encoding="utf-8"?>
<p:tagLst xmlns:a="http://schemas.openxmlformats.org/drawingml/2006/main" xmlns:r="http://schemas.openxmlformats.org/officeDocument/2006/relationships" xmlns:p="http://schemas.openxmlformats.org/presentationml/2006/main">
  <p:tag name="NUM" val="6"/>
</p:tagLst>
</file>

<file path=ppt/tags/tag532.xml><?xml version="1.0" encoding="utf-8"?>
<p:tagLst xmlns:a="http://schemas.openxmlformats.org/drawingml/2006/main" xmlns:r="http://schemas.openxmlformats.org/officeDocument/2006/relationships" xmlns:p="http://schemas.openxmlformats.org/presentationml/2006/main">
  <p:tag name="NUM" val="7"/>
</p:tagLst>
</file>

<file path=ppt/tags/tag533.xml><?xml version="1.0" encoding="utf-8"?>
<p:tagLst xmlns:a="http://schemas.openxmlformats.org/drawingml/2006/main" xmlns:r="http://schemas.openxmlformats.org/officeDocument/2006/relationships" xmlns:p="http://schemas.openxmlformats.org/presentationml/2006/main">
  <p:tag name="NUM" val="8"/>
</p:tagLst>
</file>

<file path=ppt/tags/tag534.xml><?xml version="1.0" encoding="utf-8"?>
<p:tagLst xmlns:a="http://schemas.openxmlformats.org/drawingml/2006/main" xmlns:r="http://schemas.openxmlformats.org/officeDocument/2006/relationships" xmlns:p="http://schemas.openxmlformats.org/presentationml/2006/main">
  <p:tag name="NUM" val="9"/>
</p:tagLst>
</file>

<file path=ppt/tags/tag535.xml><?xml version="1.0" encoding="utf-8"?>
<p:tagLst xmlns:a="http://schemas.openxmlformats.org/drawingml/2006/main" xmlns:r="http://schemas.openxmlformats.org/officeDocument/2006/relationships" xmlns:p="http://schemas.openxmlformats.org/presentationml/2006/main">
  <p:tag name="NUM" val="10"/>
</p:tagLst>
</file>

<file path=ppt/tags/tag536.xml><?xml version="1.0" encoding="utf-8"?>
<p:tagLst xmlns:a="http://schemas.openxmlformats.org/drawingml/2006/main" xmlns:r="http://schemas.openxmlformats.org/officeDocument/2006/relationships" xmlns:p="http://schemas.openxmlformats.org/presentationml/2006/main">
  <p:tag name="NUM" val="1"/>
</p:tagLst>
</file>

<file path=ppt/tags/tag537.xml><?xml version="1.0" encoding="utf-8"?>
<p:tagLst xmlns:a="http://schemas.openxmlformats.org/drawingml/2006/main" xmlns:r="http://schemas.openxmlformats.org/officeDocument/2006/relationships" xmlns:p="http://schemas.openxmlformats.org/presentationml/2006/main">
  <p:tag name="NUM" val="2"/>
</p:tagLst>
</file>

<file path=ppt/tags/tag538.xml><?xml version="1.0" encoding="utf-8"?>
<p:tagLst xmlns:a="http://schemas.openxmlformats.org/drawingml/2006/main" xmlns:r="http://schemas.openxmlformats.org/officeDocument/2006/relationships" xmlns:p="http://schemas.openxmlformats.org/presentationml/2006/main">
  <p:tag name="NUM" val="3"/>
</p:tagLst>
</file>

<file path=ppt/tags/tag539.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40.xml><?xml version="1.0" encoding="utf-8"?>
<p:tagLst xmlns:a="http://schemas.openxmlformats.org/drawingml/2006/main" xmlns:r="http://schemas.openxmlformats.org/officeDocument/2006/relationships" xmlns:p="http://schemas.openxmlformats.org/presentationml/2006/main">
  <p:tag name="NUM" val="5"/>
</p:tagLst>
</file>

<file path=ppt/tags/tag541.xml><?xml version="1.0" encoding="utf-8"?>
<p:tagLst xmlns:a="http://schemas.openxmlformats.org/drawingml/2006/main" xmlns:r="http://schemas.openxmlformats.org/officeDocument/2006/relationships" xmlns:p="http://schemas.openxmlformats.org/presentationml/2006/main">
  <p:tag name="NUM" val="6"/>
</p:tagLst>
</file>

<file path=ppt/tags/tag542.xml><?xml version="1.0" encoding="utf-8"?>
<p:tagLst xmlns:a="http://schemas.openxmlformats.org/drawingml/2006/main" xmlns:r="http://schemas.openxmlformats.org/officeDocument/2006/relationships" xmlns:p="http://schemas.openxmlformats.org/presentationml/2006/main">
  <p:tag name="NUM" val="7"/>
</p:tagLst>
</file>

<file path=ppt/tags/tag543.xml><?xml version="1.0" encoding="utf-8"?>
<p:tagLst xmlns:a="http://schemas.openxmlformats.org/drawingml/2006/main" xmlns:r="http://schemas.openxmlformats.org/officeDocument/2006/relationships" xmlns:p="http://schemas.openxmlformats.org/presentationml/2006/main">
  <p:tag name="NUM" val="8"/>
</p:tagLst>
</file>

<file path=ppt/tags/tag544.xml><?xml version="1.0" encoding="utf-8"?>
<p:tagLst xmlns:a="http://schemas.openxmlformats.org/drawingml/2006/main" xmlns:r="http://schemas.openxmlformats.org/officeDocument/2006/relationships" xmlns:p="http://schemas.openxmlformats.org/presentationml/2006/main">
  <p:tag name="NUM" val="9"/>
</p:tagLst>
</file>

<file path=ppt/tags/tag545.xml><?xml version="1.0" encoding="utf-8"?>
<p:tagLst xmlns:a="http://schemas.openxmlformats.org/drawingml/2006/main" xmlns:r="http://schemas.openxmlformats.org/officeDocument/2006/relationships" xmlns:p="http://schemas.openxmlformats.org/presentationml/2006/main">
  <p:tag name="NUM" val="10"/>
</p:tagLst>
</file>

<file path=ppt/tags/tag546.xml><?xml version="1.0" encoding="utf-8"?>
<p:tagLst xmlns:a="http://schemas.openxmlformats.org/drawingml/2006/main" xmlns:r="http://schemas.openxmlformats.org/officeDocument/2006/relationships" xmlns:p="http://schemas.openxmlformats.org/presentationml/2006/main">
  <p:tag name="NUM" val="10"/>
</p:tagLst>
</file>

<file path=ppt/tags/tag547.xml><?xml version="1.0" encoding="utf-8"?>
<p:tagLst xmlns:a="http://schemas.openxmlformats.org/drawingml/2006/main" xmlns:r="http://schemas.openxmlformats.org/officeDocument/2006/relationships" xmlns:p="http://schemas.openxmlformats.org/presentationml/2006/main">
  <p:tag name="NUM" val="1"/>
</p:tagLst>
</file>

<file path=ppt/tags/tag548.xml><?xml version="1.0" encoding="utf-8"?>
<p:tagLst xmlns:a="http://schemas.openxmlformats.org/drawingml/2006/main" xmlns:r="http://schemas.openxmlformats.org/officeDocument/2006/relationships" xmlns:p="http://schemas.openxmlformats.org/presentationml/2006/main">
  <p:tag name="NUM" val="2"/>
</p:tagLst>
</file>

<file path=ppt/tags/tag549.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50.xml><?xml version="1.0" encoding="utf-8"?>
<p:tagLst xmlns:a="http://schemas.openxmlformats.org/drawingml/2006/main" xmlns:r="http://schemas.openxmlformats.org/officeDocument/2006/relationships" xmlns:p="http://schemas.openxmlformats.org/presentationml/2006/main">
  <p:tag name="NUM" val="4"/>
</p:tagLst>
</file>

<file path=ppt/tags/tag551.xml><?xml version="1.0" encoding="utf-8"?>
<p:tagLst xmlns:a="http://schemas.openxmlformats.org/drawingml/2006/main" xmlns:r="http://schemas.openxmlformats.org/officeDocument/2006/relationships" xmlns:p="http://schemas.openxmlformats.org/presentationml/2006/main">
  <p:tag name="NUM" val="5"/>
</p:tagLst>
</file>

<file path=ppt/tags/tag552.xml><?xml version="1.0" encoding="utf-8"?>
<p:tagLst xmlns:a="http://schemas.openxmlformats.org/drawingml/2006/main" xmlns:r="http://schemas.openxmlformats.org/officeDocument/2006/relationships" xmlns:p="http://schemas.openxmlformats.org/presentationml/2006/main">
  <p:tag name="NUM" val="6"/>
</p:tagLst>
</file>

<file path=ppt/tags/tag553.xml><?xml version="1.0" encoding="utf-8"?>
<p:tagLst xmlns:a="http://schemas.openxmlformats.org/drawingml/2006/main" xmlns:r="http://schemas.openxmlformats.org/officeDocument/2006/relationships" xmlns:p="http://schemas.openxmlformats.org/presentationml/2006/main">
  <p:tag name="NUM" val="7"/>
</p:tagLst>
</file>

<file path=ppt/tags/tag554.xml><?xml version="1.0" encoding="utf-8"?>
<p:tagLst xmlns:a="http://schemas.openxmlformats.org/drawingml/2006/main" xmlns:r="http://schemas.openxmlformats.org/officeDocument/2006/relationships" xmlns:p="http://schemas.openxmlformats.org/presentationml/2006/main">
  <p:tag name="NUM" val="8"/>
</p:tagLst>
</file>

<file path=ppt/tags/tag555.xml><?xml version="1.0" encoding="utf-8"?>
<p:tagLst xmlns:a="http://schemas.openxmlformats.org/drawingml/2006/main" xmlns:r="http://schemas.openxmlformats.org/officeDocument/2006/relationships" xmlns:p="http://schemas.openxmlformats.org/presentationml/2006/main">
  <p:tag name="NUM" val="9"/>
</p:tagLst>
</file>

<file path=ppt/tags/tag556.xml><?xml version="1.0" encoding="utf-8"?>
<p:tagLst xmlns:a="http://schemas.openxmlformats.org/drawingml/2006/main" xmlns:r="http://schemas.openxmlformats.org/officeDocument/2006/relationships" xmlns:p="http://schemas.openxmlformats.org/presentationml/2006/main">
  <p:tag name="NUM" val="10"/>
</p:tagLst>
</file>

<file path=ppt/tags/tag557.xml><?xml version="1.0" encoding="utf-8"?>
<p:tagLst xmlns:a="http://schemas.openxmlformats.org/drawingml/2006/main" xmlns:r="http://schemas.openxmlformats.org/officeDocument/2006/relationships" xmlns:p="http://schemas.openxmlformats.org/presentationml/2006/main">
  <p:tag name="NUM" val="1"/>
</p:tagLst>
</file>

<file path=ppt/tags/tag558.xml><?xml version="1.0" encoding="utf-8"?>
<p:tagLst xmlns:a="http://schemas.openxmlformats.org/drawingml/2006/main" xmlns:r="http://schemas.openxmlformats.org/officeDocument/2006/relationships" xmlns:p="http://schemas.openxmlformats.org/presentationml/2006/main">
  <p:tag name="NUM" val="2"/>
</p:tagLst>
</file>

<file path=ppt/tags/tag559.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60.xml><?xml version="1.0" encoding="utf-8"?>
<p:tagLst xmlns:a="http://schemas.openxmlformats.org/drawingml/2006/main" xmlns:r="http://schemas.openxmlformats.org/officeDocument/2006/relationships" xmlns:p="http://schemas.openxmlformats.org/presentationml/2006/main">
  <p:tag name="NUM" val="4"/>
</p:tagLst>
</file>

<file path=ppt/tags/tag561.xml><?xml version="1.0" encoding="utf-8"?>
<p:tagLst xmlns:a="http://schemas.openxmlformats.org/drawingml/2006/main" xmlns:r="http://schemas.openxmlformats.org/officeDocument/2006/relationships" xmlns:p="http://schemas.openxmlformats.org/presentationml/2006/main">
  <p:tag name="NUM" val="5"/>
</p:tagLst>
</file>

<file path=ppt/tags/tag562.xml><?xml version="1.0" encoding="utf-8"?>
<p:tagLst xmlns:a="http://schemas.openxmlformats.org/drawingml/2006/main" xmlns:r="http://schemas.openxmlformats.org/officeDocument/2006/relationships" xmlns:p="http://schemas.openxmlformats.org/presentationml/2006/main">
  <p:tag name="NUM" val="6"/>
</p:tagLst>
</file>

<file path=ppt/tags/tag563.xml><?xml version="1.0" encoding="utf-8"?>
<p:tagLst xmlns:a="http://schemas.openxmlformats.org/drawingml/2006/main" xmlns:r="http://schemas.openxmlformats.org/officeDocument/2006/relationships" xmlns:p="http://schemas.openxmlformats.org/presentationml/2006/main">
  <p:tag name="NUM" val="7"/>
</p:tagLst>
</file>

<file path=ppt/tags/tag564.xml><?xml version="1.0" encoding="utf-8"?>
<p:tagLst xmlns:a="http://schemas.openxmlformats.org/drawingml/2006/main" xmlns:r="http://schemas.openxmlformats.org/officeDocument/2006/relationships" xmlns:p="http://schemas.openxmlformats.org/presentationml/2006/main">
  <p:tag name="NUM" val="8"/>
</p:tagLst>
</file>

<file path=ppt/tags/tag565.xml><?xml version="1.0" encoding="utf-8"?>
<p:tagLst xmlns:a="http://schemas.openxmlformats.org/drawingml/2006/main" xmlns:r="http://schemas.openxmlformats.org/officeDocument/2006/relationships" xmlns:p="http://schemas.openxmlformats.org/presentationml/2006/main">
  <p:tag name="NUM" val="9"/>
</p:tagLst>
</file>

<file path=ppt/tags/tag566.xml><?xml version="1.0" encoding="utf-8"?>
<p:tagLst xmlns:a="http://schemas.openxmlformats.org/drawingml/2006/main" xmlns:r="http://schemas.openxmlformats.org/officeDocument/2006/relationships" xmlns:p="http://schemas.openxmlformats.org/presentationml/2006/main">
  <p:tag name="NUM" val="1"/>
</p:tagLst>
</file>

<file path=ppt/tags/tag567.xml><?xml version="1.0" encoding="utf-8"?>
<p:tagLst xmlns:a="http://schemas.openxmlformats.org/drawingml/2006/main" xmlns:r="http://schemas.openxmlformats.org/officeDocument/2006/relationships" xmlns:p="http://schemas.openxmlformats.org/presentationml/2006/main">
  <p:tag name="NUM" val="2"/>
</p:tagLst>
</file>

<file path=ppt/tags/tag568.xml><?xml version="1.0" encoding="utf-8"?>
<p:tagLst xmlns:a="http://schemas.openxmlformats.org/drawingml/2006/main" xmlns:r="http://schemas.openxmlformats.org/officeDocument/2006/relationships" xmlns:p="http://schemas.openxmlformats.org/presentationml/2006/main">
  <p:tag name="NUM" val="3"/>
</p:tagLst>
</file>

<file path=ppt/tags/tag569.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5"/>
</p:tagLst>
</file>

<file path=ppt/tags/tag571.xml><?xml version="1.0" encoding="utf-8"?>
<p:tagLst xmlns:a="http://schemas.openxmlformats.org/drawingml/2006/main" xmlns:r="http://schemas.openxmlformats.org/officeDocument/2006/relationships" xmlns:p="http://schemas.openxmlformats.org/presentationml/2006/main">
  <p:tag name="NUM" val="6"/>
</p:tagLst>
</file>

<file path=ppt/tags/tag572.xml><?xml version="1.0" encoding="utf-8"?>
<p:tagLst xmlns:a="http://schemas.openxmlformats.org/drawingml/2006/main" xmlns:r="http://schemas.openxmlformats.org/officeDocument/2006/relationships" xmlns:p="http://schemas.openxmlformats.org/presentationml/2006/main">
  <p:tag name="NUM" val="7"/>
</p:tagLst>
</file>

<file path=ppt/tags/tag573.xml><?xml version="1.0" encoding="utf-8"?>
<p:tagLst xmlns:a="http://schemas.openxmlformats.org/drawingml/2006/main" xmlns:r="http://schemas.openxmlformats.org/officeDocument/2006/relationships" xmlns:p="http://schemas.openxmlformats.org/presentationml/2006/main">
  <p:tag name="NUM" val="8"/>
</p:tagLst>
</file>

<file path=ppt/tags/tag574.xml><?xml version="1.0" encoding="utf-8"?>
<p:tagLst xmlns:a="http://schemas.openxmlformats.org/drawingml/2006/main" xmlns:r="http://schemas.openxmlformats.org/officeDocument/2006/relationships" xmlns:p="http://schemas.openxmlformats.org/presentationml/2006/main">
  <p:tag name="NUM" val="9"/>
</p:tagLst>
</file>

<file path=ppt/tags/tag575.xml><?xml version="1.0" encoding="utf-8"?>
<p:tagLst xmlns:a="http://schemas.openxmlformats.org/drawingml/2006/main" xmlns:r="http://schemas.openxmlformats.org/officeDocument/2006/relationships" xmlns:p="http://schemas.openxmlformats.org/presentationml/2006/main">
  <p:tag name="NUM" val="10"/>
</p:tagLst>
</file>

<file path=ppt/tags/tag576.xml><?xml version="1.0" encoding="utf-8"?>
<p:tagLst xmlns:a="http://schemas.openxmlformats.org/drawingml/2006/main" xmlns:r="http://schemas.openxmlformats.org/officeDocument/2006/relationships" xmlns:p="http://schemas.openxmlformats.org/presentationml/2006/main">
  <p:tag name="NUM" val="11"/>
</p:tagLst>
</file>

<file path=ppt/tags/tag577.xml><?xml version="1.0" encoding="utf-8"?>
<p:tagLst xmlns:a="http://schemas.openxmlformats.org/drawingml/2006/main" xmlns:r="http://schemas.openxmlformats.org/officeDocument/2006/relationships" xmlns:p="http://schemas.openxmlformats.org/presentationml/2006/main">
  <p:tag name="NUM" val="12"/>
</p:tagLst>
</file>

<file path=ppt/tags/tag578.xml><?xml version="1.0" encoding="utf-8"?>
<p:tagLst xmlns:a="http://schemas.openxmlformats.org/drawingml/2006/main" xmlns:r="http://schemas.openxmlformats.org/officeDocument/2006/relationships" xmlns:p="http://schemas.openxmlformats.org/presentationml/2006/main">
  <p:tag name="NUM" val="13"/>
</p:tagLst>
</file>

<file path=ppt/tags/tag579.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2"/>
</p:tagLst>
</file>

<file path=ppt/tags/tag581.xml><?xml version="1.0" encoding="utf-8"?>
<p:tagLst xmlns:a="http://schemas.openxmlformats.org/drawingml/2006/main" xmlns:r="http://schemas.openxmlformats.org/officeDocument/2006/relationships" xmlns:p="http://schemas.openxmlformats.org/presentationml/2006/main">
  <p:tag name="NUM" val="3"/>
</p:tagLst>
</file>

<file path=ppt/tags/tag582.xml><?xml version="1.0" encoding="utf-8"?>
<p:tagLst xmlns:a="http://schemas.openxmlformats.org/drawingml/2006/main" xmlns:r="http://schemas.openxmlformats.org/officeDocument/2006/relationships" xmlns:p="http://schemas.openxmlformats.org/presentationml/2006/main">
  <p:tag name="NUM" val="4"/>
</p:tagLst>
</file>

<file path=ppt/tags/tag583.xml><?xml version="1.0" encoding="utf-8"?>
<p:tagLst xmlns:a="http://schemas.openxmlformats.org/drawingml/2006/main" xmlns:r="http://schemas.openxmlformats.org/officeDocument/2006/relationships" xmlns:p="http://schemas.openxmlformats.org/presentationml/2006/main">
  <p:tag name="NUM" val="5"/>
</p:tagLst>
</file>

<file path=ppt/tags/tag584.xml><?xml version="1.0" encoding="utf-8"?>
<p:tagLst xmlns:a="http://schemas.openxmlformats.org/drawingml/2006/main" xmlns:r="http://schemas.openxmlformats.org/officeDocument/2006/relationships" xmlns:p="http://schemas.openxmlformats.org/presentationml/2006/main">
  <p:tag name="NUM" val="6"/>
</p:tagLst>
</file>

<file path=ppt/tags/tag585.xml><?xml version="1.0" encoding="utf-8"?>
<p:tagLst xmlns:a="http://schemas.openxmlformats.org/drawingml/2006/main" xmlns:r="http://schemas.openxmlformats.org/officeDocument/2006/relationships" xmlns:p="http://schemas.openxmlformats.org/presentationml/2006/main">
  <p:tag name="NUM" val="7"/>
</p:tagLst>
</file>

<file path=ppt/tags/tag586.xml><?xml version="1.0" encoding="utf-8"?>
<p:tagLst xmlns:a="http://schemas.openxmlformats.org/drawingml/2006/main" xmlns:r="http://schemas.openxmlformats.org/officeDocument/2006/relationships" xmlns:p="http://schemas.openxmlformats.org/presentationml/2006/main">
  <p:tag name="NUM" val="8"/>
</p:tagLst>
</file>

<file path=ppt/tags/tag587.xml><?xml version="1.0" encoding="utf-8"?>
<p:tagLst xmlns:a="http://schemas.openxmlformats.org/drawingml/2006/main" xmlns:r="http://schemas.openxmlformats.org/officeDocument/2006/relationships" xmlns:p="http://schemas.openxmlformats.org/presentationml/2006/main">
  <p:tag name="NUM" val="9"/>
</p:tagLst>
</file>

<file path=ppt/tags/tag588.xml><?xml version="1.0" encoding="utf-8"?>
<p:tagLst xmlns:a="http://schemas.openxmlformats.org/drawingml/2006/main" xmlns:r="http://schemas.openxmlformats.org/officeDocument/2006/relationships" xmlns:p="http://schemas.openxmlformats.org/presentationml/2006/main">
  <p:tag name="NUM" val="13"/>
</p:tagLst>
</file>

<file path=ppt/tags/tag589.xml><?xml version="1.0" encoding="utf-8"?>
<p:tagLst xmlns:a="http://schemas.openxmlformats.org/drawingml/2006/main" xmlns:r="http://schemas.openxmlformats.org/officeDocument/2006/relationships" xmlns:p="http://schemas.openxmlformats.org/presentationml/2006/main">
  <p:tag name="NUM" val="11"/>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12"/>
</p:tagLst>
</file>

<file path=ppt/tags/tag591.xml><?xml version="1.0" encoding="utf-8"?>
<p:tagLst xmlns:a="http://schemas.openxmlformats.org/drawingml/2006/main" xmlns:r="http://schemas.openxmlformats.org/officeDocument/2006/relationships" xmlns:p="http://schemas.openxmlformats.org/presentationml/2006/main">
  <p:tag name="NUM" val="10"/>
</p:tagLst>
</file>

<file path=ppt/tags/tag592.xml><?xml version="1.0" encoding="utf-8"?>
<p:tagLst xmlns:a="http://schemas.openxmlformats.org/drawingml/2006/main" xmlns:r="http://schemas.openxmlformats.org/officeDocument/2006/relationships" xmlns:p="http://schemas.openxmlformats.org/presentationml/2006/main">
  <p:tag name="NUM" val="1"/>
</p:tagLst>
</file>

<file path=ppt/tags/tag593.xml><?xml version="1.0" encoding="utf-8"?>
<p:tagLst xmlns:a="http://schemas.openxmlformats.org/drawingml/2006/main" xmlns:r="http://schemas.openxmlformats.org/officeDocument/2006/relationships" xmlns:p="http://schemas.openxmlformats.org/presentationml/2006/main">
  <p:tag name="NUM" val="2"/>
</p:tagLst>
</file>

<file path=ppt/tags/tag594.xml><?xml version="1.0" encoding="utf-8"?>
<p:tagLst xmlns:a="http://schemas.openxmlformats.org/drawingml/2006/main" xmlns:r="http://schemas.openxmlformats.org/officeDocument/2006/relationships" xmlns:p="http://schemas.openxmlformats.org/presentationml/2006/main">
  <p:tag name="NUM" val="3"/>
</p:tagLst>
</file>

<file path=ppt/tags/tag595.xml><?xml version="1.0" encoding="utf-8"?>
<p:tagLst xmlns:a="http://schemas.openxmlformats.org/drawingml/2006/main" xmlns:r="http://schemas.openxmlformats.org/officeDocument/2006/relationships" xmlns:p="http://schemas.openxmlformats.org/presentationml/2006/main">
  <p:tag name="NUM" val="4"/>
</p:tagLst>
</file>

<file path=ppt/tags/tag596.xml><?xml version="1.0" encoding="utf-8"?>
<p:tagLst xmlns:a="http://schemas.openxmlformats.org/drawingml/2006/main" xmlns:r="http://schemas.openxmlformats.org/officeDocument/2006/relationships" xmlns:p="http://schemas.openxmlformats.org/presentationml/2006/main">
  <p:tag name="NUM" val="5"/>
</p:tagLst>
</file>

<file path=ppt/tags/tag597.xml><?xml version="1.0" encoding="utf-8"?>
<p:tagLst xmlns:a="http://schemas.openxmlformats.org/drawingml/2006/main" xmlns:r="http://schemas.openxmlformats.org/officeDocument/2006/relationships" xmlns:p="http://schemas.openxmlformats.org/presentationml/2006/main">
  <p:tag name="NUM" val="6"/>
</p:tagLst>
</file>

<file path=ppt/tags/tag598.xml><?xml version="1.0" encoding="utf-8"?>
<p:tagLst xmlns:a="http://schemas.openxmlformats.org/drawingml/2006/main" xmlns:r="http://schemas.openxmlformats.org/officeDocument/2006/relationships" xmlns:p="http://schemas.openxmlformats.org/presentationml/2006/main">
  <p:tag name="NUM" val="7"/>
</p:tagLst>
</file>

<file path=ppt/tags/tag599.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00.xml><?xml version="1.0" encoding="utf-8"?>
<p:tagLst xmlns:a="http://schemas.openxmlformats.org/drawingml/2006/main" xmlns:r="http://schemas.openxmlformats.org/officeDocument/2006/relationships" xmlns:p="http://schemas.openxmlformats.org/presentationml/2006/main">
  <p:tag name="NUM" val="1"/>
</p:tagLst>
</file>

<file path=ppt/tags/tag601.xml><?xml version="1.0" encoding="utf-8"?>
<p:tagLst xmlns:a="http://schemas.openxmlformats.org/drawingml/2006/main" xmlns:r="http://schemas.openxmlformats.org/officeDocument/2006/relationships" xmlns:p="http://schemas.openxmlformats.org/presentationml/2006/main">
  <p:tag name="NUM" val="2"/>
</p:tagLst>
</file>

<file path=ppt/tags/tag602.xml><?xml version="1.0" encoding="utf-8"?>
<p:tagLst xmlns:a="http://schemas.openxmlformats.org/drawingml/2006/main" xmlns:r="http://schemas.openxmlformats.org/officeDocument/2006/relationships" xmlns:p="http://schemas.openxmlformats.org/presentationml/2006/main">
  <p:tag name="NUM" val="3"/>
</p:tagLst>
</file>

<file path=ppt/tags/tag603.xml><?xml version="1.0" encoding="utf-8"?>
<p:tagLst xmlns:a="http://schemas.openxmlformats.org/drawingml/2006/main" xmlns:r="http://schemas.openxmlformats.org/officeDocument/2006/relationships" xmlns:p="http://schemas.openxmlformats.org/presentationml/2006/main">
  <p:tag name="NUM" val="4"/>
</p:tagLst>
</file>

<file path=ppt/tags/tag604.xml><?xml version="1.0" encoding="utf-8"?>
<p:tagLst xmlns:a="http://schemas.openxmlformats.org/drawingml/2006/main" xmlns:r="http://schemas.openxmlformats.org/officeDocument/2006/relationships" xmlns:p="http://schemas.openxmlformats.org/presentationml/2006/main">
  <p:tag name="NUM" val="5"/>
</p:tagLst>
</file>

<file path=ppt/tags/tag605.xml><?xml version="1.0" encoding="utf-8"?>
<p:tagLst xmlns:a="http://schemas.openxmlformats.org/drawingml/2006/main" xmlns:r="http://schemas.openxmlformats.org/officeDocument/2006/relationships" xmlns:p="http://schemas.openxmlformats.org/presentationml/2006/main">
  <p:tag name="NUM" val="6"/>
</p:tagLst>
</file>

<file path=ppt/tags/tag606.xml><?xml version="1.0" encoding="utf-8"?>
<p:tagLst xmlns:a="http://schemas.openxmlformats.org/drawingml/2006/main" xmlns:r="http://schemas.openxmlformats.org/officeDocument/2006/relationships" xmlns:p="http://schemas.openxmlformats.org/presentationml/2006/main">
  <p:tag name="NUM" val="7"/>
</p:tagLst>
</file>

<file path=ppt/tags/tag607.xml><?xml version="1.0" encoding="utf-8"?>
<p:tagLst xmlns:a="http://schemas.openxmlformats.org/drawingml/2006/main" xmlns:r="http://schemas.openxmlformats.org/officeDocument/2006/relationships" xmlns:p="http://schemas.openxmlformats.org/presentationml/2006/main">
  <p:tag name="NUM" val="8"/>
</p:tagLst>
</file>

<file path=ppt/tags/tag608.xml><?xml version="1.0" encoding="utf-8"?>
<p:tagLst xmlns:a="http://schemas.openxmlformats.org/drawingml/2006/main" xmlns:r="http://schemas.openxmlformats.org/officeDocument/2006/relationships" xmlns:p="http://schemas.openxmlformats.org/presentationml/2006/main">
  <p:tag name="NUM" val="9"/>
</p:tagLst>
</file>

<file path=ppt/tags/tag609.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10.xml><?xml version="1.0" encoding="utf-8"?>
<p:tagLst xmlns:a="http://schemas.openxmlformats.org/drawingml/2006/main" xmlns:r="http://schemas.openxmlformats.org/officeDocument/2006/relationships" xmlns:p="http://schemas.openxmlformats.org/presentationml/2006/main">
  <p:tag name="NUM" val="2"/>
</p:tagLst>
</file>

<file path=ppt/tags/tag611.xml><?xml version="1.0" encoding="utf-8"?>
<p:tagLst xmlns:a="http://schemas.openxmlformats.org/drawingml/2006/main" xmlns:r="http://schemas.openxmlformats.org/officeDocument/2006/relationships" xmlns:p="http://schemas.openxmlformats.org/presentationml/2006/main">
  <p:tag name="NUM" val="3"/>
</p:tagLst>
</file>

<file path=ppt/tags/tag612.xml><?xml version="1.0" encoding="utf-8"?>
<p:tagLst xmlns:a="http://schemas.openxmlformats.org/drawingml/2006/main" xmlns:r="http://schemas.openxmlformats.org/officeDocument/2006/relationships" xmlns:p="http://schemas.openxmlformats.org/presentationml/2006/main">
  <p:tag name="NUM" val="4"/>
</p:tagLst>
</file>

<file path=ppt/tags/tag613.xml><?xml version="1.0" encoding="utf-8"?>
<p:tagLst xmlns:a="http://schemas.openxmlformats.org/drawingml/2006/main" xmlns:r="http://schemas.openxmlformats.org/officeDocument/2006/relationships" xmlns:p="http://schemas.openxmlformats.org/presentationml/2006/main">
  <p:tag name="NUM" val="5"/>
</p:tagLst>
</file>

<file path=ppt/tags/tag614.xml><?xml version="1.0" encoding="utf-8"?>
<p:tagLst xmlns:a="http://schemas.openxmlformats.org/drawingml/2006/main" xmlns:r="http://schemas.openxmlformats.org/officeDocument/2006/relationships" xmlns:p="http://schemas.openxmlformats.org/presentationml/2006/main">
  <p:tag name="NUM" val="6"/>
</p:tagLst>
</file>

<file path=ppt/tags/tag615.xml><?xml version="1.0" encoding="utf-8"?>
<p:tagLst xmlns:a="http://schemas.openxmlformats.org/drawingml/2006/main" xmlns:r="http://schemas.openxmlformats.org/officeDocument/2006/relationships" xmlns:p="http://schemas.openxmlformats.org/presentationml/2006/main">
  <p:tag name="NUM" val="1"/>
</p:tagLst>
</file>

<file path=ppt/tags/tag616.xml><?xml version="1.0" encoding="utf-8"?>
<p:tagLst xmlns:a="http://schemas.openxmlformats.org/drawingml/2006/main" xmlns:r="http://schemas.openxmlformats.org/officeDocument/2006/relationships" xmlns:p="http://schemas.openxmlformats.org/presentationml/2006/main">
  <p:tag name="NUM" val="2"/>
</p:tagLst>
</file>

<file path=ppt/tags/tag617.xml><?xml version="1.0" encoding="utf-8"?>
<p:tagLst xmlns:a="http://schemas.openxmlformats.org/drawingml/2006/main" xmlns:r="http://schemas.openxmlformats.org/officeDocument/2006/relationships" xmlns:p="http://schemas.openxmlformats.org/presentationml/2006/main">
  <p:tag name="NUM" val="3"/>
</p:tagLst>
</file>

<file path=ppt/tags/tag618.xml><?xml version="1.0" encoding="utf-8"?>
<p:tagLst xmlns:a="http://schemas.openxmlformats.org/drawingml/2006/main" xmlns:r="http://schemas.openxmlformats.org/officeDocument/2006/relationships" xmlns:p="http://schemas.openxmlformats.org/presentationml/2006/main">
  <p:tag name="NUM" val="4"/>
</p:tagLst>
</file>

<file path=ppt/tags/tag619.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6"/>
</p:tagLst>
</file>

<file path=ppt/tags/tag621.xml><?xml version="1.0" encoding="utf-8"?>
<p:tagLst xmlns:a="http://schemas.openxmlformats.org/drawingml/2006/main" xmlns:r="http://schemas.openxmlformats.org/officeDocument/2006/relationships" xmlns:p="http://schemas.openxmlformats.org/presentationml/2006/main">
  <p:tag name="NUM" val="7"/>
</p:tagLst>
</file>

<file path=ppt/tags/tag622.xml><?xml version="1.0" encoding="utf-8"?>
<p:tagLst xmlns:a="http://schemas.openxmlformats.org/drawingml/2006/main" xmlns:r="http://schemas.openxmlformats.org/officeDocument/2006/relationships" xmlns:p="http://schemas.openxmlformats.org/presentationml/2006/main">
  <p:tag name="NUM" val="8"/>
</p:tagLst>
</file>

<file path=ppt/tags/tag623.xml><?xml version="1.0" encoding="utf-8"?>
<p:tagLst xmlns:a="http://schemas.openxmlformats.org/drawingml/2006/main" xmlns:r="http://schemas.openxmlformats.org/officeDocument/2006/relationships" xmlns:p="http://schemas.openxmlformats.org/presentationml/2006/main">
  <p:tag name="NUM" val="9"/>
</p:tagLst>
</file>

<file path=ppt/tags/tag624.xml><?xml version="1.0" encoding="utf-8"?>
<p:tagLst xmlns:a="http://schemas.openxmlformats.org/drawingml/2006/main" xmlns:r="http://schemas.openxmlformats.org/officeDocument/2006/relationships" xmlns:p="http://schemas.openxmlformats.org/presentationml/2006/main">
  <p:tag name="NUM" val="1"/>
</p:tagLst>
</file>

<file path=ppt/tags/tag625.xml><?xml version="1.0" encoding="utf-8"?>
<p:tagLst xmlns:a="http://schemas.openxmlformats.org/drawingml/2006/main" xmlns:r="http://schemas.openxmlformats.org/officeDocument/2006/relationships" xmlns:p="http://schemas.openxmlformats.org/presentationml/2006/main">
  <p:tag name="NUM" val="2"/>
</p:tagLst>
</file>

<file path=ppt/tags/tag626.xml><?xml version="1.0" encoding="utf-8"?>
<p:tagLst xmlns:a="http://schemas.openxmlformats.org/drawingml/2006/main" xmlns:r="http://schemas.openxmlformats.org/officeDocument/2006/relationships" xmlns:p="http://schemas.openxmlformats.org/presentationml/2006/main">
  <p:tag name="NUM" val="3"/>
</p:tagLst>
</file>

<file path=ppt/tags/tag627.xml><?xml version="1.0" encoding="utf-8"?>
<p:tagLst xmlns:a="http://schemas.openxmlformats.org/drawingml/2006/main" xmlns:r="http://schemas.openxmlformats.org/officeDocument/2006/relationships" xmlns:p="http://schemas.openxmlformats.org/presentationml/2006/main">
  <p:tag name="NUM" val="4"/>
</p:tagLst>
</file>

<file path=ppt/tags/tag628.xml><?xml version="1.0" encoding="utf-8"?>
<p:tagLst xmlns:a="http://schemas.openxmlformats.org/drawingml/2006/main" xmlns:r="http://schemas.openxmlformats.org/officeDocument/2006/relationships" xmlns:p="http://schemas.openxmlformats.org/presentationml/2006/main">
  <p:tag name="NUM" val="5"/>
</p:tagLst>
</file>

<file path=ppt/tags/tag629.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7"/>
</p:tagLst>
</file>

<file path=ppt/tags/tag631.xml><?xml version="1.0" encoding="utf-8"?>
<p:tagLst xmlns:a="http://schemas.openxmlformats.org/drawingml/2006/main" xmlns:r="http://schemas.openxmlformats.org/officeDocument/2006/relationships" xmlns:p="http://schemas.openxmlformats.org/presentationml/2006/main">
  <p:tag name="NUM" val="8"/>
</p:tagLst>
</file>

<file path=ppt/tags/tag632.xml><?xml version="1.0" encoding="utf-8"?>
<p:tagLst xmlns:a="http://schemas.openxmlformats.org/drawingml/2006/main" xmlns:r="http://schemas.openxmlformats.org/officeDocument/2006/relationships" xmlns:p="http://schemas.openxmlformats.org/presentationml/2006/main">
  <p:tag name="NUM" val="1"/>
</p:tagLst>
</file>

<file path=ppt/tags/tag633.xml><?xml version="1.0" encoding="utf-8"?>
<p:tagLst xmlns:a="http://schemas.openxmlformats.org/drawingml/2006/main" xmlns:r="http://schemas.openxmlformats.org/officeDocument/2006/relationships" xmlns:p="http://schemas.openxmlformats.org/presentationml/2006/main">
  <p:tag name="NUM" val="2"/>
</p:tagLst>
</file>

<file path=ppt/tags/tag634.xml><?xml version="1.0" encoding="utf-8"?>
<p:tagLst xmlns:a="http://schemas.openxmlformats.org/drawingml/2006/main" xmlns:r="http://schemas.openxmlformats.org/officeDocument/2006/relationships" xmlns:p="http://schemas.openxmlformats.org/presentationml/2006/main">
  <p:tag name="NUM" val="3"/>
</p:tagLst>
</file>

<file path=ppt/tags/tag635.xml><?xml version="1.0" encoding="utf-8"?>
<p:tagLst xmlns:a="http://schemas.openxmlformats.org/drawingml/2006/main" xmlns:r="http://schemas.openxmlformats.org/officeDocument/2006/relationships" xmlns:p="http://schemas.openxmlformats.org/presentationml/2006/main">
  <p:tag name="NUM" val="4"/>
</p:tagLst>
</file>

<file path=ppt/tags/tag636.xml><?xml version="1.0" encoding="utf-8"?>
<p:tagLst xmlns:a="http://schemas.openxmlformats.org/drawingml/2006/main" xmlns:r="http://schemas.openxmlformats.org/officeDocument/2006/relationships" xmlns:p="http://schemas.openxmlformats.org/presentationml/2006/main">
  <p:tag name="NUM" val="5"/>
</p:tagLst>
</file>

<file path=ppt/tags/tag637.xml><?xml version="1.0" encoding="utf-8"?>
<p:tagLst xmlns:a="http://schemas.openxmlformats.org/drawingml/2006/main" xmlns:r="http://schemas.openxmlformats.org/officeDocument/2006/relationships" xmlns:p="http://schemas.openxmlformats.org/presentationml/2006/main">
  <p:tag name="NUM" val="6"/>
</p:tagLst>
</file>

<file path=ppt/tags/tag638.xml><?xml version="1.0" encoding="utf-8"?>
<p:tagLst xmlns:a="http://schemas.openxmlformats.org/drawingml/2006/main" xmlns:r="http://schemas.openxmlformats.org/officeDocument/2006/relationships" xmlns:p="http://schemas.openxmlformats.org/presentationml/2006/main">
  <p:tag name="NUM" val="7"/>
</p:tagLst>
</file>

<file path=ppt/tags/tag639.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1"/>
</p:tagLst>
</file>

<file path=ppt/tags/tag641.xml><?xml version="1.0" encoding="utf-8"?>
<p:tagLst xmlns:a="http://schemas.openxmlformats.org/drawingml/2006/main" xmlns:r="http://schemas.openxmlformats.org/officeDocument/2006/relationships" xmlns:p="http://schemas.openxmlformats.org/presentationml/2006/main">
  <p:tag name="NUM" val="2"/>
</p:tagLst>
</file>

<file path=ppt/tags/tag642.xml><?xml version="1.0" encoding="utf-8"?>
<p:tagLst xmlns:a="http://schemas.openxmlformats.org/drawingml/2006/main" xmlns:r="http://schemas.openxmlformats.org/officeDocument/2006/relationships" xmlns:p="http://schemas.openxmlformats.org/presentationml/2006/main">
  <p:tag name="NUM" val="3"/>
</p:tagLst>
</file>

<file path=ppt/tags/tag643.xml><?xml version="1.0" encoding="utf-8"?>
<p:tagLst xmlns:a="http://schemas.openxmlformats.org/drawingml/2006/main" xmlns:r="http://schemas.openxmlformats.org/officeDocument/2006/relationships" xmlns:p="http://schemas.openxmlformats.org/presentationml/2006/main">
  <p:tag name="NUM" val="4"/>
</p:tagLst>
</file>

<file path=ppt/tags/tag644.xml><?xml version="1.0" encoding="utf-8"?>
<p:tagLst xmlns:a="http://schemas.openxmlformats.org/drawingml/2006/main" xmlns:r="http://schemas.openxmlformats.org/officeDocument/2006/relationships" xmlns:p="http://schemas.openxmlformats.org/presentationml/2006/main">
  <p:tag name="NUM" val="5"/>
</p:tagLst>
</file>

<file path=ppt/tags/tag645.xml><?xml version="1.0" encoding="utf-8"?>
<p:tagLst xmlns:a="http://schemas.openxmlformats.org/drawingml/2006/main" xmlns:r="http://schemas.openxmlformats.org/officeDocument/2006/relationships" xmlns:p="http://schemas.openxmlformats.org/presentationml/2006/main">
  <p:tag name="NUM" val="6"/>
</p:tagLst>
</file>

<file path=ppt/tags/tag646.xml><?xml version="1.0" encoding="utf-8"?>
<p:tagLst xmlns:a="http://schemas.openxmlformats.org/drawingml/2006/main" xmlns:r="http://schemas.openxmlformats.org/officeDocument/2006/relationships" xmlns:p="http://schemas.openxmlformats.org/presentationml/2006/main">
  <p:tag name="NUM" val="7"/>
</p:tagLst>
</file>

<file path=ppt/tags/tag647.xml><?xml version="1.0" encoding="utf-8"?>
<p:tagLst xmlns:a="http://schemas.openxmlformats.org/drawingml/2006/main" xmlns:r="http://schemas.openxmlformats.org/officeDocument/2006/relationships" xmlns:p="http://schemas.openxmlformats.org/presentationml/2006/main">
  <p:tag name="NUM" val="8"/>
</p:tagLst>
</file>

<file path=ppt/tags/tag648.xml><?xml version="1.0" encoding="utf-8"?>
<p:tagLst xmlns:a="http://schemas.openxmlformats.org/drawingml/2006/main" xmlns:r="http://schemas.openxmlformats.org/officeDocument/2006/relationships" xmlns:p="http://schemas.openxmlformats.org/presentationml/2006/main">
  <p:tag name="NUM" val="1"/>
</p:tagLst>
</file>

<file path=ppt/tags/tag649.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3"/>
</p:tagLst>
</file>

<file path=ppt/tags/tag651.xml><?xml version="1.0" encoding="utf-8"?>
<p:tagLst xmlns:a="http://schemas.openxmlformats.org/drawingml/2006/main" xmlns:r="http://schemas.openxmlformats.org/officeDocument/2006/relationships" xmlns:p="http://schemas.openxmlformats.org/presentationml/2006/main">
  <p:tag name="NUM" val="4"/>
</p:tagLst>
</file>

<file path=ppt/tags/tag652.xml><?xml version="1.0" encoding="utf-8"?>
<p:tagLst xmlns:a="http://schemas.openxmlformats.org/drawingml/2006/main" xmlns:r="http://schemas.openxmlformats.org/officeDocument/2006/relationships" xmlns:p="http://schemas.openxmlformats.org/presentationml/2006/main">
  <p:tag name="NUM" val="5"/>
</p:tagLst>
</file>

<file path=ppt/tags/tag653.xml><?xml version="1.0" encoding="utf-8"?>
<p:tagLst xmlns:a="http://schemas.openxmlformats.org/drawingml/2006/main" xmlns:r="http://schemas.openxmlformats.org/officeDocument/2006/relationships" xmlns:p="http://schemas.openxmlformats.org/presentationml/2006/main">
  <p:tag name="NUM" val="6"/>
</p:tagLst>
</file>

<file path=ppt/tags/tag654.xml><?xml version="1.0" encoding="utf-8"?>
<p:tagLst xmlns:a="http://schemas.openxmlformats.org/drawingml/2006/main" xmlns:r="http://schemas.openxmlformats.org/officeDocument/2006/relationships" xmlns:p="http://schemas.openxmlformats.org/presentationml/2006/main">
  <p:tag name="NUM" val="7"/>
</p:tagLst>
</file>

<file path=ppt/tags/tag655.xml><?xml version="1.0" encoding="utf-8"?>
<p:tagLst xmlns:a="http://schemas.openxmlformats.org/drawingml/2006/main" xmlns:r="http://schemas.openxmlformats.org/officeDocument/2006/relationships" xmlns:p="http://schemas.openxmlformats.org/presentationml/2006/main">
  <p:tag name="NUM" val="8"/>
</p:tagLst>
</file>

<file path=ppt/tags/tag656.xml><?xml version="1.0" encoding="utf-8"?>
<p:tagLst xmlns:a="http://schemas.openxmlformats.org/drawingml/2006/main" xmlns:r="http://schemas.openxmlformats.org/officeDocument/2006/relationships" xmlns:p="http://schemas.openxmlformats.org/presentationml/2006/main">
  <p:tag name="NUM" val="1"/>
</p:tagLst>
</file>

<file path=ppt/tags/tag657.xml><?xml version="1.0" encoding="utf-8"?>
<p:tagLst xmlns:a="http://schemas.openxmlformats.org/drawingml/2006/main" xmlns:r="http://schemas.openxmlformats.org/officeDocument/2006/relationships" xmlns:p="http://schemas.openxmlformats.org/presentationml/2006/main">
  <p:tag name="NUM" val="2"/>
</p:tagLst>
</file>

<file path=ppt/tags/tag658.xml><?xml version="1.0" encoding="utf-8"?>
<p:tagLst xmlns:a="http://schemas.openxmlformats.org/drawingml/2006/main" xmlns:r="http://schemas.openxmlformats.org/officeDocument/2006/relationships" xmlns:p="http://schemas.openxmlformats.org/presentationml/2006/main">
  <p:tag name="NUM" val="3"/>
</p:tagLst>
</file>

<file path=ppt/tags/tag659.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5"/>
</p:tagLst>
</file>

<file path=ppt/tags/tag661.xml><?xml version="1.0" encoding="utf-8"?>
<p:tagLst xmlns:a="http://schemas.openxmlformats.org/drawingml/2006/main" xmlns:r="http://schemas.openxmlformats.org/officeDocument/2006/relationships" xmlns:p="http://schemas.openxmlformats.org/presentationml/2006/main">
  <p:tag name="NUM" val="6"/>
</p:tagLst>
</file>

<file path=ppt/tags/tag662.xml><?xml version="1.0" encoding="utf-8"?>
<p:tagLst xmlns:a="http://schemas.openxmlformats.org/drawingml/2006/main" xmlns:r="http://schemas.openxmlformats.org/officeDocument/2006/relationships" xmlns:p="http://schemas.openxmlformats.org/presentationml/2006/main">
  <p:tag name="NUM" val="7"/>
</p:tagLst>
</file>

<file path=ppt/tags/tag663.xml><?xml version="1.0" encoding="utf-8"?>
<p:tagLst xmlns:a="http://schemas.openxmlformats.org/drawingml/2006/main" xmlns:r="http://schemas.openxmlformats.org/officeDocument/2006/relationships" xmlns:p="http://schemas.openxmlformats.org/presentationml/2006/main">
  <p:tag name="NUM" val="8"/>
</p:tagLst>
</file>

<file path=ppt/tags/tag664.xml><?xml version="1.0" encoding="utf-8"?>
<p:tagLst xmlns:a="http://schemas.openxmlformats.org/drawingml/2006/main" xmlns:r="http://schemas.openxmlformats.org/officeDocument/2006/relationships" xmlns:p="http://schemas.openxmlformats.org/presentationml/2006/main">
  <p:tag name="NUM" val="1"/>
</p:tagLst>
</file>

<file path=ppt/tags/tag665.xml><?xml version="1.0" encoding="utf-8"?>
<p:tagLst xmlns:a="http://schemas.openxmlformats.org/drawingml/2006/main" xmlns:r="http://schemas.openxmlformats.org/officeDocument/2006/relationships" xmlns:p="http://schemas.openxmlformats.org/presentationml/2006/main">
  <p:tag name="NUM" val="2"/>
</p:tagLst>
</file>

<file path=ppt/tags/tag666.xml><?xml version="1.0" encoding="utf-8"?>
<p:tagLst xmlns:a="http://schemas.openxmlformats.org/drawingml/2006/main" xmlns:r="http://schemas.openxmlformats.org/officeDocument/2006/relationships" xmlns:p="http://schemas.openxmlformats.org/presentationml/2006/main">
  <p:tag name="NUM" val="3"/>
</p:tagLst>
</file>

<file path=ppt/tags/tag667.xml><?xml version="1.0" encoding="utf-8"?>
<p:tagLst xmlns:a="http://schemas.openxmlformats.org/drawingml/2006/main" xmlns:r="http://schemas.openxmlformats.org/officeDocument/2006/relationships" xmlns:p="http://schemas.openxmlformats.org/presentationml/2006/main">
  <p:tag name="NUM" val="4"/>
</p:tagLst>
</file>

<file path=ppt/tags/tag668.xml><?xml version="1.0" encoding="utf-8"?>
<p:tagLst xmlns:a="http://schemas.openxmlformats.org/drawingml/2006/main" xmlns:r="http://schemas.openxmlformats.org/officeDocument/2006/relationships" xmlns:p="http://schemas.openxmlformats.org/presentationml/2006/main">
  <p:tag name="NUM" val="5"/>
</p:tagLst>
</file>

<file path=ppt/tags/tag669.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70.xml><?xml version="1.0" encoding="utf-8"?>
<p:tagLst xmlns:a="http://schemas.openxmlformats.org/drawingml/2006/main" xmlns:r="http://schemas.openxmlformats.org/officeDocument/2006/relationships" xmlns:p="http://schemas.openxmlformats.org/presentationml/2006/main">
  <p:tag name="NUM" val="7"/>
</p:tagLst>
</file>

<file path=ppt/tags/tag671.xml><?xml version="1.0" encoding="utf-8"?>
<p:tagLst xmlns:a="http://schemas.openxmlformats.org/drawingml/2006/main" xmlns:r="http://schemas.openxmlformats.org/officeDocument/2006/relationships" xmlns:p="http://schemas.openxmlformats.org/presentationml/2006/main">
  <p:tag name="NUM" val="9"/>
</p:tagLst>
</file>

<file path=ppt/tags/tag672.xml><?xml version="1.0" encoding="utf-8"?>
<p:tagLst xmlns:a="http://schemas.openxmlformats.org/drawingml/2006/main" xmlns:r="http://schemas.openxmlformats.org/officeDocument/2006/relationships" xmlns:p="http://schemas.openxmlformats.org/presentationml/2006/main">
  <p:tag name="NUM" val="1"/>
</p:tagLst>
</file>

<file path=ppt/tags/tag673.xml><?xml version="1.0" encoding="utf-8"?>
<p:tagLst xmlns:a="http://schemas.openxmlformats.org/drawingml/2006/main" xmlns:r="http://schemas.openxmlformats.org/officeDocument/2006/relationships" xmlns:p="http://schemas.openxmlformats.org/presentationml/2006/main">
  <p:tag name="NUM" val="2"/>
</p:tagLst>
</file>

<file path=ppt/tags/tag674.xml><?xml version="1.0" encoding="utf-8"?>
<p:tagLst xmlns:a="http://schemas.openxmlformats.org/drawingml/2006/main" xmlns:r="http://schemas.openxmlformats.org/officeDocument/2006/relationships" xmlns:p="http://schemas.openxmlformats.org/presentationml/2006/main">
  <p:tag name="NUM" val="3"/>
</p:tagLst>
</file>

<file path=ppt/tags/tag675.xml><?xml version="1.0" encoding="utf-8"?>
<p:tagLst xmlns:a="http://schemas.openxmlformats.org/drawingml/2006/main" xmlns:r="http://schemas.openxmlformats.org/officeDocument/2006/relationships" xmlns:p="http://schemas.openxmlformats.org/presentationml/2006/main">
  <p:tag name="NUM" val="4"/>
</p:tagLst>
</file>

<file path=ppt/tags/tag676.xml><?xml version="1.0" encoding="utf-8"?>
<p:tagLst xmlns:a="http://schemas.openxmlformats.org/drawingml/2006/main" xmlns:r="http://schemas.openxmlformats.org/officeDocument/2006/relationships" xmlns:p="http://schemas.openxmlformats.org/presentationml/2006/main">
  <p:tag name="NUM" val="5"/>
</p:tagLst>
</file>

<file path=ppt/tags/tag677.xml><?xml version="1.0" encoding="utf-8"?>
<p:tagLst xmlns:a="http://schemas.openxmlformats.org/drawingml/2006/main" xmlns:r="http://schemas.openxmlformats.org/officeDocument/2006/relationships" xmlns:p="http://schemas.openxmlformats.org/presentationml/2006/main">
  <p:tag name="NUM" val="6"/>
</p:tagLst>
</file>

<file path=ppt/tags/tag678.xml><?xml version="1.0" encoding="utf-8"?>
<p:tagLst xmlns:a="http://schemas.openxmlformats.org/drawingml/2006/main" xmlns:r="http://schemas.openxmlformats.org/officeDocument/2006/relationships" xmlns:p="http://schemas.openxmlformats.org/presentationml/2006/main">
  <p:tag name="NUM" val="7"/>
</p:tagLst>
</file>

<file path=ppt/tags/tag679.xml><?xml version="1.0" encoding="utf-8"?>
<p:tagLst xmlns:a="http://schemas.openxmlformats.org/drawingml/2006/main" xmlns:r="http://schemas.openxmlformats.org/officeDocument/2006/relationships" xmlns:p="http://schemas.openxmlformats.org/presentationml/2006/main">
  <p:tag name="NUM" val="8"/>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80.xml><?xml version="1.0" encoding="utf-8"?>
<p:tagLst xmlns:a="http://schemas.openxmlformats.org/drawingml/2006/main" xmlns:r="http://schemas.openxmlformats.org/officeDocument/2006/relationships" xmlns:p="http://schemas.openxmlformats.org/presentationml/2006/main">
  <p:tag name="NUM" val="9"/>
</p:tagLst>
</file>

<file path=ppt/tags/tag681.xml><?xml version="1.0" encoding="utf-8"?>
<p:tagLst xmlns:a="http://schemas.openxmlformats.org/drawingml/2006/main" xmlns:r="http://schemas.openxmlformats.org/officeDocument/2006/relationships" xmlns:p="http://schemas.openxmlformats.org/presentationml/2006/main">
  <p:tag name="NUM" val="1"/>
</p:tagLst>
</file>

<file path=ppt/tags/tag682.xml><?xml version="1.0" encoding="utf-8"?>
<p:tagLst xmlns:a="http://schemas.openxmlformats.org/drawingml/2006/main" xmlns:r="http://schemas.openxmlformats.org/officeDocument/2006/relationships" xmlns:p="http://schemas.openxmlformats.org/presentationml/2006/main">
  <p:tag name="NUM" val="2"/>
</p:tagLst>
</file>

<file path=ppt/tags/tag683.xml><?xml version="1.0" encoding="utf-8"?>
<p:tagLst xmlns:a="http://schemas.openxmlformats.org/drawingml/2006/main" xmlns:r="http://schemas.openxmlformats.org/officeDocument/2006/relationships" xmlns:p="http://schemas.openxmlformats.org/presentationml/2006/main">
  <p:tag name="NUM" val="3"/>
</p:tagLst>
</file>

<file path=ppt/tags/tag684.xml><?xml version="1.0" encoding="utf-8"?>
<p:tagLst xmlns:a="http://schemas.openxmlformats.org/drawingml/2006/main" xmlns:r="http://schemas.openxmlformats.org/officeDocument/2006/relationships" xmlns:p="http://schemas.openxmlformats.org/presentationml/2006/main">
  <p:tag name="NUM" val="4"/>
</p:tagLst>
</file>

<file path=ppt/tags/tag685.xml><?xml version="1.0" encoding="utf-8"?>
<p:tagLst xmlns:a="http://schemas.openxmlformats.org/drawingml/2006/main" xmlns:r="http://schemas.openxmlformats.org/officeDocument/2006/relationships" xmlns:p="http://schemas.openxmlformats.org/presentationml/2006/main">
  <p:tag name="NUM" val="5"/>
</p:tagLst>
</file>

<file path=ppt/tags/tag686.xml><?xml version="1.0" encoding="utf-8"?>
<p:tagLst xmlns:a="http://schemas.openxmlformats.org/drawingml/2006/main" xmlns:r="http://schemas.openxmlformats.org/officeDocument/2006/relationships" xmlns:p="http://schemas.openxmlformats.org/presentationml/2006/main">
  <p:tag name="NUM" val="6"/>
</p:tagLst>
</file>

<file path=ppt/tags/tag687.xml><?xml version="1.0" encoding="utf-8"?>
<p:tagLst xmlns:a="http://schemas.openxmlformats.org/drawingml/2006/main" xmlns:r="http://schemas.openxmlformats.org/officeDocument/2006/relationships" xmlns:p="http://schemas.openxmlformats.org/presentationml/2006/main">
  <p:tag name="NUM" val="1"/>
</p:tagLst>
</file>

<file path=ppt/tags/tag688.xml><?xml version="1.0" encoding="utf-8"?>
<p:tagLst xmlns:a="http://schemas.openxmlformats.org/drawingml/2006/main" xmlns:r="http://schemas.openxmlformats.org/officeDocument/2006/relationships" xmlns:p="http://schemas.openxmlformats.org/presentationml/2006/main">
  <p:tag name="NUM" val="2"/>
</p:tagLst>
</file>

<file path=ppt/tags/tag689.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690.xml><?xml version="1.0" encoding="utf-8"?>
<p:tagLst xmlns:a="http://schemas.openxmlformats.org/drawingml/2006/main" xmlns:r="http://schemas.openxmlformats.org/officeDocument/2006/relationships" xmlns:p="http://schemas.openxmlformats.org/presentationml/2006/main">
  <p:tag name="NUM" val="4"/>
</p:tagLst>
</file>

<file path=ppt/tags/tag691.xml><?xml version="1.0" encoding="utf-8"?>
<p:tagLst xmlns:a="http://schemas.openxmlformats.org/drawingml/2006/main" xmlns:r="http://schemas.openxmlformats.org/officeDocument/2006/relationships" xmlns:p="http://schemas.openxmlformats.org/presentationml/2006/main">
  <p:tag name="NUM" val="5"/>
</p:tagLst>
</file>

<file path=ppt/tags/tag692.xml><?xml version="1.0" encoding="utf-8"?>
<p:tagLst xmlns:a="http://schemas.openxmlformats.org/drawingml/2006/main" xmlns:r="http://schemas.openxmlformats.org/officeDocument/2006/relationships" xmlns:p="http://schemas.openxmlformats.org/presentationml/2006/main">
  <p:tag name="NUM" val="6"/>
</p:tagLst>
</file>

<file path=ppt/tags/tag693.xml><?xml version="1.0" encoding="utf-8"?>
<p:tagLst xmlns:a="http://schemas.openxmlformats.org/drawingml/2006/main" xmlns:r="http://schemas.openxmlformats.org/officeDocument/2006/relationships" xmlns:p="http://schemas.openxmlformats.org/presentationml/2006/main">
  <p:tag name="NUM" val="7"/>
</p:tagLst>
</file>

<file path=ppt/tags/tag694.xml><?xml version="1.0" encoding="utf-8"?>
<p:tagLst xmlns:a="http://schemas.openxmlformats.org/drawingml/2006/main" xmlns:r="http://schemas.openxmlformats.org/officeDocument/2006/relationships" xmlns:p="http://schemas.openxmlformats.org/presentationml/2006/main">
  <p:tag name="NUM" val="8"/>
</p:tagLst>
</file>

<file path=ppt/tags/tag695.xml><?xml version="1.0" encoding="utf-8"?>
<p:tagLst xmlns:a="http://schemas.openxmlformats.org/drawingml/2006/main" xmlns:r="http://schemas.openxmlformats.org/officeDocument/2006/relationships" xmlns:p="http://schemas.openxmlformats.org/presentationml/2006/main">
  <p:tag name="NUM" val="9"/>
</p:tagLst>
</file>

<file path=ppt/tags/tag696.xml><?xml version="1.0" encoding="utf-8"?>
<p:tagLst xmlns:a="http://schemas.openxmlformats.org/drawingml/2006/main" xmlns:r="http://schemas.openxmlformats.org/officeDocument/2006/relationships" xmlns:p="http://schemas.openxmlformats.org/presentationml/2006/main">
  <p:tag name="NUM" val="1"/>
</p:tagLst>
</file>

<file path=ppt/tags/tag697.xml><?xml version="1.0" encoding="utf-8"?>
<p:tagLst xmlns:a="http://schemas.openxmlformats.org/drawingml/2006/main" xmlns:r="http://schemas.openxmlformats.org/officeDocument/2006/relationships" xmlns:p="http://schemas.openxmlformats.org/presentationml/2006/main">
  <p:tag name="NUM" val="2"/>
</p:tagLst>
</file>

<file path=ppt/tags/tag698.xml><?xml version="1.0" encoding="utf-8"?>
<p:tagLst xmlns:a="http://schemas.openxmlformats.org/drawingml/2006/main" xmlns:r="http://schemas.openxmlformats.org/officeDocument/2006/relationships" xmlns:p="http://schemas.openxmlformats.org/presentationml/2006/main">
  <p:tag name="NUM" val="3"/>
</p:tagLst>
</file>

<file path=ppt/tags/tag69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00.xml><?xml version="1.0" encoding="utf-8"?>
<p:tagLst xmlns:a="http://schemas.openxmlformats.org/drawingml/2006/main" xmlns:r="http://schemas.openxmlformats.org/officeDocument/2006/relationships" xmlns:p="http://schemas.openxmlformats.org/presentationml/2006/main">
  <p:tag name="NUM" val="5"/>
</p:tagLst>
</file>

<file path=ppt/tags/tag701.xml><?xml version="1.0" encoding="utf-8"?>
<p:tagLst xmlns:a="http://schemas.openxmlformats.org/drawingml/2006/main" xmlns:r="http://schemas.openxmlformats.org/officeDocument/2006/relationships" xmlns:p="http://schemas.openxmlformats.org/presentationml/2006/main">
  <p:tag name="NUM" val="6"/>
</p:tagLst>
</file>

<file path=ppt/tags/tag702.xml><?xml version="1.0" encoding="utf-8"?>
<p:tagLst xmlns:a="http://schemas.openxmlformats.org/drawingml/2006/main" xmlns:r="http://schemas.openxmlformats.org/officeDocument/2006/relationships" xmlns:p="http://schemas.openxmlformats.org/presentationml/2006/main">
  <p:tag name="NUM" val="1"/>
</p:tagLst>
</file>

<file path=ppt/tags/tag703.xml><?xml version="1.0" encoding="utf-8"?>
<p:tagLst xmlns:a="http://schemas.openxmlformats.org/drawingml/2006/main" xmlns:r="http://schemas.openxmlformats.org/officeDocument/2006/relationships" xmlns:p="http://schemas.openxmlformats.org/presentationml/2006/main">
  <p:tag name="NUM" val="2"/>
</p:tagLst>
</file>

<file path=ppt/tags/tag704.xml><?xml version="1.0" encoding="utf-8"?>
<p:tagLst xmlns:a="http://schemas.openxmlformats.org/drawingml/2006/main" xmlns:r="http://schemas.openxmlformats.org/officeDocument/2006/relationships" xmlns:p="http://schemas.openxmlformats.org/presentationml/2006/main">
  <p:tag name="NUM" val="3"/>
</p:tagLst>
</file>

<file path=ppt/tags/tag705.xml><?xml version="1.0" encoding="utf-8"?>
<p:tagLst xmlns:a="http://schemas.openxmlformats.org/drawingml/2006/main" xmlns:r="http://schemas.openxmlformats.org/officeDocument/2006/relationships" xmlns:p="http://schemas.openxmlformats.org/presentationml/2006/main">
  <p:tag name="NUM" val="4"/>
</p:tagLst>
</file>

<file path=ppt/tags/tag706.xml><?xml version="1.0" encoding="utf-8"?>
<p:tagLst xmlns:a="http://schemas.openxmlformats.org/drawingml/2006/main" xmlns:r="http://schemas.openxmlformats.org/officeDocument/2006/relationships" xmlns:p="http://schemas.openxmlformats.org/presentationml/2006/main">
  <p:tag name="NUM" val="5"/>
</p:tagLst>
</file>

<file path=ppt/tags/tag707.xml><?xml version="1.0" encoding="utf-8"?>
<p:tagLst xmlns:a="http://schemas.openxmlformats.org/drawingml/2006/main" xmlns:r="http://schemas.openxmlformats.org/officeDocument/2006/relationships" xmlns:p="http://schemas.openxmlformats.org/presentationml/2006/main">
  <p:tag name="NUM" val="6"/>
</p:tagLst>
</file>

<file path=ppt/tags/tag708.xml><?xml version="1.0" encoding="utf-8"?>
<p:tagLst xmlns:a="http://schemas.openxmlformats.org/drawingml/2006/main" xmlns:r="http://schemas.openxmlformats.org/officeDocument/2006/relationships" xmlns:p="http://schemas.openxmlformats.org/presentationml/2006/main">
  <p:tag name="NUM" val="1"/>
</p:tagLst>
</file>

<file path=ppt/tags/tag709.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10.xml><?xml version="1.0" encoding="utf-8"?>
<p:tagLst xmlns:a="http://schemas.openxmlformats.org/drawingml/2006/main" xmlns:r="http://schemas.openxmlformats.org/officeDocument/2006/relationships" xmlns:p="http://schemas.openxmlformats.org/presentationml/2006/main">
  <p:tag name="NUM" val="3"/>
</p:tagLst>
</file>

<file path=ppt/tags/tag711.xml><?xml version="1.0" encoding="utf-8"?>
<p:tagLst xmlns:a="http://schemas.openxmlformats.org/drawingml/2006/main" xmlns:r="http://schemas.openxmlformats.org/officeDocument/2006/relationships" xmlns:p="http://schemas.openxmlformats.org/presentationml/2006/main">
  <p:tag name="NUM" val="4"/>
</p:tagLst>
</file>

<file path=ppt/tags/tag712.xml><?xml version="1.0" encoding="utf-8"?>
<p:tagLst xmlns:a="http://schemas.openxmlformats.org/drawingml/2006/main" xmlns:r="http://schemas.openxmlformats.org/officeDocument/2006/relationships" xmlns:p="http://schemas.openxmlformats.org/presentationml/2006/main">
  <p:tag name="NUM" val="5"/>
</p:tagLst>
</file>

<file path=ppt/tags/tag713.xml><?xml version="1.0" encoding="utf-8"?>
<p:tagLst xmlns:a="http://schemas.openxmlformats.org/drawingml/2006/main" xmlns:r="http://schemas.openxmlformats.org/officeDocument/2006/relationships" xmlns:p="http://schemas.openxmlformats.org/presentationml/2006/main">
  <p:tag name="NUM" val="1"/>
</p:tagLst>
</file>

<file path=ppt/tags/tag714.xml><?xml version="1.0" encoding="utf-8"?>
<p:tagLst xmlns:a="http://schemas.openxmlformats.org/drawingml/2006/main" xmlns:r="http://schemas.openxmlformats.org/officeDocument/2006/relationships" xmlns:p="http://schemas.openxmlformats.org/presentationml/2006/main">
  <p:tag name="NUM" val="2"/>
</p:tagLst>
</file>

<file path=ppt/tags/tag715.xml><?xml version="1.0" encoding="utf-8"?>
<p:tagLst xmlns:a="http://schemas.openxmlformats.org/drawingml/2006/main" xmlns:r="http://schemas.openxmlformats.org/officeDocument/2006/relationships" xmlns:p="http://schemas.openxmlformats.org/presentationml/2006/main">
  <p:tag name="NUM" val="3"/>
</p:tagLst>
</file>

<file path=ppt/tags/tag716.xml><?xml version="1.0" encoding="utf-8"?>
<p:tagLst xmlns:a="http://schemas.openxmlformats.org/drawingml/2006/main" xmlns:r="http://schemas.openxmlformats.org/officeDocument/2006/relationships" xmlns:p="http://schemas.openxmlformats.org/presentationml/2006/main">
  <p:tag name="NUM" val="4"/>
</p:tagLst>
</file>

<file path=ppt/tags/tag717.xml><?xml version="1.0" encoding="utf-8"?>
<p:tagLst xmlns:a="http://schemas.openxmlformats.org/drawingml/2006/main" xmlns:r="http://schemas.openxmlformats.org/officeDocument/2006/relationships" xmlns:p="http://schemas.openxmlformats.org/presentationml/2006/main">
  <p:tag name="NUM" val="5"/>
</p:tagLst>
</file>

<file path=ppt/tags/tag718.xml><?xml version="1.0" encoding="utf-8"?>
<p:tagLst xmlns:a="http://schemas.openxmlformats.org/drawingml/2006/main" xmlns:r="http://schemas.openxmlformats.org/officeDocument/2006/relationships" xmlns:p="http://schemas.openxmlformats.org/presentationml/2006/main">
  <p:tag name="NUM" val="6"/>
</p:tagLst>
</file>

<file path=ppt/tags/tag719.xml><?xml version="1.0" encoding="utf-8"?>
<p:tagLst xmlns:a="http://schemas.openxmlformats.org/drawingml/2006/main" xmlns:r="http://schemas.openxmlformats.org/officeDocument/2006/relationships" xmlns:p="http://schemas.openxmlformats.org/presentationml/2006/main">
  <p:tag name="NUM" val="7"/>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20.xml><?xml version="1.0" encoding="utf-8"?>
<p:tagLst xmlns:a="http://schemas.openxmlformats.org/drawingml/2006/main" xmlns:r="http://schemas.openxmlformats.org/officeDocument/2006/relationships" xmlns:p="http://schemas.openxmlformats.org/presentationml/2006/main">
  <p:tag name="NUM" val="9"/>
</p:tagLst>
</file>

<file path=ppt/tags/tag721.xml><?xml version="1.0" encoding="utf-8"?>
<p:tagLst xmlns:a="http://schemas.openxmlformats.org/drawingml/2006/main" xmlns:r="http://schemas.openxmlformats.org/officeDocument/2006/relationships" xmlns:p="http://schemas.openxmlformats.org/presentationml/2006/main">
  <p:tag name="NUM" val="1"/>
</p:tagLst>
</file>

<file path=ppt/tags/tag722.xml><?xml version="1.0" encoding="utf-8"?>
<p:tagLst xmlns:a="http://schemas.openxmlformats.org/drawingml/2006/main" xmlns:r="http://schemas.openxmlformats.org/officeDocument/2006/relationships" xmlns:p="http://schemas.openxmlformats.org/presentationml/2006/main">
  <p:tag name="NUM" val="2"/>
</p:tagLst>
</file>

<file path=ppt/tags/tag723.xml><?xml version="1.0" encoding="utf-8"?>
<p:tagLst xmlns:a="http://schemas.openxmlformats.org/drawingml/2006/main" xmlns:r="http://schemas.openxmlformats.org/officeDocument/2006/relationships" xmlns:p="http://schemas.openxmlformats.org/presentationml/2006/main">
  <p:tag name="NUM" val="3"/>
</p:tagLst>
</file>

<file path=ppt/tags/tag724.xml><?xml version="1.0" encoding="utf-8"?>
<p:tagLst xmlns:a="http://schemas.openxmlformats.org/drawingml/2006/main" xmlns:r="http://schemas.openxmlformats.org/officeDocument/2006/relationships" xmlns:p="http://schemas.openxmlformats.org/presentationml/2006/main">
  <p:tag name="NUM" val="4"/>
</p:tagLst>
</file>

<file path=ppt/tags/tag725.xml><?xml version="1.0" encoding="utf-8"?>
<p:tagLst xmlns:a="http://schemas.openxmlformats.org/drawingml/2006/main" xmlns:r="http://schemas.openxmlformats.org/officeDocument/2006/relationships" xmlns:p="http://schemas.openxmlformats.org/presentationml/2006/main">
  <p:tag name="NUM" val="5"/>
</p:tagLst>
</file>

<file path=ppt/tags/tag726.xml><?xml version="1.0" encoding="utf-8"?>
<p:tagLst xmlns:a="http://schemas.openxmlformats.org/drawingml/2006/main" xmlns:r="http://schemas.openxmlformats.org/officeDocument/2006/relationships" xmlns:p="http://schemas.openxmlformats.org/presentationml/2006/main">
  <p:tag name="NUM" val="6"/>
</p:tagLst>
</file>

<file path=ppt/tags/tag727.xml><?xml version="1.0" encoding="utf-8"?>
<p:tagLst xmlns:a="http://schemas.openxmlformats.org/drawingml/2006/main" xmlns:r="http://schemas.openxmlformats.org/officeDocument/2006/relationships" xmlns:p="http://schemas.openxmlformats.org/presentationml/2006/main">
  <p:tag name="NUM" val="7"/>
</p:tagLst>
</file>

<file path=ppt/tags/tag728.xml><?xml version="1.0" encoding="utf-8"?>
<p:tagLst xmlns:a="http://schemas.openxmlformats.org/drawingml/2006/main" xmlns:r="http://schemas.openxmlformats.org/officeDocument/2006/relationships" xmlns:p="http://schemas.openxmlformats.org/presentationml/2006/main">
  <p:tag name="NUM" val="8"/>
</p:tagLst>
</file>

<file path=ppt/tags/tag729.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30.xml><?xml version="1.0" encoding="utf-8"?>
<p:tagLst xmlns:a="http://schemas.openxmlformats.org/drawingml/2006/main" xmlns:r="http://schemas.openxmlformats.org/officeDocument/2006/relationships" xmlns:p="http://schemas.openxmlformats.org/presentationml/2006/main">
  <p:tag name="NUM" val="2"/>
</p:tagLst>
</file>

<file path=ppt/tags/tag731.xml><?xml version="1.0" encoding="utf-8"?>
<p:tagLst xmlns:a="http://schemas.openxmlformats.org/drawingml/2006/main" xmlns:r="http://schemas.openxmlformats.org/officeDocument/2006/relationships" xmlns:p="http://schemas.openxmlformats.org/presentationml/2006/main">
  <p:tag name="NUM" val="3"/>
</p:tagLst>
</file>

<file path=ppt/tags/tag732.xml><?xml version="1.0" encoding="utf-8"?>
<p:tagLst xmlns:a="http://schemas.openxmlformats.org/drawingml/2006/main" xmlns:r="http://schemas.openxmlformats.org/officeDocument/2006/relationships" xmlns:p="http://schemas.openxmlformats.org/presentationml/2006/main">
  <p:tag name="NUM" val="4"/>
</p:tagLst>
</file>

<file path=ppt/tags/tag733.xml><?xml version="1.0" encoding="utf-8"?>
<p:tagLst xmlns:a="http://schemas.openxmlformats.org/drawingml/2006/main" xmlns:r="http://schemas.openxmlformats.org/officeDocument/2006/relationships" xmlns:p="http://schemas.openxmlformats.org/presentationml/2006/main">
  <p:tag name="NUM" val="5"/>
</p:tagLst>
</file>

<file path=ppt/tags/tag734.xml><?xml version="1.0" encoding="utf-8"?>
<p:tagLst xmlns:a="http://schemas.openxmlformats.org/drawingml/2006/main" xmlns:r="http://schemas.openxmlformats.org/officeDocument/2006/relationships" xmlns:p="http://schemas.openxmlformats.org/presentationml/2006/main">
  <p:tag name="NUM" val="6"/>
</p:tagLst>
</file>

<file path=ppt/tags/tag735.xml><?xml version="1.0" encoding="utf-8"?>
<p:tagLst xmlns:a="http://schemas.openxmlformats.org/drawingml/2006/main" xmlns:r="http://schemas.openxmlformats.org/officeDocument/2006/relationships" xmlns:p="http://schemas.openxmlformats.org/presentationml/2006/main">
  <p:tag name="NUM" val="1"/>
</p:tagLst>
</file>

<file path=ppt/tags/tag736.xml><?xml version="1.0" encoding="utf-8"?>
<p:tagLst xmlns:a="http://schemas.openxmlformats.org/drawingml/2006/main" xmlns:r="http://schemas.openxmlformats.org/officeDocument/2006/relationships" xmlns:p="http://schemas.openxmlformats.org/presentationml/2006/main">
  <p:tag name="NUM" val="2"/>
</p:tagLst>
</file>

<file path=ppt/tags/tag737.xml><?xml version="1.0" encoding="utf-8"?>
<p:tagLst xmlns:a="http://schemas.openxmlformats.org/drawingml/2006/main" xmlns:r="http://schemas.openxmlformats.org/officeDocument/2006/relationships" xmlns:p="http://schemas.openxmlformats.org/presentationml/2006/main">
  <p:tag name="NUM" val="3"/>
</p:tagLst>
</file>

<file path=ppt/tags/tag738.xml><?xml version="1.0" encoding="utf-8"?>
<p:tagLst xmlns:a="http://schemas.openxmlformats.org/drawingml/2006/main" xmlns:r="http://schemas.openxmlformats.org/officeDocument/2006/relationships" xmlns:p="http://schemas.openxmlformats.org/presentationml/2006/main">
  <p:tag name="NUM" val="4"/>
</p:tagLst>
</file>

<file path=ppt/tags/tag739.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40.xml><?xml version="1.0" encoding="utf-8"?>
<p:tagLst xmlns:a="http://schemas.openxmlformats.org/drawingml/2006/main" xmlns:r="http://schemas.openxmlformats.org/officeDocument/2006/relationships" xmlns:p="http://schemas.openxmlformats.org/presentationml/2006/main">
  <p:tag name="NUM" val="6"/>
</p:tagLst>
</file>

<file path=ppt/tags/tag741.xml><?xml version="1.0" encoding="utf-8"?>
<p:tagLst xmlns:a="http://schemas.openxmlformats.org/drawingml/2006/main" xmlns:r="http://schemas.openxmlformats.org/officeDocument/2006/relationships" xmlns:p="http://schemas.openxmlformats.org/presentationml/2006/main">
  <p:tag name="NUM" val="7"/>
</p:tagLst>
</file>

<file path=ppt/tags/tag742.xml><?xml version="1.0" encoding="utf-8"?>
<p:tagLst xmlns:a="http://schemas.openxmlformats.org/drawingml/2006/main" xmlns:r="http://schemas.openxmlformats.org/officeDocument/2006/relationships" xmlns:p="http://schemas.openxmlformats.org/presentationml/2006/main">
  <p:tag name="NUM" val="8"/>
</p:tagLst>
</file>

<file path=ppt/tags/tag743.xml><?xml version="1.0" encoding="utf-8"?>
<p:tagLst xmlns:a="http://schemas.openxmlformats.org/drawingml/2006/main" xmlns:r="http://schemas.openxmlformats.org/officeDocument/2006/relationships" xmlns:p="http://schemas.openxmlformats.org/presentationml/2006/main">
  <p:tag name="NUM" val="9"/>
</p:tagLst>
</file>

<file path=ppt/tags/tag744.xml><?xml version="1.0" encoding="utf-8"?>
<p:tagLst xmlns:a="http://schemas.openxmlformats.org/drawingml/2006/main" xmlns:r="http://schemas.openxmlformats.org/officeDocument/2006/relationships" xmlns:p="http://schemas.openxmlformats.org/presentationml/2006/main">
  <p:tag name="NUM" val="10"/>
</p:tagLst>
</file>

<file path=ppt/tags/tag745.xml><?xml version="1.0" encoding="utf-8"?>
<p:tagLst xmlns:a="http://schemas.openxmlformats.org/drawingml/2006/main" xmlns:r="http://schemas.openxmlformats.org/officeDocument/2006/relationships" xmlns:p="http://schemas.openxmlformats.org/presentationml/2006/main">
  <p:tag name="NUM" val="11"/>
</p:tagLst>
</file>

<file path=ppt/tags/tag746.xml><?xml version="1.0" encoding="utf-8"?>
<p:tagLst xmlns:a="http://schemas.openxmlformats.org/drawingml/2006/main" xmlns:r="http://schemas.openxmlformats.org/officeDocument/2006/relationships" xmlns:p="http://schemas.openxmlformats.org/presentationml/2006/main">
  <p:tag name="NUM" val="12"/>
</p:tagLst>
</file>

<file path=ppt/tags/tag747.xml><?xml version="1.0" encoding="utf-8"?>
<p:tagLst xmlns:a="http://schemas.openxmlformats.org/drawingml/2006/main" xmlns:r="http://schemas.openxmlformats.org/officeDocument/2006/relationships" xmlns:p="http://schemas.openxmlformats.org/presentationml/2006/main">
  <p:tag name="NUM" val="13"/>
</p:tagLst>
</file>

<file path=ppt/tags/tag748.xml><?xml version="1.0" encoding="utf-8"?>
<p:tagLst xmlns:a="http://schemas.openxmlformats.org/drawingml/2006/main" xmlns:r="http://schemas.openxmlformats.org/officeDocument/2006/relationships" xmlns:p="http://schemas.openxmlformats.org/presentationml/2006/main">
  <p:tag name="NUM" val="14"/>
</p:tagLst>
</file>

<file path=ppt/tags/tag749.xml><?xml version="1.0" encoding="utf-8"?>
<p:tagLst xmlns:a="http://schemas.openxmlformats.org/drawingml/2006/main" xmlns:r="http://schemas.openxmlformats.org/officeDocument/2006/relationships" xmlns:p="http://schemas.openxmlformats.org/presentationml/2006/main">
  <p:tag name="NUM" val="15"/>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50.xml><?xml version="1.0" encoding="utf-8"?>
<p:tagLst xmlns:a="http://schemas.openxmlformats.org/drawingml/2006/main" xmlns:r="http://schemas.openxmlformats.org/officeDocument/2006/relationships" xmlns:p="http://schemas.openxmlformats.org/presentationml/2006/main">
  <p:tag name="NUM" val="1"/>
</p:tagLst>
</file>

<file path=ppt/tags/tag751.xml><?xml version="1.0" encoding="utf-8"?>
<p:tagLst xmlns:a="http://schemas.openxmlformats.org/drawingml/2006/main" xmlns:r="http://schemas.openxmlformats.org/officeDocument/2006/relationships" xmlns:p="http://schemas.openxmlformats.org/presentationml/2006/main">
  <p:tag name="NUM" val="2"/>
</p:tagLst>
</file>

<file path=ppt/tags/tag752.xml><?xml version="1.0" encoding="utf-8"?>
<p:tagLst xmlns:a="http://schemas.openxmlformats.org/drawingml/2006/main" xmlns:r="http://schemas.openxmlformats.org/officeDocument/2006/relationships" xmlns:p="http://schemas.openxmlformats.org/presentationml/2006/main">
  <p:tag name="NUM" val="3"/>
</p:tagLst>
</file>

<file path=ppt/tags/tag753.xml><?xml version="1.0" encoding="utf-8"?>
<p:tagLst xmlns:a="http://schemas.openxmlformats.org/drawingml/2006/main" xmlns:r="http://schemas.openxmlformats.org/officeDocument/2006/relationships" xmlns:p="http://schemas.openxmlformats.org/presentationml/2006/main">
  <p:tag name="NUM" val="4"/>
</p:tagLst>
</file>

<file path=ppt/tags/tag754.xml><?xml version="1.0" encoding="utf-8"?>
<p:tagLst xmlns:a="http://schemas.openxmlformats.org/drawingml/2006/main" xmlns:r="http://schemas.openxmlformats.org/officeDocument/2006/relationships" xmlns:p="http://schemas.openxmlformats.org/presentationml/2006/main">
  <p:tag name="NUM" val="5"/>
</p:tagLst>
</file>

<file path=ppt/tags/tag755.xml><?xml version="1.0" encoding="utf-8"?>
<p:tagLst xmlns:a="http://schemas.openxmlformats.org/drawingml/2006/main" xmlns:r="http://schemas.openxmlformats.org/officeDocument/2006/relationships" xmlns:p="http://schemas.openxmlformats.org/presentationml/2006/main">
  <p:tag name="NUM" val="6"/>
</p:tagLst>
</file>

<file path=ppt/tags/tag756.xml><?xml version="1.0" encoding="utf-8"?>
<p:tagLst xmlns:a="http://schemas.openxmlformats.org/drawingml/2006/main" xmlns:r="http://schemas.openxmlformats.org/officeDocument/2006/relationships" xmlns:p="http://schemas.openxmlformats.org/presentationml/2006/main">
  <p:tag name="NUM" val="7"/>
</p:tagLst>
</file>

<file path=ppt/tags/tag757.xml><?xml version="1.0" encoding="utf-8"?>
<p:tagLst xmlns:a="http://schemas.openxmlformats.org/drawingml/2006/main" xmlns:r="http://schemas.openxmlformats.org/officeDocument/2006/relationships" xmlns:p="http://schemas.openxmlformats.org/presentationml/2006/main">
  <p:tag name="NUM" val="8"/>
</p:tagLst>
</file>

<file path=ppt/tags/tag758.xml><?xml version="1.0" encoding="utf-8"?>
<p:tagLst xmlns:a="http://schemas.openxmlformats.org/drawingml/2006/main" xmlns:r="http://schemas.openxmlformats.org/officeDocument/2006/relationships" xmlns:p="http://schemas.openxmlformats.org/presentationml/2006/main">
  <p:tag name="NUM" val="9"/>
</p:tagLst>
</file>

<file path=ppt/tags/tag759.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60.xml><?xml version="1.0" encoding="utf-8"?>
<p:tagLst xmlns:a="http://schemas.openxmlformats.org/drawingml/2006/main" xmlns:r="http://schemas.openxmlformats.org/officeDocument/2006/relationships" xmlns:p="http://schemas.openxmlformats.org/presentationml/2006/main">
  <p:tag name="NUM" val="2"/>
</p:tagLst>
</file>

<file path=ppt/tags/tag761.xml><?xml version="1.0" encoding="utf-8"?>
<p:tagLst xmlns:a="http://schemas.openxmlformats.org/drawingml/2006/main" xmlns:r="http://schemas.openxmlformats.org/officeDocument/2006/relationships" xmlns:p="http://schemas.openxmlformats.org/presentationml/2006/main">
  <p:tag name="NUM" val="3"/>
</p:tagLst>
</file>

<file path=ppt/tags/tag762.xml><?xml version="1.0" encoding="utf-8"?>
<p:tagLst xmlns:a="http://schemas.openxmlformats.org/drawingml/2006/main" xmlns:r="http://schemas.openxmlformats.org/officeDocument/2006/relationships" xmlns:p="http://schemas.openxmlformats.org/presentationml/2006/main">
  <p:tag name="NUM" val="4"/>
</p:tagLst>
</file>

<file path=ppt/tags/tag763.xml><?xml version="1.0" encoding="utf-8"?>
<p:tagLst xmlns:a="http://schemas.openxmlformats.org/drawingml/2006/main" xmlns:r="http://schemas.openxmlformats.org/officeDocument/2006/relationships" xmlns:p="http://schemas.openxmlformats.org/presentationml/2006/main">
  <p:tag name="NUM" val="5"/>
</p:tagLst>
</file>

<file path=ppt/tags/tag764.xml><?xml version="1.0" encoding="utf-8"?>
<p:tagLst xmlns:a="http://schemas.openxmlformats.org/drawingml/2006/main" xmlns:r="http://schemas.openxmlformats.org/officeDocument/2006/relationships" xmlns:p="http://schemas.openxmlformats.org/presentationml/2006/main">
  <p:tag name="NUM" val="6"/>
</p:tagLst>
</file>

<file path=ppt/tags/tag765.xml><?xml version="1.0" encoding="utf-8"?>
<p:tagLst xmlns:a="http://schemas.openxmlformats.org/drawingml/2006/main" xmlns:r="http://schemas.openxmlformats.org/officeDocument/2006/relationships" xmlns:p="http://schemas.openxmlformats.org/presentationml/2006/main">
  <p:tag name="NUM" val="7"/>
</p:tagLst>
</file>

<file path=ppt/tags/tag766.xml><?xml version="1.0" encoding="utf-8"?>
<p:tagLst xmlns:a="http://schemas.openxmlformats.org/drawingml/2006/main" xmlns:r="http://schemas.openxmlformats.org/officeDocument/2006/relationships" xmlns:p="http://schemas.openxmlformats.org/presentationml/2006/main">
  <p:tag name="NUM" val="8"/>
</p:tagLst>
</file>

<file path=ppt/tags/tag767.xml><?xml version="1.0" encoding="utf-8"?>
<p:tagLst xmlns:a="http://schemas.openxmlformats.org/drawingml/2006/main" xmlns:r="http://schemas.openxmlformats.org/officeDocument/2006/relationships" xmlns:p="http://schemas.openxmlformats.org/presentationml/2006/main">
  <p:tag name="NUM" val="1"/>
</p:tagLst>
</file>

<file path=ppt/tags/tag768.xml><?xml version="1.0" encoding="utf-8"?>
<p:tagLst xmlns:a="http://schemas.openxmlformats.org/drawingml/2006/main" xmlns:r="http://schemas.openxmlformats.org/officeDocument/2006/relationships" xmlns:p="http://schemas.openxmlformats.org/presentationml/2006/main">
  <p:tag name="NUM" val="2"/>
</p:tagLst>
</file>

<file path=ppt/tags/tag769.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70.xml><?xml version="1.0" encoding="utf-8"?>
<p:tagLst xmlns:a="http://schemas.openxmlformats.org/drawingml/2006/main" xmlns:r="http://schemas.openxmlformats.org/officeDocument/2006/relationships" xmlns:p="http://schemas.openxmlformats.org/presentationml/2006/main">
  <p:tag name="NUM" val="4"/>
</p:tagLst>
</file>

<file path=ppt/tags/tag771.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7134</TotalTime>
  <Words>2426</Words>
  <PresentationFormat>Affichage à l'écran (4:3)</PresentationFormat>
  <Paragraphs>354</Paragraphs>
  <Slides>98</Slides>
  <Notes>2</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98</vt:i4>
      </vt:variant>
    </vt:vector>
  </HeadingPairs>
  <TitlesOfParts>
    <vt:vector size="108" baseType="lpstr">
      <vt:lpstr>Aptos</vt:lpstr>
      <vt:lpstr>Dosis Bold</vt:lpstr>
      <vt:lpstr>Dosis</vt:lpstr>
      <vt:lpstr>Carelia</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2025-08-12T18:57:16Z</dcterms:modified>
</cp:coreProperties>
</file>