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0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957" r:id="rId11"/>
    <p:sldId id="2134808322" r:id="rId12"/>
    <p:sldId id="2134808888" r:id="rId13"/>
    <p:sldId id="2134808837" r:id="rId14"/>
    <p:sldId id="2134808974" r:id="rId15"/>
    <p:sldId id="2134808127" r:id="rId16"/>
    <p:sldId id="2134808860" r:id="rId17"/>
    <p:sldId id="2134808861" r:id="rId18"/>
    <p:sldId id="2134808975" r:id="rId19"/>
    <p:sldId id="2134808976" r:id="rId20"/>
    <p:sldId id="2134808958" r:id="rId21"/>
    <p:sldId id="2134808909" r:id="rId22"/>
    <p:sldId id="2134808882" r:id="rId23"/>
    <p:sldId id="2134807641" r:id="rId24"/>
    <p:sldId id="2134808543" r:id="rId25"/>
    <p:sldId id="2134808542" r:id="rId26"/>
    <p:sldId id="2134808142" r:id="rId27"/>
    <p:sldId id="2134808129" r:id="rId28"/>
    <p:sldId id="2134808385" r:id="rId29"/>
    <p:sldId id="2134808961" r:id="rId30"/>
    <p:sldId id="2134808598" r:id="rId31"/>
    <p:sldId id="2134808850" r:id="rId32"/>
    <p:sldId id="2134808964" r:id="rId33"/>
    <p:sldId id="2134808965" r:id="rId34"/>
    <p:sldId id="2134808959" r:id="rId35"/>
    <p:sldId id="2134808960" r:id="rId36"/>
    <p:sldId id="2134808963" r:id="rId37"/>
    <p:sldId id="2134808597" r:id="rId38"/>
    <p:sldId id="2134808962" r:id="rId39"/>
    <p:sldId id="2134808966" r:id="rId40"/>
    <p:sldId id="2134808967" r:id="rId41"/>
    <p:sldId id="2134808627" r:id="rId42"/>
    <p:sldId id="2134808883" r:id="rId43"/>
    <p:sldId id="2134806216" r:id="rId44"/>
    <p:sldId id="2134808862" r:id="rId45"/>
    <p:sldId id="2134808615" r:id="rId46"/>
    <p:sldId id="2134808927" r:id="rId47"/>
    <p:sldId id="2134808928" r:id="rId48"/>
    <p:sldId id="2134808968" r:id="rId49"/>
    <p:sldId id="2134808969" r:id="rId50"/>
    <p:sldId id="2134808970" r:id="rId51"/>
    <p:sldId id="2134808971" r:id="rId52"/>
    <p:sldId id="2134808914" r:id="rId53"/>
    <p:sldId id="2134808951" r:id="rId54"/>
    <p:sldId id="2134808972" r:id="rId55"/>
    <p:sldId id="2134808973" r:id="rId56"/>
    <p:sldId id="2134808881" r:id="rId57"/>
    <p:sldId id="2134808880" r:id="rId58"/>
    <p:sldId id="2134808867" r:id="rId59"/>
    <p:sldId id="2134808868" r:id="rId60"/>
    <p:sldId id="2134808869" r:id="rId61"/>
    <p:sldId id="2134808873" r:id="rId62"/>
    <p:sldId id="2134808874" r:id="rId63"/>
    <p:sldId id="2134808875" r:id="rId64"/>
    <p:sldId id="2134808876" r:id="rId65"/>
    <p:sldId id="2134808805" r:id="rId66"/>
    <p:sldId id="2134808884" r:id="rId67"/>
    <p:sldId id="2134808544" r:id="rId68"/>
    <p:sldId id="2134808345" r:id="rId69"/>
  </p:sldIdLst>
  <p:sldSz cx="13716000" cy="10287000"/>
  <p:notesSz cx="6858000" cy="9144000"/>
  <p:embeddedFontLst>
    <p:embeddedFont>
      <p:font typeface="Cambria" panose="02040503050406030204" pitchFamily="18" charset="0"/>
      <p:regular r:id="rId71"/>
      <p:bold r:id="rId72"/>
      <p:italic r:id="rId73"/>
      <p:boldItalic r:id="rId74"/>
    </p:embeddedFont>
    <p:embeddedFont>
      <p:font typeface="Carelia" panose="020B0604020202020204" charset="0"/>
      <p:regular r:id="rId75"/>
    </p:embeddedFont>
    <p:embeddedFont>
      <p:font typeface="Dosis" pitchFamily="2" charset="0"/>
      <p:regular r:id="rId76"/>
      <p:bold r:id="rId77"/>
    </p:embeddedFont>
    <p:embeddedFont>
      <p:font typeface="Dosis Bold" pitchFamily="2" charset="0"/>
      <p:regular r:id="rId78"/>
      <p:bold r:id="rId79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7F7F7F"/>
    <a:srgbClr val="F2F2F2"/>
    <a:srgbClr val="E46C0A"/>
    <a:srgbClr val="FDEADA"/>
    <a:srgbClr val="7DBE00"/>
    <a:srgbClr val="8D5E2F"/>
    <a:srgbClr val="996633"/>
    <a:srgbClr val="FF66CC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5196" autoAdjust="0"/>
  </p:normalViewPr>
  <p:slideViewPr>
    <p:cSldViewPr snapToGrid="0">
      <p:cViewPr varScale="1">
        <p:scale>
          <a:sx n="44" d="100"/>
          <a:sy n="44" d="100"/>
        </p:scale>
        <p:origin x="1422" y="4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3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2.fntdata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6.fntdata"/><Relationship Id="rId7" Type="http://schemas.openxmlformats.org/officeDocument/2006/relationships/slide" Target="slides/slide5.xml"/><Relationship Id="rId71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05/12/2024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8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5.xml"/><Relationship Id="rId7" Type="http://schemas.openxmlformats.org/officeDocument/2006/relationships/image" Target="../media/image15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5.xml"/><Relationship Id="rId7" Type="http://schemas.openxmlformats.org/officeDocument/2006/relationships/image" Target="../media/image15.pn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9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16.sv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../media/image15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image" Target="../media/image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4.svg"/><Relationship Id="rId5" Type="http://schemas.openxmlformats.org/officeDocument/2006/relationships/tags" Target="../tags/tag192.xml"/><Relationship Id="rId10" Type="http://schemas.openxmlformats.org/officeDocument/2006/relationships/image" Target="../media/image3.png"/><Relationship Id="rId4" Type="http://schemas.openxmlformats.org/officeDocument/2006/relationships/tags" Target="../tags/tag191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196.xml"/><Relationship Id="rId16" Type="http://schemas.openxmlformats.org/officeDocument/2006/relationships/image" Target="../media/image37.svg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99.xml"/><Relationship Id="rId15" Type="http://schemas.openxmlformats.org/officeDocument/2006/relationships/image" Target="../media/image32.png"/><Relationship Id="rId10" Type="http://schemas.openxmlformats.org/officeDocument/2006/relationships/tags" Target="../tags/tag204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tags" Target="../tags/tag217.xml"/><Relationship Id="rId18" Type="http://schemas.openxmlformats.org/officeDocument/2006/relationships/image" Target="../media/image16.svg"/><Relationship Id="rId3" Type="http://schemas.openxmlformats.org/officeDocument/2006/relationships/tags" Target="../tags/tag207.xml"/><Relationship Id="rId21" Type="http://schemas.openxmlformats.org/officeDocument/2006/relationships/image" Target="../media/image39.png"/><Relationship Id="rId7" Type="http://schemas.openxmlformats.org/officeDocument/2006/relationships/tags" Target="../tags/tag211.xml"/><Relationship Id="rId12" Type="http://schemas.openxmlformats.org/officeDocument/2006/relationships/tags" Target="../tags/tag216.xml"/><Relationship Id="rId17" Type="http://schemas.openxmlformats.org/officeDocument/2006/relationships/image" Target="../media/image15.png"/><Relationship Id="rId2" Type="http://schemas.openxmlformats.org/officeDocument/2006/relationships/tags" Target="../tags/tag206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8.png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5" Type="http://schemas.openxmlformats.org/officeDocument/2006/relationships/tags" Target="../tags/tag209.xml"/><Relationship Id="rId15" Type="http://schemas.openxmlformats.org/officeDocument/2006/relationships/tags" Target="../tags/tag219.xml"/><Relationship Id="rId23" Type="http://schemas.openxmlformats.org/officeDocument/2006/relationships/image" Target="../media/image41.png"/><Relationship Id="rId10" Type="http://schemas.openxmlformats.org/officeDocument/2006/relationships/tags" Target="../tags/tag214.xml"/><Relationship Id="rId19" Type="http://schemas.openxmlformats.org/officeDocument/2006/relationships/image" Target="../media/image21.png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tags" Target="../tags/tag218.xml"/><Relationship Id="rId22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tags" Target="../tags/tag232.xml"/><Relationship Id="rId18" Type="http://schemas.openxmlformats.org/officeDocument/2006/relationships/image" Target="../media/image15.png"/><Relationship Id="rId3" Type="http://schemas.openxmlformats.org/officeDocument/2006/relationships/tags" Target="../tags/tag222.xml"/><Relationship Id="rId21" Type="http://schemas.openxmlformats.org/officeDocument/2006/relationships/image" Target="../media/image38.png"/><Relationship Id="rId7" Type="http://schemas.openxmlformats.org/officeDocument/2006/relationships/tags" Target="../tags/tag226.xml"/><Relationship Id="rId12" Type="http://schemas.openxmlformats.org/officeDocument/2006/relationships/tags" Target="../tags/tag231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221.xml"/><Relationship Id="rId16" Type="http://schemas.openxmlformats.org/officeDocument/2006/relationships/tags" Target="../tags/tag235.xml"/><Relationship Id="rId20" Type="http://schemas.openxmlformats.org/officeDocument/2006/relationships/image" Target="../media/image20.png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tags" Target="../tags/tag230.xml"/><Relationship Id="rId24" Type="http://schemas.openxmlformats.org/officeDocument/2006/relationships/image" Target="../media/image41.png"/><Relationship Id="rId5" Type="http://schemas.openxmlformats.org/officeDocument/2006/relationships/tags" Target="../tags/tag224.xml"/><Relationship Id="rId15" Type="http://schemas.openxmlformats.org/officeDocument/2006/relationships/tags" Target="../tags/tag234.xml"/><Relationship Id="rId23" Type="http://schemas.openxmlformats.org/officeDocument/2006/relationships/image" Target="../media/image40.png"/><Relationship Id="rId10" Type="http://schemas.openxmlformats.org/officeDocument/2006/relationships/tags" Target="../tags/tag229.xml"/><Relationship Id="rId19" Type="http://schemas.openxmlformats.org/officeDocument/2006/relationships/image" Target="../media/image16.svg"/><Relationship Id="rId4" Type="http://schemas.openxmlformats.org/officeDocument/2006/relationships/tags" Target="../tags/tag223.xml"/><Relationship Id="rId9" Type="http://schemas.openxmlformats.org/officeDocument/2006/relationships/tags" Target="../tags/tag228.xml"/><Relationship Id="rId14" Type="http://schemas.openxmlformats.org/officeDocument/2006/relationships/tags" Target="../tags/tag233.xml"/><Relationship Id="rId22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3.xml"/><Relationship Id="rId13" Type="http://schemas.openxmlformats.org/officeDocument/2006/relationships/image" Target="../media/image16.svg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12" Type="http://schemas.openxmlformats.org/officeDocument/2006/relationships/image" Target="../media/image15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40.xml"/><Relationship Id="rId10" Type="http://schemas.openxmlformats.org/officeDocument/2006/relationships/tags" Target="../tags/tag245.xml"/><Relationship Id="rId4" Type="http://schemas.openxmlformats.org/officeDocument/2006/relationships/tags" Target="../tags/tag239.xml"/><Relationship Id="rId9" Type="http://schemas.openxmlformats.org/officeDocument/2006/relationships/tags" Target="../tags/tag244.xml"/><Relationship Id="rId1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43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16.sv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15.png"/><Relationship Id="rId5" Type="http://schemas.openxmlformats.org/officeDocument/2006/relationships/tags" Target="../tags/tag25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15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56.xml"/><Relationship Id="rId16" Type="http://schemas.openxmlformats.org/officeDocument/2006/relationships/image" Target="../media/image44.png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tags" Target="../tags/tag265.xml"/><Relationship Id="rId5" Type="http://schemas.openxmlformats.org/officeDocument/2006/relationships/tags" Target="../tags/tag259.xml"/><Relationship Id="rId15" Type="http://schemas.openxmlformats.org/officeDocument/2006/relationships/image" Target="../media/image45.jpeg"/><Relationship Id="rId10" Type="http://schemas.openxmlformats.org/officeDocument/2006/relationships/tags" Target="../tags/tag264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image" Target="../media/image43.png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image" Target="../media/image16.sv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image" Target="../media/image15.png"/><Relationship Id="rId5" Type="http://schemas.openxmlformats.org/officeDocument/2006/relationships/tags" Target="../tags/tag27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69.xml"/><Relationship Id="rId9" Type="http://schemas.openxmlformats.org/officeDocument/2006/relationships/tags" Target="../tags/tag274.xml"/><Relationship Id="rId1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15.pn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76.xml"/><Relationship Id="rId16" Type="http://schemas.openxmlformats.org/officeDocument/2006/relationships/image" Target="../media/image46.png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5.xml"/><Relationship Id="rId5" Type="http://schemas.openxmlformats.org/officeDocument/2006/relationships/tags" Target="../tags/tag279.xml"/><Relationship Id="rId15" Type="http://schemas.openxmlformats.org/officeDocument/2006/relationships/image" Target="../media/image45.jpeg"/><Relationship Id="rId10" Type="http://schemas.openxmlformats.org/officeDocument/2006/relationships/tags" Target="../tags/tag284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image" Target="../media/image15.png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87.xml"/><Relationship Id="rId16" Type="http://schemas.openxmlformats.org/officeDocument/2006/relationships/image" Target="../media/image47.jpeg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5" Type="http://schemas.openxmlformats.org/officeDocument/2006/relationships/tags" Target="../tags/tag290.xml"/><Relationship Id="rId15" Type="http://schemas.openxmlformats.org/officeDocument/2006/relationships/image" Target="../media/image45.jpeg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image" Target="../media/image43.pn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image" Target="../media/image16.svg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image" Target="../media/image15.png"/><Relationship Id="rId5" Type="http://schemas.openxmlformats.org/officeDocument/2006/relationships/tags" Target="../tags/tag30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image" Target="../media/image15.png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07.xml"/><Relationship Id="rId16" Type="http://schemas.openxmlformats.org/officeDocument/2006/relationships/image" Target="../media/image49.jpeg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tags" Target="../tags/tag316.xml"/><Relationship Id="rId5" Type="http://schemas.openxmlformats.org/officeDocument/2006/relationships/tags" Target="../tags/tag310.xml"/><Relationship Id="rId15" Type="http://schemas.openxmlformats.org/officeDocument/2006/relationships/image" Target="../media/image45.jpeg"/><Relationship Id="rId10" Type="http://schemas.openxmlformats.org/officeDocument/2006/relationships/tags" Target="../tags/tag315.xml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image" Target="../media/image43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image" Target="../media/image16.sv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image" Target="../media/image15.png"/><Relationship Id="rId5" Type="http://schemas.openxmlformats.org/officeDocument/2006/relationships/tags" Target="../tags/tag32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image" Target="../media/image15.png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27.xml"/><Relationship Id="rId16" Type="http://schemas.openxmlformats.org/officeDocument/2006/relationships/image" Target="../media/image50.png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tags" Target="../tags/tag336.xml"/><Relationship Id="rId5" Type="http://schemas.openxmlformats.org/officeDocument/2006/relationships/tags" Target="../tags/tag330.xml"/><Relationship Id="rId15" Type="http://schemas.openxmlformats.org/officeDocument/2006/relationships/image" Target="../media/image45.jpeg"/><Relationship Id="rId10" Type="http://schemas.openxmlformats.org/officeDocument/2006/relationships/tags" Target="../tags/tag335.xml"/><Relationship Id="rId4" Type="http://schemas.openxmlformats.org/officeDocument/2006/relationships/tags" Target="../tags/tag329.xml"/><Relationship Id="rId9" Type="http://schemas.openxmlformats.org/officeDocument/2006/relationships/tags" Target="../tags/tag334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347.xml"/><Relationship Id="rId18" Type="http://schemas.openxmlformats.org/officeDocument/2006/relationships/image" Target="../media/image51.jpeg"/><Relationship Id="rId3" Type="http://schemas.openxmlformats.org/officeDocument/2006/relationships/tags" Target="../tags/tag339.xml"/><Relationship Id="rId7" Type="http://schemas.openxmlformats.org/officeDocument/2006/relationships/tags" Target="../tags/tag343.xml"/><Relationship Id="rId12" Type="http://schemas.openxmlformats.org/officeDocument/2006/relationships/tags" Target="../tags/tag346.xml"/><Relationship Id="rId17" Type="http://schemas.openxmlformats.org/officeDocument/2006/relationships/image" Target="../media/image45.jpeg"/><Relationship Id="rId2" Type="http://schemas.openxmlformats.org/officeDocument/2006/relationships/tags" Target="../tags/tag338.xml"/><Relationship Id="rId16" Type="http://schemas.openxmlformats.org/officeDocument/2006/relationships/image" Target="../media/image16.svg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tags" Target="../tags/tag345.xml"/><Relationship Id="rId5" Type="http://schemas.openxmlformats.org/officeDocument/2006/relationships/tags" Target="../tags/tag341.xml"/><Relationship Id="rId15" Type="http://schemas.openxmlformats.org/officeDocument/2006/relationships/image" Target="../media/image15.png"/><Relationship Id="rId10" Type="http://schemas.openxmlformats.org/officeDocument/2006/relationships/tags" Target="../tags/tag344.xml"/><Relationship Id="rId19" Type="http://schemas.openxmlformats.org/officeDocument/2006/relationships/image" Target="../media/image52.png"/><Relationship Id="rId4" Type="http://schemas.openxmlformats.org/officeDocument/2006/relationships/tags" Target="../tags/tag340.xml"/><Relationship Id="rId9" Type="http://schemas.openxmlformats.org/officeDocument/2006/relationships/audio" Target="../media/media1.wav"/><Relationship Id="rId14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image" Target="../media/image43.png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image" Target="../media/image16.sv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image" Target="../media/image15.png"/><Relationship Id="rId5" Type="http://schemas.openxmlformats.org/officeDocument/2006/relationships/tags" Target="../tags/tag35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image" Target="../media/image15.pn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58.xml"/><Relationship Id="rId16" Type="http://schemas.openxmlformats.org/officeDocument/2006/relationships/image" Target="../media/image53.png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tags" Target="../tags/tag367.xml"/><Relationship Id="rId5" Type="http://schemas.openxmlformats.org/officeDocument/2006/relationships/tags" Target="../tags/tag361.xml"/><Relationship Id="rId15" Type="http://schemas.openxmlformats.org/officeDocument/2006/relationships/image" Target="../media/image45.jpeg"/><Relationship Id="rId10" Type="http://schemas.openxmlformats.org/officeDocument/2006/relationships/tags" Target="../tags/tag366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image" Target="../media/image43.png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image" Target="../media/image16.sv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image" Target="../media/image15.png"/><Relationship Id="rId5" Type="http://schemas.openxmlformats.org/officeDocument/2006/relationships/tags" Target="../tags/tag37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13" Type="http://schemas.openxmlformats.org/officeDocument/2006/relationships/image" Target="../media/image15.png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78.xml"/><Relationship Id="rId16" Type="http://schemas.openxmlformats.org/officeDocument/2006/relationships/image" Target="../media/image55.jpeg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tags" Target="../tags/tag387.xml"/><Relationship Id="rId5" Type="http://schemas.openxmlformats.org/officeDocument/2006/relationships/tags" Target="../tags/tag381.xml"/><Relationship Id="rId15" Type="http://schemas.openxmlformats.org/officeDocument/2006/relationships/image" Target="../media/image45.jpeg"/><Relationship Id="rId10" Type="http://schemas.openxmlformats.org/officeDocument/2006/relationships/tags" Target="../tags/tag386.xml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13" Type="http://schemas.openxmlformats.org/officeDocument/2006/relationships/tags" Target="../tags/tag400.xml"/><Relationship Id="rId18" Type="http://schemas.openxmlformats.org/officeDocument/2006/relationships/image" Target="../media/image15.png"/><Relationship Id="rId26" Type="http://schemas.openxmlformats.org/officeDocument/2006/relationships/image" Target="../media/image57.jpeg"/><Relationship Id="rId3" Type="http://schemas.openxmlformats.org/officeDocument/2006/relationships/tags" Target="../tags/tag390.xml"/><Relationship Id="rId21" Type="http://schemas.openxmlformats.org/officeDocument/2006/relationships/image" Target="../media/image44.png"/><Relationship Id="rId7" Type="http://schemas.openxmlformats.org/officeDocument/2006/relationships/tags" Target="../tags/tag394.xml"/><Relationship Id="rId12" Type="http://schemas.openxmlformats.org/officeDocument/2006/relationships/tags" Target="../tags/tag399.xml"/><Relationship Id="rId17" Type="http://schemas.openxmlformats.org/officeDocument/2006/relationships/slideLayout" Target="../slideLayouts/slideLayout18.xml"/><Relationship Id="rId25" Type="http://schemas.openxmlformats.org/officeDocument/2006/relationships/image" Target="../media/image53.png"/><Relationship Id="rId2" Type="http://schemas.openxmlformats.org/officeDocument/2006/relationships/tags" Target="../tags/tag389.xml"/><Relationship Id="rId16" Type="http://schemas.openxmlformats.org/officeDocument/2006/relationships/tags" Target="../tags/tag403.xml"/><Relationship Id="rId20" Type="http://schemas.openxmlformats.org/officeDocument/2006/relationships/image" Target="../media/image21.png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tags" Target="../tags/tag398.xml"/><Relationship Id="rId24" Type="http://schemas.openxmlformats.org/officeDocument/2006/relationships/image" Target="../media/image50.png"/><Relationship Id="rId5" Type="http://schemas.openxmlformats.org/officeDocument/2006/relationships/tags" Target="../tags/tag392.xml"/><Relationship Id="rId15" Type="http://schemas.openxmlformats.org/officeDocument/2006/relationships/tags" Target="../tags/tag402.xml"/><Relationship Id="rId23" Type="http://schemas.openxmlformats.org/officeDocument/2006/relationships/image" Target="../media/image56.jpeg"/><Relationship Id="rId10" Type="http://schemas.openxmlformats.org/officeDocument/2006/relationships/tags" Target="../tags/tag397.xml"/><Relationship Id="rId19" Type="http://schemas.openxmlformats.org/officeDocument/2006/relationships/image" Target="../media/image16.svg"/><Relationship Id="rId4" Type="http://schemas.openxmlformats.org/officeDocument/2006/relationships/tags" Target="../tags/tag391.xml"/><Relationship Id="rId9" Type="http://schemas.openxmlformats.org/officeDocument/2006/relationships/tags" Target="../tags/tag396.xml"/><Relationship Id="rId14" Type="http://schemas.openxmlformats.org/officeDocument/2006/relationships/tags" Target="../tags/tag401.xml"/><Relationship Id="rId22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406.xml"/><Relationship Id="rId7" Type="http://schemas.openxmlformats.org/officeDocument/2006/relationships/tags" Target="../tags/tag410.xml"/><Relationship Id="rId12" Type="http://schemas.openxmlformats.org/officeDocument/2006/relationships/image" Target="../media/image5.pn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11" Type="http://schemas.openxmlformats.org/officeDocument/2006/relationships/image" Target="../media/image4.svg"/><Relationship Id="rId5" Type="http://schemas.openxmlformats.org/officeDocument/2006/relationships/tags" Target="../tags/tag408.xml"/><Relationship Id="rId10" Type="http://schemas.openxmlformats.org/officeDocument/2006/relationships/image" Target="../media/image3.png"/><Relationship Id="rId4" Type="http://schemas.openxmlformats.org/officeDocument/2006/relationships/tags" Target="../tags/tag407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1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413.xml"/><Relationship Id="rId7" Type="http://schemas.openxmlformats.org/officeDocument/2006/relationships/tags" Target="../tags/tag417.xml"/><Relationship Id="rId12" Type="http://schemas.openxmlformats.org/officeDocument/2006/relationships/tags" Target="../tags/tag422.xml"/><Relationship Id="rId17" Type="http://schemas.openxmlformats.org/officeDocument/2006/relationships/image" Target="../media/image32.png"/><Relationship Id="rId2" Type="http://schemas.openxmlformats.org/officeDocument/2006/relationships/tags" Target="../tags/tag412.xml"/><Relationship Id="rId16" Type="http://schemas.openxmlformats.org/officeDocument/2006/relationships/image" Target="../media/image18.svg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11" Type="http://schemas.openxmlformats.org/officeDocument/2006/relationships/tags" Target="../tags/tag421.xml"/><Relationship Id="rId5" Type="http://schemas.openxmlformats.org/officeDocument/2006/relationships/tags" Target="../tags/tag415.xml"/><Relationship Id="rId15" Type="http://schemas.openxmlformats.org/officeDocument/2006/relationships/image" Target="../media/image12.png"/><Relationship Id="rId10" Type="http://schemas.openxmlformats.org/officeDocument/2006/relationships/tags" Target="../tags/tag420.xml"/><Relationship Id="rId19" Type="http://schemas.openxmlformats.org/officeDocument/2006/relationships/image" Target="../media/image34.png"/><Relationship Id="rId4" Type="http://schemas.openxmlformats.org/officeDocument/2006/relationships/tags" Target="../tags/tag414.xml"/><Relationship Id="rId9" Type="http://schemas.openxmlformats.org/officeDocument/2006/relationships/tags" Target="../tags/tag419.xml"/><Relationship Id="rId1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30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0.png"/><Relationship Id="rId3" Type="http://schemas.openxmlformats.org/officeDocument/2006/relationships/tags" Target="../tags/tag425.xml"/><Relationship Id="rId7" Type="http://schemas.openxmlformats.org/officeDocument/2006/relationships/tags" Target="../tags/tag429.xml"/><Relationship Id="rId12" Type="http://schemas.openxmlformats.org/officeDocument/2006/relationships/tags" Target="../tags/tag434.xml"/><Relationship Id="rId17" Type="http://schemas.openxmlformats.org/officeDocument/2006/relationships/image" Target="../media/image59.PNG"/><Relationship Id="rId2" Type="http://schemas.openxmlformats.org/officeDocument/2006/relationships/tags" Target="../tags/tag424.xml"/><Relationship Id="rId16" Type="http://schemas.openxmlformats.org/officeDocument/2006/relationships/image" Target="../media/image58.png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tags" Target="../tags/tag433.xml"/><Relationship Id="rId5" Type="http://schemas.openxmlformats.org/officeDocument/2006/relationships/tags" Target="../tags/tag427.xml"/><Relationship Id="rId15" Type="http://schemas.openxmlformats.org/officeDocument/2006/relationships/image" Target="../media/image16.svg"/><Relationship Id="rId10" Type="http://schemas.openxmlformats.org/officeDocument/2006/relationships/tags" Target="../tags/tag432.xml"/><Relationship Id="rId4" Type="http://schemas.openxmlformats.org/officeDocument/2006/relationships/tags" Target="../tags/tag426.xml"/><Relationship Id="rId9" Type="http://schemas.openxmlformats.org/officeDocument/2006/relationships/tags" Target="../tags/tag431.xml"/><Relationship Id="rId1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42.xml"/><Relationship Id="rId13" Type="http://schemas.openxmlformats.org/officeDocument/2006/relationships/image" Target="../media/image15.png"/><Relationship Id="rId3" Type="http://schemas.openxmlformats.org/officeDocument/2006/relationships/tags" Target="../tags/tag437.xml"/><Relationship Id="rId7" Type="http://schemas.openxmlformats.org/officeDocument/2006/relationships/tags" Target="../tags/tag44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0.png"/><Relationship Id="rId2" Type="http://schemas.openxmlformats.org/officeDocument/2006/relationships/tags" Target="../tags/tag436.xml"/><Relationship Id="rId16" Type="http://schemas.openxmlformats.org/officeDocument/2006/relationships/image" Target="../media/image59.PNG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tags" Target="../tags/tag445.xml"/><Relationship Id="rId5" Type="http://schemas.openxmlformats.org/officeDocument/2006/relationships/tags" Target="../tags/tag439.xml"/><Relationship Id="rId15" Type="http://schemas.openxmlformats.org/officeDocument/2006/relationships/image" Target="../media/image61.png"/><Relationship Id="rId10" Type="http://schemas.openxmlformats.org/officeDocument/2006/relationships/tags" Target="../tags/tag444.xml"/><Relationship Id="rId4" Type="http://schemas.openxmlformats.org/officeDocument/2006/relationships/tags" Target="../tags/tag438.xml"/><Relationship Id="rId9" Type="http://schemas.openxmlformats.org/officeDocument/2006/relationships/tags" Target="../tags/tag443.xml"/><Relationship Id="rId14" Type="http://schemas.openxmlformats.org/officeDocument/2006/relationships/image" Target="../media/image1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0.png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tags" Target="../tags/tag457.xml"/><Relationship Id="rId17" Type="http://schemas.openxmlformats.org/officeDocument/2006/relationships/image" Target="../media/image59.PNG"/><Relationship Id="rId2" Type="http://schemas.openxmlformats.org/officeDocument/2006/relationships/tags" Target="../tags/tag447.xml"/><Relationship Id="rId16" Type="http://schemas.openxmlformats.org/officeDocument/2006/relationships/image" Target="../media/image58.png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tags" Target="../tags/tag456.xml"/><Relationship Id="rId5" Type="http://schemas.openxmlformats.org/officeDocument/2006/relationships/tags" Target="../tags/tag450.xml"/><Relationship Id="rId15" Type="http://schemas.openxmlformats.org/officeDocument/2006/relationships/image" Target="../media/image16.svg"/><Relationship Id="rId10" Type="http://schemas.openxmlformats.org/officeDocument/2006/relationships/tags" Target="../tags/tag455.xml"/><Relationship Id="rId19" Type="http://schemas.openxmlformats.org/officeDocument/2006/relationships/image" Target="../media/image62.png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image" Target="../media/image15.png"/><Relationship Id="rId18" Type="http://schemas.openxmlformats.org/officeDocument/2006/relationships/image" Target="../media/image62.png"/><Relationship Id="rId3" Type="http://schemas.openxmlformats.org/officeDocument/2006/relationships/tags" Target="../tags/tag460.xml"/><Relationship Id="rId7" Type="http://schemas.openxmlformats.org/officeDocument/2006/relationships/tags" Target="../tags/tag46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0.png"/><Relationship Id="rId2" Type="http://schemas.openxmlformats.org/officeDocument/2006/relationships/tags" Target="../tags/tag459.xml"/><Relationship Id="rId16" Type="http://schemas.openxmlformats.org/officeDocument/2006/relationships/image" Target="../media/image59.PNG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11" Type="http://schemas.openxmlformats.org/officeDocument/2006/relationships/tags" Target="../tags/tag468.xml"/><Relationship Id="rId5" Type="http://schemas.openxmlformats.org/officeDocument/2006/relationships/tags" Target="../tags/tag462.xml"/><Relationship Id="rId15" Type="http://schemas.openxmlformats.org/officeDocument/2006/relationships/image" Target="../media/image61.png"/><Relationship Id="rId10" Type="http://schemas.openxmlformats.org/officeDocument/2006/relationships/tags" Target="../tags/tag467.xml"/><Relationship Id="rId4" Type="http://schemas.openxmlformats.org/officeDocument/2006/relationships/tags" Target="../tags/tag461.xml"/><Relationship Id="rId9" Type="http://schemas.openxmlformats.org/officeDocument/2006/relationships/tags" Target="../tags/tag466.xml"/><Relationship Id="rId14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76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0.png"/><Relationship Id="rId3" Type="http://schemas.openxmlformats.org/officeDocument/2006/relationships/tags" Target="../tags/tag471.xml"/><Relationship Id="rId7" Type="http://schemas.openxmlformats.org/officeDocument/2006/relationships/tags" Target="../tags/tag475.xml"/><Relationship Id="rId12" Type="http://schemas.openxmlformats.org/officeDocument/2006/relationships/tags" Target="../tags/tag480.xml"/><Relationship Id="rId17" Type="http://schemas.openxmlformats.org/officeDocument/2006/relationships/image" Target="../media/image59.PNG"/><Relationship Id="rId2" Type="http://schemas.openxmlformats.org/officeDocument/2006/relationships/tags" Target="../tags/tag470.xml"/><Relationship Id="rId16" Type="http://schemas.openxmlformats.org/officeDocument/2006/relationships/image" Target="../media/image58.png"/><Relationship Id="rId1" Type="http://schemas.openxmlformats.org/officeDocument/2006/relationships/tags" Target="../tags/tag469.xml"/><Relationship Id="rId6" Type="http://schemas.openxmlformats.org/officeDocument/2006/relationships/tags" Target="../tags/tag474.xml"/><Relationship Id="rId11" Type="http://schemas.openxmlformats.org/officeDocument/2006/relationships/tags" Target="../tags/tag479.xml"/><Relationship Id="rId5" Type="http://schemas.openxmlformats.org/officeDocument/2006/relationships/tags" Target="../tags/tag473.xml"/><Relationship Id="rId15" Type="http://schemas.openxmlformats.org/officeDocument/2006/relationships/image" Target="../media/image16.svg"/><Relationship Id="rId10" Type="http://schemas.openxmlformats.org/officeDocument/2006/relationships/tags" Target="../tags/tag478.xml"/><Relationship Id="rId4" Type="http://schemas.openxmlformats.org/officeDocument/2006/relationships/tags" Target="../tags/tag472.xml"/><Relationship Id="rId9" Type="http://schemas.openxmlformats.org/officeDocument/2006/relationships/tags" Target="../tags/tag477.xml"/><Relationship Id="rId1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88.xml"/><Relationship Id="rId13" Type="http://schemas.openxmlformats.org/officeDocument/2006/relationships/image" Target="../media/image15.png"/><Relationship Id="rId3" Type="http://schemas.openxmlformats.org/officeDocument/2006/relationships/tags" Target="../tags/tag483.xml"/><Relationship Id="rId7" Type="http://schemas.openxmlformats.org/officeDocument/2006/relationships/tags" Target="../tags/tag48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0.png"/><Relationship Id="rId2" Type="http://schemas.openxmlformats.org/officeDocument/2006/relationships/tags" Target="../tags/tag482.xml"/><Relationship Id="rId16" Type="http://schemas.openxmlformats.org/officeDocument/2006/relationships/image" Target="../media/image59.PNG"/><Relationship Id="rId1" Type="http://schemas.openxmlformats.org/officeDocument/2006/relationships/tags" Target="../tags/tag481.xml"/><Relationship Id="rId6" Type="http://schemas.openxmlformats.org/officeDocument/2006/relationships/tags" Target="../tags/tag486.xml"/><Relationship Id="rId11" Type="http://schemas.openxmlformats.org/officeDocument/2006/relationships/tags" Target="../tags/tag491.xml"/><Relationship Id="rId5" Type="http://schemas.openxmlformats.org/officeDocument/2006/relationships/tags" Target="../tags/tag485.xml"/><Relationship Id="rId15" Type="http://schemas.openxmlformats.org/officeDocument/2006/relationships/image" Target="../media/image61.png"/><Relationship Id="rId10" Type="http://schemas.openxmlformats.org/officeDocument/2006/relationships/tags" Target="../tags/tag490.xml"/><Relationship Id="rId4" Type="http://schemas.openxmlformats.org/officeDocument/2006/relationships/tags" Target="../tags/tag484.xml"/><Relationship Id="rId9" Type="http://schemas.openxmlformats.org/officeDocument/2006/relationships/tags" Target="../tags/tag489.xml"/><Relationship Id="rId14" Type="http://schemas.openxmlformats.org/officeDocument/2006/relationships/image" Target="../media/image16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99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0.png"/><Relationship Id="rId3" Type="http://schemas.openxmlformats.org/officeDocument/2006/relationships/tags" Target="../tags/tag494.xml"/><Relationship Id="rId7" Type="http://schemas.openxmlformats.org/officeDocument/2006/relationships/tags" Target="../tags/tag498.xml"/><Relationship Id="rId12" Type="http://schemas.openxmlformats.org/officeDocument/2006/relationships/tags" Target="../tags/tag503.xml"/><Relationship Id="rId17" Type="http://schemas.openxmlformats.org/officeDocument/2006/relationships/image" Target="../media/image59.PNG"/><Relationship Id="rId2" Type="http://schemas.openxmlformats.org/officeDocument/2006/relationships/tags" Target="../tags/tag493.xml"/><Relationship Id="rId16" Type="http://schemas.openxmlformats.org/officeDocument/2006/relationships/image" Target="../media/image58.png"/><Relationship Id="rId1" Type="http://schemas.openxmlformats.org/officeDocument/2006/relationships/tags" Target="../tags/tag492.xml"/><Relationship Id="rId6" Type="http://schemas.openxmlformats.org/officeDocument/2006/relationships/tags" Target="../tags/tag497.xml"/><Relationship Id="rId11" Type="http://schemas.openxmlformats.org/officeDocument/2006/relationships/tags" Target="../tags/tag502.xml"/><Relationship Id="rId5" Type="http://schemas.openxmlformats.org/officeDocument/2006/relationships/tags" Target="../tags/tag496.xml"/><Relationship Id="rId15" Type="http://schemas.openxmlformats.org/officeDocument/2006/relationships/image" Target="../media/image16.svg"/><Relationship Id="rId10" Type="http://schemas.openxmlformats.org/officeDocument/2006/relationships/tags" Target="../tags/tag501.xml"/><Relationship Id="rId19" Type="http://schemas.openxmlformats.org/officeDocument/2006/relationships/image" Target="../media/image63.png"/><Relationship Id="rId4" Type="http://schemas.openxmlformats.org/officeDocument/2006/relationships/tags" Target="../tags/tag495.xml"/><Relationship Id="rId9" Type="http://schemas.openxmlformats.org/officeDocument/2006/relationships/tags" Target="../tags/tag500.xml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13" Type="http://schemas.openxmlformats.org/officeDocument/2006/relationships/image" Target="../media/image15.png"/><Relationship Id="rId18" Type="http://schemas.openxmlformats.org/officeDocument/2006/relationships/image" Target="../media/image63.png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0.png"/><Relationship Id="rId2" Type="http://schemas.openxmlformats.org/officeDocument/2006/relationships/tags" Target="../tags/tag505.xml"/><Relationship Id="rId16" Type="http://schemas.openxmlformats.org/officeDocument/2006/relationships/image" Target="../media/image59.PNG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11" Type="http://schemas.openxmlformats.org/officeDocument/2006/relationships/tags" Target="../tags/tag514.xml"/><Relationship Id="rId5" Type="http://schemas.openxmlformats.org/officeDocument/2006/relationships/tags" Target="../tags/tag508.xml"/><Relationship Id="rId15" Type="http://schemas.openxmlformats.org/officeDocument/2006/relationships/image" Target="../media/image61.png"/><Relationship Id="rId10" Type="http://schemas.openxmlformats.org/officeDocument/2006/relationships/tags" Target="../tags/tag513.xml"/><Relationship Id="rId4" Type="http://schemas.openxmlformats.org/officeDocument/2006/relationships/tags" Target="../tags/tag507.xml"/><Relationship Id="rId9" Type="http://schemas.openxmlformats.org/officeDocument/2006/relationships/tags" Target="../tags/tag512.xml"/><Relationship Id="rId14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22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517.xml"/><Relationship Id="rId7" Type="http://schemas.openxmlformats.org/officeDocument/2006/relationships/tags" Target="../tags/tag521.xml"/><Relationship Id="rId12" Type="http://schemas.openxmlformats.org/officeDocument/2006/relationships/tags" Target="../tags/tag526.xml"/><Relationship Id="rId2" Type="http://schemas.openxmlformats.org/officeDocument/2006/relationships/tags" Target="../tags/tag516.xml"/><Relationship Id="rId16" Type="http://schemas.openxmlformats.org/officeDocument/2006/relationships/image" Target="../media/image58.png"/><Relationship Id="rId1" Type="http://schemas.openxmlformats.org/officeDocument/2006/relationships/tags" Target="../tags/tag515.xml"/><Relationship Id="rId6" Type="http://schemas.openxmlformats.org/officeDocument/2006/relationships/tags" Target="../tags/tag520.xml"/><Relationship Id="rId11" Type="http://schemas.openxmlformats.org/officeDocument/2006/relationships/tags" Target="../tags/tag525.xml"/><Relationship Id="rId5" Type="http://schemas.openxmlformats.org/officeDocument/2006/relationships/tags" Target="../tags/tag519.xml"/><Relationship Id="rId15" Type="http://schemas.openxmlformats.org/officeDocument/2006/relationships/image" Target="../media/image16.svg"/><Relationship Id="rId10" Type="http://schemas.openxmlformats.org/officeDocument/2006/relationships/tags" Target="../tags/tag524.xml"/><Relationship Id="rId4" Type="http://schemas.openxmlformats.org/officeDocument/2006/relationships/tags" Target="../tags/tag518.xml"/><Relationship Id="rId9" Type="http://schemas.openxmlformats.org/officeDocument/2006/relationships/tags" Target="../tags/tag523.xml"/><Relationship Id="rId1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529.xml"/><Relationship Id="rId7" Type="http://schemas.openxmlformats.org/officeDocument/2006/relationships/image" Target="../media/image16.svg"/><Relationship Id="rId2" Type="http://schemas.openxmlformats.org/officeDocument/2006/relationships/tags" Target="../tags/tag528.xml"/><Relationship Id="rId1" Type="http://schemas.openxmlformats.org/officeDocument/2006/relationships/tags" Target="../tags/tag52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6.png"/><Relationship Id="rId4" Type="http://schemas.openxmlformats.org/officeDocument/2006/relationships/tags" Target="../tags/tag530.xml"/><Relationship Id="rId9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533.xml"/><Relationship Id="rId7" Type="http://schemas.openxmlformats.org/officeDocument/2006/relationships/image" Target="../media/image16.svg"/><Relationship Id="rId2" Type="http://schemas.openxmlformats.org/officeDocument/2006/relationships/tags" Target="../tags/tag532.xml"/><Relationship Id="rId1" Type="http://schemas.openxmlformats.org/officeDocument/2006/relationships/tags" Target="../tags/tag53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7.png"/><Relationship Id="rId4" Type="http://schemas.openxmlformats.org/officeDocument/2006/relationships/tags" Target="../tags/tag534.xml"/><Relationship Id="rId9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537.xml"/><Relationship Id="rId7" Type="http://schemas.openxmlformats.org/officeDocument/2006/relationships/image" Target="../media/image16.svg"/><Relationship Id="rId2" Type="http://schemas.openxmlformats.org/officeDocument/2006/relationships/tags" Target="../tags/tag536.xml"/><Relationship Id="rId1" Type="http://schemas.openxmlformats.org/officeDocument/2006/relationships/tags" Target="../tags/tag53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8.jpeg"/><Relationship Id="rId4" Type="http://schemas.openxmlformats.org/officeDocument/2006/relationships/tags" Target="../tags/tag538.xml"/><Relationship Id="rId9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541.xml"/><Relationship Id="rId7" Type="http://schemas.openxmlformats.org/officeDocument/2006/relationships/tags" Target="../tags/tag545.xml"/><Relationship Id="rId12" Type="http://schemas.openxmlformats.org/officeDocument/2006/relationships/image" Target="../media/image5.png"/><Relationship Id="rId2" Type="http://schemas.openxmlformats.org/officeDocument/2006/relationships/tags" Target="../tags/tag540.xml"/><Relationship Id="rId1" Type="http://schemas.openxmlformats.org/officeDocument/2006/relationships/tags" Target="../tags/tag539.xml"/><Relationship Id="rId6" Type="http://schemas.openxmlformats.org/officeDocument/2006/relationships/tags" Target="../tags/tag544.xml"/><Relationship Id="rId11" Type="http://schemas.openxmlformats.org/officeDocument/2006/relationships/image" Target="../media/image4.svg"/><Relationship Id="rId5" Type="http://schemas.openxmlformats.org/officeDocument/2006/relationships/tags" Target="../tags/tag543.xml"/><Relationship Id="rId10" Type="http://schemas.openxmlformats.org/officeDocument/2006/relationships/image" Target="../media/image3.png"/><Relationship Id="rId4" Type="http://schemas.openxmlformats.org/officeDocument/2006/relationships/tags" Target="../tags/tag542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53.xml"/><Relationship Id="rId13" Type="http://schemas.openxmlformats.org/officeDocument/2006/relationships/image" Target="../media/image12.png"/><Relationship Id="rId3" Type="http://schemas.openxmlformats.org/officeDocument/2006/relationships/tags" Target="../tags/tag548.xml"/><Relationship Id="rId7" Type="http://schemas.openxmlformats.org/officeDocument/2006/relationships/tags" Target="../tags/tag552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547.xml"/><Relationship Id="rId16" Type="http://schemas.openxmlformats.org/officeDocument/2006/relationships/image" Target="../media/image33.svg"/><Relationship Id="rId1" Type="http://schemas.openxmlformats.org/officeDocument/2006/relationships/tags" Target="../tags/tag546.xml"/><Relationship Id="rId6" Type="http://schemas.openxmlformats.org/officeDocument/2006/relationships/tags" Target="../tags/tag55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50.xml"/><Relationship Id="rId15" Type="http://schemas.openxmlformats.org/officeDocument/2006/relationships/image" Target="../media/image32.png"/><Relationship Id="rId10" Type="http://schemas.openxmlformats.org/officeDocument/2006/relationships/tags" Target="../tags/tag555.xml"/><Relationship Id="rId4" Type="http://schemas.openxmlformats.org/officeDocument/2006/relationships/tags" Target="../tags/tag549.xml"/><Relationship Id="rId9" Type="http://schemas.openxmlformats.org/officeDocument/2006/relationships/tags" Target="../tags/tag554.xml"/><Relationship Id="rId14" Type="http://schemas.openxmlformats.org/officeDocument/2006/relationships/image" Target="../media/image18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58.xml"/><Relationship Id="rId7" Type="http://schemas.openxmlformats.org/officeDocument/2006/relationships/image" Target="../media/image15.png"/><Relationship Id="rId2" Type="http://schemas.openxmlformats.org/officeDocument/2006/relationships/tags" Target="../tags/tag557.xml"/><Relationship Id="rId1" Type="http://schemas.openxmlformats.org/officeDocument/2006/relationships/tags" Target="../tags/tag55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60.xml"/><Relationship Id="rId10" Type="http://schemas.openxmlformats.org/officeDocument/2006/relationships/image" Target="../media/image70.png"/><Relationship Id="rId4" Type="http://schemas.openxmlformats.org/officeDocument/2006/relationships/tags" Target="../tags/tag559.xml"/><Relationship Id="rId9" Type="http://schemas.openxmlformats.org/officeDocument/2006/relationships/image" Target="../media/image69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tags" Target="../tags/tag563.xml"/><Relationship Id="rId7" Type="http://schemas.openxmlformats.org/officeDocument/2006/relationships/image" Target="../media/image16.svg"/><Relationship Id="rId2" Type="http://schemas.openxmlformats.org/officeDocument/2006/relationships/tags" Target="../tags/tag562.xml"/><Relationship Id="rId1" Type="http://schemas.openxmlformats.org/officeDocument/2006/relationships/tags" Target="../tags/tag56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4.xml"/><Relationship Id="rId9" Type="http://schemas.openxmlformats.org/officeDocument/2006/relationships/image" Target="../media/image7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tags" Target="../tags/tag567.xml"/><Relationship Id="rId7" Type="http://schemas.openxmlformats.org/officeDocument/2006/relationships/image" Target="../media/image16.svg"/><Relationship Id="rId2" Type="http://schemas.openxmlformats.org/officeDocument/2006/relationships/tags" Target="../tags/tag566.xml"/><Relationship Id="rId1" Type="http://schemas.openxmlformats.org/officeDocument/2006/relationships/tags" Target="../tags/tag56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8.xml"/><Relationship Id="rId9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13" Type="http://schemas.openxmlformats.org/officeDocument/2006/relationships/image" Target="../media/image16.svg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12" Type="http://schemas.openxmlformats.org/officeDocument/2006/relationships/image" Target="../media/image15.png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73.xml"/><Relationship Id="rId10" Type="http://schemas.openxmlformats.org/officeDocument/2006/relationships/tags" Target="../tags/tag578.xml"/><Relationship Id="rId4" Type="http://schemas.openxmlformats.org/officeDocument/2006/relationships/tags" Target="../tags/tag572.xml"/><Relationship Id="rId9" Type="http://schemas.openxmlformats.org/officeDocument/2006/relationships/tags" Target="../tags/tag577.xml"/><Relationship Id="rId14" Type="http://schemas.openxmlformats.org/officeDocument/2006/relationships/image" Target="../media/image7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86.xml"/><Relationship Id="rId13" Type="http://schemas.openxmlformats.org/officeDocument/2006/relationships/image" Target="../media/image16.svg"/><Relationship Id="rId3" Type="http://schemas.openxmlformats.org/officeDocument/2006/relationships/tags" Target="../tags/tag581.xml"/><Relationship Id="rId7" Type="http://schemas.openxmlformats.org/officeDocument/2006/relationships/tags" Target="../tags/tag585.xml"/><Relationship Id="rId12" Type="http://schemas.openxmlformats.org/officeDocument/2006/relationships/image" Target="../media/image15.png"/><Relationship Id="rId2" Type="http://schemas.openxmlformats.org/officeDocument/2006/relationships/tags" Target="../tags/tag580.xml"/><Relationship Id="rId1" Type="http://schemas.openxmlformats.org/officeDocument/2006/relationships/tags" Target="../tags/tag579.xml"/><Relationship Id="rId6" Type="http://schemas.openxmlformats.org/officeDocument/2006/relationships/tags" Target="../tags/tag58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83.xml"/><Relationship Id="rId10" Type="http://schemas.openxmlformats.org/officeDocument/2006/relationships/tags" Target="../tags/tag588.xml"/><Relationship Id="rId4" Type="http://schemas.openxmlformats.org/officeDocument/2006/relationships/tags" Target="../tags/tag582.xml"/><Relationship Id="rId9" Type="http://schemas.openxmlformats.org/officeDocument/2006/relationships/tags" Target="../tags/tag587.xml"/><Relationship Id="rId14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96.xml"/><Relationship Id="rId13" Type="http://schemas.openxmlformats.org/officeDocument/2006/relationships/image" Target="../media/image16.svg"/><Relationship Id="rId3" Type="http://schemas.openxmlformats.org/officeDocument/2006/relationships/tags" Target="../tags/tag591.xml"/><Relationship Id="rId7" Type="http://schemas.openxmlformats.org/officeDocument/2006/relationships/tags" Target="../tags/tag595.xml"/><Relationship Id="rId12" Type="http://schemas.openxmlformats.org/officeDocument/2006/relationships/image" Target="../media/image15.png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tags" Target="../tags/tag59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93.xml"/><Relationship Id="rId10" Type="http://schemas.openxmlformats.org/officeDocument/2006/relationships/tags" Target="../tags/tag598.xml"/><Relationship Id="rId4" Type="http://schemas.openxmlformats.org/officeDocument/2006/relationships/tags" Target="../tags/tag592.xml"/><Relationship Id="rId9" Type="http://schemas.openxmlformats.org/officeDocument/2006/relationships/tags" Target="../tags/tag597.xml"/><Relationship Id="rId14" Type="http://schemas.openxmlformats.org/officeDocument/2006/relationships/image" Target="../media/image7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606.xml"/><Relationship Id="rId13" Type="http://schemas.openxmlformats.org/officeDocument/2006/relationships/image" Target="../media/image16.svg"/><Relationship Id="rId3" Type="http://schemas.openxmlformats.org/officeDocument/2006/relationships/tags" Target="../tags/tag601.xml"/><Relationship Id="rId7" Type="http://schemas.openxmlformats.org/officeDocument/2006/relationships/tags" Target="../tags/tag605.xml"/><Relationship Id="rId12" Type="http://schemas.openxmlformats.org/officeDocument/2006/relationships/image" Target="../media/image15.png"/><Relationship Id="rId2" Type="http://schemas.openxmlformats.org/officeDocument/2006/relationships/tags" Target="../tags/tag600.xml"/><Relationship Id="rId1" Type="http://schemas.openxmlformats.org/officeDocument/2006/relationships/tags" Target="../tags/tag599.xml"/><Relationship Id="rId6" Type="http://schemas.openxmlformats.org/officeDocument/2006/relationships/tags" Target="../tags/tag60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03.xml"/><Relationship Id="rId15" Type="http://schemas.openxmlformats.org/officeDocument/2006/relationships/image" Target="../media/image75.png"/><Relationship Id="rId10" Type="http://schemas.openxmlformats.org/officeDocument/2006/relationships/tags" Target="../tags/tag608.xml"/><Relationship Id="rId4" Type="http://schemas.openxmlformats.org/officeDocument/2006/relationships/tags" Target="../tags/tag602.xml"/><Relationship Id="rId9" Type="http://schemas.openxmlformats.org/officeDocument/2006/relationships/tags" Target="../tags/tag607.xml"/><Relationship Id="rId14" Type="http://schemas.openxmlformats.org/officeDocument/2006/relationships/image" Target="../media/image7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13" Type="http://schemas.openxmlformats.org/officeDocument/2006/relationships/image" Target="../media/image16.svg"/><Relationship Id="rId3" Type="http://schemas.openxmlformats.org/officeDocument/2006/relationships/tags" Target="../tags/tag611.xml"/><Relationship Id="rId7" Type="http://schemas.openxmlformats.org/officeDocument/2006/relationships/tags" Target="../tags/tag613.xml"/><Relationship Id="rId12" Type="http://schemas.openxmlformats.org/officeDocument/2006/relationships/image" Target="../media/image15.png"/><Relationship Id="rId2" Type="http://schemas.openxmlformats.org/officeDocument/2006/relationships/tags" Target="../tags/tag610.xml"/><Relationship Id="rId1" Type="http://schemas.openxmlformats.org/officeDocument/2006/relationships/tags" Target="../tags/tag609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18.xml"/><Relationship Id="rId5" Type="http://schemas.microsoft.com/office/2007/relationships/media" Target="../media/media2.mp3"/><Relationship Id="rId15" Type="http://schemas.openxmlformats.org/officeDocument/2006/relationships/image" Target="../media/image52.png"/><Relationship Id="rId10" Type="http://schemas.openxmlformats.org/officeDocument/2006/relationships/tags" Target="../tags/tag616.xml"/><Relationship Id="rId4" Type="http://schemas.openxmlformats.org/officeDocument/2006/relationships/tags" Target="../tags/tag612.xml"/><Relationship Id="rId9" Type="http://schemas.openxmlformats.org/officeDocument/2006/relationships/tags" Target="../tags/tag615.xml"/><Relationship Id="rId14" Type="http://schemas.openxmlformats.org/officeDocument/2006/relationships/image" Target="../media/image76.gi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624.xml"/><Relationship Id="rId13" Type="http://schemas.openxmlformats.org/officeDocument/2006/relationships/image" Target="../media/image77.jpg"/><Relationship Id="rId18" Type="http://schemas.openxmlformats.org/officeDocument/2006/relationships/image" Target="../media/image81.png"/><Relationship Id="rId3" Type="http://schemas.openxmlformats.org/officeDocument/2006/relationships/tags" Target="../tags/tag619.xml"/><Relationship Id="rId7" Type="http://schemas.openxmlformats.org/officeDocument/2006/relationships/tags" Target="../tags/tag623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618.xml"/><Relationship Id="rId16" Type="http://schemas.openxmlformats.org/officeDocument/2006/relationships/image" Target="../media/image80.png"/><Relationship Id="rId1" Type="http://schemas.openxmlformats.org/officeDocument/2006/relationships/tags" Target="../tags/tag617.xml"/><Relationship Id="rId6" Type="http://schemas.openxmlformats.org/officeDocument/2006/relationships/tags" Target="../tags/tag622.xml"/><Relationship Id="rId11" Type="http://schemas.openxmlformats.org/officeDocument/2006/relationships/image" Target="../media/image15.png"/><Relationship Id="rId5" Type="http://schemas.openxmlformats.org/officeDocument/2006/relationships/tags" Target="../tags/tag621.xml"/><Relationship Id="rId15" Type="http://schemas.openxmlformats.org/officeDocument/2006/relationships/image" Target="../media/image79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20.xml"/><Relationship Id="rId9" Type="http://schemas.openxmlformats.org/officeDocument/2006/relationships/tags" Target="../tags/tag625.xml"/><Relationship Id="rId14" Type="http://schemas.openxmlformats.org/officeDocument/2006/relationships/image" Target="../media/image78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628.xml"/><Relationship Id="rId7" Type="http://schemas.openxmlformats.org/officeDocument/2006/relationships/tags" Target="../tags/tag632.xml"/><Relationship Id="rId12" Type="http://schemas.openxmlformats.org/officeDocument/2006/relationships/image" Target="../media/image83.png"/><Relationship Id="rId2" Type="http://schemas.openxmlformats.org/officeDocument/2006/relationships/tags" Target="../tags/tag627.xml"/><Relationship Id="rId1" Type="http://schemas.openxmlformats.org/officeDocument/2006/relationships/tags" Target="../tags/tag626.xml"/><Relationship Id="rId6" Type="http://schemas.openxmlformats.org/officeDocument/2006/relationships/tags" Target="../tags/tag631.xml"/><Relationship Id="rId11" Type="http://schemas.openxmlformats.org/officeDocument/2006/relationships/image" Target="../media/image82.png"/><Relationship Id="rId5" Type="http://schemas.openxmlformats.org/officeDocument/2006/relationships/tags" Target="../tags/tag630.xml"/><Relationship Id="rId10" Type="http://schemas.openxmlformats.org/officeDocument/2006/relationships/image" Target="../media/image16.svg"/><Relationship Id="rId4" Type="http://schemas.openxmlformats.org/officeDocument/2006/relationships/tags" Target="../tags/tag629.xml"/><Relationship Id="rId9" Type="http://schemas.openxmlformats.org/officeDocument/2006/relationships/image" Target="../media/image1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40.xml"/><Relationship Id="rId3" Type="http://schemas.openxmlformats.org/officeDocument/2006/relationships/tags" Target="../tags/tag635.xml"/><Relationship Id="rId7" Type="http://schemas.openxmlformats.org/officeDocument/2006/relationships/tags" Target="../tags/tag639.xml"/><Relationship Id="rId12" Type="http://schemas.openxmlformats.org/officeDocument/2006/relationships/image" Target="../media/image35.png"/><Relationship Id="rId2" Type="http://schemas.openxmlformats.org/officeDocument/2006/relationships/tags" Target="../tags/tag634.xml"/><Relationship Id="rId1" Type="http://schemas.openxmlformats.org/officeDocument/2006/relationships/tags" Target="../tags/tag633.xml"/><Relationship Id="rId6" Type="http://schemas.openxmlformats.org/officeDocument/2006/relationships/tags" Target="../tags/tag638.xml"/><Relationship Id="rId11" Type="http://schemas.openxmlformats.org/officeDocument/2006/relationships/image" Target="../media/image16.svg"/><Relationship Id="rId5" Type="http://schemas.openxmlformats.org/officeDocument/2006/relationships/tags" Target="../tags/tag637.xml"/><Relationship Id="rId10" Type="http://schemas.openxmlformats.org/officeDocument/2006/relationships/image" Target="../media/image15.png"/><Relationship Id="rId4" Type="http://schemas.openxmlformats.org/officeDocument/2006/relationships/tags" Target="../tags/tag636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894705" y="8574280"/>
            <a:ext cx="592418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Ecoles Pionnières – Année scolaire 2024-2025</a:t>
            </a:r>
          </a:p>
          <a:p>
            <a:pPr algn="ctr" defTabSz="685800">
              <a:spcAft>
                <a:spcPts val="1800"/>
              </a:spcAft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Version en cours d’amélioration. </a:t>
            </a: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7841" y="4165441"/>
            <a:ext cx="1371599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4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3403" y="315748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quoi dans ta chambre ? </a:t>
            </a:r>
          </a:p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ma chambre , il y a … 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S’il te plait ouvre la porte !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Donne-moi.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Qu’est-ce que tu veux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Je veux + nom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620449" y="5455883"/>
            <a:ext cx="4895067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te réveilles quand ? Tu dors quand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/tu / il/elle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060B336-FE3C-5CFC-AE0B-2456D2D7F549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31C36E5-C0FD-C948-CBA9-4E75891AD742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89621350-E7C7-6748-1513-EBA4D382F8B1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046EDF4F-813F-5E20-A44F-23181A6C5E9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1133413" y="567372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Où est le canapé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Sous/sur/à coté de. </a:t>
            </a:r>
          </a:p>
        </p:txBody>
      </p:sp>
    </p:spTree>
    <p:extLst>
      <p:ext uri="{BB962C8B-B14F-4D97-AF65-F5344CB8AC3E}">
        <p14:creationId xmlns:p14="http://schemas.microsoft.com/office/powerpoint/2010/main" val="215058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it-IT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zéro – un lézard – le zoo – la gare – la guitare – la bague</a:t>
            </a:r>
            <a:endParaRPr lang="fr-FR" sz="32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marR="0" indent="0" defTabSz="914445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veux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Je veux + nom 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279070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412764" y="5192936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736814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1F17-A007-CA14-99B2-EE2D7CDF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9B65B1C-E0DE-18E7-C159-E1D98E76083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FF7FDF6-7AE8-9085-7B08-EA4718B8A90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041056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70B402E-CD1B-A269-63BC-525CFF5F63E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g   z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e   u   ou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</a:t>
            </a:r>
            <a:r>
              <a:rPr kumimoji="0" lang="fr-FR" sz="8000" b="1" i="0" u="none" strike="noStrike" kern="0" cap="none" spc="48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d   f   v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o   é   n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BCD4FF-0387-BD7C-297E-0E5F3ECF292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1C017ED-A931-D83A-9552-4D0FC75C688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77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5DF35-CF0C-673C-C8C2-0E58A329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58B8A68-1B27-ABB3-3055-BBF5A78A8E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7D4CA4-305B-D034-4899-8712979B17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760D19-C4E4-BFEC-8A69-9BB2374D0D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9BC4BF-4071-30C8-31B5-A8748534415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4041056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65CD4EF-00A2-90B9-B7DD-0C4CE3C7766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4793241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g   z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e   u   ou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</a:t>
            </a:r>
            <a:r>
              <a:rPr kumimoji="0" lang="fr-FR" sz="8000" b="1" i="0" u="none" strike="noStrike" kern="0" cap="none" spc="48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d   f   v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o   é   n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128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ACD8-EF69-276A-B42C-0C077B6F0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368F67A-6BF9-CDE5-5301-1A5EA7634B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C7FBC3F-521B-B640-A483-12CB4D90FB5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7D325B3-380C-15CF-E3C4-220C8C0FE5E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s   p   r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q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x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j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z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t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y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h   j   w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0B2400-912E-BBED-6B75-36A5B06089E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C0F961B-DCF7-BEDC-46ED-237BA1B3EF7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07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81173-73A2-5CD5-A541-129CDE26A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484B73E-64EA-67CC-DABE-C174C68E7F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DDEAA8-EC33-D241-A551-640EE7B74F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86F2683-E39D-DC6A-0A0B-56A42F6FCDC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5E8BCE3-CA2A-5BEE-9A02-F6D4B5166BC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50C8C88-5A17-3247-5FEB-48C619D4BEF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4764666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s   p   r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q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x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j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z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t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y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h   j   w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960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638E5-7622-8E92-CF86-A1108C124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438D624-A3F4-2335-3EED-62CFFBF46A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9210F4-7DAD-792D-97EE-D1840B0148B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F699EA-8BF8-582E-78C7-D841DF6622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99164F9-3D06-A11E-9798-A25E0DDB692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4041056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DD9ED5-1F67-09FA-A85A-EBD360F92D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8149" y="5143500"/>
            <a:ext cx="12839702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6600" b="1" kern="0" spc="480" dirty="0">
                <a:solidFill>
                  <a:srgbClr val="106584"/>
                </a:solidFill>
                <a:latin typeface="Dosis" pitchFamily="2" charset="0"/>
              </a:rPr>
              <a:t>zéro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fr-FR" sz="6600" b="1" kern="0" spc="480" dirty="0">
                <a:solidFill>
                  <a:srgbClr val="106584"/>
                </a:solidFill>
                <a:latin typeface="Dosis" pitchFamily="2" charset="0"/>
              </a:rPr>
              <a:t>douz</a:t>
            </a:r>
            <a:r>
              <a:rPr lang="fr-F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pt-BR" sz="6600" b="1" kern="0" spc="480" dirty="0">
                <a:solidFill>
                  <a:srgbClr val="106584"/>
                </a:solidFill>
                <a:latin typeface="Dosis" pitchFamily="2" charset="0"/>
              </a:rPr>
              <a:t>regard</a:t>
            </a:r>
            <a:r>
              <a:rPr lang="pt-B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gar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lang="fr-FR" sz="6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 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guitar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6600" b="1" i="0" u="none" strike="noStrike" kern="0" cap="none" spc="48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43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A1230-F231-164F-8E1E-820BEA9E3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E9913967-7E96-A317-4748-930034A6A45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0C61A8-F00A-A692-1FF9-CE24064C5ED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1CBAA68-AD45-FA0A-2808-9F702CBF55D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8BCE4EA2-6FE5-AD45-F577-9F47E381E32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D1E98EC8-FE77-960A-3C5D-A2ADD7D7485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60F6E62B-CA56-BDDD-2C00-2507DE1F88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80AB5D57-255E-7819-D2C5-D658DD22590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47DC6E1F-04D4-C20F-EE84-1078108BE13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67696" y="85445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C9CFF8F2-8D31-704C-9A8B-DA9F1345958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4041056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D1BD89D-7489-33BD-1A89-4FFE7B160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mots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BE0A26-D08B-731E-BADF-581D1D4959F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2130888-79F0-985B-C5CE-BD5DEFB8249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38149" y="5143500"/>
            <a:ext cx="12839702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6600" b="1" kern="0" spc="480" dirty="0">
                <a:solidFill>
                  <a:srgbClr val="106584"/>
                </a:solidFill>
                <a:latin typeface="Dosis" pitchFamily="2" charset="0"/>
              </a:rPr>
              <a:t>zéro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fr-FR" sz="6600" b="1" kern="0" spc="480" dirty="0">
                <a:solidFill>
                  <a:srgbClr val="106584"/>
                </a:solidFill>
                <a:latin typeface="Dosis" pitchFamily="2" charset="0"/>
              </a:rPr>
              <a:t>douz</a:t>
            </a:r>
            <a:r>
              <a:rPr lang="fr-F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pt-BR" sz="6600" b="1" kern="0" spc="480" dirty="0">
                <a:solidFill>
                  <a:srgbClr val="106584"/>
                </a:solidFill>
                <a:latin typeface="Dosis" pitchFamily="2" charset="0"/>
              </a:rPr>
              <a:t>regard</a:t>
            </a:r>
            <a:r>
              <a:rPr lang="pt-B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gar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lang="fr-FR" sz="6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 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guitar</a:t>
            </a:r>
            <a:r>
              <a:rPr kumimoji="0" lang="fr-FR" sz="66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6600" b="1" i="0" u="none" strike="noStrike" kern="0" cap="none" spc="48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226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1116B-A213-4D6E-FDF2-9227EC6C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B8E0129-9D12-27EF-1272-6BD4989ED5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9FCB2A2-D249-2F50-92E7-5FE1C8961EF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5740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zéro – un lézard – le zoo – la gare – la guitare – la bague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Qu’est-ce que tu veux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Je veux + nom 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BA62AAC-C7A8-DEE4-3AA2-215905B879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17DFE49-47EA-170F-D6F9-F9EAECA6CB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536484-CA45-5CD2-19D0-79E4E1CF05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349080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743FA27-A4DF-7838-C3AE-43F00AB5ACC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6544FE-E2DB-F41D-ECBE-835534D05A9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34046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3239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271712" y="4256955"/>
            <a:ext cx="1132555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399700" y="5248202"/>
            <a:ext cx="10094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it-IT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zéro – un lézard – le zoo – la gare – la guitare – la bague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ces mots lors de la séance précédente.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Répétons ensemble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0734B25-2919-DD74-DF92-82FF3D85B22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2EE7BC84-EA78-3953-4CF7-6646C3E3176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2" y="8315862"/>
            <a:ext cx="3465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gâteaux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60552C-0CD1-A5D3-16F0-D81BBA4F58F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50327" y="8285592"/>
            <a:ext cx="3279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douze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D56784C-4B09-3BAB-EDEE-319C7771554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837098" y="8309521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onze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4B8D3CD-3FEE-4E0A-D24C-3AB1626C861D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371602" y="4773846"/>
            <a:ext cx="34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donner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5D4062E-6B81-ACEF-8778-113C1AF0E768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837100" y="4770338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prendre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32238A6-BD5F-0DEB-3018-302AB87DEF9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338910" y="4770281"/>
            <a:ext cx="433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verre d’eau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1FE97488-44D8-750F-1478-E877E141845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02147" y="1871243"/>
            <a:ext cx="2804403" cy="283488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4D352B76-4927-2CBC-0602-E72382E3F0A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10073" y="2158321"/>
            <a:ext cx="2895851" cy="249957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4B156FB7-78BC-453F-A79F-34E4717F2F6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07709" y="2618837"/>
            <a:ext cx="1542797" cy="189698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FDEC824-2376-D506-EE00-5F8B864C0F0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02147" y="6662090"/>
            <a:ext cx="2880225" cy="142778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11E9A17-765A-84C7-CDEC-B4CC8285F8B9}"/>
              </a:ext>
            </a:extLst>
          </p:cNvPr>
          <p:cNvSpPr/>
          <p:nvPr/>
        </p:nvSpPr>
        <p:spPr>
          <a:xfrm>
            <a:off x="5207552" y="6643327"/>
            <a:ext cx="330089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8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11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E94A2B6-8F93-20F3-356A-F56B259F48DC}"/>
              </a:ext>
            </a:extLst>
          </p:cNvPr>
          <p:cNvSpPr/>
          <p:nvPr/>
        </p:nvSpPr>
        <p:spPr>
          <a:xfrm>
            <a:off x="8828661" y="6643327"/>
            <a:ext cx="330089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8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9672" y="740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75F1B95-15D6-23AE-6B32-5DA0A941B8C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72DF6403-ACF7-AF10-7D43-5C9336FBF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1EB9DF-0F9F-EDE7-9E8A-D67BB006B2E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155679C1-104E-4F18-FB5E-0AA7BD3533C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2" y="8315862"/>
            <a:ext cx="3465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gâteaux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B0AE374-5521-E7E4-1402-20BCD0BB5B7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850327" y="8285592"/>
            <a:ext cx="3279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douze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3AC71C4-7A46-ED2E-A8F0-209CAAAEE0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837098" y="8309521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onze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6E4A3D-AA94-71DC-ACFE-FB0AB582CF5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371602" y="4773846"/>
            <a:ext cx="34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donner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BF159E7-7070-38E5-AD54-31995F380C7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837100" y="4770338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prendre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1652E3E-D20E-2288-5655-31187D1FDA3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38910" y="4770281"/>
            <a:ext cx="433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verre d’eau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9B44432-8D5D-EBE6-2B88-182A896CA6D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02147" y="1871243"/>
            <a:ext cx="2804403" cy="28348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81AD904-8AEF-13AB-D472-3F3FD3A097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10073" y="2158321"/>
            <a:ext cx="2895851" cy="249957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67AD3FE-1668-469E-E3FB-047A65865B6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07709" y="2618837"/>
            <a:ext cx="1542797" cy="18969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A779707-4A01-3998-6A2E-826C324FE36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702147" y="6662090"/>
            <a:ext cx="2880225" cy="1427787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BEC377A-5A02-FE6F-3C31-CCB64F163625}"/>
              </a:ext>
            </a:extLst>
          </p:cNvPr>
          <p:cNvSpPr/>
          <p:nvPr/>
        </p:nvSpPr>
        <p:spPr>
          <a:xfrm>
            <a:off x="5207552" y="6643327"/>
            <a:ext cx="330089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8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11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D875B8-826F-479E-72E8-BE1A255CBBEE}"/>
              </a:ext>
            </a:extLst>
          </p:cNvPr>
          <p:cNvSpPr/>
          <p:nvPr/>
        </p:nvSpPr>
        <p:spPr>
          <a:xfrm>
            <a:off x="8828661" y="6643327"/>
            <a:ext cx="330089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8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87823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089C93B-7AE0-E555-6D6B-AE91E00E3E6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 chiffre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8116E12-4BC1-EA0C-CCBC-D9FAFD71F5F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AF96A54-853C-4030-499C-CFB23B1E91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62587" y="3252787"/>
            <a:ext cx="2790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zéro.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zéro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E79BD7-6B00-7291-0173-2E542FFD037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4CBA1314-4383-B56C-655A-5CB67F75236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65757" y="3755292"/>
            <a:ext cx="2049093" cy="27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48F34-70B7-0923-AE70-68F96C238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AEE138-DD7B-CB52-E1C6-BC57D075622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C2A638D-78CB-4739-8278-59383EDE31A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0C9B1D-470B-D64F-36DB-87AB4D33E3B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61D86CF-B46A-03F8-6C0B-AAC00244D71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EBDC-77C8-770E-D61D-EB942CB838E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9397606-C48C-D6AA-A294-F17490EA289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E995B49-04A7-210C-0F64-5195C52CD3A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0E64AE7-3912-E3D7-4C58-C07F72E24D6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BC640A-1205-E718-15D9-BB9855709D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3B4A84-DE56-FDC9-C5CA-A6666388BC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FA62A1-6004-3E9B-18CE-878730EB68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69A4CA6-9CAE-104C-EC19-78413DD303F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AFAA69D5-1DB3-808E-8F69-69B16B374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80465" y="3236967"/>
            <a:ext cx="8476787" cy="445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82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CC06-5ABF-F495-05C7-22137334C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C9F4D6-04FC-78BB-1EE8-47DEE3FB00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6CB18E-65AF-0300-EEA2-0E575D16FF9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35760C-315E-652D-70CB-03E7D8C2DE6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6B786AD-5346-2F52-AB4B-D5A0DEC1BC8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FD17C2-947B-4214-2BEA-1D93962CBE7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9DBA444-5606-F465-1309-AA424FBC854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DC6DF7-05F7-A565-6801-E36CB4160D4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C050D57-DA52-801B-A2D1-6FED3570C86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FC55FFF-3861-08F9-4D10-F2E0E1232A5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4CBA98-7DBA-51C1-67F0-6D51DA975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zoo.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C5CA0-E007-1736-D146-6BBE9A715D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zoo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089A59-2C03-2805-D658-8291F0550D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C6C34A7-861A-97E9-834E-E6F730FF3E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E4EBD3B2-799F-B3A7-D046-F0B239FE6D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7546" y="3739711"/>
            <a:ext cx="5339821" cy="280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2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enfants sont au zoo.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67465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enfants sont au zoo.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0CC82D51-AB4D-CCDA-CC68-CE7DEDBC332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dessin, clipart, mammifère, illustration&#10;&#10;Description générée automatiquement">
            <a:extLst>
              <a:ext uri="{FF2B5EF4-FFF2-40B4-BE49-F238E27FC236}">
                <a16:creationId xmlns:a16="http://schemas.microsoft.com/office/drawing/2014/main" id="{7BC2F208-9C18-71AA-5F6B-FBCA32C24D8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77" y="3964922"/>
            <a:ext cx="7925098" cy="49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43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67957-26F3-8751-9D8A-55725ED93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E2B157-DB56-3846-F480-E57FE99039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EDC73B-6E4B-EF2B-3282-DC024194F3A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CC0351-16CB-5AFA-06BA-8C6E0D56F86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330AE77-DDCD-2E53-AA65-350B63EDD82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D28489B-B7C1-CA32-7C6E-B1E946F3C16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FEAE45-79CB-45E5-E6DB-061EE5D77E6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97B3E69-D9BA-CF6F-5FEB-2FE5E2C47BE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8CE415F-9FC1-24F1-2734-BA1EDDC0962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9799B44-E75D-00A8-1472-716D7E974C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3BF51B4-7906-A7E4-8BEC-6FE4392374B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7EE0F5C-A200-F39B-D1A3-95D62BB8DB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6C6FF3C-7AEE-13A5-870E-2CA21AA026E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, croquis, clipart, dessin humoristique&#10;&#10;Description générée automatiquement">
            <a:extLst>
              <a:ext uri="{FF2B5EF4-FFF2-40B4-BE49-F238E27FC236}">
                <a16:creationId xmlns:a16="http://schemas.microsoft.com/office/drawing/2014/main" id="{F1CA7F81-193D-0ABF-5749-7659C1CCC91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304" y="2490216"/>
            <a:ext cx="5803392" cy="530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59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CD3E9-5BC1-4D02-53AB-00E19E06A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06887C-AA54-ED27-3808-99814AD9A9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AA11DD-0B4E-A43F-1009-286AAA0685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D978CF-42CF-D3C8-004A-D6A20291BC4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59A4907-23E0-3E92-3C69-6D8C09077A1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880E885-9C6F-880B-D00F-99440D00C78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0EAEBAE-146B-C90C-C4B3-463EA9BA34C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7B057ED-E066-7670-CA3D-E56A74C304F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703B011-B424-7C1F-2CC4-21D09E247D2B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0E3907C-B3C5-578F-2EC6-32F6B59EF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47FC08-BF48-B2AB-4A3E-5402D3C339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lézard.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86D8824-E81F-37F4-1951-580F02D954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lézard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8E8093-3CD3-45CF-84BA-03B60890ED6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1E5E872-791A-3C25-8CFD-5B917366522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dessin, croquis, clipart, dessin humoristique&#10;&#10;Description générée automatiquement">
            <a:extLst>
              <a:ext uri="{FF2B5EF4-FFF2-40B4-BE49-F238E27FC236}">
                <a16:creationId xmlns:a16="http://schemas.microsoft.com/office/drawing/2014/main" id="{995D0CA7-E627-1754-5B75-D6C15041E6C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41" y="3658170"/>
            <a:ext cx="3248786" cy="297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82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8F54A-A5C5-3151-7F3D-4746DFACA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4C1E28-49EF-5E87-5FC9-99A851AFE9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CCDEC8A-BD84-B8D3-80EA-7D71E9E49B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2175DA4-2C47-C646-DD28-2DB126C8AB5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33850FC-6BC4-FE82-84B0-2ACDF8109EF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0E48E07-9394-845D-A80B-E6EF21EF8D5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CF88554-3298-12E0-8E1D-BEEA36D856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79A01DC-1D3D-FAF8-948C-F2828A043734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4E2ACEB-E68F-BCD9-85F7-A35DF0AD83C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0A231B0-D066-C26F-800D-321450F13A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C246517-7F2A-39B0-B11A-43E608CF926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1D3FD3-39EF-2382-76D5-C456D05AFA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4088980-5BEA-5140-04BE-8844D12C340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3FD3E64-12F2-9E9F-A70F-1C185ECB96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29238" y="2867025"/>
            <a:ext cx="3057524" cy="561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563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39FD6-6302-5D0C-B82A-F764C7E82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1DA47BD-CE28-9537-255E-34523D00B9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784055-B6C1-52D5-8C83-4C8D0D8BC82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2266EC-C615-1575-A2EF-DD7D233FE0C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51685F-163A-E812-20C3-7D5D9CD8396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7E6122E-6ECA-D937-97F8-ABB74BE40A6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7B8F5E8-A04A-0DA9-CA73-1492E49E539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4ED6784-0C45-784C-4A21-67949F81EA5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79A0CE-6A83-A956-018F-179D44D112F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B352216-523E-16D2-F82D-A28C69F0D3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F0C907-AB6C-32EA-BBF8-105B715A46C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guitare.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CCD7B-62BA-3106-AEBF-2F41E9159D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guitare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C3EEF8-E733-6F0D-0A8E-70067044E98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CB93738-9A2C-816C-CE37-085887DB488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AB614123-7C9C-1970-9222-2BA4BEB69F1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0531659">
            <a:off x="2586038" y="2919113"/>
            <a:ext cx="2424285" cy="444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781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E751B-E6AC-E9EC-E59A-895A9CBB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3ACBA0-3F22-558B-52D5-D3E5BFBECCE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EE772CE-9A19-80BC-D332-D315ACB0EEE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FC4CA9-B9AD-AD13-7C1C-B5D35ED9F96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905472F-180B-393D-FA16-71FB1E68DFC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60C0836-374D-2450-519D-5687C560B7D5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B7A3400-8018-F190-6430-4265320A958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3101EFF-53A4-C68C-550A-9748400278F6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1626A97-BD14-28FF-8E12-8D11AB821B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4C26AE4-D35C-EA35-5384-62014BB60AA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752D59-757B-C354-EBB4-1717FEF7031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Regarde, il joue de la guitare.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7B4C3C-B449-D25E-B234-DA6DDC2538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67465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Regarde, il joue de la guitare.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55DFCF-0768-1839-9C90-61189B32EB0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DC799503-8A24-0CB3-F423-504E924CBFC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instrument de musique, guitare, garçon, dessin&#10;&#10;Description générée automatiquement">
            <a:extLst>
              <a:ext uri="{FF2B5EF4-FFF2-40B4-BE49-F238E27FC236}">
                <a16:creationId xmlns:a16="http://schemas.microsoft.com/office/drawing/2014/main" id="{6322B543-3292-1548-9BA0-25E08806CB3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297" y="4298467"/>
            <a:ext cx="3686433" cy="4532735"/>
          </a:xfrm>
          <a:prstGeom prst="rect">
            <a:avLst/>
          </a:prstGeom>
        </p:spPr>
      </p:pic>
      <p:pic>
        <p:nvPicPr>
          <p:cNvPr id="14" name="regarde il joue guitare">
            <a:hlinkClick r:id="" action="ppaction://media"/>
            <a:extLst>
              <a:ext uri="{FF2B5EF4-FFF2-40B4-BE49-F238E27FC236}">
                <a16:creationId xmlns:a16="http://schemas.microsoft.com/office/drawing/2014/main" id="{737B82DA-BC1D-3CE6-4205-B9800EA424C1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56800" y="7701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4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7A9CD-8596-1B62-DB0F-8CB187D2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E7EEEF5-EFE8-12A1-03F5-C9D8410032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300774C-052C-B59F-BB79-1CDB514074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7CD457-442A-AEC6-50B6-AB99AA7D57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015A2FD-5AD1-AA98-69EA-8DF0E13E7F8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EC7789-7A5A-3EDD-1931-6BAC01B5334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9EA952F-4E83-3C4F-1C20-A7A648E4EFC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560B18-4FFF-9CC0-62D5-B52C2B3BF77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D3FB767-558A-E0B3-BADC-8C889B69DF9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020BF-E885-AB5B-C18F-38631391DC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6860A4-86C1-9620-473A-40C9FE6536F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6412F6-E667-2764-549B-9E2B507514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861F2A2-28A2-F3C5-D1B4-6A91F88F98C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196DDAEB-1DE1-0392-5065-AF40F6B518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0075" y="2133600"/>
            <a:ext cx="489585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27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5D5C5-342A-1F7D-646C-3F3914239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B88AA6A-E7FE-1A83-4F4C-9FF3C0CB632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0BCFCF-AD25-B052-4AE1-D79E9BDA94A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B6B841-A704-359F-6619-8AA0F4C8286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2A7CD7A-6BFB-8575-DF16-E168A14DF2C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15520F4-B003-96E5-77E2-721E452C007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EFDD36A-18F1-4E2C-DDC4-A12499C290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685785-8449-6D7E-1A64-2676605FE7F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D2E6287-C0B9-1C2A-EAA9-8D6DE6A7292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FA6CAA3-3FCB-36C6-45F9-DAD88DCF6B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8034A3A-9389-9554-0C86-E7DF3788687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gare.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49B513-3A33-A8C4-8251-3926E700FB3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57938" y="4420225"/>
            <a:ext cx="61966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gare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A92536-97B2-6DBB-1844-88F48B99AA2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D2F38F-5F01-D2BC-15AA-A712564228B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F48CF69-34F6-80A9-9BEE-56006245C9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51136" y="2845594"/>
            <a:ext cx="3737733" cy="45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4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8111-3AB3-FB8B-9136-AD11AAC5F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EE589A-246B-9E9C-489C-6C732E2671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FB40B40-C3EB-F1DC-B272-5C1379534F4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CA77DB-F866-CEE7-7C0C-72973B3C6E7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865278-106B-A938-F7B6-14AF97D43FE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98C6CAD-387A-7E6E-A21C-21F7FC31862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3579602-CC07-DB21-4F31-28EA42F315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55111DA-94F2-52FE-2F60-E5641192DDE4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D7A8A11-D66C-1924-859A-9462A0CF685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9142107-31AF-B881-DB83-8FDAD9AF7A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78B079-9299-02D2-2E57-25D1887FF9E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1748E82-D5A1-6DCB-F275-EB26791ABF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7ECAFFC-FB67-BDFF-B9A7-14D40F1F945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ercle, Dessin d’enfant&#10;&#10;Description générée automatiquement">
            <a:extLst>
              <a:ext uri="{FF2B5EF4-FFF2-40B4-BE49-F238E27FC236}">
                <a16:creationId xmlns:a16="http://schemas.microsoft.com/office/drawing/2014/main" id="{2CDC3679-8F92-EC99-01FE-FE53BF9C506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577" y="4079328"/>
            <a:ext cx="2954846" cy="270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115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9EA00-DA2E-4DE7-BE1A-504AA8927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172EF9-8217-9683-AE03-4D34B9E1E20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D872583-0317-12DA-6943-118ADF0FE8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2700A97-C056-7149-142B-D298689D704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294D99C-B4C1-C104-D047-59BC51400E5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AE2E7E6-2554-C4C3-B026-6D90B27884B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03010BE-9814-235D-FA9F-36E45E5E2EE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478FEB-BBF7-C562-59B8-9F1E878DAA5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636ACC6-65DC-D656-3933-CE1915FB41F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8C94332-A080-727C-B2AB-9C6A34C2336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C7A8CD0-E5A1-9262-2ECB-BCB3E9E9540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bague.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CFBF6AE-AC28-B673-7A12-1FB13310276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57938" y="4420225"/>
            <a:ext cx="5800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bague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571748-3A16-728C-F9BB-B36454A155F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AC9BA7D-24F4-C5D3-2E76-FED24123C8A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 descr="Une image contenant cercle, Dessin d’enfant&#10;&#10;Description générée automatiquement">
            <a:extLst>
              <a:ext uri="{FF2B5EF4-FFF2-40B4-BE49-F238E27FC236}">
                <a16:creationId xmlns:a16="http://schemas.microsoft.com/office/drawing/2014/main" id="{A14ACCD0-2F11-AE30-8BDC-F507CB1348D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005" y="4114845"/>
            <a:ext cx="2197608" cy="201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44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C531-19CC-EB99-8DD9-A39D7C5C2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A62F71-C845-8497-9EDB-D05E48D3D29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EEC3077-8840-44F3-0902-F16079572E1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3EA4AB-D848-76BB-7728-A4870C763C2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BD4B95A-A163-3CFA-C908-4E348B79222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6B31DAD-43B4-146B-1E6F-625F0277011A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116799E-9043-D166-6E87-15505A115C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F9478D-632B-0CDF-38FA-6DAD48398B3C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AF1561F-3C78-9431-EAE0-2CD2DC98A4DE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BED2A94-DD4C-68D9-74B9-50E7F7096F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46599-993F-D06E-B2AC-78136BBD64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FA3C9FB-299D-CB2F-834C-43FCC24E82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261069C-8AB1-89DE-6145-F1283E7EBA6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ADDD12DD-09B1-E645-5A1E-25930AF4018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2" y="8444454"/>
            <a:ext cx="3122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guitare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6EAF1C0-AAA6-76BB-D04B-0DAEC2AFA90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578869" y="8414184"/>
            <a:ext cx="273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bague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728C908-1A54-6D90-80BC-B6752797AAC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837098" y="8438113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gare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F83BD3B-2B83-9CF8-5298-CA11E41907F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100136" y="4773846"/>
            <a:ext cx="34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zéro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E3BCBC3-A8D1-876A-D587-7A00644517B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837100" y="4770338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zoo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0CD8936-1D2C-671F-25CE-DBA7EF1AF73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043988" y="4770281"/>
            <a:ext cx="4135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lézard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E5C712-46EE-E905-4AF3-9841E7D1F4C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05851" y="2888838"/>
            <a:ext cx="997250" cy="135122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CCFA7EF-93A6-7FFE-726E-00DCF38FFBD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77756" y="2696618"/>
            <a:ext cx="3960485" cy="2082349"/>
          </a:xfrm>
          <a:prstGeom prst="rect">
            <a:avLst/>
          </a:prstGeom>
        </p:spPr>
      </p:pic>
      <p:pic>
        <p:nvPicPr>
          <p:cNvPr id="25" name="Image 24" descr="Une image contenant dessin, croquis, clipart, dessin humoristique&#10;&#10;Description générée automatiquement">
            <a:extLst>
              <a:ext uri="{FF2B5EF4-FFF2-40B4-BE49-F238E27FC236}">
                <a16:creationId xmlns:a16="http://schemas.microsoft.com/office/drawing/2014/main" id="{E70ACF1B-7FFB-6ECA-7C9F-469DA6DCA1E3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869" y="2550158"/>
            <a:ext cx="2574429" cy="235403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8E055B4-EF8C-DB5E-56CF-5F1CD4BACEF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00174" y="5909439"/>
            <a:ext cx="1415049" cy="259673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BEC7D6C-2027-974D-9941-AA707095345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40437" y="5522281"/>
            <a:ext cx="2406552" cy="2959029"/>
          </a:xfrm>
          <a:prstGeom prst="rect">
            <a:avLst/>
          </a:prstGeom>
        </p:spPr>
      </p:pic>
      <p:pic>
        <p:nvPicPr>
          <p:cNvPr id="32" name="Image 31" descr="Une image contenant cercle, Dessin d’enfant&#10;&#10;Description générée automatiquement">
            <a:extLst>
              <a:ext uri="{FF2B5EF4-FFF2-40B4-BE49-F238E27FC236}">
                <a16:creationId xmlns:a16="http://schemas.microsoft.com/office/drawing/2014/main" id="{02975357-3256-AD17-BB5E-68E80B4B33F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03" y="6663455"/>
            <a:ext cx="1350650" cy="123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915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8345C-4B15-18DA-1E59-C43C4DD0C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4677B1A-E463-7B2C-8E8F-A6F166508B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B1DD06C-3B27-0C55-0AA1-2FE2C25884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4663" y="2671841"/>
            <a:ext cx="10081136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zéro – un lézard – le zoo – la gare – la guitare – la bague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Qu’est-ce que tu veux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Je veux + nom 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b="1" dirty="0">
              <a:solidFill>
                <a:srgbClr val="4BACC6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0799337-192B-305C-E92E-0B04ACFB1F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F6046B2-64BF-DA1B-9889-A1A57CB3AEA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8B63F6-12F6-C69F-7C2B-F51E224611A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83682" y="508670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FA3807D-C12D-4F81-C04A-E6771E08EB3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C5F85C-9C13-A944-0724-61C9ACF70FF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479183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que tu veux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Je veux + nom 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: « qu’est-ce que tu veux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421546" y="2074472"/>
            <a:ext cx="4445655" cy="1465162"/>
          </a:xfrm>
          <a:prstGeom prst="wedgeEllipseCallout">
            <a:avLst>
              <a:gd name="adj1" fmla="val 9681"/>
              <a:gd name="adj2" fmla="val 7248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veux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AD75D9-7095-1691-DA0B-C54BE288C26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Qu’est-ce que tu veux  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25D2676-2F7A-D17A-E0A8-50474E69FA2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749ED95E-536F-3318-39D1-CE2115D5D9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3C0B9BA-876E-82C5-D41F-F969BD6D960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506744E5-D240-0A2B-1FEA-57007C2E71B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421546" y="2074472"/>
            <a:ext cx="4445655" cy="1465162"/>
          </a:xfrm>
          <a:prstGeom prst="wedgeEllipseCallout">
            <a:avLst>
              <a:gd name="adj1" fmla="val 9681"/>
              <a:gd name="adj2" fmla="val 7248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veux ? </a:t>
            </a:r>
          </a:p>
        </p:txBody>
      </p:sp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4F187-EE59-8D57-0B66-723C63CAB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689EB2-A2E2-A973-B0EC-19F5F44C78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D9DC200-56D7-7B0B-C674-D1DEF998E33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CBC014-FDF1-5C2F-34B5-22D3CA805AA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0C379A4-8E91-938D-A313-9131F393D9B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1FCA55A-5092-E713-316A-FB6EAE50E005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36E252B-AAC0-DB07-4ED2-B860B145CDB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312245A-9BE9-D697-F529-E22792C5B67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1830B63-C3EC-C198-2D70-CD1867C8CB1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C6BBCEB-CEA2-87C6-842D-CD233289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26D118-6724-167B-6C57-9574ADC5E7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: « Je veux une orange.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7E704E35-7AD6-3D7E-F89B-E184A4FAD4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143750" y="1950521"/>
            <a:ext cx="3671888" cy="1580323"/>
          </a:xfrm>
          <a:prstGeom prst="wedgeEllipseCallout">
            <a:avLst>
              <a:gd name="adj1" fmla="val -21341"/>
              <a:gd name="adj2" fmla="val 8144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veux une orange.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0A1114-8D90-874F-53D0-4C7607FC768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FD8CB18-46ED-ED7A-6A49-277155D35DC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EA58D29-4BD6-14E6-9C2F-ED64924328A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ED5580A-D149-16E7-C2C6-D98E983A4A8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3FBAB874-22CD-D5E1-FECB-61586D6AB37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32642" y="5378408"/>
            <a:ext cx="1857464" cy="183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69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2DE77-6104-82D1-5B18-FAE56511A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BBE6C0-4F53-7009-BD07-77F6AA12C5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773694-877A-9653-1B55-9AA2AE50822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A12926-6DBF-69F1-5A13-9613EED14C2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28770F7-0BC7-B79D-ADF1-16B9AE97C03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D12C673-6D46-F64D-C09A-28E53F2698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D436748-3B0E-A699-AAC5-824D4B9C50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92F8F34-382D-3D08-1E0A-ECCF388B82B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374F758-26B2-7937-4B98-BED6ECBF940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F4BAA7A-C3CB-0F31-DEEE-C005B64C74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92DDAF-FB04-2E16-BBC1-37F7CBEC126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Je veux une orange. 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115ADA6-9B36-D3B3-E461-0120891C1EB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8DCC4B6-F3EC-FCDE-D0F1-612AA4FD1A2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2C0059C6-FF29-43F4-CC52-7E1F01D0277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3122C5B-228F-A53B-E0B7-024B95302A3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19ED8D0D-E152-9965-9A78-7D63E2662CC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143750" y="1950521"/>
            <a:ext cx="3671888" cy="1580323"/>
          </a:xfrm>
          <a:prstGeom prst="wedgeEllipseCallout">
            <a:avLst>
              <a:gd name="adj1" fmla="val -21341"/>
              <a:gd name="adj2" fmla="val 8144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veux une orange.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16F78D8-27F4-81CE-9B36-234F589CC3A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32642" y="5378408"/>
            <a:ext cx="1857464" cy="183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0785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64908-6110-C5A7-0115-BABE7CFDB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09D1EF-37AB-F358-FAEA-7FBBF4B2929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CEB198E-1F3C-5636-0737-BD094CC3A19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224783C-8B74-B929-DC97-457EF32D5640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E484B0F-134D-F266-BD6F-A2962EAB2A1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3C2D1CD-E904-9DC8-37FE-BFEBDE752EF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3DFC480-08EE-B08B-FE21-82F180D9855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0D7370-9BE2-F7EB-5337-4E18DEF1700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657F1AE-25E7-292D-7906-03C8B069BAF3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39B4F99-B9E6-B8E1-AA1D-551AA1137E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BE16D8-5B97-96C5-D77E-8A73061586A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: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et toi, q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u’est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-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 que tu veux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9798B2E-6F64-785D-9FB9-B3338E7A0D7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047518" y="1991829"/>
            <a:ext cx="4641496" cy="1692215"/>
          </a:xfrm>
          <a:prstGeom prst="wedgeEllipseCallout">
            <a:avLst>
              <a:gd name="adj1" fmla="val -9924"/>
              <a:gd name="adj2" fmla="val 7638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toi,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tu veux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80D328E-D541-7172-873B-4604C8253D3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9196C93-2F07-A4CE-485E-65F47E9BE12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1655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1224A10-F952-FD78-0221-498288922F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336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4BB8DF5-C9D7-0D6F-AAC4-A4DB4BD5FE2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7858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7D0E5-2200-AA2F-C69A-821260AD2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5A6BBA-6DE4-52D3-F0D4-3C0D4B8808D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7B6A30-0143-4CD4-970E-8F5315FC9A0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2EB509-9D7E-94B8-558D-DAF4CD9BE19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6B0E1BF-7476-0A5B-F986-23211A5823A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9AFD7B9-2191-E27F-3975-7A72DFC0A93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4EFAC47-6AE7-1222-EEF4-BEFFE27C44A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2C561BE-BADC-F6C5-30BC-74A8070D9FE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9B7F0FE-61E9-A4A8-90DF-882250A211F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C3202C-BD34-FB43-E19C-3886A072D70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CC2119-06E1-D3FB-4664-75CD8F62E3C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et toi,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u’est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-ce que tu veux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D3B3F21-8AA5-B1BC-421E-3143EAC4023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7F96E98-5E38-3BEE-F78E-9D916400A3F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14D4858-4634-1259-96BB-4AA6AA29671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47518" y="1991829"/>
            <a:ext cx="4641496" cy="1692215"/>
          </a:xfrm>
          <a:prstGeom prst="wedgeEllipseCallout">
            <a:avLst>
              <a:gd name="adj1" fmla="val -9924"/>
              <a:gd name="adj2" fmla="val 7638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toi,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tu veux ? 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1CD8BC5-461B-CD24-BA61-1BDB6EFD0A9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1655" y="4078808"/>
            <a:ext cx="2955612" cy="499958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97DDF3D-127C-D991-A14A-3F966A8F9DB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329336" y="4640014"/>
            <a:ext cx="3204606" cy="408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301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39DB9-C625-8293-439D-B03A1E24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6F3AACC-AD83-5F62-7AE0-7D4B8166E4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FB2950-22FC-D83F-B5EE-5AC894EC2FB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881A87-F454-FC44-3727-ADF32A9C6D7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B0D724-AC4B-39FD-C68E-84B1EEE0C4F9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ADDEDEA-AA16-88D0-194B-1DA61E1A45F9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5E04CD6-5757-AB5F-7E11-FF666250EC9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AB63FED-521F-3993-9057-312ED7753C9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D8A324-110B-6785-EDB5-B74B4BF7D4E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B673EBB-9CC1-F42F-34AA-81D40A2EAD0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A25E08-6572-FFDF-184F-47EBAA9600C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: « je veux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cerises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BADB412-B7B9-EA5A-4940-B318A386B0C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43175" y="2058148"/>
            <a:ext cx="3671888" cy="1580323"/>
          </a:xfrm>
          <a:prstGeom prst="wedgeEllipseCallout">
            <a:avLst>
              <a:gd name="adj1" fmla="val 21461"/>
              <a:gd name="adj2" fmla="val 7963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veux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cerises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5CEDD1-1DF5-5ED0-6A56-D373157698C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75DD1C-2C67-2E7A-830C-0C6209DFAEE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A932FA6-0E48-E030-E5CE-668E6A471F7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1655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8364651-03F8-CFB7-782E-A7467D05B2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336" y="4640014"/>
            <a:ext cx="3204606" cy="40858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23A3816-5504-AEEF-3DD4-D2935D08FBE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78519" y="5467187"/>
            <a:ext cx="1740236" cy="17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33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01346-318C-8F57-71A9-BF80A586F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CBE4ECC-CD0C-E870-7C02-7BB858B7E2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915217-8B9D-E04B-0DE7-C64008C65B4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AB80D-7DAB-A080-130D-E0C6E885301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B2AA45E-B42F-37EA-A8B6-9E60C3E4038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9CBD2F4-7A44-4891-4DA0-1CF2AC2620B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A9CDEC1-B929-6622-B1EE-DA026B3961C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56A9E57-245E-C873-439A-3E51A6787AA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030A8DD-B559-18AD-00E2-6311D06D440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0476892-0379-99CC-D393-11811C5314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4E4108-4D6D-1217-91B7-047BD1EEA0A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je veux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cerises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 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8C96C92-EB31-1F02-4177-020ABB81E88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34C61A0-893E-FF9A-1AFD-3DB6CE6DA00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2BC9912-EED4-4D6C-598A-DA703296AE1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543175" y="2058148"/>
            <a:ext cx="3671888" cy="1580323"/>
          </a:xfrm>
          <a:prstGeom prst="wedgeEllipseCallout">
            <a:avLst>
              <a:gd name="adj1" fmla="val 21461"/>
              <a:gd name="adj2" fmla="val 7963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veux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cerises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2B10BDA8-E162-28AD-E301-36B6C8765DE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1655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60B768A-CFB5-48AA-7486-C50EE3DA0BC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329336" y="4640014"/>
            <a:ext cx="3204606" cy="40858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68C7A76-AD51-F1E5-81C2-CAE5F077330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78519" y="5467187"/>
            <a:ext cx="1740236" cy="17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809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Qu’est-ce que tu veux ? Je veux …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4031923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00629" y="4105333"/>
            <a:ext cx="9683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315847" y="5638208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veux … 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682C261-57FF-2EF7-5E5E-1580D7EBE45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9859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veux ?  Que va dire le garçon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4A56612-365C-7CFF-9092-EEA849F7B2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2" name="Image 11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81B0C2F7-80AA-3B10-8332-10420C100D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30076" y="4033139"/>
            <a:ext cx="2728849" cy="47393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1D0F4C9-1262-45CB-5528-80CB700EF6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69909" y="5143500"/>
            <a:ext cx="1722595" cy="198228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5E422-A91F-0639-4F11-48526B8DCB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17704324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6630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71B3F-3ACC-4954-7DB0-F60C5B965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5921C124-879E-AE44-E3A8-8CE2F4C36F6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veux ?  Que va dire le garçon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69BB17AD-E55A-5A0A-0462-70A70265D2A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4AB3B7B-EC8E-7930-699D-06AEA9AAE61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FA2221A-BBE1-C1A7-F856-C668A82CC44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2" name="Image 11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4126EB8A-98D7-8134-7294-D1A1A07207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30076" y="4033139"/>
            <a:ext cx="2728849" cy="473938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37D258-76FF-F530-5BD1-6F4AF3EB93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3534" y="5007858"/>
            <a:ext cx="1568925" cy="249502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21CC1C8-176C-07CF-9A43-E5FD0A1CEEB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17704324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82182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ED5DC-B07F-8C76-DCEC-BD501C45F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E642F8CF-785D-D6EF-CE62-22AEC2B28BB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veux ?  Que va dire le garçon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4B2F56FF-0ACE-6E59-B5DB-A748F67DFE8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5EBB2B-E808-B3B8-0CF1-3D66422469E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AE3ACAC-70AD-1177-C73E-327CFC3D45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2" name="Image 11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4D6257AC-82B4-8EB2-1D6F-0D5A68DDA9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30076" y="4033139"/>
            <a:ext cx="2728849" cy="4739386"/>
          </a:xfrm>
          <a:prstGeom prst="rect">
            <a:avLst/>
          </a:prstGeom>
        </p:spPr>
      </p:pic>
      <p:pic>
        <p:nvPicPr>
          <p:cNvPr id="6" name="Image 5" descr="Une image contenant instrument de musique, musique, guitare, instrument à cordes&#10;&#10;Description générée automatiquement">
            <a:extLst>
              <a:ext uri="{FF2B5EF4-FFF2-40B4-BE49-F238E27FC236}">
                <a16:creationId xmlns:a16="http://schemas.microsoft.com/office/drawing/2014/main" id="{2F794CCB-B99D-4AB7-2109-38E933ED4C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38" y="4293661"/>
            <a:ext cx="1878956" cy="3448049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BF5538A-31CD-84EB-93E3-15E53B18E4F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17704324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6826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F6061-D614-676B-42B2-A88BCF934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88CC833-F7BF-8CA2-7DC8-91DC16AE68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C82C062-348E-4F55-611F-EDF7E6B44A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3100478"/>
            <a:ext cx="10233382" cy="5740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it-IT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zéro – un lézard – le zoo – la gare – la guitare – la bague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veux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Je veux + nom 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5545F33-5ED2-0222-D76B-EE699D6F46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F7BC7CC-4E7A-27AB-98FF-58AA6459739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DF30D0-A8DB-32B9-A8F6-73BE70E1172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750559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DF896A3-F808-5740-23A2-351707C0E6E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9155F2D-3CA7-54E3-72F0-0819068D0E7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909473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19F3-C07C-0146-808F-458519398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B9BDEA-7927-DF0C-BE26-E508F21FB9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8B70682-E1CD-DC3A-0417-1DFE981C5AC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25B779-B20E-8497-8DE9-B6A5ADCD6A7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0995399-97D6-1B1B-713F-9531CDD703E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18293D8-9A08-B379-DA16-1E6740280E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6F38699-79C3-F26C-B5D9-3562A998EBB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AAADCA7-2776-1907-C8C2-904F0520E24F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0D609104-26C4-1215-A9B1-84D8E64E1174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F45BE34-2399-AED6-B029-77546A583AAD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195673ED-9208-9C72-E9B7-B2807B3B97F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21D387B-8B6A-377A-9388-60DC43D556E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03CE6EB-8A3B-5362-0C67-1812DBD8991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Copier des mots simples.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2BE64EE-CDE2-35E6-DF40-3839832873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08B58D88-3160-7B2C-3D16-0DF8CC51170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sous dictée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34117535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62622-25C2-C605-9AE0-D9151DBA4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7BB8547-96FD-9FF4-E7FE-C209DC8098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6187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EAE49D-D4B9-1C1F-181F-3B4F18DE2EE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3387" y="726119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ardoises.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B15AB1-6C9E-C74F-7E7A-30AC57D3F3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BFAB57-6F49-0E91-A466-15188BDFBB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7097" y="2691961"/>
            <a:ext cx="6341805" cy="4903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501E914-537F-3662-BF82-E6A1839572B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5191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4BD2-7C07-C4D4-69D6-5A9B06C5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42E0A37-1AEF-A31E-5DD0-DDAD515E7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FD1548-5D93-24C5-006E-5CBF1EE0ED6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Regardez comment j’écris « zéro » au tableau.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0CD925-57BF-3636-C3AE-9B3569E72F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562736" y="609830"/>
            <a:ext cx="1424594" cy="1355577"/>
          </a:xfrm>
          <a:prstGeom prst="ellipse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BBAF44-4ECB-34D7-8A39-025710979FA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FC18B0E-EA69-D0AE-E79F-16397AF9F0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9115" y="3153208"/>
            <a:ext cx="6878329" cy="398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213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F4A5-719A-4F1A-E316-BD192A7EA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B4C9279-A46E-6144-95AC-C6CFB1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F7973E-B2F0-ADC5-969A-1286B1D420E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Copiez « zéro » sur vos ardoises.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0FC038-9A67-8F2A-87A9-E0DC0635F5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70DDF9-2CD8-45F4-8021-734F6C596E2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4EA91ED-74D8-2459-14B3-B63616387F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9115" y="3153208"/>
            <a:ext cx="6878329" cy="398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77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3F9A1-7B3C-81C5-1CF2-CAF26E77F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0FED6F-0771-D30E-4F64-53337583FC9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99B2F2B-98BA-A54E-1FE2-87FF3086E8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AB277E-71A9-7C2D-6842-6342216A4FC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77B884-84F7-5FEB-439A-EDAC2577B3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07A7B78-CE44-C9F0-1010-DD42A6801E4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C97AF07-5A92-6ABB-4576-402B7E71F5A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7ED02F-BA50-E0E4-CD88-E4235A3C79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7693C3-B248-5DAC-E2C9-9911C09F890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D7C4BE8-57A3-B761-52F1-DA54E1411E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03B0C6-3850-F539-F8DD-8E1A4F7CB47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7742C3-5D30-74AF-B32E-BD155129CD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9E8F82F-21FC-F1F1-DF64-FA9C6364B5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6906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A955-E174-A01C-E1EA-10D8640F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34CBB8-EC0E-F18D-6769-6C285F5B879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10ED6C-73A4-335C-C892-C79B1D7220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2C50F3-002B-2ABA-5FD6-0D65C0AD204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D0CB0-3573-E55F-2A52-8F97C9A5BD4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0F1AF-324F-A53A-542F-2678BA3540BB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08A37F6-A4E9-1DB6-8D1B-ED922F3D84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8527138-F5FD-74B7-FAD9-BA394834C95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685F5A9-8AE2-9C6E-66D7-71FD32FEBA8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22DAE14-D30B-94FE-3F1A-58EBD7B3B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319547-5CED-8B55-6DF0-39EAF3A851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1889" y="759064"/>
            <a:ext cx="1023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faire une dictée. Écrivez le mot « gare ». Je répète « gare ».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DCAA59-8D60-1392-6E13-7AD4CC74D7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4245" y="3212499"/>
            <a:ext cx="6967511" cy="386200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846A8B6-4475-18D8-05CB-D69093B477F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2018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38F1D-B2B7-C69F-23F5-C6110C2D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17155A-1161-1C0E-946B-59856DD154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562E50F-B826-6850-6D86-C012F8A43F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F92BA0-88E5-F73C-5A62-DFD2DF5EC60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9C93F3C-76B3-C08D-29D9-1EF946B7034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AA5834E-B6BB-D91A-9AA2-A1E53F618D0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76D583-B781-6857-C54F-772E40FE186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D7E977-3096-9B25-1E02-CBEC7E5A61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5EDC445-18D1-04E0-C054-30F2AE204B3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004180A-DDD9-5341-76D8-AA55518CA9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28D6824-8C82-EAC7-D21F-7A754CF4D31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7B85AC-441C-1EF8-AC5C-1D8F4A11B3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CB08720-2F7E-F905-33B8-AF4473CE3A6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9036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6B3D-D2CD-3D44-B76B-FBC3C656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81D9E-6A94-1151-B2B3-C9C2D4F676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50BAF5-7846-DD7C-1FA6-F1ADA68B65C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C94D28-746B-BE80-C58F-C8326639B4D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019CA2-A06B-08AD-BE72-ED51AA9ED89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9F9DC49-611D-7D1E-6F16-4AC9C6557D7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E7C4514-112E-AE68-86D6-E4471E039E4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6B7C642-CB76-68BA-C838-123504A25F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4B68EC7-4887-8945-1247-E9170362E65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CF76E5-F67D-2FB0-5327-FADEE564F8C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39F053-76CE-DCD9-1427-772BA5DAED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777913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Corrigez. gare.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2E8176D-BDFC-EFAF-5A1D-13033369B9A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F138DA-2945-138C-FE81-9D3AF9F0895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F8A6C96-23F0-DC94-7D8B-057C0DE6C4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57629" y="2335851"/>
            <a:ext cx="7541302" cy="468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251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5900" y="548413"/>
            <a:ext cx="119203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492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d’écriture de la page 12.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78810DD-F2F6-0F8B-C86B-D827B766C6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17904" y="1620128"/>
            <a:ext cx="5714613" cy="79045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8750C02-A673-F6E1-A813-55881C014B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5919" y="1586104"/>
            <a:ext cx="5714613" cy="80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9599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10229</TotalTime>
  <Words>2035</Words>
  <PresentationFormat>Personnalisé</PresentationFormat>
  <Paragraphs>433</Paragraphs>
  <Slides>67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67</vt:i4>
      </vt:variant>
    </vt:vector>
  </HeadingPairs>
  <TitlesOfParts>
    <vt:vector size="75" baseType="lpstr">
      <vt:lpstr>Dosis</vt:lpstr>
      <vt:lpstr>Dosis Bold</vt:lpstr>
      <vt:lpstr>Cambria</vt:lpstr>
      <vt:lpstr>Calibri</vt:lpstr>
      <vt:lpstr>Arial</vt:lpstr>
      <vt:lpstr>Carelia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2024-12-05T19:18:48Z</dcterms:modified>
</cp:coreProperties>
</file>