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Lst>
  <p:sldSz cy="13716000" cx="24387025"/>
  <p:notesSz cx="13716000" cy="24387025"/>
  <p:embeddedFontLst>
    <p:embeddedFont>
      <p:font typeface="Poppins"/>
      <p:regular r:id="rId28"/>
      <p:bold r:id="rId29"/>
      <p:italic r:id="rId30"/>
      <p:boldItalic r:id="rId31"/>
    </p:embeddedFont>
    <p:embeddedFont>
      <p:font typeface="Lato"/>
      <p:regular r:id="rId32"/>
      <p:bold r:id="rId33"/>
      <p:italic r:id="rId34"/>
      <p:boldItalic r:id="rId35"/>
    </p:embeddedFont>
    <p:embeddedFont>
      <p:font typeface="Inter"/>
      <p:regular r:id="rId36"/>
      <p:bold r:id="rId37"/>
    </p:embeddedFont>
    <p:embeddedFont>
      <p:font typeface="Poppins SemiBold"/>
      <p:regular r:id="rId38"/>
      <p:bold r:id="rId39"/>
      <p:italic r:id="rId40"/>
      <p:boldItalic r:id="rId41"/>
    </p:embeddedFont>
    <p:embeddedFont>
      <p:font typeface="Goldman"/>
      <p:bold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3" roundtripDataSignature="AMtx7mjQqBla4duMFkPJjfIjzCIG5LCHF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PoppinsSemiBold-italic.fntdata"/><Relationship Id="rId20" Type="http://schemas.openxmlformats.org/officeDocument/2006/relationships/slide" Target="slides/slide16.xml"/><Relationship Id="rId42" Type="http://schemas.openxmlformats.org/officeDocument/2006/relationships/font" Target="fonts/Goldman-bold.fntdata"/><Relationship Id="rId41" Type="http://schemas.openxmlformats.org/officeDocument/2006/relationships/font" Target="fonts/PoppinsSemiBold-boldItalic.fntdata"/><Relationship Id="rId22" Type="http://schemas.openxmlformats.org/officeDocument/2006/relationships/slide" Target="slides/slide18.xml"/><Relationship Id="rId21" Type="http://schemas.openxmlformats.org/officeDocument/2006/relationships/slide" Target="slides/slide17.xml"/><Relationship Id="rId43" Type="http://customschemas.google.com/relationships/presentationmetadata" Target="metadata"/><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font" Target="fonts/Poppins-regular.fntdata"/><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Poppins-bold.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oppins-boldItalic.fntdata"/><Relationship Id="rId30" Type="http://schemas.openxmlformats.org/officeDocument/2006/relationships/font" Target="fonts/Poppins-italic.fntdata"/><Relationship Id="rId11" Type="http://schemas.openxmlformats.org/officeDocument/2006/relationships/slide" Target="slides/slide7.xml"/><Relationship Id="rId33" Type="http://schemas.openxmlformats.org/officeDocument/2006/relationships/font" Target="fonts/Lato-bold.fntdata"/><Relationship Id="rId10" Type="http://schemas.openxmlformats.org/officeDocument/2006/relationships/slide" Target="slides/slide6.xml"/><Relationship Id="rId32" Type="http://schemas.openxmlformats.org/officeDocument/2006/relationships/font" Target="fonts/Lato-regular.fntdata"/><Relationship Id="rId13" Type="http://schemas.openxmlformats.org/officeDocument/2006/relationships/slide" Target="slides/slide9.xml"/><Relationship Id="rId35" Type="http://schemas.openxmlformats.org/officeDocument/2006/relationships/font" Target="fonts/Lato-boldItalic.fntdata"/><Relationship Id="rId12" Type="http://schemas.openxmlformats.org/officeDocument/2006/relationships/slide" Target="slides/slide8.xml"/><Relationship Id="rId34" Type="http://schemas.openxmlformats.org/officeDocument/2006/relationships/font" Target="fonts/Lato-italic.fntdata"/><Relationship Id="rId15" Type="http://schemas.openxmlformats.org/officeDocument/2006/relationships/slide" Target="slides/slide11.xml"/><Relationship Id="rId37" Type="http://schemas.openxmlformats.org/officeDocument/2006/relationships/font" Target="fonts/Inter-bold.fntdata"/><Relationship Id="rId14" Type="http://schemas.openxmlformats.org/officeDocument/2006/relationships/slide" Target="slides/slide10.xml"/><Relationship Id="rId36" Type="http://schemas.openxmlformats.org/officeDocument/2006/relationships/font" Target="fonts/Inter-regular.fntdata"/><Relationship Id="rId17" Type="http://schemas.openxmlformats.org/officeDocument/2006/relationships/slide" Target="slides/slide13.xml"/><Relationship Id="rId39" Type="http://schemas.openxmlformats.org/officeDocument/2006/relationships/font" Target="fonts/PoppinsSemiBold-bold.fntdata"/><Relationship Id="rId16" Type="http://schemas.openxmlformats.org/officeDocument/2006/relationships/slide" Target="slides/slide12.xml"/><Relationship Id="rId38" Type="http://schemas.openxmlformats.org/officeDocument/2006/relationships/font" Target="fonts/PoppinsSemiBold-regular.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ca73e80c3b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ca73e80c3b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ca73e80c3b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2ca73e80c3b_0_2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3" name="Google Shape;233;g2ca73e80c3b_0_2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4" name="Google Shape;234;g2ca73e80c3b_0_2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2ca73e80c3b_0_2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3" name="Google Shape;263;g2ca73e80c3b_0_2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4" name="Google Shape;264;g2ca73e80c3b_0_2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2ca73e80c3b_0_2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7" name="Google Shape;317;g2ca73e80c3b_0_29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8" name="Google Shape;318;g2ca73e80c3b_0_29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2ca73e80c3b_0_3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1" name="Google Shape;351;g2ca73e80c3b_0_3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2" name="Google Shape;352;g2ca73e80c3b_0_3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2ca73e80c3b_0_3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0" name="Google Shape;370;g2ca73e80c3b_0_3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1" name="Google Shape;371;g2ca73e80c3b_0_34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2ca73e80c3b_0_3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3" name="Google Shape;403;g2ca73e80c3b_0_3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4" name="Google Shape;404;g2ca73e80c3b_0_37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2ca73e80c3b_0_4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4" name="Google Shape;474;g2ca73e80c3b_0_4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5" name="Google Shape;475;g2ca73e80c3b_0_44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2ca73e80c3b_0_4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4" name="Google Shape;494;g2ca73e80c3b_0_4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5" name="Google Shape;495;g2ca73e80c3b_0_46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g2ca73e80c3b_0_4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5" name="Google Shape;515;g2ca73e80c3b_0_4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6" name="Google Shape;516;g2ca73e80c3b_0_4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g2ca73e80c3b_0_5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6" name="Google Shape;536;g2ca73e80c3b_0_5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7" name="Google Shape;537;g2ca73e80c3b_0_50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 name="Shape 27"/>
        <p:cNvGrpSpPr/>
        <p:nvPr/>
      </p:nvGrpSpPr>
      <p:grpSpPr>
        <a:xfrm>
          <a:off x="0" y="0"/>
          <a:ext cx="0" cy="0"/>
          <a:chOff x="0" y="0"/>
          <a:chExt cx="0" cy="0"/>
        </a:xfrm>
      </p:grpSpPr>
      <p:sp>
        <p:nvSpPr>
          <p:cNvPr id="28" name="Google Shape;28;g2ca73e80c3b_0_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 name="Google Shape;29;g2ca73e80c3b_0_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 name="Google Shape;30;g2ca73e80c3b_0_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2ca73e80c3b_0_5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5" name="Google Shape;545;g2ca73e80c3b_0_5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6" name="Google Shape;546;g2ca73e80c3b_0_5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g2ca73e80c3b_0_5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3" name="Google Shape;583;g2ca73e80c3b_0_5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4" name="Google Shape;584;g2ca73e80c3b_0_55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g2ca73e80c3b_0_5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0" name="Google Shape;610;g2ca73e80c3b_0_5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1" name="Google Shape;611;g2ca73e80c3b_0_57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 name="Shape 658"/>
        <p:cNvGrpSpPr/>
        <p:nvPr/>
      </p:nvGrpSpPr>
      <p:grpSpPr>
        <a:xfrm>
          <a:off x="0" y="0"/>
          <a:ext cx="0" cy="0"/>
          <a:chOff x="0" y="0"/>
          <a:chExt cx="0" cy="0"/>
        </a:xfrm>
      </p:grpSpPr>
      <p:sp>
        <p:nvSpPr>
          <p:cNvPr id="659" name="Google Shape;659;g2ca73e80c3b_0_6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0" name="Google Shape;660;g2ca73e80c3b_0_6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1" name="Google Shape;661;g2ca73e80c3b_0_6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 name="Shape 43"/>
        <p:cNvGrpSpPr/>
        <p:nvPr/>
      </p:nvGrpSpPr>
      <p:grpSpPr>
        <a:xfrm>
          <a:off x="0" y="0"/>
          <a:ext cx="0" cy="0"/>
          <a:chOff x="0" y="0"/>
          <a:chExt cx="0" cy="0"/>
        </a:xfrm>
      </p:grpSpPr>
      <p:sp>
        <p:nvSpPr>
          <p:cNvPr id="44" name="Google Shape;44;g2ca73e80c3b_0_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 name="Google Shape;45;g2ca73e80c3b_0_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 name="Google Shape;46;g2ca73e80c3b_0_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2ca73e80c3b_0_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 name="Google Shape;95;g2ca73e80c3b_0_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 name="Google Shape;96;g2ca73e80c3b_0_7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2ca73e80c3b_0_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 name="Google Shape;111;g2ca73e80c3b_0_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2" name="Google Shape;112;g2ca73e80c3b_0_9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2ca73e80c3b_0_1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5" name="Google Shape;135;g2ca73e80c3b_0_1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6" name="Google Shape;136;g2ca73e80c3b_0_1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2ca73e80c3b_0_1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2" name="Google Shape;162;g2ca73e80c3b_0_1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3" name="Google Shape;163;g2ca73e80c3b_0_1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2ca73e80c3b_0_1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 name="Google Shape;180;g2ca73e80c3b_0_1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1" name="Google Shape;181;g2ca73e80c3b_0_1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2ca73e80c3b_0_1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0" name="Google Shape;200;g2ca73e80c3b_0_1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1" name="Google Shape;201;g2ca73e80c3b_0_17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image" Target="../media/image18.png"/><Relationship Id="rId10" Type="http://schemas.openxmlformats.org/officeDocument/2006/relationships/image" Target="../media/image47.png"/><Relationship Id="rId9"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30.png"/><Relationship Id="rId7" Type="http://schemas.openxmlformats.org/officeDocument/2006/relationships/image" Target="../media/image1.png"/><Relationship Id="rId8"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86.png"/><Relationship Id="rId4" Type="http://schemas.openxmlformats.org/officeDocument/2006/relationships/image" Target="../media/image21.png"/><Relationship Id="rId11" Type="http://schemas.openxmlformats.org/officeDocument/2006/relationships/image" Target="../media/image88.png"/><Relationship Id="rId10" Type="http://schemas.openxmlformats.org/officeDocument/2006/relationships/image" Target="../media/image82.png"/><Relationship Id="rId9" Type="http://schemas.openxmlformats.org/officeDocument/2006/relationships/image" Target="../media/image85.png"/><Relationship Id="rId5" Type="http://schemas.openxmlformats.org/officeDocument/2006/relationships/image" Target="../media/image15.png"/><Relationship Id="rId6" Type="http://schemas.openxmlformats.org/officeDocument/2006/relationships/image" Target="../media/image41.png"/><Relationship Id="rId7" Type="http://schemas.openxmlformats.org/officeDocument/2006/relationships/image" Target="../media/image4.png"/><Relationship Id="rId8" Type="http://schemas.openxmlformats.org/officeDocument/2006/relationships/image" Target="../media/image7.png"/></Relationships>
</file>

<file path=ppt/slides/_rels/slide11.xml.rels><?xml version="1.0" encoding="UTF-8" standalone="yes"?><Relationships xmlns="http://schemas.openxmlformats.org/package/2006/relationships"><Relationship Id="rId20" Type="http://schemas.openxmlformats.org/officeDocument/2006/relationships/image" Target="../media/image101.png"/><Relationship Id="rId11" Type="http://schemas.openxmlformats.org/officeDocument/2006/relationships/image" Target="../media/image200.png"/><Relationship Id="rId10" Type="http://schemas.openxmlformats.org/officeDocument/2006/relationships/image" Target="../media/image92.png"/><Relationship Id="rId13" Type="http://schemas.openxmlformats.org/officeDocument/2006/relationships/image" Target="../media/image89.png"/><Relationship Id="rId12" Type="http://schemas.openxmlformats.org/officeDocument/2006/relationships/image" Target="../media/image93.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94.png"/><Relationship Id="rId15" Type="http://schemas.openxmlformats.org/officeDocument/2006/relationships/image" Target="../media/image142.png"/><Relationship Id="rId14" Type="http://schemas.openxmlformats.org/officeDocument/2006/relationships/image" Target="../media/image90.png"/><Relationship Id="rId17" Type="http://schemas.openxmlformats.org/officeDocument/2006/relationships/image" Target="../media/image148.png"/><Relationship Id="rId16" Type="http://schemas.openxmlformats.org/officeDocument/2006/relationships/image" Target="../media/image97.png"/><Relationship Id="rId5" Type="http://schemas.openxmlformats.org/officeDocument/2006/relationships/image" Target="../media/image15.png"/><Relationship Id="rId19" Type="http://schemas.openxmlformats.org/officeDocument/2006/relationships/image" Target="../media/image95.png"/><Relationship Id="rId6" Type="http://schemas.openxmlformats.org/officeDocument/2006/relationships/image" Target="../media/image4.png"/><Relationship Id="rId18" Type="http://schemas.openxmlformats.org/officeDocument/2006/relationships/image" Target="../media/image129.png"/><Relationship Id="rId7" Type="http://schemas.openxmlformats.org/officeDocument/2006/relationships/image" Target="../media/image7.png"/><Relationship Id="rId8" Type="http://schemas.openxmlformats.org/officeDocument/2006/relationships/image" Target="../media/image84.png"/></Relationships>
</file>

<file path=ppt/slides/_rels/slide12.xml.rels><?xml version="1.0" encoding="UTF-8" standalone="yes"?><Relationships xmlns="http://schemas.openxmlformats.org/package/2006/relationships"><Relationship Id="rId10" Type="http://schemas.openxmlformats.org/officeDocument/2006/relationships/image" Target="../media/image216.png"/><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9.png"/><Relationship Id="rId4" Type="http://schemas.openxmlformats.org/officeDocument/2006/relationships/image" Target="../media/image18.png"/><Relationship Id="rId9"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30.png"/><Relationship Id="rId7" Type="http://schemas.openxmlformats.org/officeDocument/2006/relationships/image" Target="../media/image1.png"/><Relationship Id="rId8"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3.png"/><Relationship Id="rId4" Type="http://schemas.openxmlformats.org/officeDocument/2006/relationships/image" Target="../media/image41.png"/><Relationship Id="rId5" Type="http://schemas.openxmlformats.org/officeDocument/2006/relationships/image" Target="../media/image10.png"/><Relationship Id="rId6" Type="http://schemas.openxmlformats.org/officeDocument/2006/relationships/image" Target="../media/image2.png"/><Relationship Id="rId7" Type="http://schemas.openxmlformats.org/officeDocument/2006/relationships/image" Target="../media/image4.png"/><Relationship Id="rId8"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1.png"/><Relationship Id="rId4" Type="http://schemas.openxmlformats.org/officeDocument/2006/relationships/image" Target="../media/image6.png"/><Relationship Id="rId5" Type="http://schemas.openxmlformats.org/officeDocument/2006/relationships/image" Target="../media/image15.png"/><Relationship Id="rId6" Type="http://schemas.openxmlformats.org/officeDocument/2006/relationships/image" Target="../media/image4.png"/><Relationship Id="rId7" Type="http://schemas.openxmlformats.org/officeDocument/2006/relationships/image" Target="../media/image7.png"/></Relationships>
</file>

<file path=ppt/slides/_rels/slide15.xml.rels><?xml version="1.0" encoding="UTF-8" standalone="yes"?><Relationships xmlns="http://schemas.openxmlformats.org/package/2006/relationships"><Relationship Id="rId20" Type="http://schemas.openxmlformats.org/officeDocument/2006/relationships/image" Target="../media/image141.png"/><Relationship Id="rId22" Type="http://schemas.openxmlformats.org/officeDocument/2006/relationships/image" Target="../media/image146.png"/><Relationship Id="rId21" Type="http://schemas.openxmlformats.org/officeDocument/2006/relationships/image" Target="../media/image195.png"/><Relationship Id="rId24" Type="http://schemas.openxmlformats.org/officeDocument/2006/relationships/image" Target="../media/image145.png"/><Relationship Id="rId23" Type="http://schemas.openxmlformats.org/officeDocument/2006/relationships/image" Target="../media/image143.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86.png"/><Relationship Id="rId4" Type="http://schemas.openxmlformats.org/officeDocument/2006/relationships/image" Target="../media/image21.png"/><Relationship Id="rId9" Type="http://schemas.openxmlformats.org/officeDocument/2006/relationships/image" Target="../media/image170.png"/><Relationship Id="rId26" Type="http://schemas.openxmlformats.org/officeDocument/2006/relationships/image" Target="../media/image144.png"/><Relationship Id="rId25" Type="http://schemas.openxmlformats.org/officeDocument/2006/relationships/image" Target="../media/image147.png"/><Relationship Id="rId28" Type="http://schemas.openxmlformats.org/officeDocument/2006/relationships/image" Target="../media/image198.png"/><Relationship Id="rId27" Type="http://schemas.openxmlformats.org/officeDocument/2006/relationships/image" Target="../media/image149.png"/><Relationship Id="rId5" Type="http://schemas.openxmlformats.org/officeDocument/2006/relationships/image" Target="../media/image15.png"/><Relationship Id="rId6" Type="http://schemas.openxmlformats.org/officeDocument/2006/relationships/image" Target="../media/image41.png"/><Relationship Id="rId29" Type="http://schemas.openxmlformats.org/officeDocument/2006/relationships/image" Target="../media/image151.png"/><Relationship Id="rId7" Type="http://schemas.openxmlformats.org/officeDocument/2006/relationships/image" Target="../media/image4.png"/><Relationship Id="rId8" Type="http://schemas.openxmlformats.org/officeDocument/2006/relationships/image" Target="../media/image7.png"/><Relationship Id="rId31" Type="http://schemas.openxmlformats.org/officeDocument/2006/relationships/image" Target="../media/image160.png"/><Relationship Id="rId30" Type="http://schemas.openxmlformats.org/officeDocument/2006/relationships/image" Target="../media/image152.png"/><Relationship Id="rId11" Type="http://schemas.openxmlformats.org/officeDocument/2006/relationships/image" Target="../media/image162.png"/><Relationship Id="rId10" Type="http://schemas.openxmlformats.org/officeDocument/2006/relationships/image" Target="../media/image136.png"/><Relationship Id="rId32" Type="http://schemas.openxmlformats.org/officeDocument/2006/relationships/image" Target="../media/image183.png"/><Relationship Id="rId13" Type="http://schemas.openxmlformats.org/officeDocument/2006/relationships/image" Target="../media/image133.png"/><Relationship Id="rId12" Type="http://schemas.openxmlformats.org/officeDocument/2006/relationships/image" Target="../media/image134.png"/><Relationship Id="rId15" Type="http://schemas.openxmlformats.org/officeDocument/2006/relationships/image" Target="../media/image138.png"/><Relationship Id="rId14" Type="http://schemas.openxmlformats.org/officeDocument/2006/relationships/image" Target="../media/image132.png"/><Relationship Id="rId17" Type="http://schemas.openxmlformats.org/officeDocument/2006/relationships/image" Target="../media/image139.png"/><Relationship Id="rId16" Type="http://schemas.openxmlformats.org/officeDocument/2006/relationships/image" Target="../media/image179.png"/><Relationship Id="rId19" Type="http://schemas.openxmlformats.org/officeDocument/2006/relationships/image" Target="../media/image137.png"/><Relationship Id="rId18" Type="http://schemas.openxmlformats.org/officeDocument/2006/relationships/image" Target="../media/image14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9.png"/><Relationship Id="rId4" Type="http://schemas.openxmlformats.org/officeDocument/2006/relationships/image" Target="../media/image18.png"/><Relationship Id="rId9"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30.png"/><Relationship Id="rId7" Type="http://schemas.openxmlformats.org/officeDocument/2006/relationships/image" Target="../media/image1.png"/><Relationship Id="rId8" Type="http://schemas.openxmlformats.org/officeDocument/2006/relationships/image" Target="../media/image4.png"/><Relationship Id="rId11" Type="http://schemas.openxmlformats.org/officeDocument/2006/relationships/image" Target="../media/image172.png"/><Relationship Id="rId10" Type="http://schemas.openxmlformats.org/officeDocument/2006/relationships/image" Target="../media/image16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76.png"/><Relationship Id="rId5" Type="http://schemas.openxmlformats.org/officeDocument/2006/relationships/image" Target="../media/image15.png"/><Relationship Id="rId6" Type="http://schemas.openxmlformats.org/officeDocument/2006/relationships/image" Target="../media/image4.png"/><Relationship Id="rId7" Type="http://schemas.openxmlformats.org/officeDocument/2006/relationships/image" Target="../media/image7.png"/><Relationship Id="rId8" Type="http://schemas.openxmlformats.org/officeDocument/2006/relationships/image" Target="../media/image18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86.png"/><Relationship Id="rId4" Type="http://schemas.openxmlformats.org/officeDocument/2006/relationships/image" Target="../media/image21.png"/><Relationship Id="rId9" Type="http://schemas.openxmlformats.org/officeDocument/2006/relationships/image" Target="../media/image184.png"/><Relationship Id="rId5" Type="http://schemas.openxmlformats.org/officeDocument/2006/relationships/image" Target="../media/image15.png"/><Relationship Id="rId6" Type="http://schemas.openxmlformats.org/officeDocument/2006/relationships/image" Target="../media/image41.png"/><Relationship Id="rId7" Type="http://schemas.openxmlformats.org/officeDocument/2006/relationships/image" Target="../media/image4.png"/><Relationship Id="rId8" Type="http://schemas.openxmlformats.org/officeDocument/2006/relationships/image" Target="../media/image7.png"/><Relationship Id="rId10" Type="http://schemas.openxmlformats.org/officeDocument/2006/relationships/image" Target="../media/image2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28.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3.png"/><Relationship Id="rId4" Type="http://schemas.openxmlformats.org/officeDocument/2006/relationships/image" Target="../media/image41.png"/><Relationship Id="rId5" Type="http://schemas.openxmlformats.org/officeDocument/2006/relationships/image" Target="../media/image10.png"/><Relationship Id="rId6" Type="http://schemas.openxmlformats.org/officeDocument/2006/relationships/image" Target="../media/image2.png"/><Relationship Id="rId7" Type="http://schemas.openxmlformats.org/officeDocument/2006/relationships/image" Target="../media/image4.png"/><Relationship Id="rId8"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9.png"/><Relationship Id="rId4" Type="http://schemas.openxmlformats.org/officeDocument/2006/relationships/image" Target="../media/image18.png"/><Relationship Id="rId9"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30.png"/><Relationship Id="rId7" Type="http://schemas.openxmlformats.org/officeDocument/2006/relationships/image" Target="../media/image1.png"/><Relationship Id="rId8" Type="http://schemas.openxmlformats.org/officeDocument/2006/relationships/image" Target="../media/image4.png"/><Relationship Id="rId10" Type="http://schemas.openxmlformats.org/officeDocument/2006/relationships/image" Target="../media/image20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1.png"/><Relationship Id="rId4" Type="http://schemas.openxmlformats.org/officeDocument/2006/relationships/image" Target="../media/image6.png"/><Relationship Id="rId5" Type="http://schemas.openxmlformats.org/officeDocument/2006/relationships/image" Target="../media/image15.png"/><Relationship Id="rId6" Type="http://schemas.openxmlformats.org/officeDocument/2006/relationships/image" Target="../media/image4.png"/><Relationship Id="rId7" Type="http://schemas.openxmlformats.org/officeDocument/2006/relationships/image" Target="../media/image7.png"/><Relationship Id="rId8" Type="http://schemas.openxmlformats.org/officeDocument/2006/relationships/image" Target="../media/image20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86.png"/><Relationship Id="rId4" Type="http://schemas.openxmlformats.org/officeDocument/2006/relationships/image" Target="../media/image21.png"/><Relationship Id="rId9" Type="http://schemas.openxmlformats.org/officeDocument/2006/relationships/image" Target="../media/image209.png"/><Relationship Id="rId5" Type="http://schemas.openxmlformats.org/officeDocument/2006/relationships/image" Target="../media/image15.png"/><Relationship Id="rId6" Type="http://schemas.openxmlformats.org/officeDocument/2006/relationships/image" Target="../media/image41.png"/><Relationship Id="rId7" Type="http://schemas.openxmlformats.org/officeDocument/2006/relationships/image" Target="../media/image4.png"/><Relationship Id="rId8" Type="http://schemas.openxmlformats.org/officeDocument/2006/relationships/image" Target="../media/image7.png"/><Relationship Id="rId11" Type="http://schemas.openxmlformats.org/officeDocument/2006/relationships/image" Target="../media/image224.png"/><Relationship Id="rId10" Type="http://schemas.openxmlformats.org/officeDocument/2006/relationships/image" Target="../media/image9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3.png"/><Relationship Id="rId4" Type="http://schemas.openxmlformats.org/officeDocument/2006/relationships/image" Target="../media/image41.png"/><Relationship Id="rId9" Type="http://schemas.openxmlformats.org/officeDocument/2006/relationships/hyperlink" Target="https://unsplash.com/" TargetMode="External"/><Relationship Id="rId5" Type="http://schemas.openxmlformats.org/officeDocument/2006/relationships/image" Target="../media/image10.png"/><Relationship Id="rId6" Type="http://schemas.openxmlformats.org/officeDocument/2006/relationships/image" Target="../media/image2.png"/><Relationship Id="rId7" Type="http://schemas.openxmlformats.org/officeDocument/2006/relationships/image" Target="../media/image4.png"/><Relationship Id="rId8" Type="http://schemas.openxmlformats.org/officeDocument/2006/relationships/image" Target="../media/image7.png"/><Relationship Id="rId10" Type="http://schemas.openxmlformats.org/officeDocument/2006/relationships/image" Target="../media/image2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1.png"/><Relationship Id="rId4" Type="http://schemas.openxmlformats.org/officeDocument/2006/relationships/image" Target="../media/image6.png"/><Relationship Id="rId5" Type="http://schemas.openxmlformats.org/officeDocument/2006/relationships/image" Target="../media/image15.png"/><Relationship Id="rId6" Type="http://schemas.openxmlformats.org/officeDocument/2006/relationships/image" Target="../media/image4.png"/><Relationship Id="rId7"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86.png"/><Relationship Id="rId4" Type="http://schemas.openxmlformats.org/officeDocument/2006/relationships/image" Target="../media/image21.png"/><Relationship Id="rId5" Type="http://schemas.openxmlformats.org/officeDocument/2006/relationships/image" Target="../media/image15.png"/><Relationship Id="rId6" Type="http://schemas.openxmlformats.org/officeDocument/2006/relationships/image" Target="../media/image41.png"/><Relationship Id="rId7" Type="http://schemas.openxmlformats.org/officeDocument/2006/relationships/image" Target="../media/image4.png"/><Relationship Id="rId8"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18.png"/><Relationship Id="rId11" Type="http://schemas.openxmlformats.org/officeDocument/2006/relationships/image" Target="../media/image28.png"/><Relationship Id="rId10" Type="http://schemas.openxmlformats.org/officeDocument/2006/relationships/image" Target="../media/image24.png"/><Relationship Id="rId12" Type="http://schemas.openxmlformats.org/officeDocument/2006/relationships/image" Target="../media/image25.png"/><Relationship Id="rId9"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30.png"/><Relationship Id="rId7" Type="http://schemas.openxmlformats.org/officeDocument/2006/relationships/image" Target="../media/image1.png"/><Relationship Id="rId8"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6.png"/><Relationship Id="rId11" Type="http://schemas.openxmlformats.org/officeDocument/2006/relationships/image" Target="../media/image125.png"/><Relationship Id="rId10" Type="http://schemas.openxmlformats.org/officeDocument/2006/relationships/image" Target="../media/image45.png"/><Relationship Id="rId9" Type="http://schemas.openxmlformats.org/officeDocument/2006/relationships/image" Target="../media/image96.png"/><Relationship Id="rId5" Type="http://schemas.openxmlformats.org/officeDocument/2006/relationships/image" Target="../media/image15.png"/><Relationship Id="rId6" Type="http://schemas.openxmlformats.org/officeDocument/2006/relationships/image" Target="../media/image4.png"/><Relationship Id="rId7" Type="http://schemas.openxmlformats.org/officeDocument/2006/relationships/image" Target="../media/image7.png"/><Relationship Id="rId8" Type="http://schemas.openxmlformats.org/officeDocument/2006/relationships/image" Target="../media/image3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3.png"/><Relationship Id="rId4" Type="http://schemas.openxmlformats.org/officeDocument/2006/relationships/image" Target="../media/image41.png"/><Relationship Id="rId9" Type="http://schemas.openxmlformats.org/officeDocument/2006/relationships/image" Target="../media/image57.png"/><Relationship Id="rId5" Type="http://schemas.openxmlformats.org/officeDocument/2006/relationships/image" Target="../media/image10.png"/><Relationship Id="rId6" Type="http://schemas.openxmlformats.org/officeDocument/2006/relationships/image" Target="../media/image2.png"/><Relationship Id="rId7" Type="http://schemas.openxmlformats.org/officeDocument/2006/relationships/image" Target="../media/image4.png"/><Relationship Id="rId8"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6.png"/><Relationship Id="rId4" Type="http://schemas.openxmlformats.org/officeDocument/2006/relationships/image" Target="../media/image21.png"/><Relationship Id="rId9" Type="http://schemas.openxmlformats.org/officeDocument/2006/relationships/image" Target="../media/image66.png"/><Relationship Id="rId5" Type="http://schemas.openxmlformats.org/officeDocument/2006/relationships/image" Target="../media/image15.png"/><Relationship Id="rId6" Type="http://schemas.openxmlformats.org/officeDocument/2006/relationships/image" Target="../media/image41.png"/><Relationship Id="rId7" Type="http://schemas.openxmlformats.org/officeDocument/2006/relationships/image" Target="../media/image4.png"/><Relationship Id="rId8"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png"/><Relationship Id="rId4" Type="http://schemas.openxmlformats.org/officeDocument/2006/relationships/image" Target="../media/image18.png"/><Relationship Id="rId11" Type="http://schemas.openxmlformats.org/officeDocument/2006/relationships/image" Target="../media/image70.png"/><Relationship Id="rId10" Type="http://schemas.openxmlformats.org/officeDocument/2006/relationships/image" Target="../media/image67.png"/><Relationship Id="rId12" Type="http://schemas.openxmlformats.org/officeDocument/2006/relationships/image" Target="../media/image182.png"/><Relationship Id="rId9"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30.png"/><Relationship Id="rId7" Type="http://schemas.openxmlformats.org/officeDocument/2006/relationships/image" Target="../media/image1.png"/><Relationship Id="rId8"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EAD4"/>
        </a:solidFill>
      </p:bgPr>
    </p:bg>
    <p:spTree>
      <p:nvGrpSpPr>
        <p:cNvPr id="15" name="Shape 15"/>
        <p:cNvGrpSpPr/>
        <p:nvPr/>
      </p:nvGrpSpPr>
      <p:grpSpPr>
        <a:xfrm>
          <a:off x="0" y="0"/>
          <a:ext cx="0" cy="0"/>
          <a:chOff x="0" y="0"/>
          <a:chExt cx="0" cy="0"/>
        </a:xfrm>
      </p:grpSpPr>
      <p:pic>
        <p:nvPicPr>
          <p:cNvPr descr=" " id="16" name="Google Shape;16;g2ca73e80c3b_0_0"/>
          <p:cNvPicPr preferRelativeResize="0"/>
          <p:nvPr/>
        </p:nvPicPr>
        <p:blipFill rotWithShape="1">
          <a:blip r:embed="rId3">
            <a:alphaModFix/>
          </a:blip>
          <a:srcRect b="0" l="0" r="0" t="0"/>
          <a:stretch/>
        </p:blipFill>
        <p:spPr>
          <a:xfrm>
            <a:off x="11101187" y="0"/>
            <a:ext cx="13285861" cy="13716000"/>
          </a:xfrm>
          <a:prstGeom prst="rect">
            <a:avLst/>
          </a:prstGeom>
          <a:noFill/>
          <a:ln>
            <a:noFill/>
          </a:ln>
        </p:spPr>
      </p:pic>
      <p:pic>
        <p:nvPicPr>
          <p:cNvPr descr=" " id="17" name="Google Shape;17;g2ca73e80c3b_0_0"/>
          <p:cNvPicPr preferRelativeResize="0"/>
          <p:nvPr/>
        </p:nvPicPr>
        <p:blipFill rotWithShape="1">
          <a:blip r:embed="rId4">
            <a:alphaModFix/>
          </a:blip>
          <a:srcRect b="0" l="0" r="0" t="0"/>
          <a:stretch/>
        </p:blipFill>
        <p:spPr>
          <a:xfrm>
            <a:off x="0" y="12700"/>
            <a:ext cx="22380197" cy="13703300"/>
          </a:xfrm>
          <a:prstGeom prst="rect">
            <a:avLst/>
          </a:prstGeom>
          <a:noFill/>
          <a:ln>
            <a:noFill/>
          </a:ln>
        </p:spPr>
      </p:pic>
      <p:pic>
        <p:nvPicPr>
          <p:cNvPr descr=" " id="18" name="Google Shape;18;g2ca73e80c3b_0_0"/>
          <p:cNvPicPr preferRelativeResize="0"/>
          <p:nvPr/>
        </p:nvPicPr>
        <p:blipFill rotWithShape="1">
          <a:blip r:embed="rId5">
            <a:alphaModFix/>
          </a:blip>
          <a:srcRect b="0" l="0" r="0" t="0"/>
          <a:stretch/>
        </p:blipFill>
        <p:spPr>
          <a:xfrm>
            <a:off x="609676" y="520700"/>
            <a:ext cx="1714714" cy="1689100"/>
          </a:xfrm>
          <a:prstGeom prst="rect">
            <a:avLst/>
          </a:prstGeom>
          <a:noFill/>
          <a:ln>
            <a:noFill/>
          </a:ln>
        </p:spPr>
      </p:pic>
      <p:pic>
        <p:nvPicPr>
          <p:cNvPr descr=" " id="19" name="Google Shape;19;g2ca73e80c3b_0_0"/>
          <p:cNvPicPr preferRelativeResize="0"/>
          <p:nvPr/>
        </p:nvPicPr>
        <p:blipFill rotWithShape="1">
          <a:blip r:embed="rId6">
            <a:alphaModFix/>
          </a:blip>
          <a:srcRect b="0" l="0" r="0" t="0"/>
          <a:stretch/>
        </p:blipFill>
        <p:spPr>
          <a:xfrm>
            <a:off x="1460683" y="1739900"/>
            <a:ext cx="1562295" cy="1536700"/>
          </a:xfrm>
          <a:prstGeom prst="rect">
            <a:avLst/>
          </a:prstGeom>
          <a:noFill/>
          <a:ln>
            <a:noFill/>
          </a:ln>
        </p:spPr>
      </p:pic>
      <p:pic>
        <p:nvPicPr>
          <p:cNvPr descr=" " id="20" name="Google Shape;20;g2ca73e80c3b_0_0"/>
          <p:cNvPicPr preferRelativeResize="0"/>
          <p:nvPr/>
        </p:nvPicPr>
        <p:blipFill rotWithShape="1">
          <a:blip r:embed="rId7">
            <a:alphaModFix/>
          </a:blip>
          <a:srcRect b="0" l="0" r="0" t="0"/>
          <a:stretch/>
        </p:blipFill>
        <p:spPr>
          <a:xfrm>
            <a:off x="20563870" y="10363200"/>
            <a:ext cx="2705438" cy="2667000"/>
          </a:xfrm>
          <a:prstGeom prst="rect">
            <a:avLst/>
          </a:prstGeom>
          <a:noFill/>
          <a:ln>
            <a:noFill/>
          </a:ln>
        </p:spPr>
      </p:pic>
      <p:pic>
        <p:nvPicPr>
          <p:cNvPr descr=" " id="21" name="Google Shape;21;g2ca73e80c3b_0_0"/>
          <p:cNvPicPr preferRelativeResize="0"/>
          <p:nvPr/>
        </p:nvPicPr>
        <p:blipFill rotWithShape="1">
          <a:blip r:embed="rId8">
            <a:alphaModFix/>
          </a:blip>
          <a:srcRect b="0" l="0" r="0" t="0"/>
          <a:stretch/>
        </p:blipFill>
        <p:spPr>
          <a:xfrm>
            <a:off x="609676" y="12204700"/>
            <a:ext cx="736692" cy="825500"/>
          </a:xfrm>
          <a:prstGeom prst="rect">
            <a:avLst/>
          </a:prstGeom>
          <a:noFill/>
          <a:ln>
            <a:noFill/>
          </a:ln>
        </p:spPr>
      </p:pic>
      <p:sp>
        <p:nvSpPr>
          <p:cNvPr id="22" name="Google Shape;22;g2ca73e80c3b_0_0"/>
          <p:cNvSpPr/>
          <p:nvPr/>
        </p:nvSpPr>
        <p:spPr>
          <a:xfrm>
            <a:off x="4763095" y="1003300"/>
            <a:ext cx="15876900" cy="467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24000"/>
              <a:buFont typeface="Goldman"/>
              <a:buNone/>
            </a:pPr>
            <a:r>
              <a:rPr b="1" i="0" lang="en-US" sz="24000" u="none" cap="none" strike="noStrike">
                <a:solidFill>
                  <a:srgbClr val="272727"/>
                </a:solidFill>
                <a:latin typeface="Goldman"/>
                <a:ea typeface="Goldman"/>
                <a:cs typeface="Goldman"/>
                <a:sym typeface="Goldman"/>
              </a:rPr>
              <a:t>Proteins</a:t>
            </a:r>
            <a:endParaRPr b="0" i="0" sz="24000" u="none" cap="none" strike="noStrike">
              <a:solidFill>
                <a:schemeClr val="dk1"/>
              </a:solidFill>
              <a:latin typeface="Calibri"/>
              <a:ea typeface="Calibri"/>
              <a:cs typeface="Calibri"/>
              <a:sym typeface="Calibri"/>
            </a:endParaRPr>
          </a:p>
        </p:txBody>
      </p:sp>
      <p:sp>
        <p:nvSpPr>
          <p:cNvPr id="23" name="Google Shape;23;g2ca73e80c3b_0_0"/>
          <p:cNvSpPr/>
          <p:nvPr/>
        </p:nvSpPr>
        <p:spPr>
          <a:xfrm>
            <a:off x="3264308" y="0"/>
            <a:ext cx="18129300" cy="149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FREE PRESENTATION TEMPLATE BY EATEMP</a:t>
            </a:r>
            <a:endParaRPr b="0" i="0" sz="6400" u="none" cap="none" strike="noStrike">
              <a:solidFill>
                <a:schemeClr val="dk1"/>
              </a:solidFill>
              <a:latin typeface="Calibri"/>
              <a:ea typeface="Calibri"/>
              <a:cs typeface="Calibri"/>
              <a:sym typeface="Calibri"/>
            </a:endParaRPr>
          </a:p>
        </p:txBody>
      </p:sp>
      <p:sp>
        <p:nvSpPr>
          <p:cNvPr id="24" name="Google Shape;24;g2ca73e80c3b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 name="Google Shape;25;g2ca73e80c3b_0_0"/>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pic>
        <p:nvPicPr>
          <p:cNvPr descr=" " id="26" name="Google Shape;26;g2ca73e80c3b_0_0"/>
          <p:cNvPicPr preferRelativeResize="0"/>
          <p:nvPr/>
        </p:nvPicPr>
        <p:blipFill rotWithShape="1">
          <a:blip r:embed="rId10">
            <a:alphaModFix/>
          </a:blip>
          <a:srcRect b="0" l="0" r="0" t="0"/>
          <a:stretch/>
        </p:blipFill>
        <p:spPr>
          <a:xfrm>
            <a:off x="5779222" y="3378200"/>
            <a:ext cx="12828603" cy="103378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EAD4"/>
        </a:solidFill>
      </p:bgPr>
    </p:bg>
    <p:spTree>
      <p:nvGrpSpPr>
        <p:cNvPr id="235" name="Shape 235"/>
        <p:cNvGrpSpPr/>
        <p:nvPr/>
      </p:nvGrpSpPr>
      <p:grpSpPr>
        <a:xfrm>
          <a:off x="0" y="0"/>
          <a:ext cx="0" cy="0"/>
          <a:chOff x="0" y="0"/>
          <a:chExt cx="0" cy="0"/>
        </a:xfrm>
      </p:grpSpPr>
      <p:pic>
        <p:nvPicPr>
          <p:cNvPr descr=" " id="236" name="Google Shape;236;g2ca73e80c3b_0_211"/>
          <p:cNvPicPr preferRelativeResize="0"/>
          <p:nvPr/>
        </p:nvPicPr>
        <p:blipFill rotWithShape="1">
          <a:blip r:embed="rId3">
            <a:alphaModFix/>
          </a:blip>
          <a:srcRect b="0" l="0" r="0" t="0"/>
          <a:stretch/>
        </p:blipFill>
        <p:spPr>
          <a:xfrm>
            <a:off x="3480235" y="0"/>
            <a:ext cx="20906813" cy="12496800"/>
          </a:xfrm>
          <a:prstGeom prst="rect">
            <a:avLst/>
          </a:prstGeom>
          <a:noFill/>
          <a:ln>
            <a:noFill/>
          </a:ln>
        </p:spPr>
      </p:pic>
      <p:pic>
        <p:nvPicPr>
          <p:cNvPr descr=" " id="237" name="Google Shape;237;g2ca73e80c3b_0_211"/>
          <p:cNvPicPr preferRelativeResize="0"/>
          <p:nvPr/>
        </p:nvPicPr>
        <p:blipFill rotWithShape="1">
          <a:blip r:embed="rId4">
            <a:alphaModFix/>
          </a:blip>
          <a:srcRect b="0" l="0" r="0" t="0"/>
          <a:stretch/>
        </p:blipFill>
        <p:spPr>
          <a:xfrm>
            <a:off x="0" y="3949700"/>
            <a:ext cx="21643505" cy="9766300"/>
          </a:xfrm>
          <a:prstGeom prst="rect">
            <a:avLst/>
          </a:prstGeom>
          <a:noFill/>
          <a:ln>
            <a:noFill/>
          </a:ln>
        </p:spPr>
      </p:pic>
      <p:pic>
        <p:nvPicPr>
          <p:cNvPr descr=" " id="238" name="Google Shape;238;g2ca73e80c3b_0_211"/>
          <p:cNvPicPr preferRelativeResize="0"/>
          <p:nvPr/>
        </p:nvPicPr>
        <p:blipFill rotWithShape="1">
          <a:blip r:embed="rId5">
            <a:alphaModFix/>
          </a:blip>
          <a:srcRect b="0" l="0" r="0" t="0"/>
          <a:stretch/>
        </p:blipFill>
        <p:spPr>
          <a:xfrm>
            <a:off x="342943" y="647700"/>
            <a:ext cx="1829029" cy="1803400"/>
          </a:xfrm>
          <a:prstGeom prst="rect">
            <a:avLst/>
          </a:prstGeom>
          <a:noFill/>
          <a:ln>
            <a:noFill/>
          </a:ln>
        </p:spPr>
      </p:pic>
      <p:pic>
        <p:nvPicPr>
          <p:cNvPr descr=" " id="239" name="Google Shape;239;g2ca73e80c3b_0_211"/>
          <p:cNvPicPr preferRelativeResize="0"/>
          <p:nvPr/>
        </p:nvPicPr>
        <p:blipFill rotWithShape="1">
          <a:blip r:embed="rId5">
            <a:alphaModFix/>
          </a:blip>
          <a:srcRect b="0" l="0" r="0" t="0"/>
          <a:stretch/>
        </p:blipFill>
        <p:spPr>
          <a:xfrm>
            <a:off x="2591124" y="647700"/>
            <a:ext cx="1829029" cy="1803400"/>
          </a:xfrm>
          <a:prstGeom prst="rect">
            <a:avLst/>
          </a:prstGeom>
          <a:noFill/>
          <a:ln>
            <a:noFill/>
          </a:ln>
        </p:spPr>
      </p:pic>
      <p:pic>
        <p:nvPicPr>
          <p:cNvPr descr=" " id="240" name="Google Shape;240;g2ca73e80c3b_0_211"/>
          <p:cNvPicPr preferRelativeResize="0"/>
          <p:nvPr/>
        </p:nvPicPr>
        <p:blipFill rotWithShape="1">
          <a:blip r:embed="rId6">
            <a:alphaModFix/>
          </a:blip>
          <a:srcRect b="0" l="0" r="0" t="0"/>
          <a:stretch/>
        </p:blipFill>
        <p:spPr>
          <a:xfrm>
            <a:off x="21402175" y="10998200"/>
            <a:ext cx="2476810" cy="2438400"/>
          </a:xfrm>
          <a:prstGeom prst="rect">
            <a:avLst/>
          </a:prstGeom>
          <a:noFill/>
          <a:ln>
            <a:noFill/>
          </a:ln>
        </p:spPr>
      </p:pic>
      <p:pic>
        <p:nvPicPr>
          <p:cNvPr descr=" " id="241" name="Google Shape;241;g2ca73e80c3b_0_211"/>
          <p:cNvPicPr preferRelativeResize="0"/>
          <p:nvPr/>
        </p:nvPicPr>
        <p:blipFill rotWithShape="1">
          <a:blip r:embed="rId7">
            <a:alphaModFix/>
          </a:blip>
          <a:srcRect b="0" l="0" r="0" t="0"/>
          <a:stretch/>
        </p:blipFill>
        <p:spPr>
          <a:xfrm>
            <a:off x="22634229" y="723900"/>
            <a:ext cx="736692" cy="825500"/>
          </a:xfrm>
          <a:prstGeom prst="rect">
            <a:avLst/>
          </a:prstGeom>
          <a:noFill/>
          <a:ln>
            <a:noFill/>
          </a:ln>
        </p:spPr>
      </p:pic>
      <p:sp>
        <p:nvSpPr>
          <p:cNvPr id="242" name="Google Shape;242;g2ca73e80c3b_0_21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3" name="Google Shape;243;g2ca73e80c3b_0_211"/>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244" name="Google Shape;244;g2ca73e80c3b_0_211"/>
          <p:cNvSpPr/>
          <p:nvPr/>
        </p:nvSpPr>
        <p:spPr>
          <a:xfrm>
            <a:off x="9107038" y="469900"/>
            <a:ext cx="71595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Goldman"/>
              <a:buNone/>
            </a:pPr>
            <a:r>
              <a:rPr b="1" i="0" lang="en-US" sz="8000" u="none" cap="none" strike="noStrike">
                <a:solidFill>
                  <a:srgbClr val="272727"/>
                </a:solidFill>
                <a:latin typeface="Goldman"/>
                <a:ea typeface="Goldman"/>
                <a:cs typeface="Goldman"/>
                <a:sym typeface="Goldman"/>
              </a:rPr>
              <a:t>Pricing Plan</a:t>
            </a:r>
            <a:endParaRPr b="0" i="0" sz="8000" u="none" cap="none" strike="noStrike">
              <a:solidFill>
                <a:schemeClr val="dk1"/>
              </a:solidFill>
              <a:latin typeface="Calibri"/>
              <a:ea typeface="Calibri"/>
              <a:cs typeface="Calibri"/>
              <a:sym typeface="Calibri"/>
            </a:endParaRPr>
          </a:p>
        </p:txBody>
      </p:sp>
      <p:sp>
        <p:nvSpPr>
          <p:cNvPr id="245" name="Google Shape;245;g2ca73e80c3b_0_211"/>
          <p:cNvSpPr/>
          <p:nvPr/>
        </p:nvSpPr>
        <p:spPr>
          <a:xfrm>
            <a:off x="1778222" y="2489200"/>
            <a:ext cx="20843400" cy="1021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g2ca73e80c3b_0_211"/>
          <p:cNvSpPr/>
          <p:nvPr/>
        </p:nvSpPr>
        <p:spPr>
          <a:xfrm>
            <a:off x="1778222" y="2489200"/>
            <a:ext cx="6439800" cy="10210800"/>
          </a:xfrm>
          <a:prstGeom prst="roundRect">
            <a:avLst>
              <a:gd fmla="val 3124" name="adj"/>
            </a:avLst>
          </a:prstGeom>
          <a:noFill/>
          <a:ln cap="flat" cmpd="sng" w="12700">
            <a:solidFill>
              <a:srgbClr val="2D4C4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7" name="Google Shape;247;g2ca73e80c3b_0_211"/>
          <p:cNvPicPr preferRelativeResize="0"/>
          <p:nvPr/>
        </p:nvPicPr>
        <p:blipFill rotWithShape="1">
          <a:blip r:embed="rId9">
            <a:alphaModFix/>
          </a:blip>
          <a:srcRect b="0" l="0" r="0" t="0"/>
          <a:stretch/>
        </p:blipFill>
        <p:spPr>
          <a:xfrm>
            <a:off x="4178202" y="2946400"/>
            <a:ext cx="1639742" cy="1625600"/>
          </a:xfrm>
          <a:prstGeom prst="rect">
            <a:avLst/>
          </a:prstGeom>
          <a:noFill/>
          <a:ln>
            <a:noFill/>
          </a:ln>
        </p:spPr>
      </p:pic>
      <p:sp>
        <p:nvSpPr>
          <p:cNvPr id="248" name="Google Shape;248;g2ca73e80c3b_0_211"/>
          <p:cNvSpPr/>
          <p:nvPr/>
        </p:nvSpPr>
        <p:spPr>
          <a:xfrm>
            <a:off x="3950194" y="4876800"/>
            <a:ext cx="20958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D4C4E"/>
              </a:buClr>
              <a:buSzPts val="4800"/>
              <a:buFont typeface="Goldman"/>
              <a:buNone/>
            </a:pPr>
            <a:r>
              <a:rPr b="1" i="0" lang="en-US" sz="4800" u="none" cap="none" strike="noStrike">
                <a:solidFill>
                  <a:srgbClr val="2D4C4E"/>
                </a:solidFill>
                <a:latin typeface="Goldman"/>
                <a:ea typeface="Goldman"/>
                <a:cs typeface="Goldman"/>
                <a:sym typeface="Goldman"/>
              </a:rPr>
              <a:t>Basic</a:t>
            </a:r>
            <a:endParaRPr b="0" i="0" sz="4800" u="none" cap="none" strike="noStrike">
              <a:solidFill>
                <a:schemeClr val="dk1"/>
              </a:solidFill>
              <a:latin typeface="Calibri"/>
              <a:ea typeface="Calibri"/>
              <a:cs typeface="Calibri"/>
              <a:sym typeface="Calibri"/>
            </a:endParaRPr>
          </a:p>
        </p:txBody>
      </p:sp>
      <p:sp>
        <p:nvSpPr>
          <p:cNvPr id="249" name="Google Shape;249;g2ca73e80c3b_0_211"/>
          <p:cNvSpPr/>
          <p:nvPr/>
        </p:nvSpPr>
        <p:spPr>
          <a:xfrm>
            <a:off x="2235479" y="59182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50" name="Google Shape;250;g2ca73e80c3b_0_211"/>
          <p:cNvSpPr/>
          <p:nvPr/>
        </p:nvSpPr>
        <p:spPr>
          <a:xfrm>
            <a:off x="3092837" y="11506200"/>
            <a:ext cx="38106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$10/month</a:t>
            </a:r>
            <a:endParaRPr b="0" i="0" sz="4800" u="none" cap="none" strike="noStrike">
              <a:solidFill>
                <a:schemeClr val="dk1"/>
              </a:solidFill>
              <a:latin typeface="Calibri"/>
              <a:ea typeface="Calibri"/>
              <a:cs typeface="Calibri"/>
              <a:sym typeface="Calibri"/>
            </a:endParaRPr>
          </a:p>
        </p:txBody>
      </p:sp>
      <p:sp>
        <p:nvSpPr>
          <p:cNvPr id="251" name="Google Shape;251;g2ca73e80c3b_0_211"/>
          <p:cNvSpPr/>
          <p:nvPr/>
        </p:nvSpPr>
        <p:spPr>
          <a:xfrm>
            <a:off x="8980022" y="2489200"/>
            <a:ext cx="6439800" cy="10210800"/>
          </a:xfrm>
          <a:prstGeom prst="roundRect">
            <a:avLst>
              <a:gd fmla="val 3124" name="adj"/>
            </a:avLst>
          </a:prstGeom>
          <a:noFill/>
          <a:ln cap="flat" cmpd="sng" w="12700">
            <a:solidFill>
              <a:srgbClr val="2D4C4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2" name="Google Shape;252;g2ca73e80c3b_0_211"/>
          <p:cNvPicPr preferRelativeResize="0"/>
          <p:nvPr/>
        </p:nvPicPr>
        <p:blipFill rotWithShape="1">
          <a:blip r:embed="rId10">
            <a:alphaModFix/>
          </a:blip>
          <a:srcRect b="0" l="0" r="0" t="0"/>
          <a:stretch/>
        </p:blipFill>
        <p:spPr>
          <a:xfrm>
            <a:off x="11430933" y="2946400"/>
            <a:ext cx="1537887" cy="1625600"/>
          </a:xfrm>
          <a:prstGeom prst="rect">
            <a:avLst/>
          </a:prstGeom>
          <a:noFill/>
          <a:ln>
            <a:noFill/>
          </a:ln>
        </p:spPr>
      </p:pic>
      <p:sp>
        <p:nvSpPr>
          <p:cNvPr id="253" name="Google Shape;253;g2ca73e80c3b_0_211"/>
          <p:cNvSpPr/>
          <p:nvPr/>
        </p:nvSpPr>
        <p:spPr>
          <a:xfrm>
            <a:off x="11317114" y="4876800"/>
            <a:ext cx="17655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D4C4E"/>
              </a:buClr>
              <a:buSzPts val="4800"/>
              <a:buFont typeface="Goldman"/>
              <a:buNone/>
            </a:pPr>
            <a:r>
              <a:rPr b="1" i="0" lang="en-US" sz="4800" u="none" cap="none" strike="noStrike">
                <a:solidFill>
                  <a:srgbClr val="2D4C4E"/>
                </a:solidFill>
                <a:latin typeface="Goldman"/>
                <a:ea typeface="Goldman"/>
                <a:cs typeface="Goldman"/>
                <a:sym typeface="Goldman"/>
              </a:rPr>
              <a:t>Elite</a:t>
            </a:r>
            <a:endParaRPr b="0" i="0" sz="4800" u="none" cap="none" strike="noStrike">
              <a:solidFill>
                <a:schemeClr val="dk1"/>
              </a:solidFill>
              <a:latin typeface="Calibri"/>
              <a:ea typeface="Calibri"/>
              <a:cs typeface="Calibri"/>
              <a:sym typeface="Calibri"/>
            </a:endParaRPr>
          </a:p>
        </p:txBody>
      </p:sp>
      <p:sp>
        <p:nvSpPr>
          <p:cNvPr id="254" name="Google Shape;254;g2ca73e80c3b_0_211"/>
          <p:cNvSpPr/>
          <p:nvPr/>
        </p:nvSpPr>
        <p:spPr>
          <a:xfrm>
            <a:off x="9437280" y="59182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55" name="Google Shape;255;g2ca73e80c3b_0_211"/>
          <p:cNvSpPr/>
          <p:nvPr/>
        </p:nvSpPr>
        <p:spPr>
          <a:xfrm>
            <a:off x="10199375" y="11506200"/>
            <a:ext cx="40011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$50/month</a:t>
            </a:r>
            <a:endParaRPr b="0" i="0" sz="4800" u="none" cap="none" strike="noStrike">
              <a:solidFill>
                <a:schemeClr val="dk1"/>
              </a:solidFill>
              <a:latin typeface="Calibri"/>
              <a:ea typeface="Calibri"/>
              <a:cs typeface="Calibri"/>
              <a:sym typeface="Calibri"/>
            </a:endParaRPr>
          </a:p>
        </p:txBody>
      </p:sp>
      <p:sp>
        <p:nvSpPr>
          <p:cNvPr id="256" name="Google Shape;256;g2ca73e80c3b_0_211"/>
          <p:cNvSpPr/>
          <p:nvPr/>
        </p:nvSpPr>
        <p:spPr>
          <a:xfrm>
            <a:off x="16181822" y="2489200"/>
            <a:ext cx="6439800" cy="10210800"/>
          </a:xfrm>
          <a:prstGeom prst="roundRect">
            <a:avLst>
              <a:gd fmla="val 3124" name="adj"/>
            </a:avLst>
          </a:prstGeom>
          <a:noFill/>
          <a:ln cap="flat" cmpd="sng" w="12700">
            <a:solidFill>
              <a:srgbClr val="2D4C4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7" name="Google Shape;257;g2ca73e80c3b_0_211"/>
          <p:cNvPicPr preferRelativeResize="0"/>
          <p:nvPr/>
        </p:nvPicPr>
        <p:blipFill rotWithShape="1">
          <a:blip r:embed="rId11">
            <a:alphaModFix/>
          </a:blip>
          <a:srcRect b="0" l="0" r="0" t="0"/>
          <a:stretch/>
        </p:blipFill>
        <p:spPr>
          <a:xfrm>
            <a:off x="18583762" y="2946400"/>
            <a:ext cx="1635826" cy="1625600"/>
          </a:xfrm>
          <a:prstGeom prst="rect">
            <a:avLst/>
          </a:prstGeom>
          <a:noFill/>
          <a:ln>
            <a:noFill/>
          </a:ln>
        </p:spPr>
      </p:pic>
      <p:sp>
        <p:nvSpPr>
          <p:cNvPr id="258" name="Google Shape;258;g2ca73e80c3b_0_211"/>
          <p:cNvSpPr/>
          <p:nvPr/>
        </p:nvSpPr>
        <p:spPr>
          <a:xfrm>
            <a:off x="17483735" y="4876800"/>
            <a:ext cx="38358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D4C4E"/>
              </a:buClr>
              <a:buSzPts val="4800"/>
              <a:buFont typeface="Goldman"/>
              <a:buNone/>
            </a:pPr>
            <a:r>
              <a:rPr b="1" i="0" lang="en-US" sz="4800" u="none" cap="none" strike="noStrike">
                <a:solidFill>
                  <a:srgbClr val="2D4C4E"/>
                </a:solidFill>
                <a:latin typeface="Goldman"/>
                <a:ea typeface="Goldman"/>
                <a:cs typeface="Goldman"/>
                <a:sym typeface="Goldman"/>
              </a:rPr>
              <a:t>Legendary</a:t>
            </a:r>
            <a:endParaRPr b="0" i="0" sz="4800" u="none" cap="none" strike="noStrike">
              <a:solidFill>
                <a:schemeClr val="dk1"/>
              </a:solidFill>
              <a:latin typeface="Calibri"/>
              <a:ea typeface="Calibri"/>
              <a:cs typeface="Calibri"/>
              <a:sym typeface="Calibri"/>
            </a:endParaRPr>
          </a:p>
        </p:txBody>
      </p:sp>
      <p:sp>
        <p:nvSpPr>
          <p:cNvPr id="259" name="Google Shape;259;g2ca73e80c3b_0_211"/>
          <p:cNvSpPr/>
          <p:nvPr/>
        </p:nvSpPr>
        <p:spPr>
          <a:xfrm>
            <a:off x="16639080" y="59182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60" name="Google Shape;260;g2ca73e80c3b_0_211"/>
          <p:cNvSpPr/>
          <p:nvPr/>
        </p:nvSpPr>
        <p:spPr>
          <a:xfrm>
            <a:off x="17255107" y="11506200"/>
            <a:ext cx="42930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EAD4"/>
        </a:solidFill>
      </p:bgPr>
    </p:bg>
    <p:spTree>
      <p:nvGrpSpPr>
        <p:cNvPr id="265" name="Shape 265"/>
        <p:cNvGrpSpPr/>
        <p:nvPr/>
      </p:nvGrpSpPr>
      <p:grpSpPr>
        <a:xfrm>
          <a:off x="0" y="0"/>
          <a:ext cx="0" cy="0"/>
          <a:chOff x="0" y="0"/>
          <a:chExt cx="0" cy="0"/>
        </a:xfrm>
      </p:grpSpPr>
      <p:pic>
        <p:nvPicPr>
          <p:cNvPr descr=" " id="266" name="Google Shape;266;g2ca73e80c3b_0_240"/>
          <p:cNvPicPr preferRelativeResize="0"/>
          <p:nvPr/>
        </p:nvPicPr>
        <p:blipFill rotWithShape="1">
          <a:blip r:embed="rId3">
            <a:alphaModFix/>
          </a:blip>
          <a:srcRect b="0" l="0" r="0" t="0"/>
          <a:stretch/>
        </p:blipFill>
        <p:spPr>
          <a:xfrm>
            <a:off x="0" y="0"/>
            <a:ext cx="14924365" cy="13716000"/>
          </a:xfrm>
          <a:prstGeom prst="rect">
            <a:avLst/>
          </a:prstGeom>
          <a:noFill/>
          <a:ln>
            <a:noFill/>
          </a:ln>
        </p:spPr>
      </p:pic>
      <p:pic>
        <p:nvPicPr>
          <p:cNvPr descr=" " id="267" name="Google Shape;267;g2ca73e80c3b_0_240"/>
          <p:cNvPicPr preferRelativeResize="0"/>
          <p:nvPr/>
        </p:nvPicPr>
        <p:blipFill rotWithShape="1">
          <a:blip r:embed="rId4">
            <a:alphaModFix/>
          </a:blip>
          <a:srcRect b="0" l="0" r="0" t="0"/>
          <a:stretch/>
        </p:blipFill>
        <p:spPr>
          <a:xfrm>
            <a:off x="2883260" y="2451100"/>
            <a:ext cx="21503788" cy="11264900"/>
          </a:xfrm>
          <a:prstGeom prst="rect">
            <a:avLst/>
          </a:prstGeom>
          <a:noFill/>
          <a:ln>
            <a:noFill/>
          </a:ln>
        </p:spPr>
      </p:pic>
      <p:pic>
        <p:nvPicPr>
          <p:cNvPr descr=" " id="268" name="Google Shape;268;g2ca73e80c3b_0_240"/>
          <p:cNvPicPr preferRelativeResize="0"/>
          <p:nvPr/>
        </p:nvPicPr>
        <p:blipFill rotWithShape="1">
          <a:blip r:embed="rId5">
            <a:alphaModFix/>
          </a:blip>
          <a:srcRect b="0" l="0" r="0" t="0"/>
          <a:stretch/>
        </p:blipFill>
        <p:spPr>
          <a:xfrm>
            <a:off x="21948343" y="673100"/>
            <a:ext cx="1829029" cy="1803400"/>
          </a:xfrm>
          <a:prstGeom prst="rect">
            <a:avLst/>
          </a:prstGeom>
          <a:noFill/>
          <a:ln>
            <a:noFill/>
          </a:ln>
        </p:spPr>
      </p:pic>
      <p:pic>
        <p:nvPicPr>
          <p:cNvPr descr=" " id="269" name="Google Shape;269;g2ca73e80c3b_0_240"/>
          <p:cNvPicPr preferRelativeResize="0"/>
          <p:nvPr/>
        </p:nvPicPr>
        <p:blipFill rotWithShape="1">
          <a:blip r:embed="rId5">
            <a:alphaModFix/>
          </a:blip>
          <a:srcRect b="0" l="0" r="0" t="0"/>
          <a:stretch/>
        </p:blipFill>
        <p:spPr>
          <a:xfrm>
            <a:off x="342943" y="11557000"/>
            <a:ext cx="1829029" cy="1803400"/>
          </a:xfrm>
          <a:prstGeom prst="rect">
            <a:avLst/>
          </a:prstGeom>
          <a:noFill/>
          <a:ln>
            <a:noFill/>
          </a:ln>
        </p:spPr>
      </p:pic>
      <p:pic>
        <p:nvPicPr>
          <p:cNvPr descr=" " id="270" name="Google Shape;270;g2ca73e80c3b_0_240"/>
          <p:cNvPicPr preferRelativeResize="0"/>
          <p:nvPr/>
        </p:nvPicPr>
        <p:blipFill rotWithShape="1">
          <a:blip r:embed="rId5">
            <a:alphaModFix/>
          </a:blip>
          <a:srcRect b="0" l="0" r="0" t="0"/>
          <a:stretch/>
        </p:blipFill>
        <p:spPr>
          <a:xfrm>
            <a:off x="342943" y="9105900"/>
            <a:ext cx="1829029" cy="1803400"/>
          </a:xfrm>
          <a:prstGeom prst="rect">
            <a:avLst/>
          </a:prstGeom>
          <a:noFill/>
          <a:ln>
            <a:noFill/>
          </a:ln>
        </p:spPr>
      </p:pic>
      <p:pic>
        <p:nvPicPr>
          <p:cNvPr descr=" " id="271" name="Google Shape;271;g2ca73e80c3b_0_240"/>
          <p:cNvPicPr preferRelativeResize="0"/>
          <p:nvPr/>
        </p:nvPicPr>
        <p:blipFill rotWithShape="1">
          <a:blip r:embed="rId6">
            <a:alphaModFix/>
          </a:blip>
          <a:srcRect b="0" l="0" r="0" t="0"/>
          <a:stretch/>
        </p:blipFill>
        <p:spPr>
          <a:xfrm>
            <a:off x="22494511" y="12458700"/>
            <a:ext cx="736692" cy="825500"/>
          </a:xfrm>
          <a:prstGeom prst="rect">
            <a:avLst/>
          </a:prstGeom>
          <a:noFill/>
          <a:ln>
            <a:noFill/>
          </a:ln>
        </p:spPr>
      </p:pic>
      <p:sp>
        <p:nvSpPr>
          <p:cNvPr id="272" name="Google Shape;272;g2ca73e80c3b_0_24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73" name="Google Shape;273;g2ca73e80c3b_0_240"/>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274" name="Google Shape;274;g2ca73e80c3b_0_240"/>
          <p:cNvPicPr preferRelativeResize="0"/>
          <p:nvPr/>
        </p:nvPicPr>
        <p:blipFill rotWithShape="1">
          <a:blip r:embed="rId8">
            <a:alphaModFix/>
          </a:blip>
          <a:srcRect b="0" l="0" r="0" t="0"/>
          <a:stretch/>
        </p:blipFill>
        <p:spPr>
          <a:xfrm>
            <a:off x="3327816" y="1079500"/>
            <a:ext cx="17718715" cy="11569700"/>
          </a:xfrm>
          <a:prstGeom prst="rect">
            <a:avLst/>
          </a:prstGeom>
          <a:noFill/>
          <a:ln>
            <a:noFill/>
          </a:ln>
        </p:spPr>
      </p:pic>
      <p:pic>
        <p:nvPicPr>
          <p:cNvPr descr=" " id="275" name="Google Shape;275;g2ca73e80c3b_0_240"/>
          <p:cNvPicPr preferRelativeResize="0"/>
          <p:nvPr/>
        </p:nvPicPr>
        <p:blipFill rotWithShape="1">
          <a:blip r:embed="rId9">
            <a:alphaModFix/>
          </a:blip>
          <a:srcRect b="0" l="0" r="0" t="0"/>
          <a:stretch/>
        </p:blipFill>
        <p:spPr>
          <a:xfrm>
            <a:off x="12041105" y="1612888"/>
            <a:ext cx="5220352" cy="5232412"/>
          </a:xfrm>
          <a:prstGeom prst="rect">
            <a:avLst/>
          </a:prstGeom>
          <a:noFill/>
          <a:ln>
            <a:noFill/>
          </a:ln>
        </p:spPr>
      </p:pic>
      <p:pic>
        <p:nvPicPr>
          <p:cNvPr descr=" " id="276" name="Google Shape;276;g2ca73e80c3b_0_240"/>
          <p:cNvPicPr preferRelativeResize="0"/>
          <p:nvPr/>
        </p:nvPicPr>
        <p:blipFill rotWithShape="1">
          <a:blip r:embed="rId10">
            <a:alphaModFix/>
          </a:blip>
          <a:srcRect b="0" l="0" r="0" t="0"/>
          <a:stretch/>
        </p:blipFill>
        <p:spPr>
          <a:xfrm>
            <a:off x="6808051" y="1612888"/>
            <a:ext cx="5220352" cy="5232412"/>
          </a:xfrm>
          <a:prstGeom prst="rect">
            <a:avLst/>
          </a:prstGeom>
          <a:noFill/>
          <a:ln>
            <a:noFill/>
          </a:ln>
        </p:spPr>
      </p:pic>
      <p:pic>
        <p:nvPicPr>
          <p:cNvPr descr=" " id="277" name="Google Shape;277;g2ca73e80c3b_0_240"/>
          <p:cNvPicPr preferRelativeResize="0"/>
          <p:nvPr/>
        </p:nvPicPr>
        <p:blipFill rotWithShape="1">
          <a:blip r:embed="rId11">
            <a:alphaModFix/>
          </a:blip>
          <a:srcRect b="0" l="0" r="0" t="0"/>
          <a:stretch/>
        </p:blipFill>
        <p:spPr>
          <a:xfrm>
            <a:off x="6808051" y="6858000"/>
            <a:ext cx="5220352" cy="5232412"/>
          </a:xfrm>
          <a:prstGeom prst="rect">
            <a:avLst/>
          </a:prstGeom>
          <a:noFill/>
          <a:ln>
            <a:noFill/>
          </a:ln>
        </p:spPr>
      </p:pic>
      <p:pic>
        <p:nvPicPr>
          <p:cNvPr descr=" " id="278" name="Google Shape;278;g2ca73e80c3b_0_240"/>
          <p:cNvPicPr preferRelativeResize="0"/>
          <p:nvPr/>
        </p:nvPicPr>
        <p:blipFill rotWithShape="1">
          <a:blip r:embed="rId12">
            <a:alphaModFix/>
          </a:blip>
          <a:srcRect b="0" l="0" r="0" t="0"/>
          <a:stretch/>
        </p:blipFill>
        <p:spPr>
          <a:xfrm>
            <a:off x="12041105" y="6858000"/>
            <a:ext cx="5220352" cy="5232412"/>
          </a:xfrm>
          <a:prstGeom prst="rect">
            <a:avLst/>
          </a:prstGeom>
          <a:noFill/>
          <a:ln>
            <a:noFill/>
          </a:ln>
        </p:spPr>
      </p:pic>
      <p:pic>
        <p:nvPicPr>
          <p:cNvPr descr=" " id="279" name="Google Shape;279;g2ca73e80c3b_0_240"/>
          <p:cNvPicPr preferRelativeResize="0"/>
          <p:nvPr/>
        </p:nvPicPr>
        <p:blipFill rotWithShape="1">
          <a:blip r:embed="rId13">
            <a:alphaModFix/>
          </a:blip>
          <a:srcRect b="0" l="0" r="0" t="0"/>
          <a:stretch/>
        </p:blipFill>
        <p:spPr>
          <a:xfrm>
            <a:off x="12676184" y="4597400"/>
            <a:ext cx="1702013" cy="1447800"/>
          </a:xfrm>
          <a:prstGeom prst="rect">
            <a:avLst/>
          </a:prstGeom>
          <a:noFill/>
          <a:ln>
            <a:noFill/>
          </a:ln>
        </p:spPr>
      </p:pic>
      <p:pic>
        <p:nvPicPr>
          <p:cNvPr descr=" " id="280" name="Google Shape;280;g2ca73e80c3b_0_240"/>
          <p:cNvPicPr preferRelativeResize="0"/>
          <p:nvPr/>
        </p:nvPicPr>
        <p:blipFill rotWithShape="1">
          <a:blip r:embed="rId13">
            <a:alphaModFix/>
          </a:blip>
          <a:srcRect b="0" l="0" r="0" t="0"/>
          <a:stretch/>
        </p:blipFill>
        <p:spPr>
          <a:xfrm>
            <a:off x="12676184" y="7810500"/>
            <a:ext cx="1702013" cy="1435100"/>
          </a:xfrm>
          <a:prstGeom prst="rect">
            <a:avLst/>
          </a:prstGeom>
          <a:noFill/>
          <a:ln>
            <a:noFill/>
          </a:ln>
        </p:spPr>
      </p:pic>
      <p:pic>
        <p:nvPicPr>
          <p:cNvPr descr=" " id="281" name="Google Shape;281;g2ca73e80c3b_0_240"/>
          <p:cNvPicPr preferRelativeResize="0"/>
          <p:nvPr/>
        </p:nvPicPr>
        <p:blipFill rotWithShape="1">
          <a:blip r:embed="rId14">
            <a:alphaModFix/>
          </a:blip>
          <a:srcRect b="0" l="0" r="0" t="0"/>
          <a:stretch/>
        </p:blipFill>
        <p:spPr>
          <a:xfrm>
            <a:off x="12028403" y="1079500"/>
            <a:ext cx="12702" cy="11569700"/>
          </a:xfrm>
          <a:prstGeom prst="rect">
            <a:avLst/>
          </a:prstGeom>
          <a:noFill/>
          <a:ln>
            <a:noFill/>
          </a:ln>
        </p:spPr>
      </p:pic>
      <p:pic>
        <p:nvPicPr>
          <p:cNvPr descr=" " id="282" name="Google Shape;282;g2ca73e80c3b_0_240"/>
          <p:cNvPicPr preferRelativeResize="0"/>
          <p:nvPr/>
        </p:nvPicPr>
        <p:blipFill rotWithShape="1">
          <a:blip r:embed="rId15">
            <a:alphaModFix/>
          </a:blip>
          <a:srcRect b="0" l="0" r="0" t="0"/>
          <a:stretch/>
        </p:blipFill>
        <p:spPr>
          <a:xfrm>
            <a:off x="3327816" y="6845300"/>
            <a:ext cx="17401175" cy="12700"/>
          </a:xfrm>
          <a:prstGeom prst="rect">
            <a:avLst/>
          </a:prstGeom>
          <a:noFill/>
          <a:ln>
            <a:noFill/>
          </a:ln>
        </p:spPr>
      </p:pic>
      <p:sp>
        <p:nvSpPr>
          <p:cNvPr id="283" name="Google Shape;283;g2ca73e80c3b_0_240"/>
          <p:cNvSpPr/>
          <p:nvPr/>
        </p:nvSpPr>
        <p:spPr>
          <a:xfrm>
            <a:off x="9996149" y="4102100"/>
            <a:ext cx="18375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12800"/>
              <a:buFont typeface="Goldman"/>
              <a:buNone/>
            </a:pPr>
            <a:r>
              <a:rPr b="1" i="0" lang="en-US" sz="12800" u="none" cap="none" strike="noStrike">
                <a:solidFill>
                  <a:srgbClr val="0E0E0E"/>
                </a:solidFill>
                <a:latin typeface="Goldman"/>
                <a:ea typeface="Goldman"/>
                <a:cs typeface="Goldman"/>
                <a:sym typeface="Goldman"/>
              </a:rPr>
              <a:t>S</a:t>
            </a:r>
            <a:endParaRPr b="0" i="0" sz="12800" u="none" cap="none" strike="noStrike">
              <a:solidFill>
                <a:schemeClr val="dk1"/>
              </a:solidFill>
              <a:latin typeface="Calibri"/>
              <a:ea typeface="Calibri"/>
              <a:cs typeface="Calibri"/>
              <a:sym typeface="Calibri"/>
            </a:endParaRPr>
          </a:p>
        </p:txBody>
      </p:sp>
      <p:sp>
        <p:nvSpPr>
          <p:cNvPr id="284" name="Google Shape;284;g2ca73e80c3b_0_240"/>
          <p:cNvSpPr/>
          <p:nvPr/>
        </p:nvSpPr>
        <p:spPr>
          <a:xfrm>
            <a:off x="12663483" y="4102100"/>
            <a:ext cx="24219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Goldman"/>
              <a:buNone/>
            </a:pPr>
            <a:r>
              <a:rPr b="1" i="0" lang="en-US" sz="12800" u="none" cap="none" strike="noStrike">
                <a:solidFill>
                  <a:srgbClr val="FFFFFF"/>
                </a:solidFill>
                <a:latin typeface="Goldman"/>
                <a:ea typeface="Goldman"/>
                <a:cs typeface="Goldman"/>
                <a:sym typeface="Goldman"/>
              </a:rPr>
              <a:t>W</a:t>
            </a:r>
            <a:endParaRPr b="0" i="0" sz="12800" u="none" cap="none" strike="noStrike">
              <a:solidFill>
                <a:schemeClr val="dk1"/>
              </a:solidFill>
              <a:latin typeface="Calibri"/>
              <a:ea typeface="Calibri"/>
              <a:cs typeface="Calibri"/>
              <a:sym typeface="Calibri"/>
            </a:endParaRPr>
          </a:p>
        </p:txBody>
      </p:sp>
      <p:sp>
        <p:nvSpPr>
          <p:cNvPr id="285" name="Google Shape;285;g2ca73e80c3b_0_240"/>
          <p:cNvSpPr/>
          <p:nvPr/>
        </p:nvSpPr>
        <p:spPr>
          <a:xfrm>
            <a:off x="9856432" y="7518400"/>
            <a:ext cx="19137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Goldman"/>
              <a:buNone/>
            </a:pPr>
            <a:r>
              <a:rPr b="1" i="0" lang="en-US" sz="12800" u="none" cap="none" strike="noStrike">
                <a:solidFill>
                  <a:srgbClr val="FFFFFF"/>
                </a:solidFill>
                <a:latin typeface="Goldman"/>
                <a:ea typeface="Goldman"/>
                <a:cs typeface="Goldman"/>
                <a:sym typeface="Goldman"/>
              </a:rPr>
              <a:t>O</a:t>
            </a:r>
            <a:endParaRPr b="0" i="0" sz="12800" u="none" cap="none" strike="noStrike">
              <a:solidFill>
                <a:schemeClr val="dk1"/>
              </a:solidFill>
              <a:latin typeface="Calibri"/>
              <a:ea typeface="Calibri"/>
              <a:cs typeface="Calibri"/>
              <a:sym typeface="Calibri"/>
            </a:endParaRPr>
          </a:p>
        </p:txBody>
      </p:sp>
      <p:sp>
        <p:nvSpPr>
          <p:cNvPr id="286" name="Google Shape;286;g2ca73e80c3b_0_240"/>
          <p:cNvSpPr/>
          <p:nvPr/>
        </p:nvSpPr>
        <p:spPr>
          <a:xfrm>
            <a:off x="12917514" y="7518400"/>
            <a:ext cx="17106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12800"/>
              <a:buFont typeface="Goldman"/>
              <a:buNone/>
            </a:pPr>
            <a:r>
              <a:rPr b="1" i="0" lang="en-US" sz="12800" u="none" cap="none" strike="noStrike">
                <a:solidFill>
                  <a:srgbClr val="0E0E0E"/>
                </a:solidFill>
                <a:latin typeface="Goldman"/>
                <a:ea typeface="Goldman"/>
                <a:cs typeface="Goldman"/>
                <a:sym typeface="Goldman"/>
              </a:rPr>
              <a:t>T</a:t>
            </a:r>
            <a:endParaRPr b="0" i="0" sz="12800" u="none" cap="none" strike="noStrike">
              <a:solidFill>
                <a:schemeClr val="dk1"/>
              </a:solidFill>
              <a:latin typeface="Calibri"/>
              <a:ea typeface="Calibri"/>
              <a:cs typeface="Calibri"/>
              <a:sym typeface="Calibri"/>
            </a:endParaRPr>
          </a:p>
        </p:txBody>
      </p:sp>
      <p:pic>
        <p:nvPicPr>
          <p:cNvPr descr=" " id="287" name="Google Shape;287;g2ca73e80c3b_0_240"/>
          <p:cNvPicPr preferRelativeResize="0"/>
          <p:nvPr/>
        </p:nvPicPr>
        <p:blipFill rotWithShape="1">
          <a:blip r:embed="rId16">
            <a:alphaModFix/>
          </a:blip>
          <a:srcRect b="0" l="0" r="0" t="0"/>
          <a:stretch/>
        </p:blipFill>
        <p:spPr>
          <a:xfrm>
            <a:off x="3327816" y="1079500"/>
            <a:ext cx="1625803" cy="1625600"/>
          </a:xfrm>
          <a:prstGeom prst="rect">
            <a:avLst/>
          </a:prstGeom>
          <a:noFill/>
          <a:ln>
            <a:noFill/>
          </a:ln>
        </p:spPr>
      </p:pic>
      <p:pic>
        <p:nvPicPr>
          <p:cNvPr descr=" " id="288" name="Google Shape;288;g2ca73e80c3b_0_240"/>
          <p:cNvPicPr preferRelativeResize="0"/>
          <p:nvPr/>
        </p:nvPicPr>
        <p:blipFill rotWithShape="1">
          <a:blip r:embed="rId17">
            <a:alphaModFix/>
          </a:blip>
          <a:srcRect b="0" l="0" r="0" t="0"/>
          <a:stretch/>
        </p:blipFill>
        <p:spPr>
          <a:xfrm>
            <a:off x="3412504" y="1164183"/>
            <a:ext cx="1456422" cy="1456246"/>
          </a:xfrm>
          <a:prstGeom prst="rect">
            <a:avLst/>
          </a:prstGeom>
          <a:noFill/>
          <a:ln>
            <a:noFill/>
          </a:ln>
        </p:spPr>
      </p:pic>
      <p:pic>
        <p:nvPicPr>
          <p:cNvPr descr=" " id="289" name="Google Shape;289;g2ca73e80c3b_0_240"/>
          <p:cNvPicPr preferRelativeResize="0"/>
          <p:nvPr/>
        </p:nvPicPr>
        <p:blipFill rotWithShape="1">
          <a:blip r:embed="rId16">
            <a:alphaModFix/>
          </a:blip>
          <a:srcRect b="0" l="0" r="0" t="0"/>
          <a:stretch/>
        </p:blipFill>
        <p:spPr>
          <a:xfrm>
            <a:off x="3327816" y="8128000"/>
            <a:ext cx="1625803" cy="1625600"/>
          </a:xfrm>
          <a:prstGeom prst="rect">
            <a:avLst/>
          </a:prstGeom>
          <a:noFill/>
          <a:ln>
            <a:noFill/>
          </a:ln>
        </p:spPr>
      </p:pic>
      <p:pic>
        <p:nvPicPr>
          <p:cNvPr descr=" " id="290" name="Google Shape;290;g2ca73e80c3b_0_240"/>
          <p:cNvPicPr preferRelativeResize="0"/>
          <p:nvPr/>
        </p:nvPicPr>
        <p:blipFill rotWithShape="1">
          <a:blip r:embed="rId18">
            <a:alphaModFix/>
          </a:blip>
          <a:srcRect b="0" l="0" r="0" t="0"/>
          <a:stretch/>
        </p:blipFill>
        <p:spPr>
          <a:xfrm>
            <a:off x="3429404" y="8132763"/>
            <a:ext cx="1519452" cy="1519262"/>
          </a:xfrm>
          <a:prstGeom prst="rect">
            <a:avLst/>
          </a:prstGeom>
          <a:noFill/>
          <a:ln>
            <a:noFill/>
          </a:ln>
        </p:spPr>
      </p:pic>
      <p:pic>
        <p:nvPicPr>
          <p:cNvPr descr=" " id="291" name="Google Shape;291;g2ca73e80c3b_0_240"/>
          <p:cNvPicPr preferRelativeResize="0"/>
          <p:nvPr/>
        </p:nvPicPr>
        <p:blipFill rotWithShape="1">
          <a:blip r:embed="rId16">
            <a:alphaModFix/>
          </a:blip>
          <a:srcRect b="0" l="0" r="0" t="0"/>
          <a:stretch/>
        </p:blipFill>
        <p:spPr>
          <a:xfrm>
            <a:off x="16473959" y="1079500"/>
            <a:ext cx="1625803" cy="1625600"/>
          </a:xfrm>
          <a:prstGeom prst="rect">
            <a:avLst/>
          </a:prstGeom>
          <a:noFill/>
          <a:ln>
            <a:noFill/>
          </a:ln>
        </p:spPr>
      </p:pic>
      <p:pic>
        <p:nvPicPr>
          <p:cNvPr descr=" " id="292" name="Google Shape;292;g2ca73e80c3b_0_240"/>
          <p:cNvPicPr preferRelativeResize="0"/>
          <p:nvPr/>
        </p:nvPicPr>
        <p:blipFill rotWithShape="1">
          <a:blip r:embed="rId19">
            <a:alphaModFix/>
          </a:blip>
          <a:srcRect b="0" l="0" r="0" t="0"/>
          <a:stretch/>
        </p:blipFill>
        <p:spPr>
          <a:xfrm>
            <a:off x="16677184" y="1282700"/>
            <a:ext cx="1192256" cy="1190414"/>
          </a:xfrm>
          <a:prstGeom prst="rect">
            <a:avLst/>
          </a:prstGeom>
          <a:noFill/>
          <a:ln>
            <a:noFill/>
          </a:ln>
        </p:spPr>
      </p:pic>
      <p:pic>
        <p:nvPicPr>
          <p:cNvPr descr=" " id="293" name="Google Shape;293;g2ca73e80c3b_0_240"/>
          <p:cNvPicPr preferRelativeResize="0"/>
          <p:nvPr/>
        </p:nvPicPr>
        <p:blipFill rotWithShape="1">
          <a:blip r:embed="rId16">
            <a:alphaModFix/>
          </a:blip>
          <a:srcRect b="0" l="0" r="0" t="0"/>
          <a:stretch/>
        </p:blipFill>
        <p:spPr>
          <a:xfrm>
            <a:off x="16473959" y="8128000"/>
            <a:ext cx="1625803" cy="1625600"/>
          </a:xfrm>
          <a:prstGeom prst="rect">
            <a:avLst/>
          </a:prstGeom>
          <a:noFill/>
          <a:ln>
            <a:noFill/>
          </a:ln>
        </p:spPr>
      </p:pic>
      <p:pic>
        <p:nvPicPr>
          <p:cNvPr descr=" " id="294" name="Google Shape;294;g2ca73e80c3b_0_240"/>
          <p:cNvPicPr preferRelativeResize="0"/>
          <p:nvPr/>
        </p:nvPicPr>
        <p:blipFill rotWithShape="1">
          <a:blip r:embed="rId20">
            <a:alphaModFix/>
          </a:blip>
          <a:srcRect b="0" l="0" r="0" t="0"/>
          <a:stretch/>
        </p:blipFill>
        <p:spPr>
          <a:xfrm>
            <a:off x="16541703" y="8128000"/>
            <a:ext cx="1490319" cy="1625600"/>
          </a:xfrm>
          <a:prstGeom prst="rect">
            <a:avLst/>
          </a:prstGeom>
          <a:noFill/>
          <a:ln>
            <a:noFill/>
          </a:ln>
        </p:spPr>
      </p:pic>
      <p:sp>
        <p:nvSpPr>
          <p:cNvPr id="295" name="Google Shape;295;g2ca73e80c3b_0_240"/>
          <p:cNvSpPr/>
          <p:nvPr/>
        </p:nvSpPr>
        <p:spPr>
          <a:xfrm>
            <a:off x="3327816" y="3549650"/>
            <a:ext cx="4572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g2ca73e80c3b_0_240"/>
          <p:cNvSpPr/>
          <p:nvPr/>
        </p:nvSpPr>
        <p:spPr>
          <a:xfrm>
            <a:off x="3327816" y="3549650"/>
            <a:ext cx="4572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g2ca73e80c3b_0_240"/>
          <p:cNvSpPr/>
          <p:nvPr/>
        </p:nvSpPr>
        <p:spPr>
          <a:xfrm>
            <a:off x="3327816" y="3549650"/>
            <a:ext cx="4572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g2ca73e80c3b_0_240"/>
          <p:cNvSpPr/>
          <p:nvPr/>
        </p:nvSpPr>
        <p:spPr>
          <a:xfrm>
            <a:off x="3327816" y="3549650"/>
            <a:ext cx="4725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Goldman"/>
              <a:buNone/>
            </a:pPr>
            <a:r>
              <a:rPr b="1" i="0" lang="en-US" sz="3600" u="none" cap="none" strike="noStrike">
                <a:solidFill>
                  <a:srgbClr val="0E0E0E"/>
                </a:solidFill>
                <a:latin typeface="Goldman"/>
                <a:ea typeface="Goldman"/>
                <a:cs typeface="Goldman"/>
                <a:sym typeface="Goldman"/>
              </a:rPr>
              <a:t>Strengths</a:t>
            </a:r>
            <a:endParaRPr b="0" i="0" sz="3600" u="none" cap="none" strike="noStrike">
              <a:solidFill>
                <a:schemeClr val="dk1"/>
              </a:solidFill>
              <a:latin typeface="Calibri"/>
              <a:ea typeface="Calibri"/>
              <a:cs typeface="Calibri"/>
              <a:sym typeface="Calibri"/>
            </a:endParaRPr>
          </a:p>
        </p:txBody>
      </p:sp>
      <p:sp>
        <p:nvSpPr>
          <p:cNvPr id="299" name="Google Shape;299;g2ca73e80c3b_0_240"/>
          <p:cNvSpPr/>
          <p:nvPr/>
        </p:nvSpPr>
        <p:spPr>
          <a:xfrm>
            <a:off x="3327816" y="429895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300" name="Google Shape;300;g2ca73e80c3b_0_240"/>
          <p:cNvSpPr/>
          <p:nvPr/>
        </p:nvSpPr>
        <p:spPr>
          <a:xfrm>
            <a:off x="3327816" y="10598150"/>
            <a:ext cx="4572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g2ca73e80c3b_0_240"/>
          <p:cNvSpPr/>
          <p:nvPr/>
        </p:nvSpPr>
        <p:spPr>
          <a:xfrm>
            <a:off x="3327816" y="10598150"/>
            <a:ext cx="4572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g2ca73e80c3b_0_240"/>
          <p:cNvSpPr/>
          <p:nvPr/>
        </p:nvSpPr>
        <p:spPr>
          <a:xfrm>
            <a:off x="3327816" y="10598150"/>
            <a:ext cx="4572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g2ca73e80c3b_0_240"/>
          <p:cNvSpPr/>
          <p:nvPr/>
        </p:nvSpPr>
        <p:spPr>
          <a:xfrm>
            <a:off x="3327816" y="10598150"/>
            <a:ext cx="4725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Goldman"/>
              <a:buNone/>
            </a:pPr>
            <a:r>
              <a:rPr b="1" i="0" lang="en-US" sz="3600" u="none" cap="none" strike="noStrike">
                <a:solidFill>
                  <a:srgbClr val="0E0E0E"/>
                </a:solidFill>
                <a:latin typeface="Goldman"/>
                <a:ea typeface="Goldman"/>
                <a:cs typeface="Goldman"/>
                <a:sym typeface="Goldman"/>
              </a:rPr>
              <a:t>Opportunities</a:t>
            </a:r>
            <a:endParaRPr b="0" i="0" sz="3600" u="none" cap="none" strike="noStrike">
              <a:solidFill>
                <a:schemeClr val="dk1"/>
              </a:solidFill>
              <a:latin typeface="Calibri"/>
              <a:ea typeface="Calibri"/>
              <a:cs typeface="Calibri"/>
              <a:sym typeface="Calibri"/>
            </a:endParaRPr>
          </a:p>
        </p:txBody>
      </p:sp>
      <p:sp>
        <p:nvSpPr>
          <p:cNvPr id="304" name="Google Shape;304;g2ca73e80c3b_0_240"/>
          <p:cNvSpPr/>
          <p:nvPr/>
        </p:nvSpPr>
        <p:spPr>
          <a:xfrm>
            <a:off x="3327816" y="1134745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305" name="Google Shape;305;g2ca73e80c3b_0_240"/>
          <p:cNvSpPr/>
          <p:nvPr/>
        </p:nvSpPr>
        <p:spPr>
          <a:xfrm>
            <a:off x="16473959" y="3549650"/>
            <a:ext cx="4572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g2ca73e80c3b_0_240"/>
          <p:cNvSpPr/>
          <p:nvPr/>
        </p:nvSpPr>
        <p:spPr>
          <a:xfrm>
            <a:off x="16473959" y="3549650"/>
            <a:ext cx="4572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g2ca73e80c3b_0_240"/>
          <p:cNvSpPr/>
          <p:nvPr/>
        </p:nvSpPr>
        <p:spPr>
          <a:xfrm>
            <a:off x="16473959" y="3549650"/>
            <a:ext cx="4572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g2ca73e80c3b_0_240"/>
          <p:cNvSpPr/>
          <p:nvPr/>
        </p:nvSpPr>
        <p:spPr>
          <a:xfrm>
            <a:off x="16473959" y="3549650"/>
            <a:ext cx="4725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Goldman"/>
              <a:buNone/>
            </a:pPr>
            <a:r>
              <a:rPr b="1" i="0" lang="en-US" sz="3600" u="none" cap="none" strike="noStrike">
                <a:solidFill>
                  <a:srgbClr val="0E0E0E"/>
                </a:solidFill>
                <a:latin typeface="Goldman"/>
                <a:ea typeface="Goldman"/>
                <a:cs typeface="Goldman"/>
                <a:sym typeface="Goldman"/>
              </a:rPr>
              <a:t>Weaknesses</a:t>
            </a:r>
            <a:endParaRPr b="0" i="0" sz="3600" u="none" cap="none" strike="noStrike">
              <a:solidFill>
                <a:schemeClr val="dk1"/>
              </a:solidFill>
              <a:latin typeface="Calibri"/>
              <a:ea typeface="Calibri"/>
              <a:cs typeface="Calibri"/>
              <a:sym typeface="Calibri"/>
            </a:endParaRPr>
          </a:p>
        </p:txBody>
      </p:sp>
      <p:sp>
        <p:nvSpPr>
          <p:cNvPr id="309" name="Google Shape;309;g2ca73e80c3b_0_240"/>
          <p:cNvSpPr/>
          <p:nvPr/>
        </p:nvSpPr>
        <p:spPr>
          <a:xfrm>
            <a:off x="16473959" y="429895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310" name="Google Shape;310;g2ca73e80c3b_0_240"/>
          <p:cNvSpPr/>
          <p:nvPr/>
        </p:nvSpPr>
        <p:spPr>
          <a:xfrm>
            <a:off x="16473959" y="10598150"/>
            <a:ext cx="4572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g2ca73e80c3b_0_240"/>
          <p:cNvSpPr/>
          <p:nvPr/>
        </p:nvSpPr>
        <p:spPr>
          <a:xfrm>
            <a:off x="16473959" y="10598150"/>
            <a:ext cx="4572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g2ca73e80c3b_0_240"/>
          <p:cNvSpPr/>
          <p:nvPr/>
        </p:nvSpPr>
        <p:spPr>
          <a:xfrm>
            <a:off x="16473959" y="10598150"/>
            <a:ext cx="4572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g2ca73e80c3b_0_240"/>
          <p:cNvSpPr/>
          <p:nvPr/>
        </p:nvSpPr>
        <p:spPr>
          <a:xfrm>
            <a:off x="16473959" y="10598150"/>
            <a:ext cx="4725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Goldman"/>
              <a:buNone/>
            </a:pPr>
            <a:r>
              <a:rPr b="1" i="0" lang="en-US" sz="3600" u="none" cap="none" strike="noStrike">
                <a:solidFill>
                  <a:srgbClr val="0E0E0E"/>
                </a:solidFill>
                <a:latin typeface="Goldman"/>
                <a:ea typeface="Goldman"/>
                <a:cs typeface="Goldman"/>
                <a:sym typeface="Goldman"/>
              </a:rPr>
              <a:t>Threats</a:t>
            </a:r>
            <a:endParaRPr b="0" i="0" sz="3600" u="none" cap="none" strike="noStrike">
              <a:solidFill>
                <a:schemeClr val="dk1"/>
              </a:solidFill>
              <a:latin typeface="Calibri"/>
              <a:ea typeface="Calibri"/>
              <a:cs typeface="Calibri"/>
              <a:sym typeface="Calibri"/>
            </a:endParaRPr>
          </a:p>
        </p:txBody>
      </p:sp>
      <p:sp>
        <p:nvSpPr>
          <p:cNvPr id="314" name="Google Shape;314;g2ca73e80c3b_0_240"/>
          <p:cNvSpPr/>
          <p:nvPr/>
        </p:nvSpPr>
        <p:spPr>
          <a:xfrm>
            <a:off x="16473959" y="1134745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EAD4"/>
        </a:solidFill>
      </p:bgPr>
    </p:bg>
    <p:spTree>
      <p:nvGrpSpPr>
        <p:cNvPr id="319" name="Shape 319"/>
        <p:cNvGrpSpPr/>
        <p:nvPr/>
      </p:nvGrpSpPr>
      <p:grpSpPr>
        <a:xfrm>
          <a:off x="0" y="0"/>
          <a:ext cx="0" cy="0"/>
          <a:chOff x="0" y="0"/>
          <a:chExt cx="0" cy="0"/>
        </a:xfrm>
      </p:grpSpPr>
      <p:pic>
        <p:nvPicPr>
          <p:cNvPr descr=" " id="320" name="Google Shape;320;g2ca73e80c3b_0_293"/>
          <p:cNvPicPr preferRelativeResize="0"/>
          <p:nvPr/>
        </p:nvPicPr>
        <p:blipFill rotWithShape="1">
          <a:blip r:embed="rId3">
            <a:alphaModFix/>
          </a:blip>
          <a:srcRect b="0" l="0" r="0" t="0"/>
          <a:stretch/>
        </p:blipFill>
        <p:spPr>
          <a:xfrm>
            <a:off x="11101187" y="0"/>
            <a:ext cx="13285861" cy="13716000"/>
          </a:xfrm>
          <a:prstGeom prst="rect">
            <a:avLst/>
          </a:prstGeom>
          <a:noFill/>
          <a:ln>
            <a:noFill/>
          </a:ln>
        </p:spPr>
      </p:pic>
      <p:pic>
        <p:nvPicPr>
          <p:cNvPr descr=" " id="321" name="Google Shape;321;g2ca73e80c3b_0_293"/>
          <p:cNvPicPr preferRelativeResize="0"/>
          <p:nvPr/>
        </p:nvPicPr>
        <p:blipFill rotWithShape="1">
          <a:blip r:embed="rId4">
            <a:alphaModFix/>
          </a:blip>
          <a:srcRect b="0" l="0" r="0" t="0"/>
          <a:stretch/>
        </p:blipFill>
        <p:spPr>
          <a:xfrm>
            <a:off x="0" y="12700"/>
            <a:ext cx="22380197" cy="13703300"/>
          </a:xfrm>
          <a:prstGeom prst="rect">
            <a:avLst/>
          </a:prstGeom>
          <a:noFill/>
          <a:ln>
            <a:noFill/>
          </a:ln>
        </p:spPr>
      </p:pic>
      <p:pic>
        <p:nvPicPr>
          <p:cNvPr descr=" " id="322" name="Google Shape;322;g2ca73e80c3b_0_293"/>
          <p:cNvPicPr preferRelativeResize="0"/>
          <p:nvPr/>
        </p:nvPicPr>
        <p:blipFill rotWithShape="1">
          <a:blip r:embed="rId5">
            <a:alphaModFix/>
          </a:blip>
          <a:srcRect b="0" l="0" r="0" t="0"/>
          <a:stretch/>
        </p:blipFill>
        <p:spPr>
          <a:xfrm>
            <a:off x="609676" y="520700"/>
            <a:ext cx="1714714" cy="1689100"/>
          </a:xfrm>
          <a:prstGeom prst="rect">
            <a:avLst/>
          </a:prstGeom>
          <a:noFill/>
          <a:ln>
            <a:noFill/>
          </a:ln>
        </p:spPr>
      </p:pic>
      <p:pic>
        <p:nvPicPr>
          <p:cNvPr descr=" " id="323" name="Google Shape;323;g2ca73e80c3b_0_293"/>
          <p:cNvPicPr preferRelativeResize="0"/>
          <p:nvPr/>
        </p:nvPicPr>
        <p:blipFill rotWithShape="1">
          <a:blip r:embed="rId6">
            <a:alphaModFix/>
          </a:blip>
          <a:srcRect b="0" l="0" r="0" t="0"/>
          <a:stretch/>
        </p:blipFill>
        <p:spPr>
          <a:xfrm>
            <a:off x="1460683" y="1739900"/>
            <a:ext cx="1562295" cy="1536700"/>
          </a:xfrm>
          <a:prstGeom prst="rect">
            <a:avLst/>
          </a:prstGeom>
          <a:noFill/>
          <a:ln>
            <a:noFill/>
          </a:ln>
        </p:spPr>
      </p:pic>
      <p:pic>
        <p:nvPicPr>
          <p:cNvPr descr=" " id="324" name="Google Shape;324;g2ca73e80c3b_0_293"/>
          <p:cNvPicPr preferRelativeResize="0"/>
          <p:nvPr/>
        </p:nvPicPr>
        <p:blipFill rotWithShape="1">
          <a:blip r:embed="rId7">
            <a:alphaModFix/>
          </a:blip>
          <a:srcRect b="0" l="0" r="0" t="0"/>
          <a:stretch/>
        </p:blipFill>
        <p:spPr>
          <a:xfrm>
            <a:off x="20563870" y="10363200"/>
            <a:ext cx="2705438" cy="2667000"/>
          </a:xfrm>
          <a:prstGeom prst="rect">
            <a:avLst/>
          </a:prstGeom>
          <a:noFill/>
          <a:ln>
            <a:noFill/>
          </a:ln>
        </p:spPr>
      </p:pic>
      <p:pic>
        <p:nvPicPr>
          <p:cNvPr descr=" " id="325" name="Google Shape;325;g2ca73e80c3b_0_293"/>
          <p:cNvPicPr preferRelativeResize="0"/>
          <p:nvPr/>
        </p:nvPicPr>
        <p:blipFill rotWithShape="1">
          <a:blip r:embed="rId8">
            <a:alphaModFix/>
          </a:blip>
          <a:srcRect b="0" l="0" r="0" t="0"/>
          <a:stretch/>
        </p:blipFill>
        <p:spPr>
          <a:xfrm>
            <a:off x="609676" y="12204700"/>
            <a:ext cx="736692" cy="825500"/>
          </a:xfrm>
          <a:prstGeom prst="rect">
            <a:avLst/>
          </a:prstGeom>
          <a:noFill/>
          <a:ln>
            <a:noFill/>
          </a:ln>
        </p:spPr>
      </p:pic>
      <p:sp>
        <p:nvSpPr>
          <p:cNvPr id="326" name="Google Shape;326;g2ca73e80c3b_0_29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7" name="Google Shape;327;g2ca73e80c3b_0_293"/>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pic>
        <p:nvPicPr>
          <p:cNvPr descr=" " id="328" name="Google Shape;328;g2ca73e80c3b_0_293"/>
          <p:cNvPicPr preferRelativeResize="0"/>
          <p:nvPr/>
        </p:nvPicPr>
        <p:blipFill rotWithShape="1">
          <a:blip r:embed="rId10">
            <a:alphaModFix/>
          </a:blip>
          <a:srcRect b="0" l="0" r="0" t="0"/>
          <a:stretch/>
        </p:blipFill>
        <p:spPr>
          <a:xfrm>
            <a:off x="10364495" y="1549400"/>
            <a:ext cx="12739692" cy="10617200"/>
          </a:xfrm>
          <a:prstGeom prst="rect">
            <a:avLst/>
          </a:prstGeom>
          <a:noFill/>
          <a:ln>
            <a:noFill/>
          </a:ln>
        </p:spPr>
      </p:pic>
      <p:sp>
        <p:nvSpPr>
          <p:cNvPr id="329" name="Google Shape;329;g2ca73e80c3b_0_293"/>
          <p:cNvSpPr/>
          <p:nvPr/>
        </p:nvSpPr>
        <p:spPr>
          <a:xfrm>
            <a:off x="1397175" y="1143000"/>
            <a:ext cx="106905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Goldman"/>
              <a:buNone/>
            </a:pPr>
            <a:r>
              <a:rPr b="1" i="0" lang="en-US" sz="8000" u="none" cap="none" strike="noStrike">
                <a:solidFill>
                  <a:srgbClr val="0E0E0E"/>
                </a:solidFill>
                <a:latin typeface="Goldman"/>
                <a:ea typeface="Goldman"/>
                <a:cs typeface="Goldman"/>
                <a:sym typeface="Goldman"/>
              </a:rPr>
              <a:t>Some Data</a:t>
            </a:r>
            <a:endParaRPr b="0" i="0" sz="8000" u="none" cap="none" strike="noStrike">
              <a:solidFill>
                <a:schemeClr val="dk1"/>
              </a:solidFill>
              <a:latin typeface="Calibri"/>
              <a:ea typeface="Calibri"/>
              <a:cs typeface="Calibri"/>
              <a:sym typeface="Calibri"/>
            </a:endParaRPr>
          </a:p>
        </p:txBody>
      </p:sp>
      <p:sp>
        <p:nvSpPr>
          <p:cNvPr id="330" name="Google Shape;330;g2ca73e80c3b_0_293"/>
          <p:cNvSpPr/>
          <p:nvPr/>
        </p:nvSpPr>
        <p:spPr>
          <a:xfrm>
            <a:off x="1244756" y="5029200"/>
            <a:ext cx="8573700" cy="675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g2ca73e80c3b_0_293"/>
          <p:cNvSpPr/>
          <p:nvPr/>
        </p:nvSpPr>
        <p:spPr>
          <a:xfrm>
            <a:off x="1244756" y="5029200"/>
            <a:ext cx="8573700" cy="186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g2ca73e80c3b_0_293"/>
          <p:cNvSpPr/>
          <p:nvPr/>
        </p:nvSpPr>
        <p:spPr>
          <a:xfrm>
            <a:off x="1244756" y="5353050"/>
            <a:ext cx="23751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g2ca73e80c3b_0_293"/>
          <p:cNvSpPr/>
          <p:nvPr/>
        </p:nvSpPr>
        <p:spPr>
          <a:xfrm>
            <a:off x="1244756" y="5353050"/>
            <a:ext cx="27138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Goldman"/>
              <a:buNone/>
            </a:pPr>
            <a:r>
              <a:rPr b="1" i="0" lang="en-US" sz="8000" u="none" cap="none" strike="noStrike">
                <a:solidFill>
                  <a:srgbClr val="272727"/>
                </a:solidFill>
                <a:latin typeface="Goldman"/>
                <a:ea typeface="Goldman"/>
                <a:cs typeface="Goldman"/>
                <a:sym typeface="Goldman"/>
              </a:rPr>
              <a:t>75%</a:t>
            </a:r>
            <a:endParaRPr b="0" i="0" sz="8000" u="none" cap="none" strike="noStrike">
              <a:solidFill>
                <a:schemeClr val="dk1"/>
              </a:solidFill>
              <a:latin typeface="Calibri"/>
              <a:ea typeface="Calibri"/>
              <a:cs typeface="Calibri"/>
              <a:sym typeface="Calibri"/>
            </a:endParaRPr>
          </a:p>
        </p:txBody>
      </p:sp>
      <p:sp>
        <p:nvSpPr>
          <p:cNvPr id="334" name="Google Shape;334;g2ca73e80c3b_0_293"/>
          <p:cNvSpPr/>
          <p:nvPr/>
        </p:nvSpPr>
        <p:spPr>
          <a:xfrm>
            <a:off x="3823178" y="5029200"/>
            <a:ext cx="5995200" cy="186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g2ca73e80c3b_0_293"/>
          <p:cNvSpPr/>
          <p:nvPr/>
        </p:nvSpPr>
        <p:spPr>
          <a:xfrm>
            <a:off x="3823178" y="5029200"/>
            <a:ext cx="61476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Goldman"/>
              <a:buNone/>
            </a:pPr>
            <a:r>
              <a:rPr b="1" i="0" lang="en-US" sz="3600" u="none" cap="none" strike="noStrike">
                <a:solidFill>
                  <a:srgbClr val="0E0E0E"/>
                </a:solidFill>
                <a:latin typeface="Goldman"/>
                <a:ea typeface="Goldman"/>
                <a:cs typeface="Goldman"/>
                <a:sym typeface="Goldman"/>
              </a:rPr>
              <a:t>Enchanted Creatures</a:t>
            </a:r>
            <a:endParaRPr b="0" i="0" sz="3600" u="none" cap="none" strike="noStrike">
              <a:solidFill>
                <a:schemeClr val="dk1"/>
              </a:solidFill>
              <a:latin typeface="Calibri"/>
              <a:ea typeface="Calibri"/>
              <a:cs typeface="Calibri"/>
              <a:sym typeface="Calibri"/>
            </a:endParaRPr>
          </a:p>
        </p:txBody>
      </p:sp>
      <p:sp>
        <p:nvSpPr>
          <p:cNvPr id="336" name="Google Shape;336;g2ca73e80c3b_0_293"/>
          <p:cNvSpPr/>
          <p:nvPr/>
        </p:nvSpPr>
        <p:spPr>
          <a:xfrm>
            <a:off x="3823178" y="5676900"/>
            <a:ext cx="61305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337" name="Google Shape;337;g2ca73e80c3b_0_293"/>
          <p:cNvSpPr/>
          <p:nvPr/>
        </p:nvSpPr>
        <p:spPr>
          <a:xfrm>
            <a:off x="1244756" y="7505700"/>
            <a:ext cx="8573700" cy="180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g2ca73e80c3b_0_293"/>
          <p:cNvSpPr/>
          <p:nvPr/>
        </p:nvSpPr>
        <p:spPr>
          <a:xfrm>
            <a:off x="1244756" y="7797800"/>
            <a:ext cx="25275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g2ca73e80c3b_0_293"/>
          <p:cNvSpPr/>
          <p:nvPr/>
        </p:nvSpPr>
        <p:spPr>
          <a:xfrm>
            <a:off x="1244756" y="7797800"/>
            <a:ext cx="28662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Goldman"/>
              <a:buNone/>
            </a:pPr>
            <a:r>
              <a:rPr b="1" i="0" lang="en-US" sz="8000" u="none" cap="none" strike="noStrike">
                <a:solidFill>
                  <a:srgbClr val="272727"/>
                </a:solidFill>
                <a:latin typeface="Goldman"/>
                <a:ea typeface="Goldman"/>
                <a:cs typeface="Goldman"/>
                <a:sym typeface="Goldman"/>
              </a:rPr>
              <a:t>60%</a:t>
            </a:r>
            <a:endParaRPr b="0" i="0" sz="8000" u="none" cap="none" strike="noStrike">
              <a:solidFill>
                <a:schemeClr val="dk1"/>
              </a:solidFill>
              <a:latin typeface="Calibri"/>
              <a:ea typeface="Calibri"/>
              <a:cs typeface="Calibri"/>
              <a:sym typeface="Calibri"/>
            </a:endParaRPr>
          </a:p>
        </p:txBody>
      </p:sp>
      <p:sp>
        <p:nvSpPr>
          <p:cNvPr id="340" name="Google Shape;340;g2ca73e80c3b_0_293"/>
          <p:cNvSpPr/>
          <p:nvPr/>
        </p:nvSpPr>
        <p:spPr>
          <a:xfrm>
            <a:off x="3975597" y="7505700"/>
            <a:ext cx="5842800" cy="180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g2ca73e80c3b_0_293"/>
          <p:cNvSpPr/>
          <p:nvPr/>
        </p:nvSpPr>
        <p:spPr>
          <a:xfrm>
            <a:off x="3975597" y="7505700"/>
            <a:ext cx="5995200" cy="124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Goldman"/>
              <a:buNone/>
            </a:pPr>
            <a:r>
              <a:rPr b="1" i="0" lang="en-US" sz="3600" u="none" cap="none" strike="noStrike">
                <a:solidFill>
                  <a:srgbClr val="0E0E0E"/>
                </a:solidFill>
                <a:latin typeface="Goldman"/>
                <a:ea typeface="Goldman"/>
                <a:cs typeface="Goldman"/>
                <a:sym typeface="Goldman"/>
              </a:rPr>
              <a:t>Magic-Wielding Individuals</a:t>
            </a:r>
            <a:endParaRPr b="0" i="0" sz="3600" u="none" cap="none" strike="noStrike">
              <a:solidFill>
                <a:schemeClr val="dk1"/>
              </a:solidFill>
              <a:latin typeface="Calibri"/>
              <a:ea typeface="Calibri"/>
              <a:cs typeface="Calibri"/>
              <a:sym typeface="Calibri"/>
            </a:endParaRPr>
          </a:p>
        </p:txBody>
      </p:sp>
      <p:sp>
        <p:nvSpPr>
          <p:cNvPr id="342" name="Google Shape;342;g2ca73e80c3b_0_293"/>
          <p:cNvSpPr/>
          <p:nvPr/>
        </p:nvSpPr>
        <p:spPr>
          <a:xfrm>
            <a:off x="3975597" y="8699500"/>
            <a:ext cx="59781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343" name="Google Shape;343;g2ca73e80c3b_0_293"/>
          <p:cNvSpPr/>
          <p:nvPr/>
        </p:nvSpPr>
        <p:spPr>
          <a:xfrm>
            <a:off x="1244756" y="9918700"/>
            <a:ext cx="8573700" cy="186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g2ca73e80c3b_0_293"/>
          <p:cNvSpPr/>
          <p:nvPr/>
        </p:nvSpPr>
        <p:spPr>
          <a:xfrm>
            <a:off x="1244756" y="10242550"/>
            <a:ext cx="25275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g2ca73e80c3b_0_293"/>
          <p:cNvSpPr/>
          <p:nvPr/>
        </p:nvSpPr>
        <p:spPr>
          <a:xfrm>
            <a:off x="1244756" y="10242550"/>
            <a:ext cx="28662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Goldman"/>
              <a:buNone/>
            </a:pPr>
            <a:r>
              <a:rPr b="1" i="0" lang="en-US" sz="8000" u="none" cap="none" strike="noStrike">
                <a:solidFill>
                  <a:srgbClr val="272727"/>
                </a:solidFill>
                <a:latin typeface="Goldman"/>
                <a:ea typeface="Goldman"/>
                <a:cs typeface="Goldman"/>
                <a:sym typeface="Goldman"/>
              </a:rPr>
              <a:t>90%</a:t>
            </a:r>
            <a:endParaRPr b="0" i="0" sz="8000" u="none" cap="none" strike="noStrike">
              <a:solidFill>
                <a:schemeClr val="dk1"/>
              </a:solidFill>
              <a:latin typeface="Calibri"/>
              <a:ea typeface="Calibri"/>
              <a:cs typeface="Calibri"/>
              <a:sym typeface="Calibri"/>
            </a:endParaRPr>
          </a:p>
        </p:txBody>
      </p:sp>
      <p:sp>
        <p:nvSpPr>
          <p:cNvPr id="346" name="Google Shape;346;g2ca73e80c3b_0_293"/>
          <p:cNvSpPr/>
          <p:nvPr/>
        </p:nvSpPr>
        <p:spPr>
          <a:xfrm>
            <a:off x="3975597" y="9918700"/>
            <a:ext cx="5842800" cy="186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g2ca73e80c3b_0_293"/>
          <p:cNvSpPr/>
          <p:nvPr/>
        </p:nvSpPr>
        <p:spPr>
          <a:xfrm>
            <a:off x="3975597" y="9918700"/>
            <a:ext cx="59952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Goldman"/>
              <a:buNone/>
            </a:pPr>
            <a:r>
              <a:rPr b="1" i="0" lang="en-US" sz="3600" u="none" cap="none" strike="noStrike">
                <a:solidFill>
                  <a:srgbClr val="0E0E0E"/>
                </a:solidFill>
                <a:latin typeface="Goldman"/>
                <a:ea typeface="Goldman"/>
                <a:cs typeface="Goldman"/>
                <a:sym typeface="Goldman"/>
              </a:rPr>
              <a:t>Spells Cast</a:t>
            </a:r>
            <a:endParaRPr b="0" i="0" sz="3600" u="none" cap="none" strike="noStrike">
              <a:solidFill>
                <a:schemeClr val="dk1"/>
              </a:solidFill>
              <a:latin typeface="Calibri"/>
              <a:ea typeface="Calibri"/>
              <a:cs typeface="Calibri"/>
              <a:sym typeface="Calibri"/>
            </a:endParaRPr>
          </a:p>
        </p:txBody>
      </p:sp>
      <p:sp>
        <p:nvSpPr>
          <p:cNvPr id="348" name="Google Shape;348;g2ca73e80c3b_0_293"/>
          <p:cNvSpPr/>
          <p:nvPr/>
        </p:nvSpPr>
        <p:spPr>
          <a:xfrm>
            <a:off x="3975597" y="10566400"/>
            <a:ext cx="59781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EAD4"/>
        </a:solidFill>
      </p:bgPr>
    </p:bg>
    <p:spTree>
      <p:nvGrpSpPr>
        <p:cNvPr id="353" name="Shape 353"/>
        <p:cNvGrpSpPr/>
        <p:nvPr/>
      </p:nvGrpSpPr>
      <p:grpSpPr>
        <a:xfrm>
          <a:off x="0" y="0"/>
          <a:ext cx="0" cy="0"/>
          <a:chOff x="0" y="0"/>
          <a:chExt cx="0" cy="0"/>
        </a:xfrm>
      </p:grpSpPr>
      <p:sp>
        <p:nvSpPr>
          <p:cNvPr id="354" name="Google Shape;354;g2ca73e80c3b_0_326"/>
          <p:cNvSpPr/>
          <p:nvPr/>
        </p:nvSpPr>
        <p:spPr>
          <a:xfrm>
            <a:off x="0" y="0"/>
            <a:ext cx="24387000" cy="13716000"/>
          </a:xfrm>
          <a:prstGeom prst="rect">
            <a:avLst/>
          </a:prstGeom>
          <a:solidFill>
            <a:srgbClr val="CAD5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55" name="Google Shape;355;g2ca73e80c3b_0_326"/>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356" name="Google Shape;356;g2ca73e80c3b_0_326"/>
          <p:cNvPicPr preferRelativeResize="0"/>
          <p:nvPr/>
        </p:nvPicPr>
        <p:blipFill rotWithShape="1">
          <a:blip r:embed="rId4">
            <a:alphaModFix/>
          </a:blip>
          <a:srcRect b="0" l="0" r="0" t="0"/>
          <a:stretch/>
        </p:blipFill>
        <p:spPr>
          <a:xfrm>
            <a:off x="2146568" y="1460500"/>
            <a:ext cx="2476810" cy="2438400"/>
          </a:xfrm>
          <a:prstGeom prst="rect">
            <a:avLst/>
          </a:prstGeom>
          <a:noFill/>
          <a:ln>
            <a:noFill/>
          </a:ln>
        </p:spPr>
      </p:pic>
      <p:pic>
        <p:nvPicPr>
          <p:cNvPr descr=" " id="357" name="Google Shape;357;g2ca73e80c3b_0_326"/>
          <p:cNvPicPr preferRelativeResize="0"/>
          <p:nvPr/>
        </p:nvPicPr>
        <p:blipFill rotWithShape="1">
          <a:blip r:embed="rId5">
            <a:alphaModFix/>
          </a:blip>
          <a:srcRect b="0" l="0" r="0" t="0"/>
          <a:stretch/>
        </p:blipFill>
        <p:spPr>
          <a:xfrm>
            <a:off x="19204800" y="10782300"/>
            <a:ext cx="1727416" cy="1701800"/>
          </a:xfrm>
          <a:prstGeom prst="rect">
            <a:avLst/>
          </a:prstGeom>
          <a:noFill/>
          <a:ln>
            <a:noFill/>
          </a:ln>
        </p:spPr>
      </p:pic>
      <p:pic>
        <p:nvPicPr>
          <p:cNvPr descr=" " id="358" name="Google Shape;358;g2ca73e80c3b_0_326"/>
          <p:cNvPicPr preferRelativeResize="0"/>
          <p:nvPr/>
        </p:nvPicPr>
        <p:blipFill rotWithShape="1">
          <a:blip r:embed="rId6">
            <a:alphaModFix/>
          </a:blip>
          <a:srcRect b="0" l="0" r="0" t="0"/>
          <a:stretch/>
        </p:blipFill>
        <p:spPr>
          <a:xfrm>
            <a:off x="18658632" y="9804400"/>
            <a:ext cx="1409876" cy="1384300"/>
          </a:xfrm>
          <a:prstGeom prst="rect">
            <a:avLst/>
          </a:prstGeom>
          <a:noFill/>
          <a:ln>
            <a:noFill/>
          </a:ln>
        </p:spPr>
      </p:pic>
      <p:pic>
        <p:nvPicPr>
          <p:cNvPr descr=" " id="359" name="Google Shape;359;g2ca73e80c3b_0_326"/>
          <p:cNvPicPr preferRelativeResize="0"/>
          <p:nvPr/>
        </p:nvPicPr>
        <p:blipFill rotWithShape="1">
          <a:blip r:embed="rId7">
            <a:alphaModFix/>
          </a:blip>
          <a:srcRect b="0" l="0" r="0" t="0"/>
          <a:stretch/>
        </p:blipFill>
        <p:spPr>
          <a:xfrm>
            <a:off x="19700162" y="1854200"/>
            <a:ext cx="736692" cy="825500"/>
          </a:xfrm>
          <a:prstGeom prst="rect">
            <a:avLst/>
          </a:prstGeom>
          <a:noFill/>
          <a:ln>
            <a:noFill/>
          </a:ln>
        </p:spPr>
      </p:pic>
      <p:pic>
        <p:nvPicPr>
          <p:cNvPr descr=" " id="360" name="Google Shape;360;g2ca73e80c3b_0_326"/>
          <p:cNvPicPr preferRelativeResize="0"/>
          <p:nvPr/>
        </p:nvPicPr>
        <p:blipFill rotWithShape="1">
          <a:blip r:embed="rId7">
            <a:alphaModFix/>
          </a:blip>
          <a:srcRect b="0" l="0" r="0" t="0"/>
          <a:stretch/>
        </p:blipFill>
        <p:spPr>
          <a:xfrm>
            <a:off x="3010276" y="9385300"/>
            <a:ext cx="736692" cy="825500"/>
          </a:xfrm>
          <a:prstGeom prst="rect">
            <a:avLst/>
          </a:prstGeom>
          <a:noFill/>
          <a:ln>
            <a:noFill/>
          </a:ln>
        </p:spPr>
      </p:pic>
      <p:sp>
        <p:nvSpPr>
          <p:cNvPr id="361" name="Google Shape;361;g2ca73e80c3b_0_32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62" name="Google Shape;362;g2ca73e80c3b_0_326"/>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363" name="Google Shape;363;g2ca73e80c3b_0_326"/>
          <p:cNvSpPr/>
          <p:nvPr/>
        </p:nvSpPr>
        <p:spPr>
          <a:xfrm>
            <a:off x="4305838" y="3403600"/>
            <a:ext cx="15762600" cy="670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g2ca73e80c3b_0_326"/>
          <p:cNvSpPr/>
          <p:nvPr/>
        </p:nvSpPr>
        <p:spPr>
          <a:xfrm>
            <a:off x="4305838" y="3403600"/>
            <a:ext cx="15762600" cy="507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g2ca73e80c3b_0_326"/>
          <p:cNvSpPr/>
          <p:nvPr/>
        </p:nvSpPr>
        <p:spPr>
          <a:xfrm>
            <a:off x="4401100" y="3403600"/>
            <a:ext cx="15572100" cy="4673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24000"/>
              <a:buFont typeface="Goldman"/>
              <a:buNone/>
            </a:pPr>
            <a:r>
              <a:rPr b="1" i="0" lang="en-US" sz="24000" u="none" cap="none" strike="noStrike">
                <a:solidFill>
                  <a:srgbClr val="272727"/>
                </a:solidFill>
                <a:latin typeface="Goldman"/>
                <a:ea typeface="Goldman"/>
                <a:cs typeface="Goldman"/>
                <a:sym typeface="Goldman"/>
              </a:rPr>
              <a:t>234,567</a:t>
            </a:r>
            <a:endParaRPr b="0" i="0" sz="24000" u="none" cap="none" strike="noStrike">
              <a:solidFill>
                <a:schemeClr val="dk1"/>
              </a:solidFill>
              <a:latin typeface="Calibri"/>
              <a:ea typeface="Calibri"/>
              <a:cs typeface="Calibri"/>
              <a:sym typeface="Calibri"/>
            </a:endParaRPr>
          </a:p>
        </p:txBody>
      </p:sp>
      <p:sp>
        <p:nvSpPr>
          <p:cNvPr id="366" name="Google Shape;366;g2ca73e80c3b_0_326"/>
          <p:cNvSpPr/>
          <p:nvPr/>
        </p:nvSpPr>
        <p:spPr>
          <a:xfrm>
            <a:off x="4170355" y="7264400"/>
            <a:ext cx="16033500" cy="149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UNICORN SIGHTINGS</a:t>
            </a:r>
            <a:endParaRPr b="0" i="0" sz="6400" u="none" cap="none" strike="noStrike">
              <a:solidFill>
                <a:schemeClr val="dk1"/>
              </a:solidFill>
              <a:latin typeface="Calibri"/>
              <a:ea typeface="Calibri"/>
              <a:cs typeface="Calibri"/>
              <a:sym typeface="Calibri"/>
            </a:endParaRPr>
          </a:p>
        </p:txBody>
      </p:sp>
      <p:sp>
        <p:nvSpPr>
          <p:cNvPr id="367" name="Google Shape;367;g2ca73e80c3b_0_326"/>
          <p:cNvSpPr/>
          <p:nvPr/>
        </p:nvSpPr>
        <p:spPr>
          <a:xfrm>
            <a:off x="7483352" y="8890000"/>
            <a:ext cx="94077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EAD4"/>
        </a:solidFill>
      </p:bgPr>
    </p:bg>
    <p:spTree>
      <p:nvGrpSpPr>
        <p:cNvPr id="372" name="Shape 372"/>
        <p:cNvGrpSpPr/>
        <p:nvPr/>
      </p:nvGrpSpPr>
      <p:grpSpPr>
        <a:xfrm>
          <a:off x="0" y="0"/>
          <a:ext cx="0" cy="0"/>
          <a:chOff x="0" y="0"/>
          <a:chExt cx="0" cy="0"/>
        </a:xfrm>
      </p:grpSpPr>
      <p:pic>
        <p:nvPicPr>
          <p:cNvPr descr=" " id="373" name="Google Shape;373;g2ca73e80c3b_0_344"/>
          <p:cNvPicPr preferRelativeResize="0"/>
          <p:nvPr/>
        </p:nvPicPr>
        <p:blipFill rotWithShape="1">
          <a:blip r:embed="rId3">
            <a:alphaModFix/>
          </a:blip>
          <a:srcRect b="0" l="0" r="0" t="0"/>
          <a:stretch/>
        </p:blipFill>
        <p:spPr>
          <a:xfrm>
            <a:off x="0" y="0"/>
            <a:ext cx="14924365" cy="13716000"/>
          </a:xfrm>
          <a:prstGeom prst="rect">
            <a:avLst/>
          </a:prstGeom>
          <a:noFill/>
          <a:ln>
            <a:noFill/>
          </a:ln>
        </p:spPr>
      </p:pic>
      <p:pic>
        <p:nvPicPr>
          <p:cNvPr descr=" " id="374" name="Google Shape;374;g2ca73e80c3b_0_344"/>
          <p:cNvPicPr preferRelativeResize="0"/>
          <p:nvPr/>
        </p:nvPicPr>
        <p:blipFill rotWithShape="1">
          <a:blip r:embed="rId4">
            <a:alphaModFix/>
          </a:blip>
          <a:srcRect b="0" l="0" r="0" t="0"/>
          <a:stretch/>
        </p:blipFill>
        <p:spPr>
          <a:xfrm>
            <a:off x="2883260" y="2451100"/>
            <a:ext cx="21503788" cy="11264900"/>
          </a:xfrm>
          <a:prstGeom prst="rect">
            <a:avLst/>
          </a:prstGeom>
          <a:noFill/>
          <a:ln>
            <a:noFill/>
          </a:ln>
        </p:spPr>
      </p:pic>
      <p:pic>
        <p:nvPicPr>
          <p:cNvPr descr=" " id="375" name="Google Shape;375;g2ca73e80c3b_0_344"/>
          <p:cNvPicPr preferRelativeResize="0"/>
          <p:nvPr/>
        </p:nvPicPr>
        <p:blipFill rotWithShape="1">
          <a:blip r:embed="rId5">
            <a:alphaModFix/>
          </a:blip>
          <a:srcRect b="0" l="0" r="0" t="0"/>
          <a:stretch/>
        </p:blipFill>
        <p:spPr>
          <a:xfrm>
            <a:off x="21948343" y="673100"/>
            <a:ext cx="1829029" cy="1803400"/>
          </a:xfrm>
          <a:prstGeom prst="rect">
            <a:avLst/>
          </a:prstGeom>
          <a:noFill/>
          <a:ln>
            <a:noFill/>
          </a:ln>
        </p:spPr>
      </p:pic>
      <p:pic>
        <p:nvPicPr>
          <p:cNvPr descr=" " id="376" name="Google Shape;376;g2ca73e80c3b_0_344"/>
          <p:cNvPicPr preferRelativeResize="0"/>
          <p:nvPr/>
        </p:nvPicPr>
        <p:blipFill rotWithShape="1">
          <a:blip r:embed="rId5">
            <a:alphaModFix/>
          </a:blip>
          <a:srcRect b="0" l="0" r="0" t="0"/>
          <a:stretch/>
        </p:blipFill>
        <p:spPr>
          <a:xfrm>
            <a:off x="342943" y="11557000"/>
            <a:ext cx="1829029" cy="1803400"/>
          </a:xfrm>
          <a:prstGeom prst="rect">
            <a:avLst/>
          </a:prstGeom>
          <a:noFill/>
          <a:ln>
            <a:noFill/>
          </a:ln>
        </p:spPr>
      </p:pic>
      <p:pic>
        <p:nvPicPr>
          <p:cNvPr descr=" " id="377" name="Google Shape;377;g2ca73e80c3b_0_344"/>
          <p:cNvPicPr preferRelativeResize="0"/>
          <p:nvPr/>
        </p:nvPicPr>
        <p:blipFill rotWithShape="1">
          <a:blip r:embed="rId5">
            <a:alphaModFix/>
          </a:blip>
          <a:srcRect b="0" l="0" r="0" t="0"/>
          <a:stretch/>
        </p:blipFill>
        <p:spPr>
          <a:xfrm>
            <a:off x="342943" y="9105900"/>
            <a:ext cx="1829029" cy="1803400"/>
          </a:xfrm>
          <a:prstGeom prst="rect">
            <a:avLst/>
          </a:prstGeom>
          <a:noFill/>
          <a:ln>
            <a:noFill/>
          </a:ln>
        </p:spPr>
      </p:pic>
      <p:pic>
        <p:nvPicPr>
          <p:cNvPr descr=" " id="378" name="Google Shape;378;g2ca73e80c3b_0_344"/>
          <p:cNvPicPr preferRelativeResize="0"/>
          <p:nvPr/>
        </p:nvPicPr>
        <p:blipFill rotWithShape="1">
          <a:blip r:embed="rId6">
            <a:alphaModFix/>
          </a:blip>
          <a:srcRect b="0" l="0" r="0" t="0"/>
          <a:stretch/>
        </p:blipFill>
        <p:spPr>
          <a:xfrm>
            <a:off x="22494511" y="12458700"/>
            <a:ext cx="736692" cy="825500"/>
          </a:xfrm>
          <a:prstGeom prst="rect">
            <a:avLst/>
          </a:prstGeom>
          <a:noFill/>
          <a:ln>
            <a:noFill/>
          </a:ln>
        </p:spPr>
      </p:pic>
      <p:sp>
        <p:nvSpPr>
          <p:cNvPr id="379" name="Google Shape;379;g2ca73e80c3b_0_34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80" name="Google Shape;380;g2ca73e80c3b_0_344"/>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381" name="Google Shape;381;g2ca73e80c3b_0_344"/>
          <p:cNvSpPr/>
          <p:nvPr/>
        </p:nvSpPr>
        <p:spPr>
          <a:xfrm>
            <a:off x="3391324" y="3263900"/>
            <a:ext cx="78750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g2ca73e80c3b_0_344"/>
          <p:cNvSpPr/>
          <p:nvPr/>
        </p:nvSpPr>
        <p:spPr>
          <a:xfrm>
            <a:off x="2826103" y="3263900"/>
            <a:ext cx="90054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g2ca73e80c3b_0_344"/>
          <p:cNvSpPr/>
          <p:nvPr/>
        </p:nvSpPr>
        <p:spPr>
          <a:xfrm>
            <a:off x="2826103" y="3263900"/>
            <a:ext cx="95475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Goldman"/>
              <a:buNone/>
            </a:pPr>
            <a:r>
              <a:rPr b="1" i="0" lang="en-US" sz="12800" u="none" cap="none" strike="noStrike">
                <a:solidFill>
                  <a:srgbClr val="272727"/>
                </a:solidFill>
                <a:latin typeface="Goldman"/>
                <a:ea typeface="Goldman"/>
                <a:cs typeface="Goldman"/>
                <a:sym typeface="Goldman"/>
              </a:rPr>
              <a:t>233 Coins</a:t>
            </a:r>
            <a:endParaRPr b="0" i="0" sz="12800" u="none" cap="none" strike="noStrike">
              <a:solidFill>
                <a:schemeClr val="dk1"/>
              </a:solidFill>
              <a:latin typeface="Calibri"/>
              <a:ea typeface="Calibri"/>
              <a:cs typeface="Calibri"/>
              <a:sym typeface="Calibri"/>
            </a:endParaRPr>
          </a:p>
        </p:txBody>
      </p:sp>
      <p:sp>
        <p:nvSpPr>
          <p:cNvPr id="384" name="Google Shape;384;g2ca73e80c3b_0_344"/>
          <p:cNvSpPr/>
          <p:nvPr/>
        </p:nvSpPr>
        <p:spPr>
          <a:xfrm>
            <a:off x="3391324" y="52197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g2ca73e80c3b_0_344"/>
          <p:cNvSpPr/>
          <p:nvPr/>
        </p:nvSpPr>
        <p:spPr>
          <a:xfrm>
            <a:off x="3323582" y="52197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386" name="Google Shape;386;g2ca73e80c3b_0_344"/>
          <p:cNvSpPr/>
          <p:nvPr/>
        </p:nvSpPr>
        <p:spPr>
          <a:xfrm>
            <a:off x="3391324" y="6985000"/>
            <a:ext cx="78750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g2ca73e80c3b_0_344"/>
          <p:cNvSpPr/>
          <p:nvPr/>
        </p:nvSpPr>
        <p:spPr>
          <a:xfrm>
            <a:off x="2464108" y="6985000"/>
            <a:ext cx="97293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g2ca73e80c3b_0_344"/>
          <p:cNvSpPr/>
          <p:nvPr/>
        </p:nvSpPr>
        <p:spPr>
          <a:xfrm>
            <a:off x="2464108" y="6985000"/>
            <a:ext cx="102714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Goldman"/>
              <a:buNone/>
            </a:pPr>
            <a:r>
              <a:rPr b="1" i="0" lang="en-US" sz="12800" u="none" cap="none" strike="noStrike">
                <a:solidFill>
                  <a:srgbClr val="272727"/>
                </a:solidFill>
                <a:latin typeface="Goldman"/>
                <a:ea typeface="Goldman"/>
                <a:cs typeface="Goldman"/>
                <a:sym typeface="Goldman"/>
              </a:rPr>
              <a:t>456 Hours</a:t>
            </a:r>
            <a:endParaRPr b="0" i="0" sz="12800" u="none" cap="none" strike="noStrike">
              <a:solidFill>
                <a:schemeClr val="dk1"/>
              </a:solidFill>
              <a:latin typeface="Calibri"/>
              <a:ea typeface="Calibri"/>
              <a:cs typeface="Calibri"/>
              <a:sym typeface="Calibri"/>
            </a:endParaRPr>
          </a:p>
        </p:txBody>
      </p:sp>
      <p:sp>
        <p:nvSpPr>
          <p:cNvPr id="389" name="Google Shape;389;g2ca73e80c3b_0_344"/>
          <p:cNvSpPr/>
          <p:nvPr/>
        </p:nvSpPr>
        <p:spPr>
          <a:xfrm>
            <a:off x="3391324" y="89408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g2ca73e80c3b_0_344"/>
          <p:cNvSpPr/>
          <p:nvPr/>
        </p:nvSpPr>
        <p:spPr>
          <a:xfrm>
            <a:off x="3323582" y="89408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391" name="Google Shape;391;g2ca73e80c3b_0_344"/>
          <p:cNvSpPr/>
          <p:nvPr/>
        </p:nvSpPr>
        <p:spPr>
          <a:xfrm>
            <a:off x="13552594" y="3263900"/>
            <a:ext cx="78750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g2ca73e80c3b_0_344"/>
          <p:cNvSpPr/>
          <p:nvPr/>
        </p:nvSpPr>
        <p:spPr>
          <a:xfrm>
            <a:off x="15546743" y="3263900"/>
            <a:ext cx="38868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g2ca73e80c3b_0_344"/>
          <p:cNvSpPr/>
          <p:nvPr/>
        </p:nvSpPr>
        <p:spPr>
          <a:xfrm>
            <a:off x="15546743" y="3263900"/>
            <a:ext cx="44286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Goldman"/>
              <a:buNone/>
            </a:pPr>
            <a:r>
              <a:rPr b="1" i="0" lang="en-US" sz="12800" u="none" cap="none" strike="noStrike">
                <a:solidFill>
                  <a:srgbClr val="272727"/>
                </a:solidFill>
                <a:latin typeface="Goldman"/>
                <a:ea typeface="Goldman"/>
                <a:cs typeface="Goldman"/>
                <a:sym typeface="Goldman"/>
              </a:rPr>
              <a:t>85%</a:t>
            </a:r>
            <a:endParaRPr b="0" i="0" sz="12800" u="none" cap="none" strike="noStrike">
              <a:solidFill>
                <a:schemeClr val="dk1"/>
              </a:solidFill>
              <a:latin typeface="Calibri"/>
              <a:ea typeface="Calibri"/>
              <a:cs typeface="Calibri"/>
              <a:sym typeface="Calibri"/>
            </a:endParaRPr>
          </a:p>
        </p:txBody>
      </p:sp>
      <p:sp>
        <p:nvSpPr>
          <p:cNvPr id="394" name="Google Shape;394;g2ca73e80c3b_0_344"/>
          <p:cNvSpPr/>
          <p:nvPr/>
        </p:nvSpPr>
        <p:spPr>
          <a:xfrm>
            <a:off x="13552594" y="52197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g2ca73e80c3b_0_344"/>
          <p:cNvSpPr/>
          <p:nvPr/>
        </p:nvSpPr>
        <p:spPr>
          <a:xfrm>
            <a:off x="13484852" y="52197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396" name="Google Shape;396;g2ca73e80c3b_0_344"/>
          <p:cNvSpPr/>
          <p:nvPr/>
        </p:nvSpPr>
        <p:spPr>
          <a:xfrm>
            <a:off x="13552594" y="6985000"/>
            <a:ext cx="78750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g2ca73e80c3b_0_344"/>
          <p:cNvSpPr/>
          <p:nvPr/>
        </p:nvSpPr>
        <p:spPr>
          <a:xfrm>
            <a:off x="14086061" y="6985000"/>
            <a:ext cx="68082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g2ca73e80c3b_0_344"/>
          <p:cNvSpPr/>
          <p:nvPr/>
        </p:nvSpPr>
        <p:spPr>
          <a:xfrm>
            <a:off x="14086061" y="6985000"/>
            <a:ext cx="73500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Goldman"/>
              <a:buNone/>
            </a:pPr>
            <a:r>
              <a:rPr b="1" i="0" lang="en-US" sz="12800" u="none" cap="none" strike="noStrike">
                <a:solidFill>
                  <a:srgbClr val="272727"/>
                </a:solidFill>
                <a:latin typeface="Goldman"/>
                <a:ea typeface="Goldman"/>
                <a:cs typeface="Goldman"/>
                <a:sym typeface="Goldman"/>
              </a:rPr>
              <a:t>765 Km</a:t>
            </a:r>
            <a:endParaRPr b="0" i="0" sz="12800" u="none" cap="none" strike="noStrike">
              <a:solidFill>
                <a:schemeClr val="dk1"/>
              </a:solidFill>
              <a:latin typeface="Calibri"/>
              <a:ea typeface="Calibri"/>
              <a:cs typeface="Calibri"/>
              <a:sym typeface="Calibri"/>
            </a:endParaRPr>
          </a:p>
        </p:txBody>
      </p:sp>
      <p:sp>
        <p:nvSpPr>
          <p:cNvPr id="399" name="Google Shape;399;g2ca73e80c3b_0_344"/>
          <p:cNvSpPr/>
          <p:nvPr/>
        </p:nvSpPr>
        <p:spPr>
          <a:xfrm>
            <a:off x="13552594" y="89408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g2ca73e80c3b_0_344"/>
          <p:cNvSpPr/>
          <p:nvPr/>
        </p:nvSpPr>
        <p:spPr>
          <a:xfrm>
            <a:off x="13484852" y="89408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EAD4"/>
        </a:solidFill>
      </p:bgPr>
    </p:bg>
    <p:spTree>
      <p:nvGrpSpPr>
        <p:cNvPr id="405" name="Shape 405"/>
        <p:cNvGrpSpPr/>
        <p:nvPr/>
      </p:nvGrpSpPr>
      <p:grpSpPr>
        <a:xfrm>
          <a:off x="0" y="0"/>
          <a:ext cx="0" cy="0"/>
          <a:chOff x="0" y="0"/>
          <a:chExt cx="0" cy="0"/>
        </a:xfrm>
      </p:grpSpPr>
      <p:pic>
        <p:nvPicPr>
          <p:cNvPr descr=" " id="406" name="Google Shape;406;g2ca73e80c3b_0_376"/>
          <p:cNvPicPr preferRelativeResize="0"/>
          <p:nvPr/>
        </p:nvPicPr>
        <p:blipFill rotWithShape="1">
          <a:blip r:embed="rId3">
            <a:alphaModFix/>
          </a:blip>
          <a:srcRect b="0" l="0" r="0" t="0"/>
          <a:stretch/>
        </p:blipFill>
        <p:spPr>
          <a:xfrm>
            <a:off x="3480235" y="0"/>
            <a:ext cx="20906813" cy="12496800"/>
          </a:xfrm>
          <a:prstGeom prst="rect">
            <a:avLst/>
          </a:prstGeom>
          <a:noFill/>
          <a:ln>
            <a:noFill/>
          </a:ln>
        </p:spPr>
      </p:pic>
      <p:pic>
        <p:nvPicPr>
          <p:cNvPr descr=" " id="407" name="Google Shape;407;g2ca73e80c3b_0_376"/>
          <p:cNvPicPr preferRelativeResize="0"/>
          <p:nvPr/>
        </p:nvPicPr>
        <p:blipFill rotWithShape="1">
          <a:blip r:embed="rId4">
            <a:alphaModFix/>
          </a:blip>
          <a:srcRect b="0" l="0" r="0" t="0"/>
          <a:stretch/>
        </p:blipFill>
        <p:spPr>
          <a:xfrm>
            <a:off x="0" y="3949700"/>
            <a:ext cx="21643505" cy="9766300"/>
          </a:xfrm>
          <a:prstGeom prst="rect">
            <a:avLst/>
          </a:prstGeom>
          <a:noFill/>
          <a:ln>
            <a:noFill/>
          </a:ln>
        </p:spPr>
      </p:pic>
      <p:pic>
        <p:nvPicPr>
          <p:cNvPr descr=" " id="408" name="Google Shape;408;g2ca73e80c3b_0_376"/>
          <p:cNvPicPr preferRelativeResize="0"/>
          <p:nvPr/>
        </p:nvPicPr>
        <p:blipFill rotWithShape="1">
          <a:blip r:embed="rId5">
            <a:alphaModFix/>
          </a:blip>
          <a:srcRect b="0" l="0" r="0" t="0"/>
          <a:stretch/>
        </p:blipFill>
        <p:spPr>
          <a:xfrm>
            <a:off x="342943" y="647700"/>
            <a:ext cx="1829029" cy="1803400"/>
          </a:xfrm>
          <a:prstGeom prst="rect">
            <a:avLst/>
          </a:prstGeom>
          <a:noFill/>
          <a:ln>
            <a:noFill/>
          </a:ln>
        </p:spPr>
      </p:pic>
      <p:pic>
        <p:nvPicPr>
          <p:cNvPr descr=" " id="409" name="Google Shape;409;g2ca73e80c3b_0_376"/>
          <p:cNvPicPr preferRelativeResize="0"/>
          <p:nvPr/>
        </p:nvPicPr>
        <p:blipFill rotWithShape="1">
          <a:blip r:embed="rId5">
            <a:alphaModFix/>
          </a:blip>
          <a:srcRect b="0" l="0" r="0" t="0"/>
          <a:stretch/>
        </p:blipFill>
        <p:spPr>
          <a:xfrm>
            <a:off x="2591124" y="647700"/>
            <a:ext cx="1829029" cy="1803400"/>
          </a:xfrm>
          <a:prstGeom prst="rect">
            <a:avLst/>
          </a:prstGeom>
          <a:noFill/>
          <a:ln>
            <a:noFill/>
          </a:ln>
        </p:spPr>
      </p:pic>
      <p:pic>
        <p:nvPicPr>
          <p:cNvPr descr=" " id="410" name="Google Shape;410;g2ca73e80c3b_0_376"/>
          <p:cNvPicPr preferRelativeResize="0"/>
          <p:nvPr/>
        </p:nvPicPr>
        <p:blipFill rotWithShape="1">
          <a:blip r:embed="rId6">
            <a:alphaModFix/>
          </a:blip>
          <a:srcRect b="0" l="0" r="0" t="0"/>
          <a:stretch/>
        </p:blipFill>
        <p:spPr>
          <a:xfrm>
            <a:off x="21402175" y="10998200"/>
            <a:ext cx="2476810" cy="2438400"/>
          </a:xfrm>
          <a:prstGeom prst="rect">
            <a:avLst/>
          </a:prstGeom>
          <a:noFill/>
          <a:ln>
            <a:noFill/>
          </a:ln>
        </p:spPr>
      </p:pic>
      <p:pic>
        <p:nvPicPr>
          <p:cNvPr descr=" " id="411" name="Google Shape;411;g2ca73e80c3b_0_376"/>
          <p:cNvPicPr preferRelativeResize="0"/>
          <p:nvPr/>
        </p:nvPicPr>
        <p:blipFill rotWithShape="1">
          <a:blip r:embed="rId7">
            <a:alphaModFix/>
          </a:blip>
          <a:srcRect b="0" l="0" r="0" t="0"/>
          <a:stretch/>
        </p:blipFill>
        <p:spPr>
          <a:xfrm>
            <a:off x="22634229" y="723900"/>
            <a:ext cx="736692" cy="825500"/>
          </a:xfrm>
          <a:prstGeom prst="rect">
            <a:avLst/>
          </a:prstGeom>
          <a:noFill/>
          <a:ln>
            <a:noFill/>
          </a:ln>
        </p:spPr>
      </p:pic>
      <p:sp>
        <p:nvSpPr>
          <p:cNvPr id="412" name="Google Shape;412;g2ca73e80c3b_0_37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3" name="Google Shape;413;g2ca73e80c3b_0_376"/>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414" name="Google Shape;414;g2ca73e80c3b_0_376"/>
          <p:cNvSpPr/>
          <p:nvPr/>
        </p:nvSpPr>
        <p:spPr>
          <a:xfrm>
            <a:off x="6841922" y="1143000"/>
            <a:ext cx="10690500" cy="155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Goldman"/>
              <a:buNone/>
            </a:pPr>
            <a:r>
              <a:rPr b="1" i="0" lang="en-US" sz="8000" u="none" cap="none" strike="noStrike">
                <a:solidFill>
                  <a:srgbClr val="272727"/>
                </a:solidFill>
                <a:latin typeface="Goldman"/>
                <a:ea typeface="Goldman"/>
                <a:cs typeface="Goldman"/>
                <a:sym typeface="Goldman"/>
              </a:rPr>
              <a:t>Some Graph</a:t>
            </a:r>
            <a:endParaRPr b="0" i="0" sz="8000" u="none" cap="none" strike="noStrike">
              <a:solidFill>
                <a:schemeClr val="dk1"/>
              </a:solidFill>
              <a:latin typeface="Calibri"/>
              <a:ea typeface="Calibri"/>
              <a:cs typeface="Calibri"/>
              <a:sym typeface="Calibri"/>
            </a:endParaRPr>
          </a:p>
        </p:txBody>
      </p:sp>
      <p:sp>
        <p:nvSpPr>
          <p:cNvPr id="415" name="Google Shape;415;g2ca73e80c3b_0_376"/>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g2ca73e80c3b_0_376"/>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D4C4E"/>
              </a:buClr>
              <a:buSzPts val="1820"/>
              <a:buFont typeface="Lato"/>
              <a:buNone/>
            </a:pPr>
            <a:r>
              <a:rPr b="0" i="0" lang="en-US" sz="1820" u="none" cap="none" strike="noStrike">
                <a:solidFill>
                  <a:srgbClr val="2D4C4E"/>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417" name="Google Shape;417;g2ca73e80c3b_0_376"/>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D4C4E"/>
              </a:buClr>
              <a:buSzPts val="2185"/>
              <a:buFont typeface="Lato"/>
              <a:buNone/>
            </a:pPr>
            <a:r>
              <a:rPr b="0" i="0" lang="en-US" sz="2185" u="none" cap="none" strike="noStrike">
                <a:solidFill>
                  <a:srgbClr val="2D4C4E"/>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418" name="Google Shape;418;g2ca73e80c3b_0_376"/>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D4C4E"/>
              </a:buClr>
              <a:buSzPts val="2185"/>
              <a:buFont typeface="Lato"/>
              <a:buNone/>
            </a:pPr>
            <a:r>
              <a:rPr b="0" i="0" lang="en-US" sz="2185" u="none" cap="none" strike="noStrike">
                <a:solidFill>
                  <a:srgbClr val="2D4C4E"/>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419" name="Google Shape;419;g2ca73e80c3b_0_376"/>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D4C4E"/>
              </a:buClr>
              <a:buSzPts val="2185"/>
              <a:buFont typeface="Lato"/>
              <a:buNone/>
            </a:pPr>
            <a:r>
              <a:rPr b="0" i="0" lang="en-US" sz="2185" u="none" cap="none" strike="noStrike">
                <a:solidFill>
                  <a:srgbClr val="2D4C4E"/>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420" name="Google Shape;420;g2ca73e80c3b_0_376"/>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D4C4E"/>
              </a:buClr>
              <a:buSzPts val="2185"/>
              <a:buFont typeface="Lato"/>
              <a:buNone/>
            </a:pPr>
            <a:r>
              <a:rPr b="0" i="0" lang="en-US" sz="2185" u="none" cap="none" strike="noStrike">
                <a:solidFill>
                  <a:srgbClr val="2D4C4E"/>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421" name="Google Shape;421;g2ca73e80c3b_0_376"/>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D4C4E"/>
              </a:buClr>
              <a:buSzPts val="2185"/>
              <a:buFont typeface="Lato"/>
              <a:buNone/>
            </a:pPr>
            <a:r>
              <a:rPr b="0" i="0" lang="en-US" sz="2185" u="none" cap="none" strike="noStrike">
                <a:solidFill>
                  <a:srgbClr val="2D4C4E"/>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422" name="Google Shape;422;g2ca73e80c3b_0_376"/>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D4C4E"/>
              </a:buClr>
              <a:buSzPts val="2185"/>
              <a:buFont typeface="Lato"/>
              <a:buNone/>
            </a:pPr>
            <a:r>
              <a:rPr b="0" i="0" lang="en-US" sz="2185" u="none" cap="none" strike="noStrike">
                <a:solidFill>
                  <a:srgbClr val="2D4C4E"/>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423" name="Google Shape;423;g2ca73e80c3b_0_376"/>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D4C4E"/>
              </a:buClr>
              <a:buSzPts val="2185"/>
              <a:buFont typeface="Lato"/>
              <a:buNone/>
            </a:pPr>
            <a:r>
              <a:rPr b="0" i="0" lang="en-US" sz="2185" u="none" cap="none" strike="noStrike">
                <a:solidFill>
                  <a:srgbClr val="2D4C4E"/>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424" name="Google Shape;424;g2ca73e80c3b_0_376"/>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D4C4E"/>
              </a:buClr>
              <a:buSzPts val="2185"/>
              <a:buFont typeface="Lato"/>
              <a:buNone/>
            </a:pPr>
            <a:r>
              <a:rPr b="0" i="0" lang="en-US" sz="2185" u="none" cap="none" strike="noStrike">
                <a:solidFill>
                  <a:srgbClr val="2D4C4E"/>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425" name="Google Shape;425;g2ca73e80c3b_0_376"/>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D4C4E"/>
              </a:buClr>
              <a:buSzPts val="1820"/>
              <a:buFont typeface="Lato"/>
              <a:buNone/>
            </a:pPr>
            <a:r>
              <a:rPr b="0" i="0" lang="en-US" sz="1820" u="none" cap="none" strike="noStrike">
                <a:solidFill>
                  <a:srgbClr val="2D4C4E"/>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426" name="Google Shape;426;g2ca73e80c3b_0_376"/>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D4C4E"/>
              </a:buClr>
              <a:buSzPts val="1820"/>
              <a:buFont typeface="Lato"/>
              <a:buNone/>
            </a:pPr>
            <a:r>
              <a:rPr b="0" i="0" lang="en-US" sz="1820" u="none" cap="none" strike="noStrike">
                <a:solidFill>
                  <a:srgbClr val="2D4C4E"/>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427" name="Google Shape;427;g2ca73e80c3b_0_376"/>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D4C4E"/>
              </a:buClr>
              <a:buSzPts val="1820"/>
              <a:buFont typeface="Lato"/>
              <a:buNone/>
            </a:pPr>
            <a:r>
              <a:rPr b="0" i="0" lang="en-US" sz="1820" u="none" cap="none" strike="noStrike">
                <a:solidFill>
                  <a:srgbClr val="2D4C4E"/>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428" name="Google Shape;428;g2ca73e80c3b_0_376"/>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D4C4E"/>
              </a:buClr>
              <a:buSzPts val="1820"/>
              <a:buFont typeface="Lato"/>
              <a:buNone/>
            </a:pPr>
            <a:r>
              <a:rPr b="0" i="0" lang="en-US" sz="1820" u="none" cap="none" strike="noStrike">
                <a:solidFill>
                  <a:srgbClr val="2D4C4E"/>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429" name="Google Shape;429;g2ca73e80c3b_0_376"/>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D4C4E"/>
              </a:buClr>
              <a:buSzPts val="1820"/>
              <a:buFont typeface="Lato"/>
              <a:buNone/>
            </a:pPr>
            <a:r>
              <a:rPr b="0" i="0" lang="en-US" sz="1820" u="none" cap="none" strike="noStrike">
                <a:solidFill>
                  <a:srgbClr val="2D4C4E"/>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430" name="Google Shape;430;g2ca73e80c3b_0_376"/>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D4C4E"/>
              </a:buClr>
              <a:buSzPts val="1820"/>
              <a:buFont typeface="Lato"/>
              <a:buNone/>
            </a:pPr>
            <a:r>
              <a:rPr b="0" i="0" lang="en-US" sz="1820" u="none" cap="none" strike="noStrike">
                <a:solidFill>
                  <a:srgbClr val="2D4C4E"/>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431" name="Google Shape;431;g2ca73e80c3b_0_376"/>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D4C4E"/>
              </a:buClr>
              <a:buSzPts val="1820"/>
              <a:buFont typeface="Lato"/>
              <a:buNone/>
            </a:pPr>
            <a:r>
              <a:rPr b="0" i="0" lang="en-US" sz="1820" u="none" cap="none" strike="noStrike">
                <a:solidFill>
                  <a:srgbClr val="2D4C4E"/>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432" name="Google Shape;432;g2ca73e80c3b_0_376"/>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D4C4E"/>
              </a:buClr>
              <a:buSzPts val="1820"/>
              <a:buFont typeface="Lato"/>
              <a:buNone/>
            </a:pPr>
            <a:r>
              <a:rPr b="0" i="0" lang="en-US" sz="1820" u="none" cap="none" strike="noStrike">
                <a:solidFill>
                  <a:srgbClr val="2D4C4E"/>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433" name="Google Shape;433;g2ca73e80c3b_0_376"/>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D4C4E"/>
              </a:buClr>
              <a:buSzPts val="1820"/>
              <a:buFont typeface="Lato"/>
              <a:buNone/>
            </a:pPr>
            <a:r>
              <a:rPr b="0" i="0" lang="en-US" sz="1820" u="none" cap="none" strike="noStrike">
                <a:solidFill>
                  <a:srgbClr val="2D4C4E"/>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434" name="Google Shape;434;g2ca73e80c3b_0_376"/>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D4C4E"/>
              </a:buClr>
              <a:buSzPts val="1820"/>
              <a:buFont typeface="Lato"/>
              <a:buNone/>
            </a:pPr>
            <a:r>
              <a:rPr b="0" i="0" lang="en-US" sz="1820" u="none" cap="none" strike="noStrike">
                <a:solidFill>
                  <a:srgbClr val="2D4C4E"/>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435" name="Google Shape;435;g2ca73e80c3b_0_376"/>
          <p:cNvPicPr preferRelativeResize="0"/>
          <p:nvPr/>
        </p:nvPicPr>
        <p:blipFill rotWithShape="1">
          <a:blip r:embed="rId9">
            <a:alphaModFix/>
          </a:blip>
          <a:srcRect b="0" l="0" r="0" t="0"/>
          <a:stretch/>
        </p:blipFill>
        <p:spPr>
          <a:xfrm>
            <a:off x="3368467" y="3771900"/>
            <a:ext cx="8291592" cy="5511006"/>
          </a:xfrm>
          <a:prstGeom prst="rect">
            <a:avLst/>
          </a:prstGeom>
          <a:noFill/>
          <a:ln>
            <a:noFill/>
          </a:ln>
        </p:spPr>
      </p:pic>
      <p:pic>
        <p:nvPicPr>
          <p:cNvPr descr=" " id="436" name="Google Shape;436;g2ca73e80c3b_0_376"/>
          <p:cNvPicPr preferRelativeResize="0"/>
          <p:nvPr/>
        </p:nvPicPr>
        <p:blipFill rotWithShape="1">
          <a:blip r:embed="rId10">
            <a:alphaModFix/>
          </a:blip>
          <a:srcRect b="0" l="0" r="0" t="0"/>
          <a:stretch/>
        </p:blipFill>
        <p:spPr>
          <a:xfrm>
            <a:off x="4512766" y="4185444"/>
            <a:ext cx="11567" cy="5258445"/>
          </a:xfrm>
          <a:prstGeom prst="rect">
            <a:avLst/>
          </a:prstGeom>
          <a:noFill/>
          <a:ln>
            <a:noFill/>
          </a:ln>
        </p:spPr>
      </p:pic>
      <p:pic>
        <p:nvPicPr>
          <p:cNvPr descr=" " id="437" name="Google Shape;437;g2ca73e80c3b_0_376"/>
          <p:cNvPicPr preferRelativeResize="0"/>
          <p:nvPr/>
        </p:nvPicPr>
        <p:blipFill rotWithShape="1">
          <a:blip r:embed="rId11">
            <a:alphaModFix/>
          </a:blip>
          <a:srcRect b="0" l="0" r="0" t="0"/>
          <a:stretch/>
        </p:blipFill>
        <p:spPr>
          <a:xfrm>
            <a:off x="5651279" y="4185444"/>
            <a:ext cx="11567" cy="5258445"/>
          </a:xfrm>
          <a:prstGeom prst="rect">
            <a:avLst/>
          </a:prstGeom>
          <a:noFill/>
          <a:ln>
            <a:noFill/>
          </a:ln>
        </p:spPr>
      </p:pic>
      <p:pic>
        <p:nvPicPr>
          <p:cNvPr descr=" " id="438" name="Google Shape;438;g2ca73e80c3b_0_376"/>
          <p:cNvPicPr preferRelativeResize="0"/>
          <p:nvPr/>
        </p:nvPicPr>
        <p:blipFill rotWithShape="1">
          <a:blip r:embed="rId12">
            <a:alphaModFix/>
          </a:blip>
          <a:srcRect b="0" l="0" r="0" t="0"/>
          <a:stretch/>
        </p:blipFill>
        <p:spPr>
          <a:xfrm>
            <a:off x="6789795" y="4185444"/>
            <a:ext cx="11567" cy="5258445"/>
          </a:xfrm>
          <a:prstGeom prst="rect">
            <a:avLst/>
          </a:prstGeom>
          <a:noFill/>
          <a:ln>
            <a:noFill/>
          </a:ln>
        </p:spPr>
      </p:pic>
      <p:pic>
        <p:nvPicPr>
          <p:cNvPr descr=" " id="439" name="Google Shape;439;g2ca73e80c3b_0_376"/>
          <p:cNvPicPr preferRelativeResize="0"/>
          <p:nvPr/>
        </p:nvPicPr>
        <p:blipFill rotWithShape="1">
          <a:blip r:embed="rId13">
            <a:alphaModFix/>
          </a:blip>
          <a:srcRect b="0" l="0" r="0" t="0"/>
          <a:stretch/>
        </p:blipFill>
        <p:spPr>
          <a:xfrm>
            <a:off x="7928309" y="4185444"/>
            <a:ext cx="11567" cy="5258445"/>
          </a:xfrm>
          <a:prstGeom prst="rect">
            <a:avLst/>
          </a:prstGeom>
          <a:noFill/>
          <a:ln>
            <a:noFill/>
          </a:ln>
        </p:spPr>
      </p:pic>
      <p:pic>
        <p:nvPicPr>
          <p:cNvPr descr=" " id="440" name="Google Shape;440;g2ca73e80c3b_0_376"/>
          <p:cNvPicPr preferRelativeResize="0"/>
          <p:nvPr/>
        </p:nvPicPr>
        <p:blipFill rotWithShape="1">
          <a:blip r:embed="rId14">
            <a:alphaModFix/>
          </a:blip>
          <a:srcRect b="0" l="0" r="0" t="0"/>
          <a:stretch/>
        </p:blipFill>
        <p:spPr>
          <a:xfrm>
            <a:off x="9066828" y="4185444"/>
            <a:ext cx="11567" cy="5258445"/>
          </a:xfrm>
          <a:prstGeom prst="rect">
            <a:avLst/>
          </a:prstGeom>
          <a:noFill/>
          <a:ln>
            <a:noFill/>
          </a:ln>
        </p:spPr>
      </p:pic>
      <p:pic>
        <p:nvPicPr>
          <p:cNvPr descr=" " id="441" name="Google Shape;441;g2ca73e80c3b_0_376"/>
          <p:cNvPicPr preferRelativeResize="0"/>
          <p:nvPr/>
        </p:nvPicPr>
        <p:blipFill rotWithShape="1">
          <a:blip r:embed="rId15">
            <a:alphaModFix/>
          </a:blip>
          <a:srcRect b="0" l="0" r="0" t="0"/>
          <a:stretch/>
        </p:blipFill>
        <p:spPr>
          <a:xfrm>
            <a:off x="10205341" y="4185444"/>
            <a:ext cx="11567" cy="5258445"/>
          </a:xfrm>
          <a:prstGeom prst="rect">
            <a:avLst/>
          </a:prstGeom>
          <a:noFill/>
          <a:ln>
            <a:noFill/>
          </a:ln>
        </p:spPr>
      </p:pic>
      <p:pic>
        <p:nvPicPr>
          <p:cNvPr descr=" " id="442" name="Google Shape;442;g2ca73e80c3b_0_376"/>
          <p:cNvPicPr preferRelativeResize="0"/>
          <p:nvPr/>
        </p:nvPicPr>
        <p:blipFill rotWithShape="1">
          <a:blip r:embed="rId16">
            <a:alphaModFix/>
          </a:blip>
          <a:srcRect b="0" l="0" r="0" t="0"/>
          <a:stretch/>
        </p:blipFill>
        <p:spPr>
          <a:xfrm>
            <a:off x="11343854" y="4185444"/>
            <a:ext cx="11567" cy="5258445"/>
          </a:xfrm>
          <a:prstGeom prst="rect">
            <a:avLst/>
          </a:prstGeom>
          <a:noFill/>
          <a:ln>
            <a:noFill/>
          </a:ln>
        </p:spPr>
      </p:pic>
      <p:pic>
        <p:nvPicPr>
          <p:cNvPr descr=" " id="443" name="Google Shape;443;g2ca73e80c3b_0_376"/>
          <p:cNvPicPr preferRelativeResize="0"/>
          <p:nvPr/>
        </p:nvPicPr>
        <p:blipFill rotWithShape="1">
          <a:blip r:embed="rId17">
            <a:alphaModFix/>
          </a:blip>
          <a:srcRect b="0" l="0" r="0" t="0"/>
          <a:stretch/>
        </p:blipFill>
        <p:spPr>
          <a:xfrm>
            <a:off x="3355539" y="5483845"/>
            <a:ext cx="8050167" cy="2373585"/>
          </a:xfrm>
          <a:prstGeom prst="rect">
            <a:avLst/>
          </a:prstGeom>
          <a:noFill/>
          <a:ln>
            <a:noFill/>
          </a:ln>
        </p:spPr>
      </p:pic>
      <p:pic>
        <p:nvPicPr>
          <p:cNvPr descr=" " id="444" name="Google Shape;444;g2ca73e80c3b_0_376"/>
          <p:cNvPicPr preferRelativeResize="0"/>
          <p:nvPr/>
        </p:nvPicPr>
        <p:blipFill rotWithShape="1">
          <a:blip r:embed="rId18">
            <a:alphaModFix/>
          </a:blip>
          <a:srcRect b="0" l="0" r="0" t="0"/>
          <a:stretch/>
        </p:blipFill>
        <p:spPr>
          <a:xfrm>
            <a:off x="3369143" y="6359525"/>
            <a:ext cx="8044030" cy="2268538"/>
          </a:xfrm>
          <a:prstGeom prst="rect">
            <a:avLst/>
          </a:prstGeom>
          <a:noFill/>
          <a:ln>
            <a:noFill/>
          </a:ln>
        </p:spPr>
      </p:pic>
      <p:pic>
        <p:nvPicPr>
          <p:cNvPr descr=" " id="445" name="Google Shape;445;g2ca73e80c3b_0_376"/>
          <p:cNvPicPr preferRelativeResize="0"/>
          <p:nvPr/>
        </p:nvPicPr>
        <p:blipFill rotWithShape="1">
          <a:blip r:embed="rId19">
            <a:alphaModFix/>
          </a:blip>
          <a:srcRect b="0" l="0" r="0" t="0"/>
          <a:stretch/>
        </p:blipFill>
        <p:spPr>
          <a:xfrm>
            <a:off x="4441751" y="6055643"/>
            <a:ext cx="153591" cy="153566"/>
          </a:xfrm>
          <a:prstGeom prst="rect">
            <a:avLst/>
          </a:prstGeom>
          <a:noFill/>
          <a:ln>
            <a:noFill/>
          </a:ln>
        </p:spPr>
      </p:pic>
      <p:pic>
        <p:nvPicPr>
          <p:cNvPr descr=" " id="446" name="Google Shape;446;g2ca73e80c3b_0_376"/>
          <p:cNvPicPr preferRelativeResize="0"/>
          <p:nvPr/>
        </p:nvPicPr>
        <p:blipFill rotWithShape="1">
          <a:blip r:embed="rId20">
            <a:alphaModFix/>
          </a:blip>
          <a:srcRect b="0" l="0" r="0" t="0"/>
          <a:stretch/>
        </p:blipFill>
        <p:spPr>
          <a:xfrm>
            <a:off x="4441751" y="6981130"/>
            <a:ext cx="153591" cy="153566"/>
          </a:xfrm>
          <a:prstGeom prst="rect">
            <a:avLst/>
          </a:prstGeom>
          <a:noFill/>
          <a:ln>
            <a:noFill/>
          </a:ln>
        </p:spPr>
      </p:pic>
      <p:pic>
        <p:nvPicPr>
          <p:cNvPr descr=" " id="447" name="Google Shape;447;g2ca73e80c3b_0_376"/>
          <p:cNvPicPr preferRelativeResize="0"/>
          <p:nvPr/>
        </p:nvPicPr>
        <p:blipFill rotWithShape="1">
          <a:blip r:embed="rId21">
            <a:alphaModFix/>
          </a:blip>
          <a:srcRect b="0" l="0" r="0" t="0"/>
          <a:stretch/>
        </p:blipFill>
        <p:spPr>
          <a:xfrm>
            <a:off x="5580267" y="5651277"/>
            <a:ext cx="153591" cy="153566"/>
          </a:xfrm>
          <a:prstGeom prst="rect">
            <a:avLst/>
          </a:prstGeom>
          <a:noFill/>
          <a:ln>
            <a:noFill/>
          </a:ln>
        </p:spPr>
      </p:pic>
      <p:pic>
        <p:nvPicPr>
          <p:cNvPr descr=" " id="448" name="Google Shape;448;g2ca73e80c3b_0_376"/>
          <p:cNvPicPr preferRelativeResize="0"/>
          <p:nvPr/>
        </p:nvPicPr>
        <p:blipFill rotWithShape="1">
          <a:blip r:embed="rId22">
            <a:alphaModFix/>
          </a:blip>
          <a:srcRect b="0" l="0" r="0" t="0"/>
          <a:stretch/>
        </p:blipFill>
        <p:spPr>
          <a:xfrm>
            <a:off x="5580267" y="7415510"/>
            <a:ext cx="153591" cy="153566"/>
          </a:xfrm>
          <a:prstGeom prst="rect">
            <a:avLst/>
          </a:prstGeom>
          <a:noFill/>
          <a:ln>
            <a:noFill/>
          </a:ln>
        </p:spPr>
      </p:pic>
      <p:pic>
        <p:nvPicPr>
          <p:cNvPr descr=" " id="449" name="Google Shape;449;g2ca73e80c3b_0_376"/>
          <p:cNvPicPr preferRelativeResize="0"/>
          <p:nvPr/>
        </p:nvPicPr>
        <p:blipFill rotWithShape="1">
          <a:blip r:embed="rId23">
            <a:alphaModFix/>
          </a:blip>
          <a:srcRect b="0" l="0" r="0" t="0"/>
          <a:stretch/>
        </p:blipFill>
        <p:spPr>
          <a:xfrm>
            <a:off x="6718783" y="7732812"/>
            <a:ext cx="153591" cy="153566"/>
          </a:xfrm>
          <a:prstGeom prst="rect">
            <a:avLst/>
          </a:prstGeom>
          <a:noFill/>
          <a:ln>
            <a:noFill/>
          </a:ln>
        </p:spPr>
      </p:pic>
      <p:pic>
        <p:nvPicPr>
          <p:cNvPr descr=" " id="450" name="Google Shape;450;g2ca73e80c3b_0_376"/>
          <p:cNvPicPr preferRelativeResize="0"/>
          <p:nvPr/>
        </p:nvPicPr>
        <p:blipFill rotWithShape="1">
          <a:blip r:embed="rId24">
            <a:alphaModFix/>
          </a:blip>
          <a:srcRect b="0" l="0" r="0" t="0"/>
          <a:stretch/>
        </p:blipFill>
        <p:spPr>
          <a:xfrm>
            <a:off x="6718783" y="6311826"/>
            <a:ext cx="153591" cy="153566"/>
          </a:xfrm>
          <a:prstGeom prst="rect">
            <a:avLst/>
          </a:prstGeom>
          <a:noFill/>
          <a:ln>
            <a:noFill/>
          </a:ln>
        </p:spPr>
      </p:pic>
      <p:pic>
        <p:nvPicPr>
          <p:cNvPr descr=" " id="451" name="Google Shape;451;g2ca73e80c3b_0_376"/>
          <p:cNvPicPr preferRelativeResize="0"/>
          <p:nvPr/>
        </p:nvPicPr>
        <p:blipFill rotWithShape="1">
          <a:blip r:embed="rId25">
            <a:alphaModFix/>
          </a:blip>
          <a:srcRect b="0" l="0" r="0" t="0"/>
          <a:stretch/>
        </p:blipFill>
        <p:spPr>
          <a:xfrm>
            <a:off x="7861923" y="6733232"/>
            <a:ext cx="153591" cy="153566"/>
          </a:xfrm>
          <a:prstGeom prst="rect">
            <a:avLst/>
          </a:prstGeom>
          <a:noFill/>
          <a:ln>
            <a:noFill/>
          </a:ln>
        </p:spPr>
      </p:pic>
      <p:pic>
        <p:nvPicPr>
          <p:cNvPr descr=" " id="452" name="Google Shape;452;g2ca73e80c3b_0_376"/>
          <p:cNvPicPr preferRelativeResize="0"/>
          <p:nvPr/>
        </p:nvPicPr>
        <p:blipFill rotWithShape="1">
          <a:blip r:embed="rId26">
            <a:alphaModFix/>
          </a:blip>
          <a:srcRect b="0" l="0" r="0" t="0"/>
          <a:stretch/>
        </p:blipFill>
        <p:spPr>
          <a:xfrm>
            <a:off x="7861923" y="6420644"/>
            <a:ext cx="153591" cy="153566"/>
          </a:xfrm>
          <a:prstGeom prst="rect">
            <a:avLst/>
          </a:prstGeom>
          <a:noFill/>
          <a:ln>
            <a:noFill/>
          </a:ln>
        </p:spPr>
      </p:pic>
      <p:pic>
        <p:nvPicPr>
          <p:cNvPr descr=" " id="453" name="Google Shape;453;g2ca73e80c3b_0_376"/>
          <p:cNvPicPr preferRelativeResize="0"/>
          <p:nvPr/>
        </p:nvPicPr>
        <p:blipFill rotWithShape="1">
          <a:blip r:embed="rId27">
            <a:alphaModFix/>
          </a:blip>
          <a:srcRect b="0" l="0" r="0" t="0"/>
          <a:stretch/>
        </p:blipFill>
        <p:spPr>
          <a:xfrm>
            <a:off x="8995813" y="7667575"/>
            <a:ext cx="153591" cy="153566"/>
          </a:xfrm>
          <a:prstGeom prst="rect">
            <a:avLst/>
          </a:prstGeom>
          <a:noFill/>
          <a:ln>
            <a:noFill/>
          </a:ln>
        </p:spPr>
      </p:pic>
      <p:pic>
        <p:nvPicPr>
          <p:cNvPr descr=" " id="454" name="Google Shape;454;g2ca73e80c3b_0_376"/>
          <p:cNvPicPr preferRelativeResize="0"/>
          <p:nvPr/>
        </p:nvPicPr>
        <p:blipFill rotWithShape="1">
          <a:blip r:embed="rId28">
            <a:alphaModFix/>
          </a:blip>
          <a:srcRect b="0" l="0" r="0" t="0"/>
          <a:stretch/>
        </p:blipFill>
        <p:spPr>
          <a:xfrm>
            <a:off x="8995813" y="7076877"/>
            <a:ext cx="153591" cy="153566"/>
          </a:xfrm>
          <a:prstGeom prst="rect">
            <a:avLst/>
          </a:prstGeom>
          <a:noFill/>
          <a:ln>
            <a:noFill/>
          </a:ln>
        </p:spPr>
      </p:pic>
      <p:pic>
        <p:nvPicPr>
          <p:cNvPr descr=" " id="455" name="Google Shape;455;g2ca73e80c3b_0_376"/>
          <p:cNvPicPr preferRelativeResize="0"/>
          <p:nvPr/>
        </p:nvPicPr>
        <p:blipFill rotWithShape="1">
          <a:blip r:embed="rId29">
            <a:alphaModFix/>
          </a:blip>
          <a:srcRect b="0" l="0" r="0" t="0"/>
          <a:stretch/>
        </p:blipFill>
        <p:spPr>
          <a:xfrm>
            <a:off x="10138955" y="6972449"/>
            <a:ext cx="153591" cy="153566"/>
          </a:xfrm>
          <a:prstGeom prst="rect">
            <a:avLst/>
          </a:prstGeom>
          <a:noFill/>
          <a:ln>
            <a:noFill/>
          </a:ln>
        </p:spPr>
      </p:pic>
      <p:pic>
        <p:nvPicPr>
          <p:cNvPr descr=" " id="456" name="Google Shape;456;g2ca73e80c3b_0_376"/>
          <p:cNvPicPr preferRelativeResize="0"/>
          <p:nvPr/>
        </p:nvPicPr>
        <p:blipFill rotWithShape="1">
          <a:blip r:embed="rId30">
            <a:alphaModFix/>
          </a:blip>
          <a:srcRect b="0" l="0" r="0" t="0"/>
          <a:stretch/>
        </p:blipFill>
        <p:spPr>
          <a:xfrm>
            <a:off x="10138955" y="6572771"/>
            <a:ext cx="153591" cy="153566"/>
          </a:xfrm>
          <a:prstGeom prst="rect">
            <a:avLst/>
          </a:prstGeom>
          <a:noFill/>
          <a:ln>
            <a:noFill/>
          </a:ln>
        </p:spPr>
      </p:pic>
      <p:sp>
        <p:nvSpPr>
          <p:cNvPr id="457" name="Google Shape;457;g2ca73e80c3b_0_376"/>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g2ca73e80c3b_0_376"/>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9" name="Google Shape;459;g2ca73e80c3b_0_376"/>
          <p:cNvPicPr preferRelativeResize="0"/>
          <p:nvPr/>
        </p:nvPicPr>
        <p:blipFill rotWithShape="1">
          <a:blip r:embed="rId31">
            <a:alphaModFix/>
          </a:blip>
          <a:srcRect b="0" l="0" r="0" t="0"/>
          <a:stretch/>
        </p:blipFill>
        <p:spPr>
          <a:xfrm>
            <a:off x="14403600" y="4191000"/>
            <a:ext cx="5575997" cy="5575300"/>
          </a:xfrm>
          <a:prstGeom prst="rect">
            <a:avLst/>
          </a:prstGeom>
          <a:noFill/>
          <a:ln>
            <a:noFill/>
          </a:ln>
        </p:spPr>
      </p:pic>
      <p:pic>
        <p:nvPicPr>
          <p:cNvPr descr=" " id="460" name="Google Shape;460;g2ca73e80c3b_0_376"/>
          <p:cNvPicPr preferRelativeResize="0"/>
          <p:nvPr/>
        </p:nvPicPr>
        <p:blipFill rotWithShape="1">
          <a:blip r:embed="rId32">
            <a:alphaModFix/>
          </a:blip>
          <a:srcRect b="0" l="0" r="0" t="0"/>
          <a:stretch/>
        </p:blipFill>
        <p:spPr>
          <a:xfrm>
            <a:off x="14403600" y="4191000"/>
            <a:ext cx="5575997" cy="5575300"/>
          </a:xfrm>
          <a:prstGeom prst="rect">
            <a:avLst/>
          </a:prstGeom>
          <a:noFill/>
          <a:ln>
            <a:noFill/>
          </a:ln>
        </p:spPr>
      </p:pic>
      <p:sp>
        <p:nvSpPr>
          <p:cNvPr id="461" name="Google Shape;461;g2ca73e80c3b_0_376"/>
          <p:cNvSpPr/>
          <p:nvPr/>
        </p:nvSpPr>
        <p:spPr>
          <a:xfrm>
            <a:off x="15927791" y="6365379"/>
            <a:ext cx="25404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g2ca73e80c3b_0_376"/>
          <p:cNvSpPr/>
          <p:nvPr/>
        </p:nvSpPr>
        <p:spPr>
          <a:xfrm>
            <a:off x="15927791" y="6305550"/>
            <a:ext cx="27435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34.574</a:t>
            </a:r>
            <a:endParaRPr b="0" i="0" sz="4800" u="none" cap="none" strike="noStrike">
              <a:solidFill>
                <a:schemeClr val="dk1"/>
              </a:solidFill>
              <a:latin typeface="Calibri"/>
              <a:ea typeface="Calibri"/>
              <a:cs typeface="Calibri"/>
              <a:sym typeface="Calibri"/>
            </a:endParaRPr>
          </a:p>
        </p:txBody>
      </p:sp>
      <p:sp>
        <p:nvSpPr>
          <p:cNvPr id="463" name="Google Shape;463;g2ca73e80c3b_0_376"/>
          <p:cNvSpPr/>
          <p:nvPr/>
        </p:nvSpPr>
        <p:spPr>
          <a:xfrm>
            <a:off x="16696237" y="7042150"/>
            <a:ext cx="1138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Total</a:t>
            </a:r>
            <a:endParaRPr b="0" i="0" sz="3200" u="none" cap="none" strike="noStrike">
              <a:solidFill>
                <a:schemeClr val="dk1"/>
              </a:solidFill>
              <a:latin typeface="Calibri"/>
              <a:ea typeface="Calibri"/>
              <a:cs typeface="Calibri"/>
              <a:sym typeface="Calibri"/>
            </a:endParaRPr>
          </a:p>
        </p:txBody>
      </p:sp>
      <p:sp>
        <p:nvSpPr>
          <p:cNvPr id="464" name="Google Shape;464;g2ca73e80c3b_0_376"/>
          <p:cNvSpPr/>
          <p:nvPr/>
        </p:nvSpPr>
        <p:spPr>
          <a:xfrm>
            <a:off x="13260457" y="10515600"/>
            <a:ext cx="78750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g2ca73e80c3b_0_376"/>
          <p:cNvSpPr/>
          <p:nvPr/>
        </p:nvSpPr>
        <p:spPr>
          <a:xfrm>
            <a:off x="13260457" y="10515600"/>
            <a:ext cx="78750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g2ca73e80c3b_0_376"/>
          <p:cNvSpPr/>
          <p:nvPr/>
        </p:nvSpPr>
        <p:spPr>
          <a:xfrm>
            <a:off x="13158845" y="10515600"/>
            <a:ext cx="80781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Treasure Found</a:t>
            </a:r>
            <a:endParaRPr b="0" i="0" sz="4800" u="none" cap="none" strike="noStrike">
              <a:solidFill>
                <a:schemeClr val="dk1"/>
              </a:solidFill>
              <a:latin typeface="Calibri"/>
              <a:ea typeface="Calibri"/>
              <a:cs typeface="Calibri"/>
              <a:sym typeface="Calibri"/>
            </a:endParaRPr>
          </a:p>
        </p:txBody>
      </p:sp>
      <p:sp>
        <p:nvSpPr>
          <p:cNvPr id="467" name="Google Shape;467;g2ca73e80c3b_0_376"/>
          <p:cNvSpPr/>
          <p:nvPr/>
        </p:nvSpPr>
        <p:spPr>
          <a:xfrm>
            <a:off x="13192716" y="113538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68" name="Google Shape;468;g2ca73e80c3b_0_376"/>
          <p:cNvSpPr/>
          <p:nvPr/>
        </p:nvSpPr>
        <p:spPr>
          <a:xfrm>
            <a:off x="3251606" y="10515600"/>
            <a:ext cx="78750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g2ca73e80c3b_0_376"/>
          <p:cNvSpPr/>
          <p:nvPr/>
        </p:nvSpPr>
        <p:spPr>
          <a:xfrm>
            <a:off x="3251606" y="10515600"/>
            <a:ext cx="78750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g2ca73e80c3b_0_376"/>
          <p:cNvSpPr/>
          <p:nvPr/>
        </p:nvSpPr>
        <p:spPr>
          <a:xfrm>
            <a:off x="3149994" y="10515600"/>
            <a:ext cx="80781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Spellcasting Progress</a:t>
            </a:r>
            <a:endParaRPr b="0" i="0" sz="4800" u="none" cap="none" strike="noStrike">
              <a:solidFill>
                <a:schemeClr val="dk1"/>
              </a:solidFill>
              <a:latin typeface="Calibri"/>
              <a:ea typeface="Calibri"/>
              <a:cs typeface="Calibri"/>
              <a:sym typeface="Calibri"/>
            </a:endParaRPr>
          </a:p>
        </p:txBody>
      </p:sp>
      <p:sp>
        <p:nvSpPr>
          <p:cNvPr id="471" name="Google Shape;471;g2ca73e80c3b_0_376"/>
          <p:cNvSpPr/>
          <p:nvPr/>
        </p:nvSpPr>
        <p:spPr>
          <a:xfrm>
            <a:off x="3183865" y="113538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EAD4"/>
        </a:solidFill>
      </p:bgPr>
    </p:bg>
    <p:spTree>
      <p:nvGrpSpPr>
        <p:cNvPr id="476" name="Shape 476"/>
        <p:cNvGrpSpPr/>
        <p:nvPr/>
      </p:nvGrpSpPr>
      <p:grpSpPr>
        <a:xfrm>
          <a:off x="0" y="0"/>
          <a:ext cx="0" cy="0"/>
          <a:chOff x="0" y="0"/>
          <a:chExt cx="0" cy="0"/>
        </a:xfrm>
      </p:grpSpPr>
      <p:pic>
        <p:nvPicPr>
          <p:cNvPr descr=" " id="477" name="Google Shape;477;g2ca73e80c3b_0_446"/>
          <p:cNvPicPr preferRelativeResize="0"/>
          <p:nvPr/>
        </p:nvPicPr>
        <p:blipFill rotWithShape="1">
          <a:blip r:embed="rId3">
            <a:alphaModFix/>
          </a:blip>
          <a:srcRect b="0" l="0" r="0" t="0"/>
          <a:stretch/>
        </p:blipFill>
        <p:spPr>
          <a:xfrm>
            <a:off x="11101187" y="0"/>
            <a:ext cx="13285861" cy="13716000"/>
          </a:xfrm>
          <a:prstGeom prst="rect">
            <a:avLst/>
          </a:prstGeom>
          <a:noFill/>
          <a:ln>
            <a:noFill/>
          </a:ln>
        </p:spPr>
      </p:pic>
      <p:pic>
        <p:nvPicPr>
          <p:cNvPr descr=" " id="478" name="Google Shape;478;g2ca73e80c3b_0_446"/>
          <p:cNvPicPr preferRelativeResize="0"/>
          <p:nvPr/>
        </p:nvPicPr>
        <p:blipFill rotWithShape="1">
          <a:blip r:embed="rId4">
            <a:alphaModFix/>
          </a:blip>
          <a:srcRect b="0" l="0" r="0" t="0"/>
          <a:stretch/>
        </p:blipFill>
        <p:spPr>
          <a:xfrm>
            <a:off x="0" y="12700"/>
            <a:ext cx="22380197" cy="13703300"/>
          </a:xfrm>
          <a:prstGeom prst="rect">
            <a:avLst/>
          </a:prstGeom>
          <a:noFill/>
          <a:ln>
            <a:noFill/>
          </a:ln>
        </p:spPr>
      </p:pic>
      <p:pic>
        <p:nvPicPr>
          <p:cNvPr descr=" " id="479" name="Google Shape;479;g2ca73e80c3b_0_446"/>
          <p:cNvPicPr preferRelativeResize="0"/>
          <p:nvPr/>
        </p:nvPicPr>
        <p:blipFill rotWithShape="1">
          <a:blip r:embed="rId5">
            <a:alphaModFix/>
          </a:blip>
          <a:srcRect b="0" l="0" r="0" t="0"/>
          <a:stretch/>
        </p:blipFill>
        <p:spPr>
          <a:xfrm>
            <a:off x="609676" y="520700"/>
            <a:ext cx="1714714" cy="1689100"/>
          </a:xfrm>
          <a:prstGeom prst="rect">
            <a:avLst/>
          </a:prstGeom>
          <a:noFill/>
          <a:ln>
            <a:noFill/>
          </a:ln>
        </p:spPr>
      </p:pic>
      <p:pic>
        <p:nvPicPr>
          <p:cNvPr descr=" " id="480" name="Google Shape;480;g2ca73e80c3b_0_446"/>
          <p:cNvPicPr preferRelativeResize="0"/>
          <p:nvPr/>
        </p:nvPicPr>
        <p:blipFill rotWithShape="1">
          <a:blip r:embed="rId6">
            <a:alphaModFix/>
          </a:blip>
          <a:srcRect b="0" l="0" r="0" t="0"/>
          <a:stretch/>
        </p:blipFill>
        <p:spPr>
          <a:xfrm>
            <a:off x="1460683" y="1739900"/>
            <a:ext cx="1562295" cy="1536700"/>
          </a:xfrm>
          <a:prstGeom prst="rect">
            <a:avLst/>
          </a:prstGeom>
          <a:noFill/>
          <a:ln>
            <a:noFill/>
          </a:ln>
        </p:spPr>
      </p:pic>
      <p:pic>
        <p:nvPicPr>
          <p:cNvPr descr=" " id="481" name="Google Shape;481;g2ca73e80c3b_0_446"/>
          <p:cNvPicPr preferRelativeResize="0"/>
          <p:nvPr/>
        </p:nvPicPr>
        <p:blipFill rotWithShape="1">
          <a:blip r:embed="rId7">
            <a:alphaModFix/>
          </a:blip>
          <a:srcRect b="0" l="0" r="0" t="0"/>
          <a:stretch/>
        </p:blipFill>
        <p:spPr>
          <a:xfrm>
            <a:off x="20563870" y="10363200"/>
            <a:ext cx="2705438" cy="2667000"/>
          </a:xfrm>
          <a:prstGeom prst="rect">
            <a:avLst/>
          </a:prstGeom>
          <a:noFill/>
          <a:ln>
            <a:noFill/>
          </a:ln>
        </p:spPr>
      </p:pic>
      <p:pic>
        <p:nvPicPr>
          <p:cNvPr descr=" " id="482" name="Google Shape;482;g2ca73e80c3b_0_446"/>
          <p:cNvPicPr preferRelativeResize="0"/>
          <p:nvPr/>
        </p:nvPicPr>
        <p:blipFill rotWithShape="1">
          <a:blip r:embed="rId8">
            <a:alphaModFix/>
          </a:blip>
          <a:srcRect b="0" l="0" r="0" t="0"/>
          <a:stretch/>
        </p:blipFill>
        <p:spPr>
          <a:xfrm>
            <a:off x="609676" y="12204700"/>
            <a:ext cx="736692" cy="825500"/>
          </a:xfrm>
          <a:prstGeom prst="rect">
            <a:avLst/>
          </a:prstGeom>
          <a:noFill/>
          <a:ln>
            <a:noFill/>
          </a:ln>
        </p:spPr>
      </p:pic>
      <p:sp>
        <p:nvSpPr>
          <p:cNvPr id="483" name="Google Shape;483;g2ca73e80c3b_0_44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4" name="Google Shape;484;g2ca73e80c3b_0_446"/>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485" name="Google Shape;485;g2ca73e80c3b_0_446"/>
          <p:cNvSpPr/>
          <p:nvPr/>
        </p:nvSpPr>
        <p:spPr>
          <a:xfrm>
            <a:off x="13450981" y="5753100"/>
            <a:ext cx="8738700" cy="215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g2ca73e80c3b_0_446"/>
          <p:cNvSpPr/>
          <p:nvPr/>
        </p:nvSpPr>
        <p:spPr>
          <a:xfrm>
            <a:off x="13450981" y="5753100"/>
            <a:ext cx="8738700" cy="215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g2ca73e80c3b_0_446"/>
          <p:cNvSpPr/>
          <p:nvPr/>
        </p:nvSpPr>
        <p:spPr>
          <a:xfrm>
            <a:off x="13450981" y="5753100"/>
            <a:ext cx="89418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A web application</a:t>
            </a:r>
            <a:endParaRPr b="0" i="0" sz="4800" u="none" cap="none" strike="noStrike">
              <a:solidFill>
                <a:schemeClr val="dk1"/>
              </a:solidFill>
              <a:latin typeface="Calibri"/>
              <a:ea typeface="Calibri"/>
              <a:cs typeface="Calibri"/>
              <a:sym typeface="Calibri"/>
            </a:endParaRPr>
          </a:p>
        </p:txBody>
      </p:sp>
      <p:sp>
        <p:nvSpPr>
          <p:cNvPr id="488" name="Google Shape;488;g2ca73e80c3b_0_446"/>
          <p:cNvSpPr/>
          <p:nvPr/>
        </p:nvSpPr>
        <p:spPr>
          <a:xfrm>
            <a:off x="13450981" y="6692900"/>
            <a:ext cx="8874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89" name="Google Shape;489;g2ca73e80c3b_0_446"/>
          <p:cNvPicPr preferRelativeResize="0"/>
          <p:nvPr/>
        </p:nvPicPr>
        <p:blipFill rotWithShape="1">
          <a:blip r:embed="rId10">
            <a:alphaModFix/>
          </a:blip>
          <a:srcRect b="0" l="0" r="0" t="0"/>
          <a:stretch/>
        </p:blipFill>
        <p:spPr>
          <a:xfrm>
            <a:off x="254032" y="3251200"/>
            <a:ext cx="13768521" cy="8166100"/>
          </a:xfrm>
          <a:prstGeom prst="rect">
            <a:avLst/>
          </a:prstGeom>
          <a:noFill/>
          <a:ln>
            <a:noFill/>
          </a:ln>
        </p:spPr>
      </p:pic>
      <p:pic>
        <p:nvPicPr>
          <p:cNvPr descr=" " id="490" name="Google Shape;490;g2ca73e80c3b_0_446"/>
          <p:cNvPicPr preferRelativeResize="0"/>
          <p:nvPr/>
        </p:nvPicPr>
        <p:blipFill rotWithShape="1">
          <a:blip r:embed="rId11">
            <a:alphaModFix/>
          </a:blip>
          <a:srcRect b="0" l="0" r="0" t="0"/>
          <a:stretch/>
        </p:blipFill>
        <p:spPr>
          <a:xfrm>
            <a:off x="2184673" y="3594100"/>
            <a:ext cx="9894537" cy="6489700"/>
          </a:xfrm>
          <a:prstGeom prst="rect">
            <a:avLst/>
          </a:prstGeom>
          <a:noFill/>
          <a:ln>
            <a:noFill/>
          </a:ln>
        </p:spPr>
      </p:pic>
      <p:sp>
        <p:nvSpPr>
          <p:cNvPr id="491" name="Google Shape;491;g2ca73e80c3b_0_446"/>
          <p:cNvSpPr/>
          <p:nvPr/>
        </p:nvSpPr>
        <p:spPr>
          <a:xfrm>
            <a:off x="5584465" y="1219200"/>
            <a:ext cx="13218000" cy="155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Goldman"/>
              <a:buNone/>
            </a:pPr>
            <a:r>
              <a:rPr b="1" i="0" lang="en-US" sz="8000" u="none" cap="none" strike="noStrike">
                <a:solidFill>
                  <a:srgbClr val="272727"/>
                </a:solidFill>
                <a:latin typeface="Goldman"/>
                <a:ea typeface="Goldman"/>
                <a:cs typeface="Goldman"/>
                <a:sym typeface="Goldman"/>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EAD4"/>
        </a:solidFill>
      </p:bgPr>
    </p:bg>
    <p:spTree>
      <p:nvGrpSpPr>
        <p:cNvPr id="496" name="Shape 496"/>
        <p:cNvGrpSpPr/>
        <p:nvPr/>
      </p:nvGrpSpPr>
      <p:grpSpPr>
        <a:xfrm>
          <a:off x="0" y="0"/>
          <a:ext cx="0" cy="0"/>
          <a:chOff x="0" y="0"/>
          <a:chExt cx="0" cy="0"/>
        </a:xfrm>
      </p:grpSpPr>
      <p:pic>
        <p:nvPicPr>
          <p:cNvPr descr=" " id="497" name="Google Shape;497;g2ca73e80c3b_0_465"/>
          <p:cNvPicPr preferRelativeResize="0"/>
          <p:nvPr/>
        </p:nvPicPr>
        <p:blipFill rotWithShape="1">
          <a:blip r:embed="rId3">
            <a:alphaModFix/>
          </a:blip>
          <a:srcRect b="0" l="0" r="0" t="0"/>
          <a:stretch/>
        </p:blipFill>
        <p:spPr>
          <a:xfrm>
            <a:off x="0" y="0"/>
            <a:ext cx="14924365" cy="13716000"/>
          </a:xfrm>
          <a:prstGeom prst="rect">
            <a:avLst/>
          </a:prstGeom>
          <a:noFill/>
          <a:ln>
            <a:noFill/>
          </a:ln>
        </p:spPr>
      </p:pic>
      <p:pic>
        <p:nvPicPr>
          <p:cNvPr descr=" " id="498" name="Google Shape;498;g2ca73e80c3b_0_465"/>
          <p:cNvPicPr preferRelativeResize="0"/>
          <p:nvPr/>
        </p:nvPicPr>
        <p:blipFill rotWithShape="1">
          <a:blip r:embed="rId4">
            <a:alphaModFix/>
          </a:blip>
          <a:srcRect b="0" l="0" r="0" t="0"/>
          <a:stretch/>
        </p:blipFill>
        <p:spPr>
          <a:xfrm>
            <a:off x="2883260" y="2451100"/>
            <a:ext cx="21503788" cy="11264900"/>
          </a:xfrm>
          <a:prstGeom prst="rect">
            <a:avLst/>
          </a:prstGeom>
          <a:noFill/>
          <a:ln>
            <a:noFill/>
          </a:ln>
        </p:spPr>
      </p:pic>
      <p:pic>
        <p:nvPicPr>
          <p:cNvPr descr=" " id="499" name="Google Shape;499;g2ca73e80c3b_0_465"/>
          <p:cNvPicPr preferRelativeResize="0"/>
          <p:nvPr/>
        </p:nvPicPr>
        <p:blipFill rotWithShape="1">
          <a:blip r:embed="rId5">
            <a:alphaModFix/>
          </a:blip>
          <a:srcRect b="0" l="0" r="0" t="0"/>
          <a:stretch/>
        </p:blipFill>
        <p:spPr>
          <a:xfrm>
            <a:off x="21948343" y="673100"/>
            <a:ext cx="1829029" cy="1803400"/>
          </a:xfrm>
          <a:prstGeom prst="rect">
            <a:avLst/>
          </a:prstGeom>
          <a:noFill/>
          <a:ln>
            <a:noFill/>
          </a:ln>
        </p:spPr>
      </p:pic>
      <p:pic>
        <p:nvPicPr>
          <p:cNvPr descr=" " id="500" name="Google Shape;500;g2ca73e80c3b_0_465"/>
          <p:cNvPicPr preferRelativeResize="0"/>
          <p:nvPr/>
        </p:nvPicPr>
        <p:blipFill rotWithShape="1">
          <a:blip r:embed="rId5">
            <a:alphaModFix/>
          </a:blip>
          <a:srcRect b="0" l="0" r="0" t="0"/>
          <a:stretch/>
        </p:blipFill>
        <p:spPr>
          <a:xfrm>
            <a:off x="342943" y="11557000"/>
            <a:ext cx="1829029" cy="1803400"/>
          </a:xfrm>
          <a:prstGeom prst="rect">
            <a:avLst/>
          </a:prstGeom>
          <a:noFill/>
          <a:ln>
            <a:noFill/>
          </a:ln>
        </p:spPr>
      </p:pic>
      <p:pic>
        <p:nvPicPr>
          <p:cNvPr descr=" " id="501" name="Google Shape;501;g2ca73e80c3b_0_465"/>
          <p:cNvPicPr preferRelativeResize="0"/>
          <p:nvPr/>
        </p:nvPicPr>
        <p:blipFill rotWithShape="1">
          <a:blip r:embed="rId5">
            <a:alphaModFix/>
          </a:blip>
          <a:srcRect b="0" l="0" r="0" t="0"/>
          <a:stretch/>
        </p:blipFill>
        <p:spPr>
          <a:xfrm>
            <a:off x="342943" y="9105900"/>
            <a:ext cx="1829029" cy="1803400"/>
          </a:xfrm>
          <a:prstGeom prst="rect">
            <a:avLst/>
          </a:prstGeom>
          <a:noFill/>
          <a:ln>
            <a:noFill/>
          </a:ln>
        </p:spPr>
      </p:pic>
      <p:pic>
        <p:nvPicPr>
          <p:cNvPr descr=" " id="502" name="Google Shape;502;g2ca73e80c3b_0_465"/>
          <p:cNvPicPr preferRelativeResize="0"/>
          <p:nvPr/>
        </p:nvPicPr>
        <p:blipFill rotWithShape="1">
          <a:blip r:embed="rId6">
            <a:alphaModFix/>
          </a:blip>
          <a:srcRect b="0" l="0" r="0" t="0"/>
          <a:stretch/>
        </p:blipFill>
        <p:spPr>
          <a:xfrm>
            <a:off x="22494511" y="12458700"/>
            <a:ext cx="736692" cy="825500"/>
          </a:xfrm>
          <a:prstGeom prst="rect">
            <a:avLst/>
          </a:prstGeom>
          <a:noFill/>
          <a:ln>
            <a:noFill/>
          </a:ln>
        </p:spPr>
      </p:pic>
      <p:sp>
        <p:nvSpPr>
          <p:cNvPr id="503" name="Google Shape;503;g2ca73e80c3b_0_46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4" name="Google Shape;504;g2ca73e80c3b_0_465"/>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505" name="Google Shape;505;g2ca73e80c3b_0_465"/>
          <p:cNvSpPr/>
          <p:nvPr/>
        </p:nvSpPr>
        <p:spPr>
          <a:xfrm>
            <a:off x="2946768" y="4152900"/>
            <a:ext cx="8738700" cy="276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g2ca73e80c3b_0_465"/>
          <p:cNvSpPr/>
          <p:nvPr/>
        </p:nvSpPr>
        <p:spPr>
          <a:xfrm>
            <a:off x="2946768" y="4152900"/>
            <a:ext cx="8738700" cy="276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g2ca73e80c3b_0_465"/>
          <p:cNvSpPr/>
          <p:nvPr/>
        </p:nvSpPr>
        <p:spPr>
          <a:xfrm>
            <a:off x="2946768" y="4152900"/>
            <a:ext cx="89418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An mobile app</a:t>
            </a:r>
            <a:endParaRPr b="0" i="0" sz="4800" u="none" cap="none" strike="noStrike">
              <a:solidFill>
                <a:schemeClr val="dk1"/>
              </a:solidFill>
              <a:latin typeface="Calibri"/>
              <a:ea typeface="Calibri"/>
              <a:cs typeface="Calibri"/>
              <a:sym typeface="Calibri"/>
            </a:endParaRPr>
          </a:p>
        </p:txBody>
      </p:sp>
      <p:sp>
        <p:nvSpPr>
          <p:cNvPr id="508" name="Google Shape;508;g2ca73e80c3b_0_465"/>
          <p:cNvSpPr/>
          <p:nvPr/>
        </p:nvSpPr>
        <p:spPr>
          <a:xfrm>
            <a:off x="2946768" y="5092700"/>
            <a:ext cx="88743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509" name="Google Shape;509;g2ca73e80c3b_0_465"/>
          <p:cNvSpPr/>
          <p:nvPr/>
        </p:nvSpPr>
        <p:spPr>
          <a:xfrm>
            <a:off x="2946768" y="7658100"/>
            <a:ext cx="9090000" cy="3996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Live your fantasy dreams</a:t>
            </a:r>
            <a:endParaRPr b="0" i="0" sz="3200" u="none" cap="none" strike="noStrike">
              <a:solidFill>
                <a:schemeClr val="dk1"/>
              </a:solidFill>
              <a:latin typeface="Calibri"/>
              <a:ea typeface="Calibri"/>
              <a:cs typeface="Calibri"/>
              <a:sym typeface="Calibri"/>
            </a:endParaRPr>
          </a:p>
        </p:txBody>
      </p:sp>
      <p:sp>
        <p:nvSpPr>
          <p:cNvPr id="510" name="Google Shape;510;g2ca73e80c3b_0_465"/>
          <p:cNvSpPr/>
          <p:nvPr/>
        </p:nvSpPr>
        <p:spPr>
          <a:xfrm>
            <a:off x="2895962" y="1854200"/>
            <a:ext cx="129006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Goldman"/>
              <a:buNone/>
            </a:pPr>
            <a:r>
              <a:rPr b="1" i="0" lang="en-US" sz="8000" u="none" cap="none" strike="noStrike">
                <a:solidFill>
                  <a:srgbClr val="272727"/>
                </a:solidFill>
                <a:latin typeface="Goldman"/>
                <a:ea typeface="Goldman"/>
                <a:cs typeface="Goldman"/>
                <a:sym typeface="Goldman"/>
              </a:rPr>
              <a:t>The Future of Fantasy</a:t>
            </a:r>
            <a:endParaRPr b="0" i="0" sz="8000" u="none" cap="none" strike="noStrike">
              <a:solidFill>
                <a:schemeClr val="dk1"/>
              </a:solidFill>
              <a:latin typeface="Calibri"/>
              <a:ea typeface="Calibri"/>
              <a:cs typeface="Calibri"/>
              <a:sym typeface="Calibri"/>
            </a:endParaRPr>
          </a:p>
        </p:txBody>
      </p:sp>
      <p:pic>
        <p:nvPicPr>
          <p:cNvPr descr=" " id="511" name="Google Shape;511;g2ca73e80c3b_0_465"/>
          <p:cNvPicPr preferRelativeResize="0"/>
          <p:nvPr/>
        </p:nvPicPr>
        <p:blipFill rotWithShape="1">
          <a:blip r:embed="rId8">
            <a:alphaModFix/>
          </a:blip>
          <a:srcRect b="0" l="0" r="0" t="0"/>
          <a:stretch/>
        </p:blipFill>
        <p:spPr>
          <a:xfrm>
            <a:off x="15457832" y="1028700"/>
            <a:ext cx="5474384" cy="11849100"/>
          </a:xfrm>
          <a:prstGeom prst="rect">
            <a:avLst/>
          </a:prstGeom>
          <a:noFill/>
          <a:ln>
            <a:noFill/>
          </a:ln>
        </p:spPr>
      </p:pic>
      <p:pic>
        <p:nvPicPr>
          <p:cNvPr descr=" " id="512" name="Google Shape;512;g2ca73e80c3b_0_465"/>
          <p:cNvPicPr preferRelativeResize="0"/>
          <p:nvPr/>
        </p:nvPicPr>
        <p:blipFill rotWithShape="1">
          <a:blip r:embed="rId9">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EAD4"/>
        </a:solidFill>
      </p:bgPr>
    </p:bg>
    <p:spTree>
      <p:nvGrpSpPr>
        <p:cNvPr id="517" name="Shape 517"/>
        <p:cNvGrpSpPr/>
        <p:nvPr/>
      </p:nvGrpSpPr>
      <p:grpSpPr>
        <a:xfrm>
          <a:off x="0" y="0"/>
          <a:ext cx="0" cy="0"/>
          <a:chOff x="0" y="0"/>
          <a:chExt cx="0" cy="0"/>
        </a:xfrm>
      </p:grpSpPr>
      <p:pic>
        <p:nvPicPr>
          <p:cNvPr descr=" " id="518" name="Google Shape;518;g2ca73e80c3b_0_485"/>
          <p:cNvPicPr preferRelativeResize="0"/>
          <p:nvPr/>
        </p:nvPicPr>
        <p:blipFill rotWithShape="1">
          <a:blip r:embed="rId3">
            <a:alphaModFix/>
          </a:blip>
          <a:srcRect b="0" l="0" r="0" t="0"/>
          <a:stretch/>
        </p:blipFill>
        <p:spPr>
          <a:xfrm>
            <a:off x="3480235" y="0"/>
            <a:ext cx="20906813" cy="12496800"/>
          </a:xfrm>
          <a:prstGeom prst="rect">
            <a:avLst/>
          </a:prstGeom>
          <a:noFill/>
          <a:ln>
            <a:noFill/>
          </a:ln>
        </p:spPr>
      </p:pic>
      <p:pic>
        <p:nvPicPr>
          <p:cNvPr descr=" " id="519" name="Google Shape;519;g2ca73e80c3b_0_485"/>
          <p:cNvPicPr preferRelativeResize="0"/>
          <p:nvPr/>
        </p:nvPicPr>
        <p:blipFill rotWithShape="1">
          <a:blip r:embed="rId4">
            <a:alphaModFix/>
          </a:blip>
          <a:srcRect b="0" l="0" r="0" t="0"/>
          <a:stretch/>
        </p:blipFill>
        <p:spPr>
          <a:xfrm>
            <a:off x="0" y="3949700"/>
            <a:ext cx="21643505" cy="9766300"/>
          </a:xfrm>
          <a:prstGeom prst="rect">
            <a:avLst/>
          </a:prstGeom>
          <a:noFill/>
          <a:ln>
            <a:noFill/>
          </a:ln>
        </p:spPr>
      </p:pic>
      <p:pic>
        <p:nvPicPr>
          <p:cNvPr descr=" " id="520" name="Google Shape;520;g2ca73e80c3b_0_485"/>
          <p:cNvPicPr preferRelativeResize="0"/>
          <p:nvPr/>
        </p:nvPicPr>
        <p:blipFill rotWithShape="1">
          <a:blip r:embed="rId5">
            <a:alphaModFix/>
          </a:blip>
          <a:srcRect b="0" l="0" r="0" t="0"/>
          <a:stretch/>
        </p:blipFill>
        <p:spPr>
          <a:xfrm>
            <a:off x="342943" y="647700"/>
            <a:ext cx="1829029" cy="1803400"/>
          </a:xfrm>
          <a:prstGeom prst="rect">
            <a:avLst/>
          </a:prstGeom>
          <a:noFill/>
          <a:ln>
            <a:noFill/>
          </a:ln>
        </p:spPr>
      </p:pic>
      <p:pic>
        <p:nvPicPr>
          <p:cNvPr descr=" " id="521" name="Google Shape;521;g2ca73e80c3b_0_485"/>
          <p:cNvPicPr preferRelativeResize="0"/>
          <p:nvPr/>
        </p:nvPicPr>
        <p:blipFill rotWithShape="1">
          <a:blip r:embed="rId5">
            <a:alphaModFix/>
          </a:blip>
          <a:srcRect b="0" l="0" r="0" t="0"/>
          <a:stretch/>
        </p:blipFill>
        <p:spPr>
          <a:xfrm>
            <a:off x="2591124" y="647700"/>
            <a:ext cx="1829029" cy="1803400"/>
          </a:xfrm>
          <a:prstGeom prst="rect">
            <a:avLst/>
          </a:prstGeom>
          <a:noFill/>
          <a:ln>
            <a:noFill/>
          </a:ln>
        </p:spPr>
      </p:pic>
      <p:pic>
        <p:nvPicPr>
          <p:cNvPr descr=" " id="522" name="Google Shape;522;g2ca73e80c3b_0_485"/>
          <p:cNvPicPr preferRelativeResize="0"/>
          <p:nvPr/>
        </p:nvPicPr>
        <p:blipFill rotWithShape="1">
          <a:blip r:embed="rId6">
            <a:alphaModFix/>
          </a:blip>
          <a:srcRect b="0" l="0" r="0" t="0"/>
          <a:stretch/>
        </p:blipFill>
        <p:spPr>
          <a:xfrm>
            <a:off x="21402175" y="10998200"/>
            <a:ext cx="2476810" cy="2438400"/>
          </a:xfrm>
          <a:prstGeom prst="rect">
            <a:avLst/>
          </a:prstGeom>
          <a:noFill/>
          <a:ln>
            <a:noFill/>
          </a:ln>
        </p:spPr>
      </p:pic>
      <p:pic>
        <p:nvPicPr>
          <p:cNvPr descr=" " id="523" name="Google Shape;523;g2ca73e80c3b_0_485"/>
          <p:cNvPicPr preferRelativeResize="0"/>
          <p:nvPr/>
        </p:nvPicPr>
        <p:blipFill rotWithShape="1">
          <a:blip r:embed="rId7">
            <a:alphaModFix/>
          </a:blip>
          <a:srcRect b="0" l="0" r="0" t="0"/>
          <a:stretch/>
        </p:blipFill>
        <p:spPr>
          <a:xfrm>
            <a:off x="22634229" y="723900"/>
            <a:ext cx="736692" cy="825500"/>
          </a:xfrm>
          <a:prstGeom prst="rect">
            <a:avLst/>
          </a:prstGeom>
          <a:noFill/>
          <a:ln>
            <a:noFill/>
          </a:ln>
        </p:spPr>
      </p:pic>
      <p:sp>
        <p:nvSpPr>
          <p:cNvPr id="524" name="Google Shape;524;g2ca73e80c3b_0_48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5" name="Google Shape;525;g2ca73e80c3b_0_485"/>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526" name="Google Shape;526;g2ca73e80c3b_0_485"/>
          <p:cNvSpPr/>
          <p:nvPr/>
        </p:nvSpPr>
        <p:spPr>
          <a:xfrm>
            <a:off x="876410" y="8305800"/>
            <a:ext cx="5715600" cy="350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g2ca73e80c3b_0_485"/>
          <p:cNvSpPr/>
          <p:nvPr/>
        </p:nvSpPr>
        <p:spPr>
          <a:xfrm>
            <a:off x="876410" y="8305800"/>
            <a:ext cx="5715600" cy="350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g2ca73e80c3b_0_485"/>
          <p:cNvSpPr/>
          <p:nvPr/>
        </p:nvSpPr>
        <p:spPr>
          <a:xfrm>
            <a:off x="876410" y="8305800"/>
            <a:ext cx="5919000" cy="167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A web application</a:t>
            </a:r>
            <a:endParaRPr b="0" i="0" sz="4800" u="none" cap="none" strike="noStrike">
              <a:solidFill>
                <a:schemeClr val="dk1"/>
              </a:solidFill>
              <a:latin typeface="Calibri"/>
              <a:ea typeface="Calibri"/>
              <a:cs typeface="Calibri"/>
              <a:sym typeface="Calibri"/>
            </a:endParaRPr>
          </a:p>
        </p:txBody>
      </p:sp>
      <p:sp>
        <p:nvSpPr>
          <p:cNvPr id="529" name="Google Shape;529;g2ca73e80c3b_0_485"/>
          <p:cNvSpPr/>
          <p:nvPr/>
        </p:nvSpPr>
        <p:spPr>
          <a:xfrm>
            <a:off x="876410" y="9982200"/>
            <a:ext cx="5851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530" name="Google Shape;530;g2ca73e80c3b_0_485"/>
          <p:cNvSpPr/>
          <p:nvPr/>
        </p:nvSpPr>
        <p:spPr>
          <a:xfrm>
            <a:off x="825603" y="1231900"/>
            <a:ext cx="7007100" cy="643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Goldman"/>
              <a:buNone/>
            </a:pPr>
            <a:r>
              <a:rPr b="1" i="0" lang="en-US" sz="8000" u="none" cap="none" strike="noStrike">
                <a:solidFill>
                  <a:srgbClr val="272727"/>
                </a:solidFill>
                <a:latin typeface="Goldman"/>
                <a:ea typeface="Goldman"/>
                <a:cs typeface="Goldman"/>
                <a:sym typeface="Goldman"/>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531" name="Google Shape;531;g2ca73e80c3b_0_485"/>
          <p:cNvSpPr/>
          <p:nvPr/>
        </p:nvSpPr>
        <p:spPr>
          <a:xfrm>
            <a:off x="16766096" y="4419600"/>
            <a:ext cx="6994200" cy="562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532" name="Google Shape;532;g2ca73e80c3b_0_485"/>
          <p:cNvPicPr preferRelativeResize="0"/>
          <p:nvPr/>
        </p:nvPicPr>
        <p:blipFill rotWithShape="1">
          <a:blip r:embed="rId9">
            <a:alphaModFix/>
          </a:blip>
          <a:srcRect b="0" l="0" r="0" t="0"/>
          <a:stretch/>
        </p:blipFill>
        <p:spPr>
          <a:xfrm>
            <a:off x="7900387" y="749300"/>
            <a:ext cx="8573572" cy="12331700"/>
          </a:xfrm>
          <a:prstGeom prst="rect">
            <a:avLst/>
          </a:prstGeom>
          <a:noFill/>
          <a:ln>
            <a:noFill/>
          </a:ln>
        </p:spPr>
      </p:pic>
      <p:pic>
        <p:nvPicPr>
          <p:cNvPr descr=" " id="533" name="Google Shape;533;g2ca73e80c3b_0_485"/>
          <p:cNvPicPr preferRelativeResize="0"/>
          <p:nvPr/>
        </p:nvPicPr>
        <p:blipFill rotWithShape="1">
          <a:blip r:embed="rId10">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EAD4"/>
        </a:solidFill>
      </p:bgPr>
    </p:bg>
    <p:spTree>
      <p:nvGrpSpPr>
        <p:cNvPr id="538" name="Shape 538"/>
        <p:cNvGrpSpPr/>
        <p:nvPr/>
      </p:nvGrpSpPr>
      <p:grpSpPr>
        <a:xfrm>
          <a:off x="0" y="0"/>
          <a:ext cx="0" cy="0"/>
          <a:chOff x="0" y="0"/>
          <a:chExt cx="0" cy="0"/>
        </a:xfrm>
      </p:grpSpPr>
      <p:pic>
        <p:nvPicPr>
          <p:cNvPr descr=" " id="539" name="Google Shape;539;g2ca73e80c3b_0_505"/>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40" name="Google Shape;540;g2ca73e80c3b_0_50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1" name="Google Shape;541;g2ca73e80c3b_0_505"/>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42" name="Google Shape;542;g2ca73e80c3b_0_505"/>
          <p:cNvSpPr/>
          <p:nvPr/>
        </p:nvSpPr>
        <p:spPr>
          <a:xfrm>
            <a:off x="15690694" y="698500"/>
            <a:ext cx="7464300" cy="27771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8000"/>
              <a:buFont typeface="Goldman"/>
              <a:buNone/>
            </a:pPr>
            <a:r>
              <a:rPr b="1" i="0" lang="en-US" sz="8000" u="none" cap="none" strike="noStrike">
                <a:solidFill>
                  <a:srgbClr val="272727"/>
                </a:solidFill>
                <a:latin typeface="Goldman"/>
                <a:ea typeface="Goldman"/>
                <a:cs typeface="Goldman"/>
                <a:sym typeface="Goldman"/>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EAD4"/>
        </a:solidFill>
      </p:bgPr>
    </p:bg>
    <p:spTree>
      <p:nvGrpSpPr>
        <p:cNvPr id="31" name="Shape 31"/>
        <p:cNvGrpSpPr/>
        <p:nvPr/>
      </p:nvGrpSpPr>
      <p:grpSpPr>
        <a:xfrm>
          <a:off x="0" y="0"/>
          <a:ext cx="0" cy="0"/>
          <a:chOff x="0" y="0"/>
          <a:chExt cx="0" cy="0"/>
        </a:xfrm>
      </p:grpSpPr>
      <p:sp>
        <p:nvSpPr>
          <p:cNvPr id="32" name="Google Shape;32;g2ca73e80c3b_0_15"/>
          <p:cNvSpPr/>
          <p:nvPr/>
        </p:nvSpPr>
        <p:spPr>
          <a:xfrm>
            <a:off x="0" y="0"/>
            <a:ext cx="24387000" cy="13716000"/>
          </a:xfrm>
          <a:prstGeom prst="rect">
            <a:avLst/>
          </a:prstGeom>
          <a:solidFill>
            <a:srgbClr val="CAD5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 name="Google Shape;33;g2ca73e80c3b_0_15"/>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34" name="Google Shape;34;g2ca73e80c3b_0_15"/>
          <p:cNvPicPr preferRelativeResize="0"/>
          <p:nvPr/>
        </p:nvPicPr>
        <p:blipFill rotWithShape="1">
          <a:blip r:embed="rId4">
            <a:alphaModFix/>
          </a:blip>
          <a:srcRect b="0" l="0" r="0" t="0"/>
          <a:stretch/>
        </p:blipFill>
        <p:spPr>
          <a:xfrm>
            <a:off x="2146568" y="1460500"/>
            <a:ext cx="2476810" cy="2438400"/>
          </a:xfrm>
          <a:prstGeom prst="rect">
            <a:avLst/>
          </a:prstGeom>
          <a:noFill/>
          <a:ln>
            <a:noFill/>
          </a:ln>
        </p:spPr>
      </p:pic>
      <p:pic>
        <p:nvPicPr>
          <p:cNvPr descr=" " id="35" name="Google Shape;35;g2ca73e80c3b_0_15"/>
          <p:cNvPicPr preferRelativeResize="0"/>
          <p:nvPr/>
        </p:nvPicPr>
        <p:blipFill rotWithShape="1">
          <a:blip r:embed="rId5">
            <a:alphaModFix/>
          </a:blip>
          <a:srcRect b="0" l="0" r="0" t="0"/>
          <a:stretch/>
        </p:blipFill>
        <p:spPr>
          <a:xfrm>
            <a:off x="19204800" y="10782300"/>
            <a:ext cx="1727416" cy="1701800"/>
          </a:xfrm>
          <a:prstGeom prst="rect">
            <a:avLst/>
          </a:prstGeom>
          <a:noFill/>
          <a:ln>
            <a:noFill/>
          </a:ln>
        </p:spPr>
      </p:pic>
      <p:pic>
        <p:nvPicPr>
          <p:cNvPr descr=" " id="36" name="Google Shape;36;g2ca73e80c3b_0_15"/>
          <p:cNvPicPr preferRelativeResize="0"/>
          <p:nvPr/>
        </p:nvPicPr>
        <p:blipFill rotWithShape="1">
          <a:blip r:embed="rId6">
            <a:alphaModFix/>
          </a:blip>
          <a:srcRect b="0" l="0" r="0" t="0"/>
          <a:stretch/>
        </p:blipFill>
        <p:spPr>
          <a:xfrm>
            <a:off x="18658632" y="9804400"/>
            <a:ext cx="1409876" cy="1384300"/>
          </a:xfrm>
          <a:prstGeom prst="rect">
            <a:avLst/>
          </a:prstGeom>
          <a:noFill/>
          <a:ln>
            <a:noFill/>
          </a:ln>
        </p:spPr>
      </p:pic>
      <p:pic>
        <p:nvPicPr>
          <p:cNvPr descr=" " id="37" name="Google Shape;37;g2ca73e80c3b_0_15"/>
          <p:cNvPicPr preferRelativeResize="0"/>
          <p:nvPr/>
        </p:nvPicPr>
        <p:blipFill rotWithShape="1">
          <a:blip r:embed="rId7">
            <a:alphaModFix/>
          </a:blip>
          <a:srcRect b="0" l="0" r="0" t="0"/>
          <a:stretch/>
        </p:blipFill>
        <p:spPr>
          <a:xfrm>
            <a:off x="19700162" y="1854200"/>
            <a:ext cx="736692" cy="825500"/>
          </a:xfrm>
          <a:prstGeom prst="rect">
            <a:avLst/>
          </a:prstGeom>
          <a:noFill/>
          <a:ln>
            <a:noFill/>
          </a:ln>
        </p:spPr>
      </p:pic>
      <p:pic>
        <p:nvPicPr>
          <p:cNvPr descr=" " id="38" name="Google Shape;38;g2ca73e80c3b_0_15"/>
          <p:cNvPicPr preferRelativeResize="0"/>
          <p:nvPr/>
        </p:nvPicPr>
        <p:blipFill rotWithShape="1">
          <a:blip r:embed="rId7">
            <a:alphaModFix/>
          </a:blip>
          <a:srcRect b="0" l="0" r="0" t="0"/>
          <a:stretch/>
        </p:blipFill>
        <p:spPr>
          <a:xfrm>
            <a:off x="3010276" y="9385300"/>
            <a:ext cx="736692" cy="825500"/>
          </a:xfrm>
          <a:prstGeom prst="rect">
            <a:avLst/>
          </a:prstGeom>
          <a:noFill/>
          <a:ln>
            <a:noFill/>
          </a:ln>
        </p:spPr>
      </p:pic>
      <p:sp>
        <p:nvSpPr>
          <p:cNvPr id="39" name="Google Shape;39;g2ca73e80c3b_0_1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0" name="Google Shape;40;g2ca73e80c3b_0_15"/>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41" name="Google Shape;41;g2ca73e80c3b_0_15"/>
          <p:cNvSpPr/>
          <p:nvPr/>
        </p:nvSpPr>
        <p:spPr>
          <a:xfrm>
            <a:off x="7883452" y="4394200"/>
            <a:ext cx="8632800" cy="2497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12800"/>
              <a:buFont typeface="Goldman"/>
              <a:buNone/>
            </a:pPr>
            <a:r>
              <a:rPr b="1" i="0" lang="en-US" sz="12800" u="none" cap="none" strike="noStrike">
                <a:solidFill>
                  <a:srgbClr val="272727"/>
                </a:solidFill>
                <a:latin typeface="Goldman"/>
                <a:ea typeface="Goldman"/>
                <a:cs typeface="Goldman"/>
                <a:sym typeface="Goldman"/>
              </a:rPr>
              <a:t>Welcome</a:t>
            </a:r>
            <a:endParaRPr b="0" i="0" sz="12800" u="none" cap="none" strike="noStrike">
              <a:solidFill>
                <a:schemeClr val="dk1"/>
              </a:solidFill>
              <a:latin typeface="Calibri"/>
              <a:ea typeface="Calibri"/>
              <a:cs typeface="Calibri"/>
              <a:sym typeface="Calibri"/>
            </a:endParaRPr>
          </a:p>
        </p:txBody>
      </p:sp>
      <p:sp>
        <p:nvSpPr>
          <p:cNvPr id="42" name="Google Shape;42;g2ca73e80c3b_0_15"/>
          <p:cNvSpPr/>
          <p:nvPr/>
        </p:nvSpPr>
        <p:spPr>
          <a:xfrm>
            <a:off x="5000192" y="6921500"/>
            <a:ext cx="143994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EAD4"/>
        </a:solidFill>
      </p:bgPr>
    </p:bg>
    <p:spTree>
      <p:nvGrpSpPr>
        <p:cNvPr id="547" name="Shape 547"/>
        <p:cNvGrpSpPr/>
        <p:nvPr/>
      </p:nvGrpSpPr>
      <p:grpSpPr>
        <a:xfrm>
          <a:off x="0" y="0"/>
          <a:ext cx="0" cy="0"/>
          <a:chOff x="0" y="0"/>
          <a:chExt cx="0" cy="0"/>
        </a:xfrm>
      </p:grpSpPr>
      <p:pic>
        <p:nvPicPr>
          <p:cNvPr descr=" " id="548" name="Google Shape;548;g2ca73e80c3b_0_513"/>
          <p:cNvPicPr preferRelativeResize="0"/>
          <p:nvPr/>
        </p:nvPicPr>
        <p:blipFill rotWithShape="1">
          <a:blip r:embed="rId3">
            <a:alphaModFix/>
          </a:blip>
          <a:srcRect b="0" l="0" r="0" t="0"/>
          <a:stretch/>
        </p:blipFill>
        <p:spPr>
          <a:xfrm>
            <a:off x="11101187" y="0"/>
            <a:ext cx="13285861" cy="13716000"/>
          </a:xfrm>
          <a:prstGeom prst="rect">
            <a:avLst/>
          </a:prstGeom>
          <a:noFill/>
          <a:ln>
            <a:noFill/>
          </a:ln>
        </p:spPr>
      </p:pic>
      <p:pic>
        <p:nvPicPr>
          <p:cNvPr descr=" " id="549" name="Google Shape;549;g2ca73e80c3b_0_513"/>
          <p:cNvPicPr preferRelativeResize="0"/>
          <p:nvPr/>
        </p:nvPicPr>
        <p:blipFill rotWithShape="1">
          <a:blip r:embed="rId4">
            <a:alphaModFix/>
          </a:blip>
          <a:srcRect b="0" l="0" r="0" t="0"/>
          <a:stretch/>
        </p:blipFill>
        <p:spPr>
          <a:xfrm>
            <a:off x="0" y="12700"/>
            <a:ext cx="22380197" cy="13703300"/>
          </a:xfrm>
          <a:prstGeom prst="rect">
            <a:avLst/>
          </a:prstGeom>
          <a:noFill/>
          <a:ln>
            <a:noFill/>
          </a:ln>
        </p:spPr>
      </p:pic>
      <p:pic>
        <p:nvPicPr>
          <p:cNvPr descr=" " id="550" name="Google Shape;550;g2ca73e80c3b_0_513"/>
          <p:cNvPicPr preferRelativeResize="0"/>
          <p:nvPr/>
        </p:nvPicPr>
        <p:blipFill rotWithShape="1">
          <a:blip r:embed="rId5">
            <a:alphaModFix/>
          </a:blip>
          <a:srcRect b="0" l="0" r="0" t="0"/>
          <a:stretch/>
        </p:blipFill>
        <p:spPr>
          <a:xfrm>
            <a:off x="609676" y="520700"/>
            <a:ext cx="1714714" cy="1689100"/>
          </a:xfrm>
          <a:prstGeom prst="rect">
            <a:avLst/>
          </a:prstGeom>
          <a:noFill/>
          <a:ln>
            <a:noFill/>
          </a:ln>
        </p:spPr>
      </p:pic>
      <p:pic>
        <p:nvPicPr>
          <p:cNvPr descr=" " id="551" name="Google Shape;551;g2ca73e80c3b_0_513"/>
          <p:cNvPicPr preferRelativeResize="0"/>
          <p:nvPr/>
        </p:nvPicPr>
        <p:blipFill rotWithShape="1">
          <a:blip r:embed="rId6">
            <a:alphaModFix/>
          </a:blip>
          <a:srcRect b="0" l="0" r="0" t="0"/>
          <a:stretch/>
        </p:blipFill>
        <p:spPr>
          <a:xfrm>
            <a:off x="1460683" y="1739900"/>
            <a:ext cx="1562295" cy="1536700"/>
          </a:xfrm>
          <a:prstGeom prst="rect">
            <a:avLst/>
          </a:prstGeom>
          <a:noFill/>
          <a:ln>
            <a:noFill/>
          </a:ln>
        </p:spPr>
      </p:pic>
      <p:pic>
        <p:nvPicPr>
          <p:cNvPr descr=" " id="552" name="Google Shape;552;g2ca73e80c3b_0_513"/>
          <p:cNvPicPr preferRelativeResize="0"/>
          <p:nvPr/>
        </p:nvPicPr>
        <p:blipFill rotWithShape="1">
          <a:blip r:embed="rId7">
            <a:alphaModFix/>
          </a:blip>
          <a:srcRect b="0" l="0" r="0" t="0"/>
          <a:stretch/>
        </p:blipFill>
        <p:spPr>
          <a:xfrm>
            <a:off x="20563870" y="10363200"/>
            <a:ext cx="2705438" cy="2667000"/>
          </a:xfrm>
          <a:prstGeom prst="rect">
            <a:avLst/>
          </a:prstGeom>
          <a:noFill/>
          <a:ln>
            <a:noFill/>
          </a:ln>
        </p:spPr>
      </p:pic>
      <p:pic>
        <p:nvPicPr>
          <p:cNvPr descr=" " id="553" name="Google Shape;553;g2ca73e80c3b_0_513"/>
          <p:cNvPicPr preferRelativeResize="0"/>
          <p:nvPr/>
        </p:nvPicPr>
        <p:blipFill rotWithShape="1">
          <a:blip r:embed="rId8">
            <a:alphaModFix/>
          </a:blip>
          <a:srcRect b="0" l="0" r="0" t="0"/>
          <a:stretch/>
        </p:blipFill>
        <p:spPr>
          <a:xfrm>
            <a:off x="609676" y="12204700"/>
            <a:ext cx="736692" cy="825500"/>
          </a:xfrm>
          <a:prstGeom prst="rect">
            <a:avLst/>
          </a:prstGeom>
          <a:noFill/>
          <a:ln>
            <a:noFill/>
          </a:ln>
        </p:spPr>
      </p:pic>
      <p:sp>
        <p:nvSpPr>
          <p:cNvPr id="554" name="Google Shape;554;g2ca73e80c3b_0_51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5" name="Google Shape;555;g2ca73e80c3b_0_513"/>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pic>
        <p:nvPicPr>
          <p:cNvPr descr=" " id="556" name="Google Shape;556;g2ca73e80c3b_0_513"/>
          <p:cNvPicPr preferRelativeResize="0"/>
          <p:nvPr/>
        </p:nvPicPr>
        <p:blipFill rotWithShape="1">
          <a:blip r:embed="rId10">
            <a:alphaModFix/>
          </a:blip>
          <a:srcRect b="0" l="0" r="0" t="0"/>
          <a:stretch/>
        </p:blipFill>
        <p:spPr>
          <a:xfrm>
            <a:off x="0" y="0"/>
            <a:ext cx="7646356" cy="13716000"/>
          </a:xfrm>
          <a:prstGeom prst="rect">
            <a:avLst/>
          </a:prstGeom>
          <a:noFill/>
          <a:ln>
            <a:noFill/>
          </a:ln>
        </p:spPr>
      </p:pic>
      <p:sp>
        <p:nvSpPr>
          <p:cNvPr id="557" name="Google Shape;557;g2ca73e80c3b_0_513"/>
          <p:cNvSpPr/>
          <p:nvPr/>
        </p:nvSpPr>
        <p:spPr>
          <a:xfrm>
            <a:off x="8675184" y="2578100"/>
            <a:ext cx="6604800" cy="340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g2ca73e80c3b_0_513"/>
          <p:cNvSpPr/>
          <p:nvPr/>
        </p:nvSpPr>
        <p:spPr>
          <a:xfrm>
            <a:off x="8675184" y="3302000"/>
            <a:ext cx="6858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g2ca73e80c3b_0_513"/>
          <p:cNvSpPr/>
          <p:nvPr/>
        </p:nvSpPr>
        <p:spPr>
          <a:xfrm>
            <a:off x="8675184" y="3302000"/>
            <a:ext cx="12279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Goldman"/>
              <a:buNone/>
            </a:pPr>
            <a:r>
              <a:rPr b="1" i="0" lang="en-US" sz="12800" u="none" cap="none" strike="noStrike">
                <a:solidFill>
                  <a:srgbClr val="272727"/>
                </a:solidFill>
                <a:latin typeface="Goldman"/>
                <a:ea typeface="Goldman"/>
                <a:cs typeface="Goldman"/>
                <a:sym typeface="Goldman"/>
              </a:rPr>
              <a:t>1</a:t>
            </a:r>
            <a:endParaRPr b="0" i="0" sz="12800" u="none" cap="none" strike="noStrike">
              <a:solidFill>
                <a:schemeClr val="dk1"/>
              </a:solidFill>
              <a:latin typeface="Calibri"/>
              <a:ea typeface="Calibri"/>
              <a:cs typeface="Calibri"/>
              <a:sym typeface="Calibri"/>
            </a:endParaRPr>
          </a:p>
        </p:txBody>
      </p:sp>
      <p:sp>
        <p:nvSpPr>
          <p:cNvPr id="560" name="Google Shape;560;g2ca73e80c3b_0_513"/>
          <p:cNvSpPr/>
          <p:nvPr/>
        </p:nvSpPr>
        <p:spPr>
          <a:xfrm>
            <a:off x="9564295" y="2578100"/>
            <a:ext cx="5715600" cy="340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g2ca73e80c3b_0_513"/>
          <p:cNvSpPr/>
          <p:nvPr/>
        </p:nvSpPr>
        <p:spPr>
          <a:xfrm>
            <a:off x="9564295" y="2578100"/>
            <a:ext cx="5919000" cy="167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Discover the secrets</a:t>
            </a:r>
            <a:endParaRPr b="0" i="0" sz="4800" u="none" cap="none" strike="noStrike">
              <a:solidFill>
                <a:schemeClr val="dk1"/>
              </a:solidFill>
              <a:latin typeface="Calibri"/>
              <a:ea typeface="Calibri"/>
              <a:cs typeface="Calibri"/>
              <a:sym typeface="Calibri"/>
            </a:endParaRPr>
          </a:p>
        </p:txBody>
      </p:sp>
      <p:sp>
        <p:nvSpPr>
          <p:cNvPr id="562" name="Google Shape;562;g2ca73e80c3b_0_513"/>
          <p:cNvSpPr/>
          <p:nvPr/>
        </p:nvSpPr>
        <p:spPr>
          <a:xfrm>
            <a:off x="9564295" y="4152900"/>
            <a:ext cx="5851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563" name="Google Shape;563;g2ca73e80c3b_0_513"/>
          <p:cNvSpPr/>
          <p:nvPr/>
        </p:nvSpPr>
        <p:spPr>
          <a:xfrm>
            <a:off x="8675184" y="6997700"/>
            <a:ext cx="6604800" cy="401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g2ca73e80c3b_0_513"/>
          <p:cNvSpPr/>
          <p:nvPr/>
        </p:nvSpPr>
        <p:spPr>
          <a:xfrm>
            <a:off x="8675184" y="8026400"/>
            <a:ext cx="12066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g2ca73e80c3b_0_513"/>
          <p:cNvSpPr/>
          <p:nvPr/>
        </p:nvSpPr>
        <p:spPr>
          <a:xfrm>
            <a:off x="8675184" y="8026400"/>
            <a:ext cx="17487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Goldman"/>
              <a:buNone/>
            </a:pPr>
            <a:r>
              <a:rPr b="1" i="0" lang="en-US" sz="12800" u="none" cap="none" strike="noStrike">
                <a:solidFill>
                  <a:srgbClr val="272727"/>
                </a:solidFill>
                <a:latin typeface="Goldman"/>
                <a:ea typeface="Goldman"/>
                <a:cs typeface="Goldman"/>
                <a:sym typeface="Goldman"/>
              </a:rPr>
              <a:t>3</a:t>
            </a:r>
            <a:endParaRPr b="0" i="0" sz="12800" u="none" cap="none" strike="noStrike">
              <a:solidFill>
                <a:schemeClr val="dk1"/>
              </a:solidFill>
              <a:latin typeface="Calibri"/>
              <a:ea typeface="Calibri"/>
              <a:cs typeface="Calibri"/>
              <a:sym typeface="Calibri"/>
            </a:endParaRPr>
          </a:p>
        </p:txBody>
      </p:sp>
      <p:sp>
        <p:nvSpPr>
          <p:cNvPr id="566" name="Google Shape;566;g2ca73e80c3b_0_513"/>
          <p:cNvSpPr/>
          <p:nvPr/>
        </p:nvSpPr>
        <p:spPr>
          <a:xfrm>
            <a:off x="10085060" y="6997700"/>
            <a:ext cx="5194800" cy="401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g2ca73e80c3b_0_513"/>
          <p:cNvSpPr/>
          <p:nvPr/>
        </p:nvSpPr>
        <p:spPr>
          <a:xfrm>
            <a:off x="10085060" y="6997700"/>
            <a:ext cx="5398200" cy="167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Meet the creatures</a:t>
            </a:r>
            <a:endParaRPr b="0" i="0" sz="4800" u="none" cap="none" strike="noStrike">
              <a:solidFill>
                <a:schemeClr val="dk1"/>
              </a:solidFill>
              <a:latin typeface="Calibri"/>
              <a:ea typeface="Calibri"/>
              <a:cs typeface="Calibri"/>
              <a:sym typeface="Calibri"/>
            </a:endParaRPr>
          </a:p>
        </p:txBody>
      </p:sp>
      <p:sp>
        <p:nvSpPr>
          <p:cNvPr id="568" name="Google Shape;568;g2ca73e80c3b_0_513"/>
          <p:cNvSpPr/>
          <p:nvPr/>
        </p:nvSpPr>
        <p:spPr>
          <a:xfrm>
            <a:off x="10085060" y="8572500"/>
            <a:ext cx="53304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569" name="Google Shape;569;g2ca73e80c3b_0_513"/>
          <p:cNvSpPr/>
          <p:nvPr/>
        </p:nvSpPr>
        <p:spPr>
          <a:xfrm>
            <a:off x="16181822" y="6997700"/>
            <a:ext cx="6604800" cy="462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g2ca73e80c3b_0_513"/>
          <p:cNvSpPr/>
          <p:nvPr/>
        </p:nvSpPr>
        <p:spPr>
          <a:xfrm>
            <a:off x="16181822" y="8331200"/>
            <a:ext cx="13464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g2ca73e80c3b_0_513"/>
          <p:cNvSpPr/>
          <p:nvPr/>
        </p:nvSpPr>
        <p:spPr>
          <a:xfrm>
            <a:off x="16181822" y="8331200"/>
            <a:ext cx="18882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Goldman"/>
              <a:buNone/>
            </a:pPr>
            <a:r>
              <a:rPr b="1" i="0" lang="en-US" sz="12800" u="none" cap="none" strike="noStrike">
                <a:solidFill>
                  <a:srgbClr val="272727"/>
                </a:solidFill>
                <a:latin typeface="Goldman"/>
                <a:ea typeface="Goldman"/>
                <a:cs typeface="Goldman"/>
                <a:sym typeface="Goldman"/>
              </a:rPr>
              <a:t>4</a:t>
            </a:r>
            <a:endParaRPr b="0" i="0" sz="12800" u="none" cap="none" strike="noStrike">
              <a:solidFill>
                <a:schemeClr val="dk1"/>
              </a:solidFill>
              <a:latin typeface="Calibri"/>
              <a:ea typeface="Calibri"/>
              <a:cs typeface="Calibri"/>
              <a:sym typeface="Calibri"/>
            </a:endParaRPr>
          </a:p>
        </p:txBody>
      </p:sp>
      <p:sp>
        <p:nvSpPr>
          <p:cNvPr id="572" name="Google Shape;572;g2ca73e80c3b_0_513"/>
          <p:cNvSpPr/>
          <p:nvPr/>
        </p:nvSpPr>
        <p:spPr>
          <a:xfrm>
            <a:off x="17731416" y="6997700"/>
            <a:ext cx="5055300" cy="462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g2ca73e80c3b_0_513"/>
          <p:cNvSpPr/>
          <p:nvPr/>
        </p:nvSpPr>
        <p:spPr>
          <a:xfrm>
            <a:off x="17731416" y="6997700"/>
            <a:ext cx="5258400" cy="167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Uncover the magic</a:t>
            </a:r>
            <a:endParaRPr b="0" i="0" sz="4800" u="none" cap="none" strike="noStrike">
              <a:solidFill>
                <a:schemeClr val="dk1"/>
              </a:solidFill>
              <a:latin typeface="Calibri"/>
              <a:ea typeface="Calibri"/>
              <a:cs typeface="Calibri"/>
              <a:sym typeface="Calibri"/>
            </a:endParaRPr>
          </a:p>
        </p:txBody>
      </p:sp>
      <p:sp>
        <p:nvSpPr>
          <p:cNvPr id="574" name="Google Shape;574;g2ca73e80c3b_0_513"/>
          <p:cNvSpPr/>
          <p:nvPr/>
        </p:nvSpPr>
        <p:spPr>
          <a:xfrm>
            <a:off x="17731416" y="8572500"/>
            <a:ext cx="5190600" cy="318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575" name="Google Shape;575;g2ca73e80c3b_0_513"/>
          <p:cNvSpPr/>
          <p:nvPr/>
        </p:nvSpPr>
        <p:spPr>
          <a:xfrm>
            <a:off x="16181822" y="2578100"/>
            <a:ext cx="6604800" cy="340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g2ca73e80c3b_0_513"/>
          <p:cNvSpPr/>
          <p:nvPr/>
        </p:nvSpPr>
        <p:spPr>
          <a:xfrm>
            <a:off x="16181822" y="3302000"/>
            <a:ext cx="11049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g2ca73e80c3b_0_513"/>
          <p:cNvSpPr/>
          <p:nvPr/>
        </p:nvSpPr>
        <p:spPr>
          <a:xfrm>
            <a:off x="16181822" y="3302000"/>
            <a:ext cx="16470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Goldman"/>
              <a:buNone/>
            </a:pPr>
            <a:r>
              <a:rPr b="1" i="0" lang="en-US" sz="12800" u="none" cap="none" strike="noStrike">
                <a:solidFill>
                  <a:srgbClr val="272727"/>
                </a:solidFill>
                <a:latin typeface="Goldman"/>
                <a:ea typeface="Goldman"/>
                <a:cs typeface="Goldman"/>
                <a:sym typeface="Goldman"/>
              </a:rPr>
              <a:t>2</a:t>
            </a:r>
            <a:endParaRPr b="0" i="0" sz="12800" u="none" cap="none" strike="noStrike">
              <a:solidFill>
                <a:schemeClr val="dk1"/>
              </a:solidFill>
              <a:latin typeface="Calibri"/>
              <a:ea typeface="Calibri"/>
              <a:cs typeface="Calibri"/>
              <a:sym typeface="Calibri"/>
            </a:endParaRPr>
          </a:p>
        </p:txBody>
      </p:sp>
      <p:sp>
        <p:nvSpPr>
          <p:cNvPr id="578" name="Google Shape;578;g2ca73e80c3b_0_513"/>
          <p:cNvSpPr/>
          <p:nvPr/>
        </p:nvSpPr>
        <p:spPr>
          <a:xfrm>
            <a:off x="17490086" y="2578100"/>
            <a:ext cx="5296500" cy="340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g2ca73e80c3b_0_513"/>
          <p:cNvSpPr/>
          <p:nvPr/>
        </p:nvSpPr>
        <p:spPr>
          <a:xfrm>
            <a:off x="17490086" y="2578100"/>
            <a:ext cx="5499900" cy="167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Find your own path</a:t>
            </a:r>
            <a:endParaRPr b="0" i="0" sz="4800" u="none" cap="none" strike="noStrike">
              <a:solidFill>
                <a:schemeClr val="dk1"/>
              </a:solidFill>
              <a:latin typeface="Calibri"/>
              <a:ea typeface="Calibri"/>
              <a:cs typeface="Calibri"/>
              <a:sym typeface="Calibri"/>
            </a:endParaRPr>
          </a:p>
        </p:txBody>
      </p:sp>
      <p:sp>
        <p:nvSpPr>
          <p:cNvPr id="580" name="Google Shape;580;g2ca73e80c3b_0_513"/>
          <p:cNvSpPr/>
          <p:nvPr/>
        </p:nvSpPr>
        <p:spPr>
          <a:xfrm>
            <a:off x="17490086" y="4152900"/>
            <a:ext cx="54321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EAD4"/>
        </a:solidFill>
      </p:bgPr>
    </p:bg>
    <p:spTree>
      <p:nvGrpSpPr>
        <p:cNvPr id="585" name="Shape 585"/>
        <p:cNvGrpSpPr/>
        <p:nvPr/>
      </p:nvGrpSpPr>
      <p:grpSpPr>
        <a:xfrm>
          <a:off x="0" y="0"/>
          <a:ext cx="0" cy="0"/>
          <a:chOff x="0" y="0"/>
          <a:chExt cx="0" cy="0"/>
        </a:xfrm>
      </p:grpSpPr>
      <p:pic>
        <p:nvPicPr>
          <p:cNvPr descr=" " id="586" name="Google Shape;586;g2ca73e80c3b_0_550"/>
          <p:cNvPicPr preferRelativeResize="0"/>
          <p:nvPr/>
        </p:nvPicPr>
        <p:blipFill rotWithShape="1">
          <a:blip r:embed="rId3">
            <a:alphaModFix/>
          </a:blip>
          <a:srcRect b="0" l="0" r="0" t="0"/>
          <a:stretch/>
        </p:blipFill>
        <p:spPr>
          <a:xfrm>
            <a:off x="0" y="0"/>
            <a:ext cx="14924365" cy="13716000"/>
          </a:xfrm>
          <a:prstGeom prst="rect">
            <a:avLst/>
          </a:prstGeom>
          <a:noFill/>
          <a:ln>
            <a:noFill/>
          </a:ln>
        </p:spPr>
      </p:pic>
      <p:pic>
        <p:nvPicPr>
          <p:cNvPr descr=" " id="587" name="Google Shape;587;g2ca73e80c3b_0_550"/>
          <p:cNvPicPr preferRelativeResize="0"/>
          <p:nvPr/>
        </p:nvPicPr>
        <p:blipFill rotWithShape="1">
          <a:blip r:embed="rId4">
            <a:alphaModFix/>
          </a:blip>
          <a:srcRect b="0" l="0" r="0" t="0"/>
          <a:stretch/>
        </p:blipFill>
        <p:spPr>
          <a:xfrm>
            <a:off x="2883260" y="2451100"/>
            <a:ext cx="21503788" cy="11264900"/>
          </a:xfrm>
          <a:prstGeom prst="rect">
            <a:avLst/>
          </a:prstGeom>
          <a:noFill/>
          <a:ln>
            <a:noFill/>
          </a:ln>
        </p:spPr>
      </p:pic>
      <p:pic>
        <p:nvPicPr>
          <p:cNvPr descr=" " id="588" name="Google Shape;588;g2ca73e80c3b_0_550"/>
          <p:cNvPicPr preferRelativeResize="0"/>
          <p:nvPr/>
        </p:nvPicPr>
        <p:blipFill rotWithShape="1">
          <a:blip r:embed="rId5">
            <a:alphaModFix/>
          </a:blip>
          <a:srcRect b="0" l="0" r="0" t="0"/>
          <a:stretch/>
        </p:blipFill>
        <p:spPr>
          <a:xfrm>
            <a:off x="21948343" y="673100"/>
            <a:ext cx="1829029" cy="1803400"/>
          </a:xfrm>
          <a:prstGeom prst="rect">
            <a:avLst/>
          </a:prstGeom>
          <a:noFill/>
          <a:ln>
            <a:noFill/>
          </a:ln>
        </p:spPr>
      </p:pic>
      <p:pic>
        <p:nvPicPr>
          <p:cNvPr descr=" " id="589" name="Google Shape;589;g2ca73e80c3b_0_550"/>
          <p:cNvPicPr preferRelativeResize="0"/>
          <p:nvPr/>
        </p:nvPicPr>
        <p:blipFill rotWithShape="1">
          <a:blip r:embed="rId5">
            <a:alphaModFix/>
          </a:blip>
          <a:srcRect b="0" l="0" r="0" t="0"/>
          <a:stretch/>
        </p:blipFill>
        <p:spPr>
          <a:xfrm>
            <a:off x="342943" y="11557000"/>
            <a:ext cx="1829029" cy="1803400"/>
          </a:xfrm>
          <a:prstGeom prst="rect">
            <a:avLst/>
          </a:prstGeom>
          <a:noFill/>
          <a:ln>
            <a:noFill/>
          </a:ln>
        </p:spPr>
      </p:pic>
      <p:pic>
        <p:nvPicPr>
          <p:cNvPr descr=" " id="590" name="Google Shape;590;g2ca73e80c3b_0_550"/>
          <p:cNvPicPr preferRelativeResize="0"/>
          <p:nvPr/>
        </p:nvPicPr>
        <p:blipFill rotWithShape="1">
          <a:blip r:embed="rId5">
            <a:alphaModFix/>
          </a:blip>
          <a:srcRect b="0" l="0" r="0" t="0"/>
          <a:stretch/>
        </p:blipFill>
        <p:spPr>
          <a:xfrm>
            <a:off x="342943" y="9105900"/>
            <a:ext cx="1829029" cy="1803400"/>
          </a:xfrm>
          <a:prstGeom prst="rect">
            <a:avLst/>
          </a:prstGeom>
          <a:noFill/>
          <a:ln>
            <a:noFill/>
          </a:ln>
        </p:spPr>
      </p:pic>
      <p:pic>
        <p:nvPicPr>
          <p:cNvPr descr=" " id="591" name="Google Shape;591;g2ca73e80c3b_0_550"/>
          <p:cNvPicPr preferRelativeResize="0"/>
          <p:nvPr/>
        </p:nvPicPr>
        <p:blipFill rotWithShape="1">
          <a:blip r:embed="rId6">
            <a:alphaModFix/>
          </a:blip>
          <a:srcRect b="0" l="0" r="0" t="0"/>
          <a:stretch/>
        </p:blipFill>
        <p:spPr>
          <a:xfrm>
            <a:off x="22494511" y="12458700"/>
            <a:ext cx="736692" cy="825500"/>
          </a:xfrm>
          <a:prstGeom prst="rect">
            <a:avLst/>
          </a:prstGeom>
          <a:noFill/>
          <a:ln>
            <a:noFill/>
          </a:ln>
        </p:spPr>
      </p:pic>
      <p:sp>
        <p:nvSpPr>
          <p:cNvPr id="592" name="Google Shape;592;g2ca73e80c3b_0_55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3" name="Google Shape;593;g2ca73e80c3b_0_550"/>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594" name="Google Shape;594;g2ca73e80c3b_0_550"/>
          <p:cNvPicPr preferRelativeResize="0"/>
          <p:nvPr/>
        </p:nvPicPr>
        <p:blipFill rotWithShape="1">
          <a:blip r:embed="rId8">
            <a:alphaModFix/>
          </a:blip>
          <a:srcRect b="0" l="0" r="0" t="0"/>
          <a:stretch/>
        </p:blipFill>
        <p:spPr>
          <a:xfrm>
            <a:off x="508063" y="2933700"/>
            <a:ext cx="14479810" cy="7861300"/>
          </a:xfrm>
          <a:prstGeom prst="rect">
            <a:avLst/>
          </a:prstGeom>
          <a:noFill/>
          <a:ln>
            <a:noFill/>
          </a:ln>
        </p:spPr>
      </p:pic>
      <p:sp>
        <p:nvSpPr>
          <p:cNvPr id="595" name="Google Shape;595;g2ca73e80c3b_0_550"/>
          <p:cNvSpPr/>
          <p:nvPr/>
        </p:nvSpPr>
        <p:spPr>
          <a:xfrm>
            <a:off x="3755436" y="11696700"/>
            <a:ext cx="16876200" cy="155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Goldman"/>
              <a:buNone/>
            </a:pPr>
            <a:r>
              <a:rPr b="1" i="0" lang="en-US" sz="8000" u="none" cap="none" strike="noStrike">
                <a:solidFill>
                  <a:srgbClr val="272727"/>
                </a:solidFill>
                <a:latin typeface="Goldman"/>
                <a:ea typeface="Goldman"/>
                <a:cs typeface="Goldman"/>
                <a:sym typeface="Goldman"/>
              </a:rPr>
              <a:t>Fantasy Realm at a Glance</a:t>
            </a:r>
            <a:endParaRPr b="0" i="0" sz="8000" u="none" cap="none" strike="noStrike">
              <a:solidFill>
                <a:schemeClr val="dk1"/>
              </a:solidFill>
              <a:latin typeface="Calibri"/>
              <a:ea typeface="Calibri"/>
              <a:cs typeface="Calibri"/>
              <a:sym typeface="Calibri"/>
            </a:endParaRPr>
          </a:p>
        </p:txBody>
      </p:sp>
      <p:sp>
        <p:nvSpPr>
          <p:cNvPr id="596" name="Google Shape;596;g2ca73e80c3b_0_550"/>
          <p:cNvSpPr/>
          <p:nvPr/>
        </p:nvSpPr>
        <p:spPr>
          <a:xfrm>
            <a:off x="15724565" y="1955800"/>
            <a:ext cx="69351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g2ca73e80c3b_0_550"/>
          <p:cNvSpPr/>
          <p:nvPr/>
        </p:nvSpPr>
        <p:spPr>
          <a:xfrm>
            <a:off x="15724565" y="1955800"/>
            <a:ext cx="69351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g2ca73e80c3b_0_550"/>
          <p:cNvSpPr/>
          <p:nvPr/>
        </p:nvSpPr>
        <p:spPr>
          <a:xfrm>
            <a:off x="15724565" y="1955800"/>
            <a:ext cx="7138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The Forest</a:t>
            </a:r>
            <a:endParaRPr b="0" i="0" sz="4800" u="none" cap="none" strike="noStrike">
              <a:solidFill>
                <a:schemeClr val="dk1"/>
              </a:solidFill>
              <a:latin typeface="Calibri"/>
              <a:ea typeface="Calibri"/>
              <a:cs typeface="Calibri"/>
              <a:sym typeface="Calibri"/>
            </a:endParaRPr>
          </a:p>
        </p:txBody>
      </p:sp>
      <p:sp>
        <p:nvSpPr>
          <p:cNvPr id="599" name="Google Shape;599;g2ca73e80c3b_0_550"/>
          <p:cNvSpPr/>
          <p:nvPr/>
        </p:nvSpPr>
        <p:spPr>
          <a:xfrm>
            <a:off x="15724565" y="279400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forest filled with talking animals and creatures.</a:t>
            </a:r>
            <a:endParaRPr b="0" i="0" sz="3200" u="none" cap="none" strike="noStrike">
              <a:solidFill>
                <a:schemeClr val="dk1"/>
              </a:solidFill>
              <a:latin typeface="Calibri"/>
              <a:ea typeface="Calibri"/>
              <a:cs typeface="Calibri"/>
              <a:sym typeface="Calibri"/>
            </a:endParaRPr>
          </a:p>
        </p:txBody>
      </p:sp>
      <p:sp>
        <p:nvSpPr>
          <p:cNvPr id="600" name="Google Shape;600;g2ca73e80c3b_0_550"/>
          <p:cNvSpPr/>
          <p:nvPr/>
        </p:nvSpPr>
        <p:spPr>
          <a:xfrm>
            <a:off x="15724565" y="5257800"/>
            <a:ext cx="69351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g2ca73e80c3b_0_550"/>
          <p:cNvSpPr/>
          <p:nvPr/>
        </p:nvSpPr>
        <p:spPr>
          <a:xfrm>
            <a:off x="15724565" y="5257800"/>
            <a:ext cx="69351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g2ca73e80c3b_0_550"/>
          <p:cNvSpPr/>
          <p:nvPr/>
        </p:nvSpPr>
        <p:spPr>
          <a:xfrm>
            <a:off x="15724565" y="5257800"/>
            <a:ext cx="7138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The Caves</a:t>
            </a:r>
            <a:endParaRPr b="0" i="0" sz="4800" u="none" cap="none" strike="noStrike">
              <a:solidFill>
                <a:schemeClr val="dk1"/>
              </a:solidFill>
              <a:latin typeface="Calibri"/>
              <a:ea typeface="Calibri"/>
              <a:cs typeface="Calibri"/>
              <a:sym typeface="Calibri"/>
            </a:endParaRPr>
          </a:p>
        </p:txBody>
      </p:sp>
      <p:sp>
        <p:nvSpPr>
          <p:cNvPr id="603" name="Google Shape;603;g2ca73e80c3b_0_550"/>
          <p:cNvSpPr/>
          <p:nvPr/>
        </p:nvSpPr>
        <p:spPr>
          <a:xfrm>
            <a:off x="15724565" y="609600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network of underground caves filled with gems.</a:t>
            </a:r>
            <a:endParaRPr b="0" i="0" sz="3200" u="none" cap="none" strike="noStrike">
              <a:solidFill>
                <a:schemeClr val="dk1"/>
              </a:solidFill>
              <a:latin typeface="Calibri"/>
              <a:ea typeface="Calibri"/>
              <a:cs typeface="Calibri"/>
              <a:sym typeface="Calibri"/>
            </a:endParaRPr>
          </a:p>
        </p:txBody>
      </p:sp>
      <p:sp>
        <p:nvSpPr>
          <p:cNvPr id="604" name="Google Shape;604;g2ca73e80c3b_0_550"/>
          <p:cNvSpPr/>
          <p:nvPr/>
        </p:nvSpPr>
        <p:spPr>
          <a:xfrm>
            <a:off x="15724565" y="8280400"/>
            <a:ext cx="69351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g2ca73e80c3b_0_550"/>
          <p:cNvSpPr/>
          <p:nvPr/>
        </p:nvSpPr>
        <p:spPr>
          <a:xfrm>
            <a:off x="15724565" y="8280400"/>
            <a:ext cx="69351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g2ca73e80c3b_0_550"/>
          <p:cNvSpPr/>
          <p:nvPr/>
        </p:nvSpPr>
        <p:spPr>
          <a:xfrm>
            <a:off x="15724565" y="8280400"/>
            <a:ext cx="7138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The Lair</a:t>
            </a:r>
            <a:endParaRPr b="0" i="0" sz="4800" u="none" cap="none" strike="noStrike">
              <a:solidFill>
                <a:schemeClr val="dk1"/>
              </a:solidFill>
              <a:latin typeface="Calibri"/>
              <a:ea typeface="Calibri"/>
              <a:cs typeface="Calibri"/>
              <a:sym typeface="Calibri"/>
            </a:endParaRPr>
          </a:p>
        </p:txBody>
      </p:sp>
      <p:sp>
        <p:nvSpPr>
          <p:cNvPr id="607" name="Google Shape;607;g2ca73e80c3b_0_550"/>
          <p:cNvSpPr/>
          <p:nvPr/>
        </p:nvSpPr>
        <p:spPr>
          <a:xfrm>
            <a:off x="15724565" y="911860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dangerous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EAD4"/>
        </a:solidFill>
      </p:bgPr>
    </p:bg>
    <p:spTree>
      <p:nvGrpSpPr>
        <p:cNvPr id="612" name="Shape 612"/>
        <p:cNvGrpSpPr/>
        <p:nvPr/>
      </p:nvGrpSpPr>
      <p:grpSpPr>
        <a:xfrm>
          <a:off x="0" y="0"/>
          <a:ext cx="0" cy="0"/>
          <a:chOff x="0" y="0"/>
          <a:chExt cx="0" cy="0"/>
        </a:xfrm>
      </p:grpSpPr>
      <p:pic>
        <p:nvPicPr>
          <p:cNvPr descr=" " id="613" name="Google Shape;613;g2ca73e80c3b_0_576"/>
          <p:cNvPicPr preferRelativeResize="0"/>
          <p:nvPr/>
        </p:nvPicPr>
        <p:blipFill rotWithShape="1">
          <a:blip r:embed="rId3">
            <a:alphaModFix/>
          </a:blip>
          <a:srcRect b="0" l="0" r="0" t="0"/>
          <a:stretch/>
        </p:blipFill>
        <p:spPr>
          <a:xfrm>
            <a:off x="3480235" y="0"/>
            <a:ext cx="20906813" cy="12496800"/>
          </a:xfrm>
          <a:prstGeom prst="rect">
            <a:avLst/>
          </a:prstGeom>
          <a:noFill/>
          <a:ln>
            <a:noFill/>
          </a:ln>
        </p:spPr>
      </p:pic>
      <p:pic>
        <p:nvPicPr>
          <p:cNvPr descr=" " id="614" name="Google Shape;614;g2ca73e80c3b_0_576"/>
          <p:cNvPicPr preferRelativeResize="0"/>
          <p:nvPr/>
        </p:nvPicPr>
        <p:blipFill rotWithShape="1">
          <a:blip r:embed="rId4">
            <a:alphaModFix/>
          </a:blip>
          <a:srcRect b="0" l="0" r="0" t="0"/>
          <a:stretch/>
        </p:blipFill>
        <p:spPr>
          <a:xfrm>
            <a:off x="0" y="3949700"/>
            <a:ext cx="21643505" cy="9766300"/>
          </a:xfrm>
          <a:prstGeom prst="rect">
            <a:avLst/>
          </a:prstGeom>
          <a:noFill/>
          <a:ln>
            <a:noFill/>
          </a:ln>
        </p:spPr>
      </p:pic>
      <p:pic>
        <p:nvPicPr>
          <p:cNvPr descr=" " id="615" name="Google Shape;615;g2ca73e80c3b_0_576"/>
          <p:cNvPicPr preferRelativeResize="0"/>
          <p:nvPr/>
        </p:nvPicPr>
        <p:blipFill rotWithShape="1">
          <a:blip r:embed="rId5">
            <a:alphaModFix/>
          </a:blip>
          <a:srcRect b="0" l="0" r="0" t="0"/>
          <a:stretch/>
        </p:blipFill>
        <p:spPr>
          <a:xfrm>
            <a:off x="342943" y="647700"/>
            <a:ext cx="1829029" cy="1803400"/>
          </a:xfrm>
          <a:prstGeom prst="rect">
            <a:avLst/>
          </a:prstGeom>
          <a:noFill/>
          <a:ln>
            <a:noFill/>
          </a:ln>
        </p:spPr>
      </p:pic>
      <p:pic>
        <p:nvPicPr>
          <p:cNvPr descr=" " id="616" name="Google Shape;616;g2ca73e80c3b_0_576"/>
          <p:cNvPicPr preferRelativeResize="0"/>
          <p:nvPr/>
        </p:nvPicPr>
        <p:blipFill rotWithShape="1">
          <a:blip r:embed="rId5">
            <a:alphaModFix/>
          </a:blip>
          <a:srcRect b="0" l="0" r="0" t="0"/>
          <a:stretch/>
        </p:blipFill>
        <p:spPr>
          <a:xfrm>
            <a:off x="2591124" y="647700"/>
            <a:ext cx="1829029" cy="1803400"/>
          </a:xfrm>
          <a:prstGeom prst="rect">
            <a:avLst/>
          </a:prstGeom>
          <a:noFill/>
          <a:ln>
            <a:noFill/>
          </a:ln>
        </p:spPr>
      </p:pic>
      <p:pic>
        <p:nvPicPr>
          <p:cNvPr descr=" " id="617" name="Google Shape;617;g2ca73e80c3b_0_576"/>
          <p:cNvPicPr preferRelativeResize="0"/>
          <p:nvPr/>
        </p:nvPicPr>
        <p:blipFill rotWithShape="1">
          <a:blip r:embed="rId6">
            <a:alphaModFix/>
          </a:blip>
          <a:srcRect b="0" l="0" r="0" t="0"/>
          <a:stretch/>
        </p:blipFill>
        <p:spPr>
          <a:xfrm>
            <a:off x="21402175" y="10998200"/>
            <a:ext cx="2476810" cy="2438400"/>
          </a:xfrm>
          <a:prstGeom prst="rect">
            <a:avLst/>
          </a:prstGeom>
          <a:noFill/>
          <a:ln>
            <a:noFill/>
          </a:ln>
        </p:spPr>
      </p:pic>
      <p:pic>
        <p:nvPicPr>
          <p:cNvPr descr=" " id="618" name="Google Shape;618;g2ca73e80c3b_0_576"/>
          <p:cNvPicPr preferRelativeResize="0"/>
          <p:nvPr/>
        </p:nvPicPr>
        <p:blipFill rotWithShape="1">
          <a:blip r:embed="rId7">
            <a:alphaModFix/>
          </a:blip>
          <a:srcRect b="0" l="0" r="0" t="0"/>
          <a:stretch/>
        </p:blipFill>
        <p:spPr>
          <a:xfrm>
            <a:off x="22634229" y="723900"/>
            <a:ext cx="736692" cy="825500"/>
          </a:xfrm>
          <a:prstGeom prst="rect">
            <a:avLst/>
          </a:prstGeom>
          <a:noFill/>
          <a:ln>
            <a:noFill/>
          </a:ln>
        </p:spPr>
      </p:pic>
      <p:sp>
        <p:nvSpPr>
          <p:cNvPr id="619" name="Google Shape;619;g2ca73e80c3b_0_57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0" name="Google Shape;620;g2ca73e80c3b_0_576"/>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621" name="Google Shape;621;g2ca73e80c3b_0_576"/>
          <p:cNvSpPr/>
          <p:nvPr/>
        </p:nvSpPr>
        <p:spPr>
          <a:xfrm>
            <a:off x="6054423" y="965200"/>
            <a:ext cx="12278100" cy="155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Goldman"/>
              <a:buNone/>
            </a:pPr>
            <a:r>
              <a:rPr b="1" i="0" lang="en-US" sz="8000" u="none" cap="none" strike="noStrike">
                <a:solidFill>
                  <a:srgbClr val="272727"/>
                </a:solidFill>
                <a:latin typeface="Goldman"/>
                <a:ea typeface="Goldman"/>
                <a:cs typeface="Goldman"/>
                <a:sym typeface="Goldman"/>
              </a:rPr>
              <a:t>The Timeline</a:t>
            </a:r>
            <a:endParaRPr b="0" i="0" sz="8000" u="none" cap="none" strike="noStrike">
              <a:solidFill>
                <a:schemeClr val="dk1"/>
              </a:solidFill>
              <a:latin typeface="Calibri"/>
              <a:ea typeface="Calibri"/>
              <a:cs typeface="Calibri"/>
              <a:sym typeface="Calibri"/>
            </a:endParaRPr>
          </a:p>
        </p:txBody>
      </p:sp>
      <p:pic>
        <p:nvPicPr>
          <p:cNvPr descr=" " id="622" name="Google Shape;622;g2ca73e80c3b_0_576"/>
          <p:cNvPicPr preferRelativeResize="0"/>
          <p:nvPr/>
        </p:nvPicPr>
        <p:blipFill rotWithShape="1">
          <a:blip r:embed="rId9">
            <a:alphaModFix/>
          </a:blip>
          <a:srcRect b="0" l="0" r="0" t="0"/>
          <a:stretch/>
        </p:blipFill>
        <p:spPr>
          <a:xfrm>
            <a:off x="927216" y="4470400"/>
            <a:ext cx="22532616" cy="7251700"/>
          </a:xfrm>
          <a:prstGeom prst="rect">
            <a:avLst/>
          </a:prstGeom>
          <a:noFill/>
          <a:ln>
            <a:noFill/>
          </a:ln>
        </p:spPr>
      </p:pic>
      <p:sp>
        <p:nvSpPr>
          <p:cNvPr id="623" name="Google Shape;623;g2ca73e80c3b_0_576"/>
          <p:cNvSpPr/>
          <p:nvPr/>
        </p:nvSpPr>
        <p:spPr>
          <a:xfrm>
            <a:off x="3035679" y="7200900"/>
            <a:ext cx="180870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4" name="Google Shape;624;g2ca73e80c3b_0_576"/>
          <p:cNvPicPr preferRelativeResize="0"/>
          <p:nvPr/>
        </p:nvPicPr>
        <p:blipFill rotWithShape="1">
          <a:blip r:embed="rId10">
            <a:alphaModFix/>
          </a:blip>
          <a:srcRect b="0" l="0" r="0" t="0"/>
          <a:stretch/>
        </p:blipFill>
        <p:spPr>
          <a:xfrm>
            <a:off x="3035679" y="7200900"/>
            <a:ext cx="1625803" cy="1625600"/>
          </a:xfrm>
          <a:prstGeom prst="rect">
            <a:avLst/>
          </a:prstGeom>
          <a:noFill/>
          <a:ln>
            <a:noFill/>
          </a:ln>
        </p:spPr>
      </p:pic>
      <p:sp>
        <p:nvSpPr>
          <p:cNvPr id="625" name="Google Shape;625;g2ca73e80c3b_0_576"/>
          <p:cNvSpPr/>
          <p:nvPr/>
        </p:nvSpPr>
        <p:spPr>
          <a:xfrm>
            <a:off x="3035679" y="7200900"/>
            <a:ext cx="1625700" cy="1625700"/>
          </a:xfrm>
          <a:prstGeom prst="roundRect">
            <a:avLst>
              <a:gd fmla="val 781313" name="adj"/>
            </a:avLst>
          </a:prstGeom>
          <a:noFill/>
          <a:ln cap="flat" cmpd="sng" w="12700">
            <a:solidFill>
              <a:srgbClr val="2D4C4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g2ca73e80c3b_0_576"/>
          <p:cNvSpPr/>
          <p:nvPr/>
        </p:nvSpPr>
        <p:spPr>
          <a:xfrm>
            <a:off x="3334167" y="7543800"/>
            <a:ext cx="10287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D4C4E"/>
              </a:buClr>
              <a:buSzPts val="4800"/>
              <a:buFont typeface="Goldman"/>
              <a:buNone/>
            </a:pPr>
            <a:r>
              <a:rPr b="1" i="0" lang="en-US" sz="4800" u="none" cap="none" strike="noStrike">
                <a:solidFill>
                  <a:srgbClr val="2D4C4E"/>
                </a:solidFill>
                <a:latin typeface="Goldman"/>
                <a:ea typeface="Goldman"/>
                <a:cs typeface="Goldman"/>
                <a:sym typeface="Goldman"/>
              </a:rPr>
              <a:t>22</a:t>
            </a:r>
            <a:endParaRPr b="0" i="0" sz="4800" u="none" cap="none" strike="noStrike">
              <a:solidFill>
                <a:schemeClr val="dk1"/>
              </a:solidFill>
              <a:latin typeface="Calibri"/>
              <a:ea typeface="Calibri"/>
              <a:cs typeface="Calibri"/>
              <a:sym typeface="Calibri"/>
            </a:endParaRPr>
          </a:p>
        </p:txBody>
      </p:sp>
      <p:sp>
        <p:nvSpPr>
          <p:cNvPr id="627" name="Google Shape;627;g2ca73e80c3b_0_576"/>
          <p:cNvSpPr/>
          <p:nvPr/>
        </p:nvSpPr>
        <p:spPr>
          <a:xfrm>
            <a:off x="4661483"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8" name="Google Shape;628;g2ca73e80c3b_0_576"/>
          <p:cNvPicPr preferRelativeResize="0"/>
          <p:nvPr/>
        </p:nvPicPr>
        <p:blipFill rotWithShape="1">
          <a:blip r:embed="rId11">
            <a:alphaModFix/>
          </a:blip>
          <a:srcRect b="0" l="0" r="0" t="0"/>
          <a:stretch/>
        </p:blipFill>
        <p:spPr>
          <a:xfrm>
            <a:off x="4661483" y="7975600"/>
            <a:ext cx="3861283" cy="38100"/>
          </a:xfrm>
          <a:prstGeom prst="rect">
            <a:avLst/>
          </a:prstGeom>
          <a:noFill/>
          <a:ln>
            <a:noFill/>
          </a:ln>
        </p:spPr>
      </p:pic>
      <p:pic>
        <p:nvPicPr>
          <p:cNvPr descr=" " id="629" name="Google Shape;629;g2ca73e80c3b_0_576"/>
          <p:cNvPicPr preferRelativeResize="0"/>
          <p:nvPr/>
        </p:nvPicPr>
        <p:blipFill rotWithShape="1">
          <a:blip r:embed="rId10">
            <a:alphaModFix/>
          </a:blip>
          <a:srcRect b="0" l="0" r="0" t="0"/>
          <a:stretch/>
        </p:blipFill>
        <p:spPr>
          <a:xfrm>
            <a:off x="8522765" y="7200900"/>
            <a:ext cx="1625803" cy="1625600"/>
          </a:xfrm>
          <a:prstGeom prst="rect">
            <a:avLst/>
          </a:prstGeom>
          <a:noFill/>
          <a:ln>
            <a:noFill/>
          </a:ln>
        </p:spPr>
      </p:pic>
      <p:sp>
        <p:nvSpPr>
          <p:cNvPr id="630" name="Google Shape;630;g2ca73e80c3b_0_576"/>
          <p:cNvSpPr/>
          <p:nvPr/>
        </p:nvSpPr>
        <p:spPr>
          <a:xfrm>
            <a:off x="8522765" y="7200900"/>
            <a:ext cx="1625700" cy="1625700"/>
          </a:xfrm>
          <a:prstGeom prst="roundRect">
            <a:avLst>
              <a:gd fmla="val 781313" name="adj"/>
            </a:avLst>
          </a:prstGeom>
          <a:noFill/>
          <a:ln cap="flat" cmpd="sng" w="12700">
            <a:solidFill>
              <a:srgbClr val="2D4C4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g2ca73e80c3b_0_576"/>
          <p:cNvSpPr/>
          <p:nvPr/>
        </p:nvSpPr>
        <p:spPr>
          <a:xfrm>
            <a:off x="8795849" y="7543800"/>
            <a:ext cx="10797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D4C4E"/>
              </a:buClr>
              <a:buSzPts val="4800"/>
              <a:buFont typeface="Goldman"/>
              <a:buNone/>
            </a:pPr>
            <a:r>
              <a:rPr b="1" i="0" lang="en-US" sz="4800" u="none" cap="none" strike="noStrike">
                <a:solidFill>
                  <a:srgbClr val="2D4C4E"/>
                </a:solidFill>
                <a:latin typeface="Goldman"/>
                <a:ea typeface="Goldman"/>
                <a:cs typeface="Goldman"/>
                <a:sym typeface="Goldman"/>
              </a:rPr>
              <a:t>23</a:t>
            </a:r>
            <a:endParaRPr b="0" i="0" sz="4800" u="none" cap="none" strike="noStrike">
              <a:solidFill>
                <a:schemeClr val="dk1"/>
              </a:solidFill>
              <a:latin typeface="Calibri"/>
              <a:ea typeface="Calibri"/>
              <a:cs typeface="Calibri"/>
              <a:sym typeface="Calibri"/>
            </a:endParaRPr>
          </a:p>
        </p:txBody>
      </p:sp>
      <p:sp>
        <p:nvSpPr>
          <p:cNvPr id="632" name="Google Shape;632;g2ca73e80c3b_0_576"/>
          <p:cNvSpPr/>
          <p:nvPr/>
        </p:nvSpPr>
        <p:spPr>
          <a:xfrm>
            <a:off x="10148568"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3" name="Google Shape;633;g2ca73e80c3b_0_576"/>
          <p:cNvPicPr preferRelativeResize="0"/>
          <p:nvPr/>
        </p:nvPicPr>
        <p:blipFill rotWithShape="1">
          <a:blip r:embed="rId11">
            <a:alphaModFix/>
          </a:blip>
          <a:srcRect b="0" l="0" r="0" t="0"/>
          <a:stretch/>
        </p:blipFill>
        <p:spPr>
          <a:xfrm>
            <a:off x="10148568" y="7975600"/>
            <a:ext cx="3861283" cy="38100"/>
          </a:xfrm>
          <a:prstGeom prst="rect">
            <a:avLst/>
          </a:prstGeom>
          <a:noFill/>
          <a:ln>
            <a:noFill/>
          </a:ln>
        </p:spPr>
      </p:pic>
      <p:pic>
        <p:nvPicPr>
          <p:cNvPr descr=" " id="634" name="Google Shape;634;g2ca73e80c3b_0_576"/>
          <p:cNvPicPr preferRelativeResize="0"/>
          <p:nvPr/>
        </p:nvPicPr>
        <p:blipFill rotWithShape="1">
          <a:blip r:embed="rId10">
            <a:alphaModFix/>
          </a:blip>
          <a:srcRect b="0" l="0" r="0" t="0"/>
          <a:stretch/>
        </p:blipFill>
        <p:spPr>
          <a:xfrm>
            <a:off x="14009851" y="7200900"/>
            <a:ext cx="1625803" cy="1625600"/>
          </a:xfrm>
          <a:prstGeom prst="rect">
            <a:avLst/>
          </a:prstGeom>
          <a:noFill/>
          <a:ln>
            <a:noFill/>
          </a:ln>
        </p:spPr>
      </p:pic>
      <p:sp>
        <p:nvSpPr>
          <p:cNvPr id="635" name="Google Shape;635;g2ca73e80c3b_0_576"/>
          <p:cNvSpPr/>
          <p:nvPr/>
        </p:nvSpPr>
        <p:spPr>
          <a:xfrm>
            <a:off x="14009851" y="7200900"/>
            <a:ext cx="1625700" cy="1625700"/>
          </a:xfrm>
          <a:prstGeom prst="roundRect">
            <a:avLst>
              <a:gd fmla="val 781313" name="adj"/>
            </a:avLst>
          </a:prstGeom>
          <a:noFill/>
          <a:ln cap="flat" cmpd="sng" w="12700">
            <a:solidFill>
              <a:srgbClr val="2D4C4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g2ca73e80c3b_0_576"/>
          <p:cNvSpPr/>
          <p:nvPr/>
        </p:nvSpPr>
        <p:spPr>
          <a:xfrm>
            <a:off x="14263883" y="7543800"/>
            <a:ext cx="11178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D4C4E"/>
              </a:buClr>
              <a:buSzPts val="4800"/>
              <a:buFont typeface="Goldman"/>
              <a:buNone/>
            </a:pPr>
            <a:r>
              <a:rPr b="1" i="0" lang="en-US" sz="4800" u="none" cap="none" strike="noStrike">
                <a:solidFill>
                  <a:srgbClr val="2D4C4E"/>
                </a:solidFill>
                <a:latin typeface="Goldman"/>
                <a:ea typeface="Goldman"/>
                <a:cs typeface="Goldman"/>
                <a:sym typeface="Goldman"/>
              </a:rPr>
              <a:t>24</a:t>
            </a:r>
            <a:endParaRPr b="0" i="0" sz="4800" u="none" cap="none" strike="noStrike">
              <a:solidFill>
                <a:schemeClr val="dk1"/>
              </a:solidFill>
              <a:latin typeface="Calibri"/>
              <a:ea typeface="Calibri"/>
              <a:cs typeface="Calibri"/>
              <a:sym typeface="Calibri"/>
            </a:endParaRPr>
          </a:p>
        </p:txBody>
      </p:sp>
      <p:sp>
        <p:nvSpPr>
          <p:cNvPr id="637" name="Google Shape;637;g2ca73e80c3b_0_576"/>
          <p:cNvSpPr/>
          <p:nvPr/>
        </p:nvSpPr>
        <p:spPr>
          <a:xfrm>
            <a:off x="15635654"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8" name="Google Shape;638;g2ca73e80c3b_0_576"/>
          <p:cNvPicPr preferRelativeResize="0"/>
          <p:nvPr/>
        </p:nvPicPr>
        <p:blipFill rotWithShape="1">
          <a:blip r:embed="rId11">
            <a:alphaModFix/>
          </a:blip>
          <a:srcRect b="0" l="0" r="0" t="0"/>
          <a:stretch/>
        </p:blipFill>
        <p:spPr>
          <a:xfrm>
            <a:off x="15635654" y="7975600"/>
            <a:ext cx="3861283" cy="38100"/>
          </a:xfrm>
          <a:prstGeom prst="rect">
            <a:avLst/>
          </a:prstGeom>
          <a:noFill/>
          <a:ln>
            <a:noFill/>
          </a:ln>
        </p:spPr>
      </p:pic>
      <p:pic>
        <p:nvPicPr>
          <p:cNvPr descr=" " id="639" name="Google Shape;639;g2ca73e80c3b_0_576"/>
          <p:cNvPicPr preferRelativeResize="0"/>
          <p:nvPr/>
        </p:nvPicPr>
        <p:blipFill rotWithShape="1">
          <a:blip r:embed="rId10">
            <a:alphaModFix/>
          </a:blip>
          <a:srcRect b="0" l="0" r="0" t="0"/>
          <a:stretch/>
        </p:blipFill>
        <p:spPr>
          <a:xfrm>
            <a:off x="19496937" y="7200900"/>
            <a:ext cx="1625803" cy="1625600"/>
          </a:xfrm>
          <a:prstGeom prst="rect">
            <a:avLst/>
          </a:prstGeom>
          <a:noFill/>
          <a:ln>
            <a:noFill/>
          </a:ln>
        </p:spPr>
      </p:pic>
      <p:sp>
        <p:nvSpPr>
          <p:cNvPr id="640" name="Google Shape;640;g2ca73e80c3b_0_576"/>
          <p:cNvSpPr/>
          <p:nvPr/>
        </p:nvSpPr>
        <p:spPr>
          <a:xfrm>
            <a:off x="19496937" y="7200900"/>
            <a:ext cx="1625700" cy="1625700"/>
          </a:xfrm>
          <a:prstGeom prst="roundRect">
            <a:avLst>
              <a:gd fmla="val 781313" name="adj"/>
            </a:avLst>
          </a:prstGeom>
          <a:noFill/>
          <a:ln cap="flat" cmpd="sng" w="12700">
            <a:solidFill>
              <a:srgbClr val="2D4C4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g2ca73e80c3b_0_576"/>
          <p:cNvSpPr/>
          <p:nvPr/>
        </p:nvSpPr>
        <p:spPr>
          <a:xfrm>
            <a:off x="19776372" y="7543800"/>
            <a:ext cx="10668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D4C4E"/>
              </a:buClr>
              <a:buSzPts val="4800"/>
              <a:buFont typeface="Goldman"/>
              <a:buNone/>
            </a:pPr>
            <a:r>
              <a:rPr b="1" i="0" lang="en-US" sz="4800" u="none" cap="none" strike="noStrike">
                <a:solidFill>
                  <a:srgbClr val="2D4C4E"/>
                </a:solidFill>
                <a:latin typeface="Goldman"/>
                <a:ea typeface="Goldman"/>
                <a:cs typeface="Goldman"/>
                <a:sym typeface="Goldman"/>
              </a:rPr>
              <a:t>25</a:t>
            </a:r>
            <a:endParaRPr b="0" i="0" sz="4800" u="none" cap="none" strike="noStrike">
              <a:solidFill>
                <a:schemeClr val="dk1"/>
              </a:solidFill>
              <a:latin typeface="Calibri"/>
              <a:ea typeface="Calibri"/>
              <a:cs typeface="Calibri"/>
              <a:sym typeface="Calibri"/>
            </a:endParaRPr>
          </a:p>
        </p:txBody>
      </p:sp>
      <p:sp>
        <p:nvSpPr>
          <p:cNvPr id="642" name="Google Shape;642;g2ca73e80c3b_0_576"/>
          <p:cNvSpPr/>
          <p:nvPr/>
        </p:nvSpPr>
        <p:spPr>
          <a:xfrm>
            <a:off x="927216" y="4559300"/>
            <a:ext cx="60969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g2ca73e80c3b_0_576"/>
          <p:cNvSpPr/>
          <p:nvPr/>
        </p:nvSpPr>
        <p:spPr>
          <a:xfrm>
            <a:off x="927216" y="4559300"/>
            <a:ext cx="60969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g2ca73e80c3b_0_576"/>
          <p:cNvSpPr/>
          <p:nvPr/>
        </p:nvSpPr>
        <p:spPr>
          <a:xfrm>
            <a:off x="825603" y="4559300"/>
            <a:ext cx="63000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Dragon Taming</a:t>
            </a:r>
            <a:endParaRPr b="0" i="0" sz="4800" u="none" cap="none" strike="noStrike">
              <a:solidFill>
                <a:schemeClr val="dk1"/>
              </a:solidFill>
              <a:latin typeface="Calibri"/>
              <a:ea typeface="Calibri"/>
              <a:cs typeface="Calibri"/>
              <a:sym typeface="Calibri"/>
            </a:endParaRPr>
          </a:p>
        </p:txBody>
      </p:sp>
      <p:sp>
        <p:nvSpPr>
          <p:cNvPr id="645" name="Google Shape;645;g2ca73e80c3b_0_576"/>
          <p:cNvSpPr/>
          <p:nvPr/>
        </p:nvSpPr>
        <p:spPr>
          <a:xfrm>
            <a:off x="859474" y="53975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First dragon was successfully tamed</a:t>
            </a:r>
            <a:endParaRPr b="0" i="0" sz="3200" u="none" cap="none" strike="noStrike">
              <a:solidFill>
                <a:schemeClr val="dk1"/>
              </a:solidFill>
              <a:latin typeface="Calibri"/>
              <a:ea typeface="Calibri"/>
              <a:cs typeface="Calibri"/>
              <a:sym typeface="Calibri"/>
            </a:endParaRPr>
          </a:p>
        </p:txBody>
      </p:sp>
      <p:sp>
        <p:nvSpPr>
          <p:cNvPr id="646" name="Google Shape;646;g2ca73e80c3b_0_576"/>
          <p:cNvSpPr/>
          <p:nvPr/>
        </p:nvSpPr>
        <p:spPr>
          <a:xfrm>
            <a:off x="11926791" y="4559300"/>
            <a:ext cx="60969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g2ca73e80c3b_0_576"/>
          <p:cNvSpPr/>
          <p:nvPr/>
        </p:nvSpPr>
        <p:spPr>
          <a:xfrm>
            <a:off x="11926791" y="4559300"/>
            <a:ext cx="60969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g2ca73e80c3b_0_576"/>
          <p:cNvSpPr/>
          <p:nvPr/>
        </p:nvSpPr>
        <p:spPr>
          <a:xfrm>
            <a:off x="11825178" y="4559300"/>
            <a:ext cx="63000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Unicorn Migration</a:t>
            </a:r>
            <a:endParaRPr b="0" i="0" sz="4800" u="none" cap="none" strike="noStrike">
              <a:solidFill>
                <a:schemeClr val="dk1"/>
              </a:solidFill>
              <a:latin typeface="Calibri"/>
              <a:ea typeface="Calibri"/>
              <a:cs typeface="Calibri"/>
              <a:sym typeface="Calibri"/>
            </a:endParaRPr>
          </a:p>
        </p:txBody>
      </p:sp>
      <p:sp>
        <p:nvSpPr>
          <p:cNvPr id="649" name="Google Shape;649;g2ca73e80c3b_0_576"/>
          <p:cNvSpPr/>
          <p:nvPr/>
        </p:nvSpPr>
        <p:spPr>
          <a:xfrm>
            <a:off x="11859049" y="53975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Large herd of unicorns migrated to the realm</a:t>
            </a:r>
            <a:endParaRPr b="0" i="0" sz="3200" u="none" cap="none" strike="noStrike">
              <a:solidFill>
                <a:schemeClr val="dk1"/>
              </a:solidFill>
              <a:latin typeface="Calibri"/>
              <a:ea typeface="Calibri"/>
              <a:cs typeface="Calibri"/>
              <a:sym typeface="Calibri"/>
            </a:endParaRPr>
          </a:p>
        </p:txBody>
      </p:sp>
      <p:sp>
        <p:nvSpPr>
          <p:cNvPr id="650" name="Google Shape;650;g2ca73e80c3b_0_576"/>
          <p:cNvSpPr/>
          <p:nvPr/>
        </p:nvSpPr>
        <p:spPr>
          <a:xfrm>
            <a:off x="17363070" y="9575800"/>
            <a:ext cx="60969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g2ca73e80c3b_0_576"/>
          <p:cNvSpPr/>
          <p:nvPr/>
        </p:nvSpPr>
        <p:spPr>
          <a:xfrm>
            <a:off x="17363070" y="9575800"/>
            <a:ext cx="60969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g2ca73e80c3b_0_576"/>
          <p:cNvSpPr/>
          <p:nvPr/>
        </p:nvSpPr>
        <p:spPr>
          <a:xfrm>
            <a:off x="17261457" y="9575800"/>
            <a:ext cx="63000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Rain Sightings</a:t>
            </a:r>
            <a:endParaRPr b="0" i="0" sz="4800" u="none" cap="none" strike="noStrike">
              <a:solidFill>
                <a:schemeClr val="dk1"/>
              </a:solidFill>
              <a:latin typeface="Calibri"/>
              <a:ea typeface="Calibri"/>
              <a:cs typeface="Calibri"/>
              <a:sym typeface="Calibri"/>
            </a:endParaRPr>
          </a:p>
        </p:txBody>
      </p:sp>
      <p:sp>
        <p:nvSpPr>
          <p:cNvPr id="653" name="Google Shape;653;g2ca73e80c3b_0_576"/>
          <p:cNvSpPr/>
          <p:nvPr/>
        </p:nvSpPr>
        <p:spPr>
          <a:xfrm>
            <a:off x="17295328" y="104140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Unusually large number of rainbows were sighted</a:t>
            </a:r>
            <a:endParaRPr b="0" i="0" sz="3200" u="none" cap="none" strike="noStrike">
              <a:solidFill>
                <a:schemeClr val="dk1"/>
              </a:solidFill>
              <a:latin typeface="Calibri"/>
              <a:ea typeface="Calibri"/>
              <a:cs typeface="Calibri"/>
              <a:sym typeface="Calibri"/>
            </a:endParaRPr>
          </a:p>
        </p:txBody>
      </p:sp>
      <p:sp>
        <p:nvSpPr>
          <p:cNvPr id="654" name="Google Shape;654;g2ca73e80c3b_0_576"/>
          <p:cNvSpPr/>
          <p:nvPr/>
        </p:nvSpPr>
        <p:spPr>
          <a:xfrm>
            <a:off x="6490511" y="9575800"/>
            <a:ext cx="60969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g2ca73e80c3b_0_576"/>
          <p:cNvSpPr/>
          <p:nvPr/>
        </p:nvSpPr>
        <p:spPr>
          <a:xfrm>
            <a:off x="6490511" y="9575800"/>
            <a:ext cx="60969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g2ca73e80c3b_0_576"/>
          <p:cNvSpPr/>
          <p:nvPr/>
        </p:nvSpPr>
        <p:spPr>
          <a:xfrm>
            <a:off x="6388899" y="9575800"/>
            <a:ext cx="63000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Enchanted Pool</a:t>
            </a:r>
            <a:endParaRPr b="0" i="0" sz="4800" u="none" cap="none" strike="noStrike">
              <a:solidFill>
                <a:schemeClr val="dk1"/>
              </a:solidFill>
              <a:latin typeface="Calibri"/>
              <a:ea typeface="Calibri"/>
              <a:cs typeface="Calibri"/>
              <a:sym typeface="Calibri"/>
            </a:endParaRPr>
          </a:p>
        </p:txBody>
      </p:sp>
      <p:sp>
        <p:nvSpPr>
          <p:cNvPr id="657" name="Google Shape;657;g2ca73e80c3b_0_576"/>
          <p:cNvSpPr/>
          <p:nvPr/>
        </p:nvSpPr>
        <p:spPr>
          <a:xfrm>
            <a:off x="6422769" y="104140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pool with power to grant wishes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EAD4"/>
        </a:solidFill>
      </p:bgPr>
    </p:bg>
    <p:spTree>
      <p:nvGrpSpPr>
        <p:cNvPr id="662" name="Shape 662"/>
        <p:cNvGrpSpPr/>
        <p:nvPr/>
      </p:nvGrpSpPr>
      <p:grpSpPr>
        <a:xfrm>
          <a:off x="0" y="0"/>
          <a:ext cx="0" cy="0"/>
          <a:chOff x="0" y="0"/>
          <a:chExt cx="0" cy="0"/>
        </a:xfrm>
      </p:grpSpPr>
      <p:sp>
        <p:nvSpPr>
          <p:cNvPr id="663" name="Google Shape;663;g2ca73e80c3b_0_625"/>
          <p:cNvSpPr/>
          <p:nvPr/>
        </p:nvSpPr>
        <p:spPr>
          <a:xfrm>
            <a:off x="0" y="0"/>
            <a:ext cx="24387000" cy="13716000"/>
          </a:xfrm>
          <a:prstGeom prst="rect">
            <a:avLst/>
          </a:prstGeom>
          <a:solidFill>
            <a:srgbClr val="CAD5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4" name="Google Shape;664;g2ca73e80c3b_0_625"/>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665" name="Google Shape;665;g2ca73e80c3b_0_625"/>
          <p:cNvPicPr preferRelativeResize="0"/>
          <p:nvPr/>
        </p:nvPicPr>
        <p:blipFill rotWithShape="1">
          <a:blip r:embed="rId4">
            <a:alphaModFix/>
          </a:blip>
          <a:srcRect b="0" l="0" r="0" t="0"/>
          <a:stretch/>
        </p:blipFill>
        <p:spPr>
          <a:xfrm>
            <a:off x="2146568" y="1460500"/>
            <a:ext cx="2476810" cy="2438400"/>
          </a:xfrm>
          <a:prstGeom prst="rect">
            <a:avLst/>
          </a:prstGeom>
          <a:noFill/>
          <a:ln>
            <a:noFill/>
          </a:ln>
        </p:spPr>
      </p:pic>
      <p:pic>
        <p:nvPicPr>
          <p:cNvPr descr=" " id="666" name="Google Shape;666;g2ca73e80c3b_0_625"/>
          <p:cNvPicPr preferRelativeResize="0"/>
          <p:nvPr/>
        </p:nvPicPr>
        <p:blipFill rotWithShape="1">
          <a:blip r:embed="rId5">
            <a:alphaModFix/>
          </a:blip>
          <a:srcRect b="0" l="0" r="0" t="0"/>
          <a:stretch/>
        </p:blipFill>
        <p:spPr>
          <a:xfrm>
            <a:off x="19204800" y="10782300"/>
            <a:ext cx="1727416" cy="1701800"/>
          </a:xfrm>
          <a:prstGeom prst="rect">
            <a:avLst/>
          </a:prstGeom>
          <a:noFill/>
          <a:ln>
            <a:noFill/>
          </a:ln>
        </p:spPr>
      </p:pic>
      <p:pic>
        <p:nvPicPr>
          <p:cNvPr descr=" " id="667" name="Google Shape;667;g2ca73e80c3b_0_625"/>
          <p:cNvPicPr preferRelativeResize="0"/>
          <p:nvPr/>
        </p:nvPicPr>
        <p:blipFill rotWithShape="1">
          <a:blip r:embed="rId6">
            <a:alphaModFix/>
          </a:blip>
          <a:srcRect b="0" l="0" r="0" t="0"/>
          <a:stretch/>
        </p:blipFill>
        <p:spPr>
          <a:xfrm>
            <a:off x="18658632" y="9804400"/>
            <a:ext cx="1409876" cy="1384300"/>
          </a:xfrm>
          <a:prstGeom prst="rect">
            <a:avLst/>
          </a:prstGeom>
          <a:noFill/>
          <a:ln>
            <a:noFill/>
          </a:ln>
        </p:spPr>
      </p:pic>
      <p:pic>
        <p:nvPicPr>
          <p:cNvPr descr=" " id="668" name="Google Shape;668;g2ca73e80c3b_0_625"/>
          <p:cNvPicPr preferRelativeResize="0"/>
          <p:nvPr/>
        </p:nvPicPr>
        <p:blipFill rotWithShape="1">
          <a:blip r:embed="rId7">
            <a:alphaModFix/>
          </a:blip>
          <a:srcRect b="0" l="0" r="0" t="0"/>
          <a:stretch/>
        </p:blipFill>
        <p:spPr>
          <a:xfrm>
            <a:off x="19700162" y="1854200"/>
            <a:ext cx="736692" cy="825500"/>
          </a:xfrm>
          <a:prstGeom prst="rect">
            <a:avLst/>
          </a:prstGeom>
          <a:noFill/>
          <a:ln>
            <a:noFill/>
          </a:ln>
        </p:spPr>
      </p:pic>
      <p:pic>
        <p:nvPicPr>
          <p:cNvPr descr=" " id="669" name="Google Shape;669;g2ca73e80c3b_0_625"/>
          <p:cNvPicPr preferRelativeResize="0"/>
          <p:nvPr/>
        </p:nvPicPr>
        <p:blipFill rotWithShape="1">
          <a:blip r:embed="rId7">
            <a:alphaModFix/>
          </a:blip>
          <a:srcRect b="0" l="0" r="0" t="0"/>
          <a:stretch/>
        </p:blipFill>
        <p:spPr>
          <a:xfrm>
            <a:off x="3010276" y="9385300"/>
            <a:ext cx="736692" cy="825500"/>
          </a:xfrm>
          <a:prstGeom prst="rect">
            <a:avLst/>
          </a:prstGeom>
          <a:noFill/>
          <a:ln>
            <a:noFill/>
          </a:ln>
        </p:spPr>
      </p:pic>
      <p:sp>
        <p:nvSpPr>
          <p:cNvPr id="670" name="Google Shape;670;g2ca73e80c3b_0_62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1" name="Google Shape;671;g2ca73e80c3b_0_625"/>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672" name="Google Shape;672;g2ca73e80c3b_0_625"/>
          <p:cNvSpPr/>
          <p:nvPr/>
        </p:nvSpPr>
        <p:spPr>
          <a:xfrm>
            <a:off x="13565295" y="2641600"/>
            <a:ext cx="10817400" cy="277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Goldman"/>
              <a:buNone/>
            </a:pPr>
            <a:r>
              <a:rPr b="1" i="0" lang="en-US" sz="8000" u="none" cap="none" strike="noStrike">
                <a:solidFill>
                  <a:srgbClr val="272727"/>
                </a:solidFill>
                <a:latin typeface="Goldman"/>
                <a:ea typeface="Goldman"/>
                <a:cs typeface="Goldman"/>
                <a:sym typeface="Goldman"/>
              </a:rPr>
              <a:t>Thank you for choosing EaTemp</a:t>
            </a:r>
            <a:endParaRPr b="0" i="0" sz="8000" u="none" cap="none" strike="noStrike">
              <a:solidFill>
                <a:schemeClr val="dk1"/>
              </a:solidFill>
              <a:latin typeface="Calibri"/>
              <a:ea typeface="Calibri"/>
              <a:cs typeface="Calibri"/>
              <a:sym typeface="Calibri"/>
            </a:endParaRPr>
          </a:p>
        </p:txBody>
      </p:sp>
      <p:sp>
        <p:nvSpPr>
          <p:cNvPr id="673" name="Google Shape;673;g2ca73e80c3b_0_625"/>
          <p:cNvSpPr/>
          <p:nvPr/>
        </p:nvSpPr>
        <p:spPr>
          <a:xfrm>
            <a:off x="13565295" y="5753100"/>
            <a:ext cx="9890400" cy="491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674" name="Google Shape;674;g2ca73e80c3b_0_625"/>
          <p:cNvSpPr/>
          <p:nvPr/>
        </p:nvSpPr>
        <p:spPr>
          <a:xfrm rot="-5400000">
            <a:off x="22204446" y="8326937"/>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9">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675" name="Google Shape;675;g2ca73e80c3b_0_625"/>
          <p:cNvPicPr preferRelativeResize="0"/>
          <p:nvPr/>
        </p:nvPicPr>
        <p:blipFill rotWithShape="1">
          <a:blip r:embed="rId10">
            <a:alphaModFix/>
          </a:blip>
          <a:srcRect b="0" l="0" r="0" t="0"/>
          <a:stretch/>
        </p:blipFill>
        <p:spPr>
          <a:xfrm>
            <a:off x="851006" y="3378200"/>
            <a:ext cx="12472959" cy="69596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EAD4"/>
        </a:solidFill>
      </p:bgPr>
    </p:bg>
    <p:spTree>
      <p:nvGrpSpPr>
        <p:cNvPr id="47" name="Shape 47"/>
        <p:cNvGrpSpPr/>
        <p:nvPr/>
      </p:nvGrpSpPr>
      <p:grpSpPr>
        <a:xfrm>
          <a:off x="0" y="0"/>
          <a:ext cx="0" cy="0"/>
          <a:chOff x="0" y="0"/>
          <a:chExt cx="0" cy="0"/>
        </a:xfrm>
      </p:grpSpPr>
      <p:pic>
        <p:nvPicPr>
          <p:cNvPr descr=" " id="48" name="Google Shape;48;g2ca73e80c3b_0_30"/>
          <p:cNvPicPr preferRelativeResize="0"/>
          <p:nvPr/>
        </p:nvPicPr>
        <p:blipFill rotWithShape="1">
          <a:blip r:embed="rId3">
            <a:alphaModFix/>
          </a:blip>
          <a:srcRect b="0" l="0" r="0" t="0"/>
          <a:stretch/>
        </p:blipFill>
        <p:spPr>
          <a:xfrm>
            <a:off x="0" y="0"/>
            <a:ext cx="14924365" cy="13716000"/>
          </a:xfrm>
          <a:prstGeom prst="rect">
            <a:avLst/>
          </a:prstGeom>
          <a:noFill/>
          <a:ln>
            <a:noFill/>
          </a:ln>
        </p:spPr>
      </p:pic>
      <p:pic>
        <p:nvPicPr>
          <p:cNvPr descr=" " id="49" name="Google Shape;49;g2ca73e80c3b_0_30"/>
          <p:cNvPicPr preferRelativeResize="0"/>
          <p:nvPr/>
        </p:nvPicPr>
        <p:blipFill rotWithShape="1">
          <a:blip r:embed="rId4">
            <a:alphaModFix/>
          </a:blip>
          <a:srcRect b="0" l="0" r="0" t="0"/>
          <a:stretch/>
        </p:blipFill>
        <p:spPr>
          <a:xfrm>
            <a:off x="2883260" y="2451100"/>
            <a:ext cx="21503788" cy="11264900"/>
          </a:xfrm>
          <a:prstGeom prst="rect">
            <a:avLst/>
          </a:prstGeom>
          <a:noFill/>
          <a:ln>
            <a:noFill/>
          </a:ln>
        </p:spPr>
      </p:pic>
      <p:pic>
        <p:nvPicPr>
          <p:cNvPr descr=" " id="50" name="Google Shape;50;g2ca73e80c3b_0_30"/>
          <p:cNvPicPr preferRelativeResize="0"/>
          <p:nvPr/>
        </p:nvPicPr>
        <p:blipFill rotWithShape="1">
          <a:blip r:embed="rId5">
            <a:alphaModFix/>
          </a:blip>
          <a:srcRect b="0" l="0" r="0" t="0"/>
          <a:stretch/>
        </p:blipFill>
        <p:spPr>
          <a:xfrm>
            <a:off x="21948343" y="673100"/>
            <a:ext cx="1829029" cy="1803400"/>
          </a:xfrm>
          <a:prstGeom prst="rect">
            <a:avLst/>
          </a:prstGeom>
          <a:noFill/>
          <a:ln>
            <a:noFill/>
          </a:ln>
        </p:spPr>
      </p:pic>
      <p:pic>
        <p:nvPicPr>
          <p:cNvPr descr=" " id="51" name="Google Shape;51;g2ca73e80c3b_0_30"/>
          <p:cNvPicPr preferRelativeResize="0"/>
          <p:nvPr/>
        </p:nvPicPr>
        <p:blipFill rotWithShape="1">
          <a:blip r:embed="rId5">
            <a:alphaModFix/>
          </a:blip>
          <a:srcRect b="0" l="0" r="0" t="0"/>
          <a:stretch/>
        </p:blipFill>
        <p:spPr>
          <a:xfrm>
            <a:off x="342943" y="11557000"/>
            <a:ext cx="1829029" cy="1803400"/>
          </a:xfrm>
          <a:prstGeom prst="rect">
            <a:avLst/>
          </a:prstGeom>
          <a:noFill/>
          <a:ln>
            <a:noFill/>
          </a:ln>
        </p:spPr>
      </p:pic>
      <p:pic>
        <p:nvPicPr>
          <p:cNvPr descr=" " id="52" name="Google Shape;52;g2ca73e80c3b_0_30"/>
          <p:cNvPicPr preferRelativeResize="0"/>
          <p:nvPr/>
        </p:nvPicPr>
        <p:blipFill rotWithShape="1">
          <a:blip r:embed="rId5">
            <a:alphaModFix/>
          </a:blip>
          <a:srcRect b="0" l="0" r="0" t="0"/>
          <a:stretch/>
        </p:blipFill>
        <p:spPr>
          <a:xfrm>
            <a:off x="342943" y="9105900"/>
            <a:ext cx="1829029" cy="1803400"/>
          </a:xfrm>
          <a:prstGeom prst="rect">
            <a:avLst/>
          </a:prstGeom>
          <a:noFill/>
          <a:ln>
            <a:noFill/>
          </a:ln>
        </p:spPr>
      </p:pic>
      <p:pic>
        <p:nvPicPr>
          <p:cNvPr descr=" " id="53" name="Google Shape;53;g2ca73e80c3b_0_30"/>
          <p:cNvPicPr preferRelativeResize="0"/>
          <p:nvPr/>
        </p:nvPicPr>
        <p:blipFill rotWithShape="1">
          <a:blip r:embed="rId6">
            <a:alphaModFix/>
          </a:blip>
          <a:srcRect b="0" l="0" r="0" t="0"/>
          <a:stretch/>
        </p:blipFill>
        <p:spPr>
          <a:xfrm>
            <a:off x="22494511" y="12458700"/>
            <a:ext cx="736692" cy="825500"/>
          </a:xfrm>
          <a:prstGeom prst="rect">
            <a:avLst/>
          </a:prstGeom>
          <a:noFill/>
          <a:ln>
            <a:noFill/>
          </a:ln>
        </p:spPr>
      </p:pic>
      <p:sp>
        <p:nvSpPr>
          <p:cNvPr id="54" name="Google Shape;54;g2ca73e80c3b_0_3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 name="Google Shape;55;g2ca73e80c3b_0_30"/>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56" name="Google Shape;56;g2ca73e80c3b_0_30"/>
          <p:cNvSpPr/>
          <p:nvPr/>
        </p:nvSpPr>
        <p:spPr>
          <a:xfrm>
            <a:off x="4864708" y="1320800"/>
            <a:ext cx="164316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Goldman"/>
              <a:buNone/>
            </a:pPr>
            <a:r>
              <a:rPr b="1" i="0" lang="en-US" sz="12800" u="none" cap="none" strike="noStrike">
                <a:solidFill>
                  <a:srgbClr val="272727"/>
                </a:solidFill>
                <a:latin typeface="Goldman"/>
                <a:ea typeface="Goldman"/>
                <a:cs typeface="Goldman"/>
                <a:sym typeface="Goldman"/>
              </a:rPr>
              <a:t>Table of Contents</a:t>
            </a:r>
            <a:endParaRPr b="0" i="0" sz="12800" u="none" cap="none" strike="noStrike">
              <a:solidFill>
                <a:schemeClr val="dk1"/>
              </a:solidFill>
              <a:latin typeface="Calibri"/>
              <a:ea typeface="Calibri"/>
              <a:cs typeface="Calibri"/>
              <a:sym typeface="Calibri"/>
            </a:endParaRPr>
          </a:p>
        </p:txBody>
      </p:sp>
      <p:sp>
        <p:nvSpPr>
          <p:cNvPr id="57" name="Google Shape;57;g2ca73e80c3b_0_30"/>
          <p:cNvSpPr/>
          <p:nvPr/>
        </p:nvSpPr>
        <p:spPr>
          <a:xfrm>
            <a:off x="4801200" y="4051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g2ca73e80c3b_0_30"/>
          <p:cNvSpPr/>
          <p:nvPr/>
        </p:nvSpPr>
        <p:spPr>
          <a:xfrm>
            <a:off x="4801200" y="4051300"/>
            <a:ext cx="1625700" cy="1625700"/>
          </a:xfrm>
          <a:prstGeom prst="roundRect">
            <a:avLst>
              <a:gd fmla="val 781313" name="adj"/>
            </a:avLst>
          </a:prstGeom>
          <a:solidFill>
            <a:srgbClr val="2D4C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g2ca73e80c3b_0_30"/>
          <p:cNvSpPr/>
          <p:nvPr/>
        </p:nvSpPr>
        <p:spPr>
          <a:xfrm>
            <a:off x="5137792" y="4394200"/>
            <a:ext cx="9525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Goldman"/>
              <a:buNone/>
            </a:pPr>
            <a:r>
              <a:rPr b="1" i="0" lang="en-US" sz="4800" u="none" cap="none" strike="noStrike">
                <a:solidFill>
                  <a:srgbClr val="FFFFFF"/>
                </a:solidFill>
                <a:latin typeface="Goldman"/>
                <a:ea typeface="Goldman"/>
                <a:cs typeface="Goldman"/>
                <a:sym typeface="Goldman"/>
              </a:rPr>
              <a:t>01</a:t>
            </a:r>
            <a:endParaRPr b="0" i="0" sz="4800" u="none" cap="none" strike="noStrike">
              <a:solidFill>
                <a:schemeClr val="dk1"/>
              </a:solidFill>
              <a:latin typeface="Calibri"/>
              <a:ea typeface="Calibri"/>
              <a:cs typeface="Calibri"/>
              <a:sym typeface="Calibri"/>
            </a:endParaRPr>
          </a:p>
        </p:txBody>
      </p:sp>
      <p:sp>
        <p:nvSpPr>
          <p:cNvPr id="60" name="Google Shape;60;g2ca73e80c3b_0_30"/>
          <p:cNvSpPr/>
          <p:nvPr/>
        </p:nvSpPr>
        <p:spPr>
          <a:xfrm>
            <a:off x="6630229" y="4140200"/>
            <a:ext cx="54870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g2ca73e80c3b_0_30"/>
          <p:cNvSpPr/>
          <p:nvPr/>
        </p:nvSpPr>
        <p:spPr>
          <a:xfrm>
            <a:off x="6630229" y="4140200"/>
            <a:ext cx="56904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Introduction</a:t>
            </a:r>
            <a:endParaRPr b="0" i="0" sz="4800" u="none" cap="none" strike="noStrike">
              <a:solidFill>
                <a:schemeClr val="dk1"/>
              </a:solidFill>
              <a:latin typeface="Calibri"/>
              <a:ea typeface="Calibri"/>
              <a:cs typeface="Calibri"/>
              <a:sym typeface="Calibri"/>
            </a:endParaRPr>
          </a:p>
        </p:txBody>
      </p:sp>
      <p:sp>
        <p:nvSpPr>
          <p:cNvPr id="62" name="Google Shape;62;g2ca73e80c3b_0_30"/>
          <p:cNvSpPr/>
          <p:nvPr/>
        </p:nvSpPr>
        <p:spPr>
          <a:xfrm>
            <a:off x="6630229" y="49784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63" name="Google Shape;63;g2ca73e80c3b_0_30"/>
          <p:cNvSpPr/>
          <p:nvPr/>
        </p:nvSpPr>
        <p:spPr>
          <a:xfrm>
            <a:off x="12269734" y="4051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g2ca73e80c3b_0_30"/>
          <p:cNvSpPr/>
          <p:nvPr/>
        </p:nvSpPr>
        <p:spPr>
          <a:xfrm>
            <a:off x="12269734" y="4051300"/>
            <a:ext cx="1625700" cy="1625700"/>
          </a:xfrm>
          <a:prstGeom prst="roundRect">
            <a:avLst>
              <a:gd fmla="val 781313" name="adj"/>
            </a:avLst>
          </a:prstGeom>
          <a:solidFill>
            <a:srgbClr val="2D4C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g2ca73e80c3b_0_30"/>
          <p:cNvSpPr/>
          <p:nvPr/>
        </p:nvSpPr>
        <p:spPr>
          <a:xfrm>
            <a:off x="12530116" y="4394200"/>
            <a:ext cx="11049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Goldman"/>
              <a:buNone/>
            </a:pPr>
            <a:r>
              <a:rPr b="1" i="0" lang="en-US" sz="4800" u="none" cap="none" strike="noStrike">
                <a:solidFill>
                  <a:srgbClr val="FFFFFF"/>
                </a:solidFill>
                <a:latin typeface="Goldman"/>
                <a:ea typeface="Goldman"/>
                <a:cs typeface="Goldman"/>
                <a:sym typeface="Goldman"/>
              </a:rPr>
              <a:t>02</a:t>
            </a:r>
            <a:endParaRPr b="0" i="0" sz="4800" u="none" cap="none" strike="noStrike">
              <a:solidFill>
                <a:schemeClr val="dk1"/>
              </a:solidFill>
              <a:latin typeface="Calibri"/>
              <a:ea typeface="Calibri"/>
              <a:cs typeface="Calibri"/>
              <a:sym typeface="Calibri"/>
            </a:endParaRPr>
          </a:p>
        </p:txBody>
      </p:sp>
      <p:sp>
        <p:nvSpPr>
          <p:cNvPr id="66" name="Google Shape;66;g2ca73e80c3b_0_30"/>
          <p:cNvSpPr/>
          <p:nvPr/>
        </p:nvSpPr>
        <p:spPr>
          <a:xfrm>
            <a:off x="14098762" y="4140200"/>
            <a:ext cx="54870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g2ca73e80c3b_0_30"/>
          <p:cNvSpPr/>
          <p:nvPr/>
        </p:nvSpPr>
        <p:spPr>
          <a:xfrm>
            <a:off x="14098762" y="4140200"/>
            <a:ext cx="56904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Encounters</a:t>
            </a:r>
            <a:endParaRPr b="0" i="0" sz="4800" u="none" cap="none" strike="noStrike">
              <a:solidFill>
                <a:schemeClr val="dk1"/>
              </a:solidFill>
              <a:latin typeface="Calibri"/>
              <a:ea typeface="Calibri"/>
              <a:cs typeface="Calibri"/>
              <a:sym typeface="Calibri"/>
            </a:endParaRPr>
          </a:p>
        </p:txBody>
      </p:sp>
      <p:sp>
        <p:nvSpPr>
          <p:cNvPr id="68" name="Google Shape;68;g2ca73e80c3b_0_30"/>
          <p:cNvSpPr/>
          <p:nvPr/>
        </p:nvSpPr>
        <p:spPr>
          <a:xfrm>
            <a:off x="14098762" y="49784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69" name="Google Shape;69;g2ca73e80c3b_0_30"/>
          <p:cNvSpPr/>
          <p:nvPr/>
        </p:nvSpPr>
        <p:spPr>
          <a:xfrm>
            <a:off x="4801200" y="70358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g2ca73e80c3b_0_30"/>
          <p:cNvSpPr/>
          <p:nvPr/>
        </p:nvSpPr>
        <p:spPr>
          <a:xfrm>
            <a:off x="4801200" y="7035800"/>
            <a:ext cx="1625700" cy="1625700"/>
          </a:xfrm>
          <a:prstGeom prst="roundRect">
            <a:avLst>
              <a:gd fmla="val 781313" name="adj"/>
            </a:avLst>
          </a:prstGeom>
          <a:solidFill>
            <a:srgbClr val="2D4C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g2ca73e80c3b_0_30"/>
          <p:cNvSpPr/>
          <p:nvPr/>
        </p:nvSpPr>
        <p:spPr>
          <a:xfrm>
            <a:off x="5042530" y="7378700"/>
            <a:ext cx="11430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Goldman"/>
              <a:buNone/>
            </a:pPr>
            <a:r>
              <a:rPr b="1" i="0" lang="en-US" sz="4800" u="none" cap="none" strike="noStrike">
                <a:solidFill>
                  <a:srgbClr val="FFFFFF"/>
                </a:solidFill>
                <a:latin typeface="Goldman"/>
                <a:ea typeface="Goldman"/>
                <a:cs typeface="Goldman"/>
                <a:sym typeface="Goldman"/>
              </a:rPr>
              <a:t>03</a:t>
            </a:r>
            <a:endParaRPr b="0" i="0" sz="4800" u="none" cap="none" strike="noStrike">
              <a:solidFill>
                <a:schemeClr val="dk1"/>
              </a:solidFill>
              <a:latin typeface="Calibri"/>
              <a:ea typeface="Calibri"/>
              <a:cs typeface="Calibri"/>
              <a:sym typeface="Calibri"/>
            </a:endParaRPr>
          </a:p>
        </p:txBody>
      </p:sp>
      <p:sp>
        <p:nvSpPr>
          <p:cNvPr id="72" name="Google Shape;72;g2ca73e80c3b_0_30"/>
          <p:cNvSpPr/>
          <p:nvPr/>
        </p:nvSpPr>
        <p:spPr>
          <a:xfrm>
            <a:off x="6630229" y="7124700"/>
            <a:ext cx="54870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g2ca73e80c3b_0_30"/>
          <p:cNvSpPr/>
          <p:nvPr/>
        </p:nvSpPr>
        <p:spPr>
          <a:xfrm>
            <a:off x="6630229" y="7124700"/>
            <a:ext cx="56904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Wonders</a:t>
            </a:r>
            <a:endParaRPr b="0" i="0" sz="4800" u="none" cap="none" strike="noStrike">
              <a:solidFill>
                <a:schemeClr val="dk1"/>
              </a:solidFill>
              <a:latin typeface="Calibri"/>
              <a:ea typeface="Calibri"/>
              <a:cs typeface="Calibri"/>
              <a:sym typeface="Calibri"/>
            </a:endParaRPr>
          </a:p>
        </p:txBody>
      </p:sp>
      <p:sp>
        <p:nvSpPr>
          <p:cNvPr id="74" name="Google Shape;74;g2ca73e80c3b_0_30"/>
          <p:cNvSpPr/>
          <p:nvPr/>
        </p:nvSpPr>
        <p:spPr>
          <a:xfrm>
            <a:off x="6630229" y="79629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75" name="Google Shape;75;g2ca73e80c3b_0_30"/>
          <p:cNvSpPr/>
          <p:nvPr/>
        </p:nvSpPr>
        <p:spPr>
          <a:xfrm>
            <a:off x="12269734" y="70358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g2ca73e80c3b_0_30"/>
          <p:cNvSpPr/>
          <p:nvPr/>
        </p:nvSpPr>
        <p:spPr>
          <a:xfrm>
            <a:off x="12269734" y="7035800"/>
            <a:ext cx="1625700" cy="1625700"/>
          </a:xfrm>
          <a:prstGeom prst="roundRect">
            <a:avLst>
              <a:gd fmla="val 781313" name="adj"/>
            </a:avLst>
          </a:prstGeom>
          <a:solidFill>
            <a:srgbClr val="2D4C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g2ca73e80c3b_0_30"/>
          <p:cNvSpPr/>
          <p:nvPr/>
        </p:nvSpPr>
        <p:spPr>
          <a:xfrm>
            <a:off x="12485661" y="7378700"/>
            <a:ext cx="11940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Goldman"/>
              <a:buNone/>
            </a:pPr>
            <a:r>
              <a:rPr b="1" i="0" lang="en-US" sz="4800" u="none" cap="none" strike="noStrike">
                <a:solidFill>
                  <a:srgbClr val="FFFFFF"/>
                </a:solidFill>
                <a:latin typeface="Goldman"/>
                <a:ea typeface="Goldman"/>
                <a:cs typeface="Goldman"/>
                <a:sym typeface="Goldman"/>
              </a:rPr>
              <a:t>04</a:t>
            </a:r>
            <a:endParaRPr b="0" i="0" sz="4800" u="none" cap="none" strike="noStrike">
              <a:solidFill>
                <a:schemeClr val="dk1"/>
              </a:solidFill>
              <a:latin typeface="Calibri"/>
              <a:ea typeface="Calibri"/>
              <a:cs typeface="Calibri"/>
              <a:sym typeface="Calibri"/>
            </a:endParaRPr>
          </a:p>
        </p:txBody>
      </p:sp>
      <p:sp>
        <p:nvSpPr>
          <p:cNvPr id="78" name="Google Shape;78;g2ca73e80c3b_0_30"/>
          <p:cNvSpPr/>
          <p:nvPr/>
        </p:nvSpPr>
        <p:spPr>
          <a:xfrm>
            <a:off x="14098762" y="7124700"/>
            <a:ext cx="54870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g2ca73e80c3b_0_30"/>
          <p:cNvSpPr/>
          <p:nvPr/>
        </p:nvSpPr>
        <p:spPr>
          <a:xfrm>
            <a:off x="14098762" y="7124700"/>
            <a:ext cx="56904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Magic</a:t>
            </a:r>
            <a:endParaRPr b="0" i="0" sz="4800" u="none" cap="none" strike="noStrike">
              <a:solidFill>
                <a:schemeClr val="dk1"/>
              </a:solidFill>
              <a:latin typeface="Calibri"/>
              <a:ea typeface="Calibri"/>
              <a:cs typeface="Calibri"/>
              <a:sym typeface="Calibri"/>
            </a:endParaRPr>
          </a:p>
        </p:txBody>
      </p:sp>
      <p:sp>
        <p:nvSpPr>
          <p:cNvPr id="80" name="Google Shape;80;g2ca73e80c3b_0_30"/>
          <p:cNvSpPr/>
          <p:nvPr/>
        </p:nvSpPr>
        <p:spPr>
          <a:xfrm>
            <a:off x="14098762" y="79629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sp>
        <p:nvSpPr>
          <p:cNvPr id="81" name="Google Shape;81;g2ca73e80c3b_0_30"/>
          <p:cNvSpPr/>
          <p:nvPr/>
        </p:nvSpPr>
        <p:spPr>
          <a:xfrm>
            <a:off x="4801200" y="10020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g2ca73e80c3b_0_30"/>
          <p:cNvSpPr/>
          <p:nvPr/>
        </p:nvSpPr>
        <p:spPr>
          <a:xfrm>
            <a:off x="4801200" y="10020300"/>
            <a:ext cx="1625700" cy="1625700"/>
          </a:xfrm>
          <a:prstGeom prst="roundRect">
            <a:avLst>
              <a:gd fmla="val 781313" name="adj"/>
            </a:avLst>
          </a:prstGeom>
          <a:solidFill>
            <a:srgbClr val="2D4C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g2ca73e80c3b_0_30"/>
          <p:cNvSpPr/>
          <p:nvPr/>
        </p:nvSpPr>
        <p:spPr>
          <a:xfrm>
            <a:off x="5042530" y="10363200"/>
            <a:ext cx="11430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Goldman"/>
              <a:buNone/>
            </a:pPr>
            <a:r>
              <a:rPr b="1" i="0" lang="en-US" sz="4800" u="none" cap="none" strike="noStrike">
                <a:solidFill>
                  <a:srgbClr val="FFFFFF"/>
                </a:solidFill>
                <a:latin typeface="Goldman"/>
                <a:ea typeface="Goldman"/>
                <a:cs typeface="Goldman"/>
                <a:sym typeface="Goldman"/>
              </a:rPr>
              <a:t>05</a:t>
            </a:r>
            <a:endParaRPr b="0" i="0" sz="4800" u="none" cap="none" strike="noStrike">
              <a:solidFill>
                <a:schemeClr val="dk1"/>
              </a:solidFill>
              <a:latin typeface="Calibri"/>
              <a:ea typeface="Calibri"/>
              <a:cs typeface="Calibri"/>
              <a:sym typeface="Calibri"/>
            </a:endParaRPr>
          </a:p>
        </p:txBody>
      </p:sp>
      <p:sp>
        <p:nvSpPr>
          <p:cNvPr id="84" name="Google Shape;84;g2ca73e80c3b_0_30"/>
          <p:cNvSpPr/>
          <p:nvPr/>
        </p:nvSpPr>
        <p:spPr>
          <a:xfrm>
            <a:off x="6630229" y="10109200"/>
            <a:ext cx="54870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g2ca73e80c3b_0_30"/>
          <p:cNvSpPr/>
          <p:nvPr/>
        </p:nvSpPr>
        <p:spPr>
          <a:xfrm>
            <a:off x="6630229" y="10109200"/>
            <a:ext cx="56904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Adventure</a:t>
            </a:r>
            <a:endParaRPr b="0" i="0" sz="4800" u="none" cap="none" strike="noStrike">
              <a:solidFill>
                <a:schemeClr val="dk1"/>
              </a:solidFill>
              <a:latin typeface="Calibri"/>
              <a:ea typeface="Calibri"/>
              <a:cs typeface="Calibri"/>
              <a:sym typeface="Calibri"/>
            </a:endParaRPr>
          </a:p>
        </p:txBody>
      </p:sp>
      <p:sp>
        <p:nvSpPr>
          <p:cNvPr id="86" name="Google Shape;86;g2ca73e80c3b_0_30"/>
          <p:cNvSpPr/>
          <p:nvPr/>
        </p:nvSpPr>
        <p:spPr>
          <a:xfrm>
            <a:off x="6630229" y="109474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Happily Ever After</a:t>
            </a:r>
            <a:endParaRPr b="0" i="0" sz="3200" u="none" cap="none" strike="noStrike">
              <a:solidFill>
                <a:schemeClr val="dk1"/>
              </a:solidFill>
              <a:latin typeface="Calibri"/>
              <a:ea typeface="Calibri"/>
              <a:cs typeface="Calibri"/>
              <a:sym typeface="Calibri"/>
            </a:endParaRPr>
          </a:p>
        </p:txBody>
      </p:sp>
      <p:sp>
        <p:nvSpPr>
          <p:cNvPr id="87" name="Google Shape;87;g2ca73e80c3b_0_30"/>
          <p:cNvSpPr/>
          <p:nvPr/>
        </p:nvSpPr>
        <p:spPr>
          <a:xfrm>
            <a:off x="12269734" y="10020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g2ca73e80c3b_0_30"/>
          <p:cNvSpPr/>
          <p:nvPr/>
        </p:nvSpPr>
        <p:spPr>
          <a:xfrm>
            <a:off x="12269734" y="10020300"/>
            <a:ext cx="1625700" cy="1625700"/>
          </a:xfrm>
          <a:prstGeom prst="roundRect">
            <a:avLst>
              <a:gd fmla="val 781313" name="adj"/>
            </a:avLst>
          </a:prstGeom>
          <a:solidFill>
            <a:srgbClr val="2D4C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g2ca73e80c3b_0_30"/>
          <p:cNvSpPr/>
          <p:nvPr/>
        </p:nvSpPr>
        <p:spPr>
          <a:xfrm>
            <a:off x="12504713" y="10363200"/>
            <a:ext cx="11559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Goldman"/>
              <a:buNone/>
            </a:pPr>
            <a:r>
              <a:rPr b="1" i="0" lang="en-US" sz="4800" u="none" cap="none" strike="noStrike">
                <a:solidFill>
                  <a:srgbClr val="FFFFFF"/>
                </a:solidFill>
                <a:latin typeface="Goldman"/>
                <a:ea typeface="Goldman"/>
                <a:cs typeface="Goldman"/>
                <a:sym typeface="Goldman"/>
              </a:rPr>
              <a:t>06</a:t>
            </a:r>
            <a:endParaRPr b="0" i="0" sz="4800" u="none" cap="none" strike="noStrike">
              <a:solidFill>
                <a:schemeClr val="dk1"/>
              </a:solidFill>
              <a:latin typeface="Calibri"/>
              <a:ea typeface="Calibri"/>
              <a:cs typeface="Calibri"/>
              <a:sym typeface="Calibri"/>
            </a:endParaRPr>
          </a:p>
        </p:txBody>
      </p:sp>
      <p:sp>
        <p:nvSpPr>
          <p:cNvPr id="90" name="Google Shape;90;g2ca73e80c3b_0_30"/>
          <p:cNvSpPr/>
          <p:nvPr/>
        </p:nvSpPr>
        <p:spPr>
          <a:xfrm>
            <a:off x="14098762" y="10109200"/>
            <a:ext cx="54870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g2ca73e80c3b_0_30"/>
          <p:cNvSpPr/>
          <p:nvPr/>
        </p:nvSpPr>
        <p:spPr>
          <a:xfrm>
            <a:off x="14098762" y="10109200"/>
            <a:ext cx="56904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Conclusion</a:t>
            </a:r>
            <a:endParaRPr b="0" i="0" sz="4800" u="none" cap="none" strike="noStrike">
              <a:solidFill>
                <a:schemeClr val="dk1"/>
              </a:solidFill>
              <a:latin typeface="Calibri"/>
              <a:ea typeface="Calibri"/>
              <a:cs typeface="Calibri"/>
              <a:sym typeface="Calibri"/>
            </a:endParaRPr>
          </a:p>
        </p:txBody>
      </p:sp>
      <p:sp>
        <p:nvSpPr>
          <p:cNvPr id="92" name="Google Shape;92;g2ca73e80c3b_0_30"/>
          <p:cNvSpPr/>
          <p:nvPr/>
        </p:nvSpPr>
        <p:spPr>
          <a:xfrm>
            <a:off x="14098762" y="109474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Embrace the Fantasy</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EAD4"/>
        </a:solidFill>
      </p:bgPr>
    </p:bg>
    <p:spTree>
      <p:nvGrpSpPr>
        <p:cNvPr id="97" name="Shape 97"/>
        <p:cNvGrpSpPr/>
        <p:nvPr/>
      </p:nvGrpSpPr>
      <p:grpSpPr>
        <a:xfrm>
          <a:off x="0" y="0"/>
          <a:ext cx="0" cy="0"/>
          <a:chOff x="0" y="0"/>
          <a:chExt cx="0" cy="0"/>
        </a:xfrm>
      </p:grpSpPr>
      <p:pic>
        <p:nvPicPr>
          <p:cNvPr descr=" " id="98" name="Google Shape;98;g2ca73e80c3b_0_79"/>
          <p:cNvPicPr preferRelativeResize="0"/>
          <p:nvPr/>
        </p:nvPicPr>
        <p:blipFill rotWithShape="1">
          <a:blip r:embed="rId3">
            <a:alphaModFix/>
          </a:blip>
          <a:srcRect b="0" l="0" r="0" t="0"/>
          <a:stretch/>
        </p:blipFill>
        <p:spPr>
          <a:xfrm>
            <a:off x="3480235" y="0"/>
            <a:ext cx="20906813" cy="12496800"/>
          </a:xfrm>
          <a:prstGeom prst="rect">
            <a:avLst/>
          </a:prstGeom>
          <a:noFill/>
          <a:ln>
            <a:noFill/>
          </a:ln>
        </p:spPr>
      </p:pic>
      <p:pic>
        <p:nvPicPr>
          <p:cNvPr descr=" " id="99" name="Google Shape;99;g2ca73e80c3b_0_79"/>
          <p:cNvPicPr preferRelativeResize="0"/>
          <p:nvPr/>
        </p:nvPicPr>
        <p:blipFill rotWithShape="1">
          <a:blip r:embed="rId4">
            <a:alphaModFix/>
          </a:blip>
          <a:srcRect b="0" l="0" r="0" t="0"/>
          <a:stretch/>
        </p:blipFill>
        <p:spPr>
          <a:xfrm>
            <a:off x="0" y="3949700"/>
            <a:ext cx="21643505" cy="9766300"/>
          </a:xfrm>
          <a:prstGeom prst="rect">
            <a:avLst/>
          </a:prstGeom>
          <a:noFill/>
          <a:ln>
            <a:noFill/>
          </a:ln>
        </p:spPr>
      </p:pic>
      <p:pic>
        <p:nvPicPr>
          <p:cNvPr descr=" " id="100" name="Google Shape;100;g2ca73e80c3b_0_79"/>
          <p:cNvPicPr preferRelativeResize="0"/>
          <p:nvPr/>
        </p:nvPicPr>
        <p:blipFill rotWithShape="1">
          <a:blip r:embed="rId5">
            <a:alphaModFix/>
          </a:blip>
          <a:srcRect b="0" l="0" r="0" t="0"/>
          <a:stretch/>
        </p:blipFill>
        <p:spPr>
          <a:xfrm>
            <a:off x="342943" y="647700"/>
            <a:ext cx="1829029" cy="1803400"/>
          </a:xfrm>
          <a:prstGeom prst="rect">
            <a:avLst/>
          </a:prstGeom>
          <a:noFill/>
          <a:ln>
            <a:noFill/>
          </a:ln>
        </p:spPr>
      </p:pic>
      <p:pic>
        <p:nvPicPr>
          <p:cNvPr descr=" " id="101" name="Google Shape;101;g2ca73e80c3b_0_79"/>
          <p:cNvPicPr preferRelativeResize="0"/>
          <p:nvPr/>
        </p:nvPicPr>
        <p:blipFill rotWithShape="1">
          <a:blip r:embed="rId5">
            <a:alphaModFix/>
          </a:blip>
          <a:srcRect b="0" l="0" r="0" t="0"/>
          <a:stretch/>
        </p:blipFill>
        <p:spPr>
          <a:xfrm>
            <a:off x="2591124" y="647700"/>
            <a:ext cx="1829029" cy="1803400"/>
          </a:xfrm>
          <a:prstGeom prst="rect">
            <a:avLst/>
          </a:prstGeom>
          <a:noFill/>
          <a:ln>
            <a:noFill/>
          </a:ln>
        </p:spPr>
      </p:pic>
      <p:pic>
        <p:nvPicPr>
          <p:cNvPr descr=" " id="102" name="Google Shape;102;g2ca73e80c3b_0_79"/>
          <p:cNvPicPr preferRelativeResize="0"/>
          <p:nvPr/>
        </p:nvPicPr>
        <p:blipFill rotWithShape="1">
          <a:blip r:embed="rId6">
            <a:alphaModFix/>
          </a:blip>
          <a:srcRect b="0" l="0" r="0" t="0"/>
          <a:stretch/>
        </p:blipFill>
        <p:spPr>
          <a:xfrm>
            <a:off x="21402175" y="10998200"/>
            <a:ext cx="2476810" cy="2438400"/>
          </a:xfrm>
          <a:prstGeom prst="rect">
            <a:avLst/>
          </a:prstGeom>
          <a:noFill/>
          <a:ln>
            <a:noFill/>
          </a:ln>
        </p:spPr>
      </p:pic>
      <p:pic>
        <p:nvPicPr>
          <p:cNvPr descr=" " id="103" name="Google Shape;103;g2ca73e80c3b_0_79"/>
          <p:cNvPicPr preferRelativeResize="0"/>
          <p:nvPr/>
        </p:nvPicPr>
        <p:blipFill rotWithShape="1">
          <a:blip r:embed="rId7">
            <a:alphaModFix/>
          </a:blip>
          <a:srcRect b="0" l="0" r="0" t="0"/>
          <a:stretch/>
        </p:blipFill>
        <p:spPr>
          <a:xfrm>
            <a:off x="22634229" y="723900"/>
            <a:ext cx="736692" cy="825500"/>
          </a:xfrm>
          <a:prstGeom prst="rect">
            <a:avLst/>
          </a:prstGeom>
          <a:noFill/>
          <a:ln>
            <a:noFill/>
          </a:ln>
        </p:spPr>
      </p:pic>
      <p:sp>
        <p:nvSpPr>
          <p:cNvPr id="104" name="Google Shape;104;g2ca73e80c3b_0_7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5" name="Google Shape;105;g2ca73e80c3b_0_79"/>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106" name="Google Shape;106;g2ca73e80c3b_0_79"/>
          <p:cNvSpPr/>
          <p:nvPr/>
        </p:nvSpPr>
        <p:spPr>
          <a:xfrm>
            <a:off x="2959470" y="2743200"/>
            <a:ext cx="179430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Goldman"/>
              <a:buNone/>
            </a:pPr>
            <a:r>
              <a:rPr b="1" i="0" lang="en-US" sz="8000" u="none" cap="none" strike="noStrike">
                <a:solidFill>
                  <a:srgbClr val="272727"/>
                </a:solidFill>
                <a:latin typeface="Goldman"/>
                <a:ea typeface="Goldman"/>
                <a:cs typeface="Goldman"/>
                <a:sym typeface="Goldman"/>
              </a:rPr>
              <a:t>The Realm of the Extraordinary</a:t>
            </a:r>
            <a:endParaRPr b="0" i="0" sz="8000" u="none" cap="none" strike="noStrike">
              <a:solidFill>
                <a:schemeClr val="dk1"/>
              </a:solidFill>
              <a:latin typeface="Calibri"/>
              <a:ea typeface="Calibri"/>
              <a:cs typeface="Calibri"/>
              <a:sym typeface="Calibri"/>
            </a:endParaRPr>
          </a:p>
        </p:txBody>
      </p:sp>
      <p:sp>
        <p:nvSpPr>
          <p:cNvPr id="107" name="Google Shape;107;g2ca73e80c3b_0_79"/>
          <p:cNvSpPr/>
          <p:nvPr/>
        </p:nvSpPr>
        <p:spPr>
          <a:xfrm>
            <a:off x="2959470" y="47371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108" name="Google Shape;108;g2ca73e80c3b_0_79"/>
          <p:cNvSpPr/>
          <p:nvPr/>
        </p:nvSpPr>
        <p:spPr>
          <a:xfrm>
            <a:off x="12701588" y="47371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EAD4"/>
        </a:solidFill>
      </p:bgPr>
    </p:bg>
    <p:spTree>
      <p:nvGrpSpPr>
        <p:cNvPr id="113" name="Shape 113"/>
        <p:cNvGrpSpPr/>
        <p:nvPr/>
      </p:nvGrpSpPr>
      <p:grpSpPr>
        <a:xfrm>
          <a:off x="0" y="0"/>
          <a:ext cx="0" cy="0"/>
          <a:chOff x="0" y="0"/>
          <a:chExt cx="0" cy="0"/>
        </a:xfrm>
      </p:grpSpPr>
      <p:pic>
        <p:nvPicPr>
          <p:cNvPr descr=" " id="114" name="Google Shape;114;g2ca73e80c3b_0_94"/>
          <p:cNvPicPr preferRelativeResize="0"/>
          <p:nvPr/>
        </p:nvPicPr>
        <p:blipFill rotWithShape="1">
          <a:blip r:embed="rId3">
            <a:alphaModFix/>
          </a:blip>
          <a:srcRect b="0" l="0" r="0" t="0"/>
          <a:stretch/>
        </p:blipFill>
        <p:spPr>
          <a:xfrm>
            <a:off x="11101187" y="0"/>
            <a:ext cx="13285861" cy="13716000"/>
          </a:xfrm>
          <a:prstGeom prst="rect">
            <a:avLst/>
          </a:prstGeom>
          <a:noFill/>
          <a:ln>
            <a:noFill/>
          </a:ln>
        </p:spPr>
      </p:pic>
      <p:pic>
        <p:nvPicPr>
          <p:cNvPr descr=" " id="115" name="Google Shape;115;g2ca73e80c3b_0_94"/>
          <p:cNvPicPr preferRelativeResize="0"/>
          <p:nvPr/>
        </p:nvPicPr>
        <p:blipFill rotWithShape="1">
          <a:blip r:embed="rId4">
            <a:alphaModFix/>
          </a:blip>
          <a:srcRect b="0" l="0" r="0" t="0"/>
          <a:stretch/>
        </p:blipFill>
        <p:spPr>
          <a:xfrm>
            <a:off x="0" y="12700"/>
            <a:ext cx="22380197" cy="13703300"/>
          </a:xfrm>
          <a:prstGeom prst="rect">
            <a:avLst/>
          </a:prstGeom>
          <a:noFill/>
          <a:ln>
            <a:noFill/>
          </a:ln>
        </p:spPr>
      </p:pic>
      <p:pic>
        <p:nvPicPr>
          <p:cNvPr descr=" " id="116" name="Google Shape;116;g2ca73e80c3b_0_94"/>
          <p:cNvPicPr preferRelativeResize="0"/>
          <p:nvPr/>
        </p:nvPicPr>
        <p:blipFill rotWithShape="1">
          <a:blip r:embed="rId5">
            <a:alphaModFix/>
          </a:blip>
          <a:srcRect b="0" l="0" r="0" t="0"/>
          <a:stretch/>
        </p:blipFill>
        <p:spPr>
          <a:xfrm>
            <a:off x="609676" y="520700"/>
            <a:ext cx="1714714" cy="1689100"/>
          </a:xfrm>
          <a:prstGeom prst="rect">
            <a:avLst/>
          </a:prstGeom>
          <a:noFill/>
          <a:ln>
            <a:noFill/>
          </a:ln>
        </p:spPr>
      </p:pic>
      <p:pic>
        <p:nvPicPr>
          <p:cNvPr descr=" " id="117" name="Google Shape;117;g2ca73e80c3b_0_94"/>
          <p:cNvPicPr preferRelativeResize="0"/>
          <p:nvPr/>
        </p:nvPicPr>
        <p:blipFill rotWithShape="1">
          <a:blip r:embed="rId6">
            <a:alphaModFix/>
          </a:blip>
          <a:srcRect b="0" l="0" r="0" t="0"/>
          <a:stretch/>
        </p:blipFill>
        <p:spPr>
          <a:xfrm>
            <a:off x="1460683" y="1739900"/>
            <a:ext cx="1562295" cy="1536700"/>
          </a:xfrm>
          <a:prstGeom prst="rect">
            <a:avLst/>
          </a:prstGeom>
          <a:noFill/>
          <a:ln>
            <a:noFill/>
          </a:ln>
        </p:spPr>
      </p:pic>
      <p:pic>
        <p:nvPicPr>
          <p:cNvPr descr=" " id="118" name="Google Shape;118;g2ca73e80c3b_0_94"/>
          <p:cNvPicPr preferRelativeResize="0"/>
          <p:nvPr/>
        </p:nvPicPr>
        <p:blipFill rotWithShape="1">
          <a:blip r:embed="rId7">
            <a:alphaModFix/>
          </a:blip>
          <a:srcRect b="0" l="0" r="0" t="0"/>
          <a:stretch/>
        </p:blipFill>
        <p:spPr>
          <a:xfrm>
            <a:off x="20563870" y="10363200"/>
            <a:ext cx="2705438" cy="2667000"/>
          </a:xfrm>
          <a:prstGeom prst="rect">
            <a:avLst/>
          </a:prstGeom>
          <a:noFill/>
          <a:ln>
            <a:noFill/>
          </a:ln>
        </p:spPr>
      </p:pic>
      <p:pic>
        <p:nvPicPr>
          <p:cNvPr descr=" " id="119" name="Google Shape;119;g2ca73e80c3b_0_94"/>
          <p:cNvPicPr preferRelativeResize="0"/>
          <p:nvPr/>
        </p:nvPicPr>
        <p:blipFill rotWithShape="1">
          <a:blip r:embed="rId8">
            <a:alphaModFix/>
          </a:blip>
          <a:srcRect b="0" l="0" r="0" t="0"/>
          <a:stretch/>
        </p:blipFill>
        <p:spPr>
          <a:xfrm>
            <a:off x="609676" y="12204700"/>
            <a:ext cx="736692" cy="825500"/>
          </a:xfrm>
          <a:prstGeom prst="rect">
            <a:avLst/>
          </a:prstGeom>
          <a:noFill/>
          <a:ln>
            <a:noFill/>
          </a:ln>
        </p:spPr>
      </p:pic>
      <p:sp>
        <p:nvSpPr>
          <p:cNvPr id="120" name="Google Shape;120;g2ca73e80c3b_0_9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1" name="Google Shape;121;g2ca73e80c3b_0_94"/>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pic>
        <p:nvPicPr>
          <p:cNvPr descr=" " id="122" name="Google Shape;122;g2ca73e80c3b_0_94"/>
          <p:cNvPicPr preferRelativeResize="0"/>
          <p:nvPr/>
        </p:nvPicPr>
        <p:blipFill rotWithShape="1">
          <a:blip r:embed="rId10">
            <a:alphaModFix/>
          </a:blip>
          <a:srcRect b="0" l="0" r="0" t="0"/>
          <a:stretch/>
        </p:blipFill>
        <p:spPr>
          <a:xfrm>
            <a:off x="0" y="0"/>
            <a:ext cx="11685461" cy="13716000"/>
          </a:xfrm>
          <a:prstGeom prst="rect">
            <a:avLst/>
          </a:prstGeom>
          <a:noFill/>
          <a:ln>
            <a:noFill/>
          </a:ln>
        </p:spPr>
      </p:pic>
      <p:sp>
        <p:nvSpPr>
          <p:cNvPr id="123" name="Google Shape;123;g2ca73e80c3b_0_94"/>
          <p:cNvSpPr/>
          <p:nvPr/>
        </p:nvSpPr>
        <p:spPr>
          <a:xfrm>
            <a:off x="13057232" y="2705100"/>
            <a:ext cx="9907200" cy="337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4" name="Google Shape;124;g2ca73e80c3b_0_94"/>
          <p:cNvPicPr preferRelativeResize="0"/>
          <p:nvPr/>
        </p:nvPicPr>
        <p:blipFill rotWithShape="1">
          <a:blip r:embed="rId11">
            <a:alphaModFix/>
          </a:blip>
          <a:srcRect b="0" l="0" r="0" t="0"/>
          <a:stretch/>
        </p:blipFill>
        <p:spPr>
          <a:xfrm>
            <a:off x="13057232" y="3643157"/>
            <a:ext cx="1409876" cy="1502085"/>
          </a:xfrm>
          <a:prstGeom prst="rect">
            <a:avLst/>
          </a:prstGeom>
          <a:noFill/>
          <a:ln>
            <a:noFill/>
          </a:ln>
        </p:spPr>
      </p:pic>
      <p:sp>
        <p:nvSpPr>
          <p:cNvPr id="125" name="Google Shape;125;g2ca73e80c3b_0_94"/>
          <p:cNvSpPr/>
          <p:nvPr/>
        </p:nvSpPr>
        <p:spPr>
          <a:xfrm>
            <a:off x="14873559" y="2705100"/>
            <a:ext cx="8091000" cy="337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g2ca73e80c3b_0_94"/>
          <p:cNvSpPr/>
          <p:nvPr/>
        </p:nvSpPr>
        <p:spPr>
          <a:xfrm>
            <a:off x="14873559" y="2705100"/>
            <a:ext cx="82941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Unicorn Sightings</a:t>
            </a:r>
            <a:endParaRPr b="0" i="0" sz="4800" u="none" cap="none" strike="noStrike">
              <a:solidFill>
                <a:schemeClr val="dk1"/>
              </a:solidFill>
              <a:latin typeface="Calibri"/>
              <a:ea typeface="Calibri"/>
              <a:cs typeface="Calibri"/>
              <a:sym typeface="Calibri"/>
            </a:endParaRPr>
          </a:p>
        </p:txBody>
      </p:sp>
      <p:sp>
        <p:nvSpPr>
          <p:cNvPr id="127" name="Google Shape;127;g2ca73e80c3b_0_94"/>
          <p:cNvSpPr/>
          <p:nvPr/>
        </p:nvSpPr>
        <p:spPr>
          <a:xfrm>
            <a:off x="14873559" y="3644900"/>
            <a:ext cx="82263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28" name="Google Shape;128;g2ca73e80c3b_0_94"/>
          <p:cNvSpPr/>
          <p:nvPr/>
        </p:nvSpPr>
        <p:spPr>
          <a:xfrm>
            <a:off x="13057232" y="6858000"/>
            <a:ext cx="9907200" cy="337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9" name="Google Shape;129;g2ca73e80c3b_0_94"/>
          <p:cNvPicPr preferRelativeResize="0"/>
          <p:nvPr/>
        </p:nvPicPr>
        <p:blipFill rotWithShape="1">
          <a:blip r:embed="rId12">
            <a:alphaModFix/>
          </a:blip>
          <a:srcRect b="0" l="0" r="0" t="0"/>
          <a:stretch/>
        </p:blipFill>
        <p:spPr>
          <a:xfrm>
            <a:off x="13057232" y="7877603"/>
            <a:ext cx="1409876" cy="1338994"/>
          </a:xfrm>
          <a:prstGeom prst="rect">
            <a:avLst/>
          </a:prstGeom>
          <a:noFill/>
          <a:ln>
            <a:noFill/>
          </a:ln>
        </p:spPr>
      </p:pic>
      <p:sp>
        <p:nvSpPr>
          <p:cNvPr id="130" name="Google Shape;130;g2ca73e80c3b_0_94"/>
          <p:cNvSpPr/>
          <p:nvPr/>
        </p:nvSpPr>
        <p:spPr>
          <a:xfrm>
            <a:off x="14873559" y="6858000"/>
            <a:ext cx="8091000" cy="337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g2ca73e80c3b_0_94"/>
          <p:cNvSpPr/>
          <p:nvPr/>
        </p:nvSpPr>
        <p:spPr>
          <a:xfrm>
            <a:off x="14873559" y="6858000"/>
            <a:ext cx="82941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Dragon Taming</a:t>
            </a:r>
            <a:endParaRPr b="0" i="0" sz="4800" u="none" cap="none" strike="noStrike">
              <a:solidFill>
                <a:schemeClr val="dk1"/>
              </a:solidFill>
              <a:latin typeface="Calibri"/>
              <a:ea typeface="Calibri"/>
              <a:cs typeface="Calibri"/>
              <a:sym typeface="Calibri"/>
            </a:endParaRPr>
          </a:p>
        </p:txBody>
      </p:sp>
      <p:sp>
        <p:nvSpPr>
          <p:cNvPr id="132" name="Google Shape;132;g2ca73e80c3b_0_94"/>
          <p:cNvSpPr/>
          <p:nvPr/>
        </p:nvSpPr>
        <p:spPr>
          <a:xfrm>
            <a:off x="14873559" y="7797800"/>
            <a:ext cx="82263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EAD4"/>
        </a:solidFill>
      </p:bgPr>
    </p:bg>
    <p:spTree>
      <p:nvGrpSpPr>
        <p:cNvPr id="137" name="Shape 137"/>
        <p:cNvGrpSpPr/>
        <p:nvPr/>
      </p:nvGrpSpPr>
      <p:grpSpPr>
        <a:xfrm>
          <a:off x="0" y="0"/>
          <a:ext cx="0" cy="0"/>
          <a:chOff x="0" y="0"/>
          <a:chExt cx="0" cy="0"/>
        </a:xfrm>
      </p:grpSpPr>
      <p:pic>
        <p:nvPicPr>
          <p:cNvPr descr=" " id="138" name="Google Shape;138;g2ca73e80c3b_0_117"/>
          <p:cNvPicPr preferRelativeResize="0"/>
          <p:nvPr/>
        </p:nvPicPr>
        <p:blipFill rotWithShape="1">
          <a:blip r:embed="rId3">
            <a:alphaModFix/>
          </a:blip>
          <a:srcRect b="0" l="0" r="0" t="0"/>
          <a:stretch/>
        </p:blipFill>
        <p:spPr>
          <a:xfrm>
            <a:off x="0" y="0"/>
            <a:ext cx="14924365" cy="13716000"/>
          </a:xfrm>
          <a:prstGeom prst="rect">
            <a:avLst/>
          </a:prstGeom>
          <a:noFill/>
          <a:ln>
            <a:noFill/>
          </a:ln>
        </p:spPr>
      </p:pic>
      <p:pic>
        <p:nvPicPr>
          <p:cNvPr descr=" " id="139" name="Google Shape;139;g2ca73e80c3b_0_117"/>
          <p:cNvPicPr preferRelativeResize="0"/>
          <p:nvPr/>
        </p:nvPicPr>
        <p:blipFill rotWithShape="1">
          <a:blip r:embed="rId4">
            <a:alphaModFix/>
          </a:blip>
          <a:srcRect b="0" l="0" r="0" t="0"/>
          <a:stretch/>
        </p:blipFill>
        <p:spPr>
          <a:xfrm>
            <a:off x="2883260" y="2451100"/>
            <a:ext cx="21503788" cy="11264900"/>
          </a:xfrm>
          <a:prstGeom prst="rect">
            <a:avLst/>
          </a:prstGeom>
          <a:noFill/>
          <a:ln>
            <a:noFill/>
          </a:ln>
        </p:spPr>
      </p:pic>
      <p:pic>
        <p:nvPicPr>
          <p:cNvPr descr=" " id="140" name="Google Shape;140;g2ca73e80c3b_0_117"/>
          <p:cNvPicPr preferRelativeResize="0"/>
          <p:nvPr/>
        </p:nvPicPr>
        <p:blipFill rotWithShape="1">
          <a:blip r:embed="rId5">
            <a:alphaModFix/>
          </a:blip>
          <a:srcRect b="0" l="0" r="0" t="0"/>
          <a:stretch/>
        </p:blipFill>
        <p:spPr>
          <a:xfrm>
            <a:off x="21948343" y="673100"/>
            <a:ext cx="1829029" cy="1803400"/>
          </a:xfrm>
          <a:prstGeom prst="rect">
            <a:avLst/>
          </a:prstGeom>
          <a:noFill/>
          <a:ln>
            <a:noFill/>
          </a:ln>
        </p:spPr>
      </p:pic>
      <p:pic>
        <p:nvPicPr>
          <p:cNvPr descr=" " id="141" name="Google Shape;141;g2ca73e80c3b_0_117"/>
          <p:cNvPicPr preferRelativeResize="0"/>
          <p:nvPr/>
        </p:nvPicPr>
        <p:blipFill rotWithShape="1">
          <a:blip r:embed="rId5">
            <a:alphaModFix/>
          </a:blip>
          <a:srcRect b="0" l="0" r="0" t="0"/>
          <a:stretch/>
        </p:blipFill>
        <p:spPr>
          <a:xfrm>
            <a:off x="342943" y="11557000"/>
            <a:ext cx="1829029" cy="1803400"/>
          </a:xfrm>
          <a:prstGeom prst="rect">
            <a:avLst/>
          </a:prstGeom>
          <a:noFill/>
          <a:ln>
            <a:noFill/>
          </a:ln>
        </p:spPr>
      </p:pic>
      <p:pic>
        <p:nvPicPr>
          <p:cNvPr descr=" " id="142" name="Google Shape;142;g2ca73e80c3b_0_117"/>
          <p:cNvPicPr preferRelativeResize="0"/>
          <p:nvPr/>
        </p:nvPicPr>
        <p:blipFill rotWithShape="1">
          <a:blip r:embed="rId5">
            <a:alphaModFix/>
          </a:blip>
          <a:srcRect b="0" l="0" r="0" t="0"/>
          <a:stretch/>
        </p:blipFill>
        <p:spPr>
          <a:xfrm>
            <a:off x="342943" y="9105900"/>
            <a:ext cx="1829029" cy="1803400"/>
          </a:xfrm>
          <a:prstGeom prst="rect">
            <a:avLst/>
          </a:prstGeom>
          <a:noFill/>
          <a:ln>
            <a:noFill/>
          </a:ln>
        </p:spPr>
      </p:pic>
      <p:pic>
        <p:nvPicPr>
          <p:cNvPr descr=" " id="143" name="Google Shape;143;g2ca73e80c3b_0_117"/>
          <p:cNvPicPr preferRelativeResize="0"/>
          <p:nvPr/>
        </p:nvPicPr>
        <p:blipFill rotWithShape="1">
          <a:blip r:embed="rId6">
            <a:alphaModFix/>
          </a:blip>
          <a:srcRect b="0" l="0" r="0" t="0"/>
          <a:stretch/>
        </p:blipFill>
        <p:spPr>
          <a:xfrm>
            <a:off x="22494511" y="12458700"/>
            <a:ext cx="736692" cy="825500"/>
          </a:xfrm>
          <a:prstGeom prst="rect">
            <a:avLst/>
          </a:prstGeom>
          <a:noFill/>
          <a:ln>
            <a:noFill/>
          </a:ln>
        </p:spPr>
      </p:pic>
      <p:sp>
        <p:nvSpPr>
          <p:cNvPr id="144" name="Google Shape;144;g2ca73e80c3b_0_11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5" name="Google Shape;145;g2ca73e80c3b_0_117"/>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146" name="Google Shape;146;g2ca73e80c3b_0_117"/>
          <p:cNvSpPr/>
          <p:nvPr/>
        </p:nvSpPr>
        <p:spPr>
          <a:xfrm>
            <a:off x="3543743"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7" name="Google Shape;147;g2ca73e80c3b_0_117"/>
          <p:cNvPicPr preferRelativeResize="0"/>
          <p:nvPr/>
        </p:nvPicPr>
        <p:blipFill rotWithShape="1">
          <a:blip r:embed="rId8">
            <a:alphaModFix/>
          </a:blip>
          <a:srcRect b="0" l="0" r="0" t="0"/>
          <a:stretch/>
        </p:blipFill>
        <p:spPr>
          <a:xfrm>
            <a:off x="6860609" y="1384300"/>
            <a:ext cx="1495283" cy="1625600"/>
          </a:xfrm>
          <a:prstGeom prst="rect">
            <a:avLst/>
          </a:prstGeom>
          <a:noFill/>
          <a:ln>
            <a:noFill/>
          </a:ln>
        </p:spPr>
      </p:pic>
      <p:sp>
        <p:nvSpPr>
          <p:cNvPr id="148" name="Google Shape;148;g2ca73e80c3b_0_117"/>
          <p:cNvSpPr/>
          <p:nvPr/>
        </p:nvSpPr>
        <p:spPr>
          <a:xfrm>
            <a:off x="4572572" y="3619500"/>
            <a:ext cx="6071400" cy="73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g2ca73e80c3b_0_117"/>
          <p:cNvSpPr/>
          <p:nvPr/>
        </p:nvSpPr>
        <p:spPr>
          <a:xfrm>
            <a:off x="4572572" y="3619500"/>
            <a:ext cx="62745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Unicorn Sightings</a:t>
            </a:r>
            <a:endParaRPr b="0" i="0" sz="4800" u="none" cap="none" strike="noStrike">
              <a:solidFill>
                <a:schemeClr val="dk1"/>
              </a:solidFill>
              <a:latin typeface="Calibri"/>
              <a:ea typeface="Calibri"/>
              <a:cs typeface="Calibri"/>
              <a:sym typeface="Calibri"/>
            </a:endParaRPr>
          </a:p>
        </p:txBody>
      </p:sp>
      <p:sp>
        <p:nvSpPr>
          <p:cNvPr id="150" name="Google Shape;150;g2ca73e80c3b_0_117"/>
          <p:cNvSpPr/>
          <p:nvPr/>
        </p:nvSpPr>
        <p:spPr>
          <a:xfrm>
            <a:off x="3543743" y="4965700"/>
            <a:ext cx="8129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g2ca73e80c3b_0_117"/>
          <p:cNvSpPr/>
          <p:nvPr/>
        </p:nvSpPr>
        <p:spPr>
          <a:xfrm>
            <a:off x="3476001" y="4965700"/>
            <a:ext cx="82644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52" name="Google Shape;152;g2ca73e80c3b_0_117"/>
          <p:cNvPicPr preferRelativeResize="0"/>
          <p:nvPr/>
        </p:nvPicPr>
        <p:blipFill rotWithShape="1">
          <a:blip r:embed="rId9">
            <a:alphaModFix/>
          </a:blip>
          <a:srcRect b="0" l="0" r="0" t="0"/>
          <a:stretch/>
        </p:blipFill>
        <p:spPr>
          <a:xfrm>
            <a:off x="3543743" y="7404100"/>
            <a:ext cx="8129016" cy="5194300"/>
          </a:xfrm>
          <a:prstGeom prst="rect">
            <a:avLst/>
          </a:prstGeom>
          <a:noFill/>
          <a:ln>
            <a:noFill/>
          </a:ln>
        </p:spPr>
      </p:pic>
      <p:sp>
        <p:nvSpPr>
          <p:cNvPr id="153" name="Google Shape;153;g2ca73e80c3b_0_117"/>
          <p:cNvSpPr/>
          <p:nvPr/>
        </p:nvSpPr>
        <p:spPr>
          <a:xfrm>
            <a:off x="12663483"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4" name="Google Shape;154;g2ca73e80c3b_0_117"/>
          <p:cNvPicPr preferRelativeResize="0"/>
          <p:nvPr/>
        </p:nvPicPr>
        <p:blipFill rotWithShape="1">
          <a:blip r:embed="rId10">
            <a:alphaModFix/>
          </a:blip>
          <a:srcRect b="0" l="0" r="0" t="0"/>
          <a:stretch/>
        </p:blipFill>
        <p:spPr>
          <a:xfrm>
            <a:off x="15937286" y="1384300"/>
            <a:ext cx="1581413" cy="1625606"/>
          </a:xfrm>
          <a:prstGeom prst="rect">
            <a:avLst/>
          </a:prstGeom>
          <a:noFill/>
          <a:ln>
            <a:noFill/>
          </a:ln>
        </p:spPr>
      </p:pic>
      <p:sp>
        <p:nvSpPr>
          <p:cNvPr id="155" name="Google Shape;155;g2ca73e80c3b_0_117"/>
          <p:cNvSpPr/>
          <p:nvPr/>
        </p:nvSpPr>
        <p:spPr>
          <a:xfrm>
            <a:off x="14206726" y="3619506"/>
            <a:ext cx="5042400" cy="73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g2ca73e80c3b_0_117"/>
          <p:cNvSpPr/>
          <p:nvPr/>
        </p:nvSpPr>
        <p:spPr>
          <a:xfrm>
            <a:off x="14206726" y="3619506"/>
            <a:ext cx="52458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Dragon Taming</a:t>
            </a:r>
            <a:endParaRPr b="0" i="0" sz="4800" u="none" cap="none" strike="noStrike">
              <a:solidFill>
                <a:schemeClr val="dk1"/>
              </a:solidFill>
              <a:latin typeface="Calibri"/>
              <a:ea typeface="Calibri"/>
              <a:cs typeface="Calibri"/>
              <a:sym typeface="Calibri"/>
            </a:endParaRPr>
          </a:p>
        </p:txBody>
      </p:sp>
      <p:sp>
        <p:nvSpPr>
          <p:cNvPr id="157" name="Google Shape;157;g2ca73e80c3b_0_117"/>
          <p:cNvSpPr/>
          <p:nvPr/>
        </p:nvSpPr>
        <p:spPr>
          <a:xfrm>
            <a:off x="12663483" y="4965700"/>
            <a:ext cx="8129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g2ca73e80c3b_0_117"/>
          <p:cNvSpPr/>
          <p:nvPr/>
        </p:nvSpPr>
        <p:spPr>
          <a:xfrm>
            <a:off x="12595741" y="4965700"/>
            <a:ext cx="82644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59" name="Google Shape;159;g2ca73e80c3b_0_117"/>
          <p:cNvPicPr preferRelativeResize="0"/>
          <p:nvPr/>
        </p:nvPicPr>
        <p:blipFill rotWithShape="1">
          <a:blip r:embed="rId11">
            <a:alphaModFix/>
          </a:blip>
          <a:srcRect b="0" l="0" r="0" t="0"/>
          <a:stretch/>
        </p:blipFill>
        <p:spPr>
          <a:xfrm>
            <a:off x="12663483" y="7404100"/>
            <a:ext cx="8129016" cy="51943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EAD4"/>
        </a:solidFill>
      </p:bgPr>
    </p:bg>
    <p:spTree>
      <p:nvGrpSpPr>
        <p:cNvPr id="164" name="Shape 164"/>
        <p:cNvGrpSpPr/>
        <p:nvPr/>
      </p:nvGrpSpPr>
      <p:grpSpPr>
        <a:xfrm>
          <a:off x="0" y="0"/>
          <a:ext cx="0" cy="0"/>
          <a:chOff x="0" y="0"/>
          <a:chExt cx="0" cy="0"/>
        </a:xfrm>
      </p:grpSpPr>
      <p:sp>
        <p:nvSpPr>
          <p:cNvPr id="165" name="Google Shape;165;g2ca73e80c3b_0_143"/>
          <p:cNvSpPr/>
          <p:nvPr/>
        </p:nvSpPr>
        <p:spPr>
          <a:xfrm>
            <a:off x="0" y="0"/>
            <a:ext cx="24387000" cy="13716000"/>
          </a:xfrm>
          <a:prstGeom prst="rect">
            <a:avLst/>
          </a:prstGeom>
          <a:solidFill>
            <a:srgbClr val="CAD5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6" name="Google Shape;166;g2ca73e80c3b_0_143"/>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67" name="Google Shape;167;g2ca73e80c3b_0_143"/>
          <p:cNvPicPr preferRelativeResize="0"/>
          <p:nvPr/>
        </p:nvPicPr>
        <p:blipFill rotWithShape="1">
          <a:blip r:embed="rId4">
            <a:alphaModFix/>
          </a:blip>
          <a:srcRect b="0" l="0" r="0" t="0"/>
          <a:stretch/>
        </p:blipFill>
        <p:spPr>
          <a:xfrm>
            <a:off x="2146568" y="1460500"/>
            <a:ext cx="2476810" cy="2438400"/>
          </a:xfrm>
          <a:prstGeom prst="rect">
            <a:avLst/>
          </a:prstGeom>
          <a:noFill/>
          <a:ln>
            <a:noFill/>
          </a:ln>
        </p:spPr>
      </p:pic>
      <p:pic>
        <p:nvPicPr>
          <p:cNvPr descr=" " id="168" name="Google Shape;168;g2ca73e80c3b_0_143"/>
          <p:cNvPicPr preferRelativeResize="0"/>
          <p:nvPr/>
        </p:nvPicPr>
        <p:blipFill rotWithShape="1">
          <a:blip r:embed="rId5">
            <a:alphaModFix/>
          </a:blip>
          <a:srcRect b="0" l="0" r="0" t="0"/>
          <a:stretch/>
        </p:blipFill>
        <p:spPr>
          <a:xfrm>
            <a:off x="19204800" y="10782300"/>
            <a:ext cx="1727416" cy="1701800"/>
          </a:xfrm>
          <a:prstGeom prst="rect">
            <a:avLst/>
          </a:prstGeom>
          <a:noFill/>
          <a:ln>
            <a:noFill/>
          </a:ln>
        </p:spPr>
      </p:pic>
      <p:pic>
        <p:nvPicPr>
          <p:cNvPr descr=" " id="169" name="Google Shape;169;g2ca73e80c3b_0_143"/>
          <p:cNvPicPr preferRelativeResize="0"/>
          <p:nvPr/>
        </p:nvPicPr>
        <p:blipFill rotWithShape="1">
          <a:blip r:embed="rId6">
            <a:alphaModFix/>
          </a:blip>
          <a:srcRect b="0" l="0" r="0" t="0"/>
          <a:stretch/>
        </p:blipFill>
        <p:spPr>
          <a:xfrm>
            <a:off x="18658632" y="9804400"/>
            <a:ext cx="1409876" cy="1384300"/>
          </a:xfrm>
          <a:prstGeom prst="rect">
            <a:avLst/>
          </a:prstGeom>
          <a:noFill/>
          <a:ln>
            <a:noFill/>
          </a:ln>
        </p:spPr>
      </p:pic>
      <p:pic>
        <p:nvPicPr>
          <p:cNvPr descr=" " id="170" name="Google Shape;170;g2ca73e80c3b_0_143"/>
          <p:cNvPicPr preferRelativeResize="0"/>
          <p:nvPr/>
        </p:nvPicPr>
        <p:blipFill rotWithShape="1">
          <a:blip r:embed="rId7">
            <a:alphaModFix/>
          </a:blip>
          <a:srcRect b="0" l="0" r="0" t="0"/>
          <a:stretch/>
        </p:blipFill>
        <p:spPr>
          <a:xfrm>
            <a:off x="19700162" y="1854200"/>
            <a:ext cx="736692" cy="825500"/>
          </a:xfrm>
          <a:prstGeom prst="rect">
            <a:avLst/>
          </a:prstGeom>
          <a:noFill/>
          <a:ln>
            <a:noFill/>
          </a:ln>
        </p:spPr>
      </p:pic>
      <p:pic>
        <p:nvPicPr>
          <p:cNvPr descr=" " id="171" name="Google Shape;171;g2ca73e80c3b_0_143"/>
          <p:cNvPicPr preferRelativeResize="0"/>
          <p:nvPr/>
        </p:nvPicPr>
        <p:blipFill rotWithShape="1">
          <a:blip r:embed="rId7">
            <a:alphaModFix/>
          </a:blip>
          <a:srcRect b="0" l="0" r="0" t="0"/>
          <a:stretch/>
        </p:blipFill>
        <p:spPr>
          <a:xfrm>
            <a:off x="3010276" y="9385300"/>
            <a:ext cx="736692" cy="825500"/>
          </a:xfrm>
          <a:prstGeom prst="rect">
            <a:avLst/>
          </a:prstGeom>
          <a:noFill/>
          <a:ln>
            <a:noFill/>
          </a:ln>
        </p:spPr>
      </p:pic>
      <p:sp>
        <p:nvSpPr>
          <p:cNvPr id="172" name="Google Shape;172;g2ca73e80c3b_0_14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3" name="Google Shape;173;g2ca73e80c3b_0_143"/>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174" name="Google Shape;174;g2ca73e80c3b_0_143"/>
          <p:cNvPicPr preferRelativeResize="0"/>
          <p:nvPr/>
        </p:nvPicPr>
        <p:blipFill rotWithShape="1">
          <a:blip r:embed="rId9">
            <a:alphaModFix/>
          </a:blip>
          <a:srcRect b="0" l="0" r="0" t="0"/>
          <a:stretch/>
        </p:blipFill>
        <p:spPr>
          <a:xfrm>
            <a:off x="0" y="1384300"/>
            <a:ext cx="5458634" cy="4437887"/>
          </a:xfrm>
          <a:prstGeom prst="rect">
            <a:avLst/>
          </a:prstGeom>
          <a:noFill/>
          <a:ln>
            <a:noFill/>
          </a:ln>
        </p:spPr>
      </p:pic>
      <p:sp>
        <p:nvSpPr>
          <p:cNvPr id="175" name="Google Shape;175;g2ca73e80c3b_0_143"/>
          <p:cNvSpPr/>
          <p:nvPr/>
        </p:nvSpPr>
        <p:spPr>
          <a:xfrm>
            <a:off x="5842730" y="4229100"/>
            <a:ext cx="13603500" cy="600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g2ca73e80c3b_0_143"/>
          <p:cNvSpPr/>
          <p:nvPr/>
        </p:nvSpPr>
        <p:spPr>
          <a:xfrm>
            <a:off x="5842730" y="4229100"/>
            <a:ext cx="13806600" cy="5359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77" name="Google Shape;177;g2ca73e80c3b_0_143"/>
          <p:cNvSpPr/>
          <p:nvPr/>
        </p:nvSpPr>
        <p:spPr>
          <a:xfrm>
            <a:off x="14632229" y="9690100"/>
            <a:ext cx="49662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Goldman"/>
              <a:buNone/>
            </a:pPr>
            <a:r>
              <a:rPr b="1" i="0" lang="en-US" sz="3600" u="none" cap="none" strike="noStrike">
                <a:solidFill>
                  <a:srgbClr val="0E0E0E"/>
                </a:solidFill>
                <a:latin typeface="Goldman"/>
                <a:ea typeface="Goldman"/>
                <a:cs typeface="Goldman"/>
                <a:sym typeface="Goldman"/>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EAD4"/>
        </a:solidFill>
      </p:bgPr>
    </p:bg>
    <p:spTree>
      <p:nvGrpSpPr>
        <p:cNvPr id="182" name="Shape 182"/>
        <p:cNvGrpSpPr/>
        <p:nvPr/>
      </p:nvGrpSpPr>
      <p:grpSpPr>
        <a:xfrm>
          <a:off x="0" y="0"/>
          <a:ext cx="0" cy="0"/>
          <a:chOff x="0" y="0"/>
          <a:chExt cx="0" cy="0"/>
        </a:xfrm>
      </p:grpSpPr>
      <p:pic>
        <p:nvPicPr>
          <p:cNvPr descr=" " id="183" name="Google Shape;183;g2ca73e80c3b_0_160"/>
          <p:cNvPicPr preferRelativeResize="0"/>
          <p:nvPr/>
        </p:nvPicPr>
        <p:blipFill rotWithShape="1">
          <a:blip r:embed="rId3">
            <a:alphaModFix/>
          </a:blip>
          <a:srcRect b="0" l="0" r="0" t="0"/>
          <a:stretch/>
        </p:blipFill>
        <p:spPr>
          <a:xfrm>
            <a:off x="3480235" y="0"/>
            <a:ext cx="20906813" cy="12496800"/>
          </a:xfrm>
          <a:prstGeom prst="rect">
            <a:avLst/>
          </a:prstGeom>
          <a:noFill/>
          <a:ln>
            <a:noFill/>
          </a:ln>
        </p:spPr>
      </p:pic>
      <p:pic>
        <p:nvPicPr>
          <p:cNvPr descr=" " id="184" name="Google Shape;184;g2ca73e80c3b_0_160"/>
          <p:cNvPicPr preferRelativeResize="0"/>
          <p:nvPr/>
        </p:nvPicPr>
        <p:blipFill rotWithShape="1">
          <a:blip r:embed="rId4">
            <a:alphaModFix/>
          </a:blip>
          <a:srcRect b="0" l="0" r="0" t="0"/>
          <a:stretch/>
        </p:blipFill>
        <p:spPr>
          <a:xfrm>
            <a:off x="0" y="3949700"/>
            <a:ext cx="21643505" cy="9766300"/>
          </a:xfrm>
          <a:prstGeom prst="rect">
            <a:avLst/>
          </a:prstGeom>
          <a:noFill/>
          <a:ln>
            <a:noFill/>
          </a:ln>
        </p:spPr>
      </p:pic>
      <p:pic>
        <p:nvPicPr>
          <p:cNvPr descr=" " id="185" name="Google Shape;185;g2ca73e80c3b_0_160"/>
          <p:cNvPicPr preferRelativeResize="0"/>
          <p:nvPr/>
        </p:nvPicPr>
        <p:blipFill rotWithShape="1">
          <a:blip r:embed="rId5">
            <a:alphaModFix/>
          </a:blip>
          <a:srcRect b="0" l="0" r="0" t="0"/>
          <a:stretch/>
        </p:blipFill>
        <p:spPr>
          <a:xfrm>
            <a:off x="342943" y="647700"/>
            <a:ext cx="1829029" cy="1803400"/>
          </a:xfrm>
          <a:prstGeom prst="rect">
            <a:avLst/>
          </a:prstGeom>
          <a:noFill/>
          <a:ln>
            <a:noFill/>
          </a:ln>
        </p:spPr>
      </p:pic>
      <p:pic>
        <p:nvPicPr>
          <p:cNvPr descr=" " id="186" name="Google Shape;186;g2ca73e80c3b_0_160"/>
          <p:cNvPicPr preferRelativeResize="0"/>
          <p:nvPr/>
        </p:nvPicPr>
        <p:blipFill rotWithShape="1">
          <a:blip r:embed="rId5">
            <a:alphaModFix/>
          </a:blip>
          <a:srcRect b="0" l="0" r="0" t="0"/>
          <a:stretch/>
        </p:blipFill>
        <p:spPr>
          <a:xfrm>
            <a:off x="2591124" y="647700"/>
            <a:ext cx="1829029" cy="1803400"/>
          </a:xfrm>
          <a:prstGeom prst="rect">
            <a:avLst/>
          </a:prstGeom>
          <a:noFill/>
          <a:ln>
            <a:noFill/>
          </a:ln>
        </p:spPr>
      </p:pic>
      <p:pic>
        <p:nvPicPr>
          <p:cNvPr descr=" " id="187" name="Google Shape;187;g2ca73e80c3b_0_160"/>
          <p:cNvPicPr preferRelativeResize="0"/>
          <p:nvPr/>
        </p:nvPicPr>
        <p:blipFill rotWithShape="1">
          <a:blip r:embed="rId6">
            <a:alphaModFix/>
          </a:blip>
          <a:srcRect b="0" l="0" r="0" t="0"/>
          <a:stretch/>
        </p:blipFill>
        <p:spPr>
          <a:xfrm>
            <a:off x="21402175" y="10998200"/>
            <a:ext cx="2476810" cy="2438400"/>
          </a:xfrm>
          <a:prstGeom prst="rect">
            <a:avLst/>
          </a:prstGeom>
          <a:noFill/>
          <a:ln>
            <a:noFill/>
          </a:ln>
        </p:spPr>
      </p:pic>
      <p:pic>
        <p:nvPicPr>
          <p:cNvPr descr=" " id="188" name="Google Shape;188;g2ca73e80c3b_0_160"/>
          <p:cNvPicPr preferRelativeResize="0"/>
          <p:nvPr/>
        </p:nvPicPr>
        <p:blipFill rotWithShape="1">
          <a:blip r:embed="rId7">
            <a:alphaModFix/>
          </a:blip>
          <a:srcRect b="0" l="0" r="0" t="0"/>
          <a:stretch/>
        </p:blipFill>
        <p:spPr>
          <a:xfrm>
            <a:off x="22634229" y="723900"/>
            <a:ext cx="736692" cy="825500"/>
          </a:xfrm>
          <a:prstGeom prst="rect">
            <a:avLst/>
          </a:prstGeom>
          <a:noFill/>
          <a:ln>
            <a:noFill/>
          </a:ln>
        </p:spPr>
      </p:pic>
      <p:sp>
        <p:nvSpPr>
          <p:cNvPr id="189" name="Google Shape;189;g2ca73e80c3b_0_16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0" name="Google Shape;190;g2ca73e80c3b_0_160"/>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191" name="Google Shape;191;g2ca73e80c3b_0_160"/>
          <p:cNvPicPr preferRelativeResize="0"/>
          <p:nvPr/>
        </p:nvPicPr>
        <p:blipFill rotWithShape="1">
          <a:blip r:embed="rId9">
            <a:alphaModFix/>
          </a:blip>
          <a:srcRect b="0" l="0" r="0" t="0"/>
          <a:stretch/>
        </p:blipFill>
        <p:spPr>
          <a:xfrm>
            <a:off x="8395749" y="1866900"/>
            <a:ext cx="7595549" cy="10147300"/>
          </a:xfrm>
          <a:prstGeom prst="rect">
            <a:avLst/>
          </a:prstGeom>
          <a:noFill/>
          <a:ln>
            <a:noFill/>
          </a:ln>
        </p:spPr>
      </p:pic>
      <p:sp>
        <p:nvSpPr>
          <p:cNvPr id="192" name="Google Shape;192;g2ca73e80c3b_0_160"/>
          <p:cNvSpPr/>
          <p:nvPr/>
        </p:nvSpPr>
        <p:spPr>
          <a:xfrm>
            <a:off x="3086486" y="1866900"/>
            <a:ext cx="4369200" cy="495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g2ca73e80c3b_0_160"/>
          <p:cNvSpPr/>
          <p:nvPr/>
        </p:nvSpPr>
        <p:spPr>
          <a:xfrm>
            <a:off x="3086486" y="1866900"/>
            <a:ext cx="4572600" cy="2412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Dragon Taming Technique</a:t>
            </a:r>
            <a:endParaRPr b="0" i="0" sz="4800" u="none" cap="none" strike="noStrike">
              <a:solidFill>
                <a:schemeClr val="dk1"/>
              </a:solidFill>
              <a:latin typeface="Calibri"/>
              <a:ea typeface="Calibri"/>
              <a:cs typeface="Calibri"/>
              <a:sym typeface="Calibri"/>
            </a:endParaRPr>
          </a:p>
        </p:txBody>
      </p:sp>
      <p:sp>
        <p:nvSpPr>
          <p:cNvPr id="194" name="Google Shape;194;g2ca73e80c3b_0_160"/>
          <p:cNvSpPr/>
          <p:nvPr/>
        </p:nvSpPr>
        <p:spPr>
          <a:xfrm>
            <a:off x="3086486" y="4381500"/>
            <a:ext cx="45048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95" name="Google Shape;195;g2ca73e80c3b_0_160"/>
          <p:cNvSpPr/>
          <p:nvPr/>
        </p:nvSpPr>
        <p:spPr>
          <a:xfrm>
            <a:off x="16931216" y="6527800"/>
            <a:ext cx="4369200" cy="495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g2ca73e80c3b_0_160"/>
          <p:cNvSpPr/>
          <p:nvPr/>
        </p:nvSpPr>
        <p:spPr>
          <a:xfrm>
            <a:off x="16931216" y="6527800"/>
            <a:ext cx="4572600" cy="2412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The Art of Unicorn Sighting</a:t>
            </a:r>
            <a:endParaRPr b="0" i="0" sz="4800" u="none" cap="none" strike="noStrike">
              <a:solidFill>
                <a:schemeClr val="dk1"/>
              </a:solidFill>
              <a:latin typeface="Calibri"/>
              <a:ea typeface="Calibri"/>
              <a:cs typeface="Calibri"/>
              <a:sym typeface="Calibri"/>
            </a:endParaRPr>
          </a:p>
        </p:txBody>
      </p:sp>
      <p:sp>
        <p:nvSpPr>
          <p:cNvPr id="197" name="Google Shape;197;g2ca73e80c3b_0_160"/>
          <p:cNvSpPr/>
          <p:nvPr/>
        </p:nvSpPr>
        <p:spPr>
          <a:xfrm>
            <a:off x="16931216" y="9042400"/>
            <a:ext cx="45048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EAD4"/>
        </a:solidFill>
      </p:bgPr>
    </p:bg>
    <p:spTree>
      <p:nvGrpSpPr>
        <p:cNvPr id="202" name="Shape 202"/>
        <p:cNvGrpSpPr/>
        <p:nvPr/>
      </p:nvGrpSpPr>
      <p:grpSpPr>
        <a:xfrm>
          <a:off x="0" y="0"/>
          <a:ext cx="0" cy="0"/>
          <a:chOff x="0" y="0"/>
          <a:chExt cx="0" cy="0"/>
        </a:xfrm>
      </p:grpSpPr>
      <p:pic>
        <p:nvPicPr>
          <p:cNvPr descr=" " id="203" name="Google Shape;203;g2ca73e80c3b_0_179"/>
          <p:cNvPicPr preferRelativeResize="0"/>
          <p:nvPr/>
        </p:nvPicPr>
        <p:blipFill rotWithShape="1">
          <a:blip r:embed="rId3">
            <a:alphaModFix/>
          </a:blip>
          <a:srcRect b="0" l="0" r="0" t="0"/>
          <a:stretch/>
        </p:blipFill>
        <p:spPr>
          <a:xfrm>
            <a:off x="11101187" y="0"/>
            <a:ext cx="13285861" cy="13716000"/>
          </a:xfrm>
          <a:prstGeom prst="rect">
            <a:avLst/>
          </a:prstGeom>
          <a:noFill/>
          <a:ln>
            <a:noFill/>
          </a:ln>
        </p:spPr>
      </p:pic>
      <p:pic>
        <p:nvPicPr>
          <p:cNvPr descr=" " id="204" name="Google Shape;204;g2ca73e80c3b_0_179"/>
          <p:cNvPicPr preferRelativeResize="0"/>
          <p:nvPr/>
        </p:nvPicPr>
        <p:blipFill rotWithShape="1">
          <a:blip r:embed="rId4">
            <a:alphaModFix/>
          </a:blip>
          <a:srcRect b="0" l="0" r="0" t="0"/>
          <a:stretch/>
        </p:blipFill>
        <p:spPr>
          <a:xfrm>
            <a:off x="0" y="12700"/>
            <a:ext cx="22380197" cy="13703300"/>
          </a:xfrm>
          <a:prstGeom prst="rect">
            <a:avLst/>
          </a:prstGeom>
          <a:noFill/>
          <a:ln>
            <a:noFill/>
          </a:ln>
        </p:spPr>
      </p:pic>
      <p:pic>
        <p:nvPicPr>
          <p:cNvPr descr=" " id="205" name="Google Shape;205;g2ca73e80c3b_0_179"/>
          <p:cNvPicPr preferRelativeResize="0"/>
          <p:nvPr/>
        </p:nvPicPr>
        <p:blipFill rotWithShape="1">
          <a:blip r:embed="rId5">
            <a:alphaModFix/>
          </a:blip>
          <a:srcRect b="0" l="0" r="0" t="0"/>
          <a:stretch/>
        </p:blipFill>
        <p:spPr>
          <a:xfrm>
            <a:off x="609676" y="520700"/>
            <a:ext cx="1714714" cy="1689100"/>
          </a:xfrm>
          <a:prstGeom prst="rect">
            <a:avLst/>
          </a:prstGeom>
          <a:noFill/>
          <a:ln>
            <a:noFill/>
          </a:ln>
        </p:spPr>
      </p:pic>
      <p:pic>
        <p:nvPicPr>
          <p:cNvPr descr=" " id="206" name="Google Shape;206;g2ca73e80c3b_0_179"/>
          <p:cNvPicPr preferRelativeResize="0"/>
          <p:nvPr/>
        </p:nvPicPr>
        <p:blipFill rotWithShape="1">
          <a:blip r:embed="rId6">
            <a:alphaModFix/>
          </a:blip>
          <a:srcRect b="0" l="0" r="0" t="0"/>
          <a:stretch/>
        </p:blipFill>
        <p:spPr>
          <a:xfrm>
            <a:off x="1460683" y="1739900"/>
            <a:ext cx="1562295" cy="1536700"/>
          </a:xfrm>
          <a:prstGeom prst="rect">
            <a:avLst/>
          </a:prstGeom>
          <a:noFill/>
          <a:ln>
            <a:noFill/>
          </a:ln>
        </p:spPr>
      </p:pic>
      <p:pic>
        <p:nvPicPr>
          <p:cNvPr descr=" " id="207" name="Google Shape;207;g2ca73e80c3b_0_179"/>
          <p:cNvPicPr preferRelativeResize="0"/>
          <p:nvPr/>
        </p:nvPicPr>
        <p:blipFill rotWithShape="1">
          <a:blip r:embed="rId7">
            <a:alphaModFix/>
          </a:blip>
          <a:srcRect b="0" l="0" r="0" t="0"/>
          <a:stretch/>
        </p:blipFill>
        <p:spPr>
          <a:xfrm>
            <a:off x="20563870" y="10363200"/>
            <a:ext cx="2705438" cy="2667000"/>
          </a:xfrm>
          <a:prstGeom prst="rect">
            <a:avLst/>
          </a:prstGeom>
          <a:noFill/>
          <a:ln>
            <a:noFill/>
          </a:ln>
        </p:spPr>
      </p:pic>
      <p:pic>
        <p:nvPicPr>
          <p:cNvPr descr=" " id="208" name="Google Shape;208;g2ca73e80c3b_0_179"/>
          <p:cNvPicPr preferRelativeResize="0"/>
          <p:nvPr/>
        </p:nvPicPr>
        <p:blipFill rotWithShape="1">
          <a:blip r:embed="rId8">
            <a:alphaModFix/>
          </a:blip>
          <a:srcRect b="0" l="0" r="0" t="0"/>
          <a:stretch/>
        </p:blipFill>
        <p:spPr>
          <a:xfrm>
            <a:off x="609676" y="12204700"/>
            <a:ext cx="736692" cy="825500"/>
          </a:xfrm>
          <a:prstGeom prst="rect">
            <a:avLst/>
          </a:prstGeom>
          <a:noFill/>
          <a:ln>
            <a:noFill/>
          </a:ln>
        </p:spPr>
      </p:pic>
      <p:sp>
        <p:nvSpPr>
          <p:cNvPr id="209" name="Google Shape;209;g2ca73e80c3b_0_179"/>
          <p:cNvSpPr/>
          <p:nvPr/>
        </p:nvSpPr>
        <p:spPr>
          <a:xfrm>
            <a:off x="2091528" y="749300"/>
            <a:ext cx="20216700" cy="155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Goldman"/>
              <a:buNone/>
            </a:pPr>
            <a:r>
              <a:rPr b="1" i="0" lang="en-US" sz="8000" u="none" cap="none" strike="noStrike">
                <a:solidFill>
                  <a:srgbClr val="272727"/>
                </a:solidFill>
                <a:latin typeface="Goldman"/>
                <a:ea typeface="Goldman"/>
                <a:cs typeface="Goldman"/>
                <a:sym typeface="Goldman"/>
              </a:rPr>
              <a:t>The Magic of Dragons: A Research</a:t>
            </a:r>
            <a:endParaRPr b="0" i="0" sz="8000" u="none" cap="none" strike="noStrike">
              <a:solidFill>
                <a:schemeClr val="dk1"/>
              </a:solidFill>
              <a:latin typeface="Calibri"/>
              <a:ea typeface="Calibri"/>
              <a:cs typeface="Calibri"/>
              <a:sym typeface="Calibri"/>
            </a:endParaRPr>
          </a:p>
        </p:txBody>
      </p:sp>
      <p:sp>
        <p:nvSpPr>
          <p:cNvPr id="210" name="Google Shape;210;g2ca73e80c3b_0_179"/>
          <p:cNvSpPr/>
          <p:nvPr/>
        </p:nvSpPr>
        <p:spPr>
          <a:xfrm>
            <a:off x="2146568" y="4025900"/>
            <a:ext cx="8205300" cy="820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g2ca73e80c3b_0_179"/>
          <p:cNvSpPr/>
          <p:nvPr/>
        </p:nvSpPr>
        <p:spPr>
          <a:xfrm>
            <a:off x="2146568" y="4025900"/>
            <a:ext cx="8205300" cy="8204100"/>
          </a:xfrm>
          <a:prstGeom prst="ellipse">
            <a:avLst/>
          </a:prstGeom>
          <a:solidFill>
            <a:srgbClr val="2D4C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g2ca73e80c3b_0_179"/>
          <p:cNvSpPr/>
          <p:nvPr/>
        </p:nvSpPr>
        <p:spPr>
          <a:xfrm>
            <a:off x="3175397" y="5918200"/>
            <a:ext cx="6160200" cy="6159600"/>
          </a:xfrm>
          <a:prstGeom prst="ellipse">
            <a:avLst/>
          </a:prstGeom>
          <a:solidFill>
            <a:srgbClr val="CAD5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g2ca73e80c3b_0_179"/>
          <p:cNvSpPr/>
          <p:nvPr/>
        </p:nvSpPr>
        <p:spPr>
          <a:xfrm>
            <a:off x="4204225" y="7797800"/>
            <a:ext cx="4089900" cy="40893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g2ca73e80c3b_0_179"/>
          <p:cNvSpPr/>
          <p:nvPr/>
        </p:nvSpPr>
        <p:spPr>
          <a:xfrm>
            <a:off x="5283860" y="4559300"/>
            <a:ext cx="19179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Goldman"/>
              <a:buNone/>
            </a:pPr>
            <a:r>
              <a:rPr b="1" i="0" lang="en-US" sz="4800" u="none" cap="none" strike="noStrike">
                <a:solidFill>
                  <a:srgbClr val="FFFFFF"/>
                </a:solidFill>
                <a:latin typeface="Goldman"/>
                <a:ea typeface="Goldman"/>
                <a:cs typeface="Goldman"/>
                <a:sym typeface="Goldman"/>
              </a:rPr>
              <a:t>6.7M</a:t>
            </a:r>
            <a:endParaRPr b="0" i="0" sz="4800" u="none" cap="none" strike="noStrike">
              <a:solidFill>
                <a:schemeClr val="dk1"/>
              </a:solidFill>
              <a:latin typeface="Calibri"/>
              <a:ea typeface="Calibri"/>
              <a:cs typeface="Calibri"/>
              <a:sym typeface="Calibri"/>
            </a:endParaRPr>
          </a:p>
        </p:txBody>
      </p:sp>
      <p:sp>
        <p:nvSpPr>
          <p:cNvPr id="215" name="Google Shape;215;g2ca73e80c3b_0_179"/>
          <p:cNvSpPr/>
          <p:nvPr/>
        </p:nvSpPr>
        <p:spPr>
          <a:xfrm>
            <a:off x="5309264" y="9372600"/>
            <a:ext cx="18924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D4C4E"/>
              </a:buClr>
              <a:buSzPts val="4800"/>
              <a:buFont typeface="Goldman"/>
              <a:buNone/>
            </a:pPr>
            <a:r>
              <a:rPr b="1" i="0" lang="en-US" sz="4800" u="none" cap="none" strike="noStrike">
                <a:solidFill>
                  <a:srgbClr val="2D4C4E"/>
                </a:solidFill>
                <a:latin typeface="Goldman"/>
                <a:ea typeface="Goldman"/>
                <a:cs typeface="Goldman"/>
                <a:sym typeface="Goldman"/>
              </a:rPr>
              <a:t>2.3M</a:t>
            </a:r>
            <a:endParaRPr b="0" i="0" sz="4800" u="none" cap="none" strike="noStrike">
              <a:solidFill>
                <a:schemeClr val="dk1"/>
              </a:solidFill>
              <a:latin typeface="Calibri"/>
              <a:ea typeface="Calibri"/>
              <a:cs typeface="Calibri"/>
              <a:sym typeface="Calibri"/>
            </a:endParaRPr>
          </a:p>
        </p:txBody>
      </p:sp>
      <p:sp>
        <p:nvSpPr>
          <p:cNvPr id="216" name="Google Shape;216;g2ca73e80c3b_0_179"/>
          <p:cNvSpPr/>
          <p:nvPr/>
        </p:nvSpPr>
        <p:spPr>
          <a:xfrm>
            <a:off x="5233054" y="6438900"/>
            <a:ext cx="20322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Goldman"/>
              <a:buNone/>
            </a:pPr>
            <a:r>
              <a:rPr b="1" i="0" lang="en-US" sz="4800" u="none" cap="none" strike="noStrike">
                <a:solidFill>
                  <a:srgbClr val="FFFFFF"/>
                </a:solidFill>
                <a:latin typeface="Goldman"/>
                <a:ea typeface="Goldman"/>
                <a:cs typeface="Goldman"/>
                <a:sym typeface="Goldman"/>
              </a:rPr>
              <a:t>4.4M</a:t>
            </a:r>
            <a:endParaRPr b="0" i="0" sz="4800" u="none" cap="none" strike="noStrike">
              <a:solidFill>
                <a:schemeClr val="dk1"/>
              </a:solidFill>
              <a:latin typeface="Calibri"/>
              <a:ea typeface="Calibri"/>
              <a:cs typeface="Calibri"/>
              <a:sym typeface="Calibri"/>
            </a:endParaRPr>
          </a:p>
        </p:txBody>
      </p:sp>
      <p:sp>
        <p:nvSpPr>
          <p:cNvPr id="217" name="Google Shape;217;g2ca73e80c3b_0_17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8" name="Google Shape;218;g2ca73e80c3b_0_179"/>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219" name="Google Shape;219;g2ca73e80c3b_0_179"/>
          <p:cNvSpPr/>
          <p:nvPr/>
        </p:nvSpPr>
        <p:spPr>
          <a:xfrm>
            <a:off x="12638080" y="3594100"/>
            <a:ext cx="84594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0" name="Google Shape;220;g2ca73e80c3b_0_179"/>
          <p:cNvPicPr preferRelativeResize="0"/>
          <p:nvPr/>
        </p:nvPicPr>
        <p:blipFill rotWithShape="1">
          <a:blip r:embed="rId10">
            <a:alphaModFix/>
          </a:blip>
          <a:srcRect b="0" l="0" r="0" t="0"/>
          <a:stretch/>
        </p:blipFill>
        <p:spPr>
          <a:xfrm>
            <a:off x="12638080" y="3594100"/>
            <a:ext cx="1013733" cy="1117600"/>
          </a:xfrm>
          <a:prstGeom prst="rect">
            <a:avLst/>
          </a:prstGeom>
          <a:noFill/>
          <a:ln>
            <a:noFill/>
          </a:ln>
        </p:spPr>
      </p:pic>
      <p:sp>
        <p:nvSpPr>
          <p:cNvPr id="221" name="Google Shape;221;g2ca73e80c3b_0_179"/>
          <p:cNvSpPr/>
          <p:nvPr/>
        </p:nvSpPr>
        <p:spPr>
          <a:xfrm>
            <a:off x="12638080" y="50165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g2ca73e80c3b_0_179"/>
          <p:cNvSpPr/>
          <p:nvPr/>
        </p:nvSpPr>
        <p:spPr>
          <a:xfrm>
            <a:off x="12638080" y="50165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23" name="Google Shape;223;g2ca73e80c3b_0_179"/>
          <p:cNvSpPr/>
          <p:nvPr/>
        </p:nvSpPr>
        <p:spPr>
          <a:xfrm>
            <a:off x="12638080" y="6946900"/>
            <a:ext cx="84594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4" name="Google Shape;224;g2ca73e80c3b_0_179"/>
          <p:cNvPicPr preferRelativeResize="0"/>
          <p:nvPr/>
        </p:nvPicPr>
        <p:blipFill rotWithShape="1">
          <a:blip r:embed="rId11">
            <a:alphaModFix/>
          </a:blip>
          <a:srcRect b="0" l="0" r="0" t="0"/>
          <a:stretch/>
        </p:blipFill>
        <p:spPr>
          <a:xfrm>
            <a:off x="12638080" y="6946900"/>
            <a:ext cx="1131967" cy="1117600"/>
          </a:xfrm>
          <a:prstGeom prst="rect">
            <a:avLst/>
          </a:prstGeom>
          <a:noFill/>
          <a:ln>
            <a:noFill/>
          </a:ln>
        </p:spPr>
      </p:pic>
      <p:sp>
        <p:nvSpPr>
          <p:cNvPr id="225" name="Google Shape;225;g2ca73e80c3b_0_179"/>
          <p:cNvSpPr/>
          <p:nvPr/>
        </p:nvSpPr>
        <p:spPr>
          <a:xfrm>
            <a:off x="12638080" y="83693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g2ca73e80c3b_0_179"/>
          <p:cNvSpPr/>
          <p:nvPr/>
        </p:nvSpPr>
        <p:spPr>
          <a:xfrm>
            <a:off x="12638080" y="83693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Music of the Elves": Immerse yourself in the enchanting music of the elves.</a:t>
            </a:r>
            <a:endParaRPr b="0" i="0" sz="3200" u="none" cap="none" strike="noStrike">
              <a:solidFill>
                <a:schemeClr val="dk1"/>
              </a:solidFill>
              <a:latin typeface="Calibri"/>
              <a:ea typeface="Calibri"/>
              <a:cs typeface="Calibri"/>
              <a:sym typeface="Calibri"/>
            </a:endParaRPr>
          </a:p>
        </p:txBody>
      </p:sp>
      <p:sp>
        <p:nvSpPr>
          <p:cNvPr id="227" name="Google Shape;227;g2ca73e80c3b_0_179"/>
          <p:cNvSpPr/>
          <p:nvPr/>
        </p:nvSpPr>
        <p:spPr>
          <a:xfrm>
            <a:off x="12638080" y="10299700"/>
            <a:ext cx="84594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8" name="Google Shape;228;g2ca73e80c3b_0_179"/>
          <p:cNvPicPr preferRelativeResize="0"/>
          <p:nvPr/>
        </p:nvPicPr>
        <p:blipFill rotWithShape="1">
          <a:blip r:embed="rId12">
            <a:alphaModFix/>
          </a:blip>
          <a:srcRect b="0" l="0" r="0" t="0"/>
          <a:stretch/>
        </p:blipFill>
        <p:spPr>
          <a:xfrm>
            <a:off x="12638080" y="10299700"/>
            <a:ext cx="1181694" cy="1117600"/>
          </a:xfrm>
          <a:prstGeom prst="rect">
            <a:avLst/>
          </a:prstGeom>
          <a:noFill/>
          <a:ln>
            <a:noFill/>
          </a:ln>
        </p:spPr>
      </p:pic>
      <p:sp>
        <p:nvSpPr>
          <p:cNvPr id="229" name="Google Shape;229;g2ca73e80c3b_0_179"/>
          <p:cNvSpPr/>
          <p:nvPr/>
        </p:nvSpPr>
        <p:spPr>
          <a:xfrm>
            <a:off x="12638080" y="117221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g2ca73e80c3b_0_179"/>
          <p:cNvSpPr/>
          <p:nvPr/>
        </p:nvSpPr>
        <p:spPr>
          <a:xfrm>
            <a:off x="12638080" y="117221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2024-04-09T09:31:52Z</dcterms:created>
  <dc:creator>PptxGenJS</dc:creator>
</cp:coreProperties>
</file>