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4" name="Google Shape;3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3" name="Google Shape;38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3" name="Google Shape;41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5" name="Google Shape;43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8" name="Google Shape;44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4" name="Google Shape;47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3" name="Google Shape;57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4" name="Google Shape;614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77" name="Google Shape;677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0" name="Google Shape;69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9" name="Google Shape;73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4" name="Google Shape;784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5" name="Google Shape;82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40" name="Google Shape;84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5" name="Google Shape;2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>
  <p:cSld name="Slide 10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/>
          <p:nvPr>
            <p:ph idx="2" type="pic"/>
          </p:nvPr>
        </p:nvSpPr>
        <p:spPr>
          <a:xfrm>
            <a:off x="5334732" y="1870437"/>
            <a:ext cx="1515984" cy="15159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8" name="Google Shape;38;p11"/>
          <p:cNvSpPr/>
          <p:nvPr>
            <p:ph idx="3" type="pic"/>
          </p:nvPr>
        </p:nvSpPr>
        <p:spPr>
          <a:xfrm>
            <a:off x="4126680" y="3975205"/>
            <a:ext cx="1516788" cy="1516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9" name="Google Shape;39;p11"/>
          <p:cNvSpPr/>
          <p:nvPr>
            <p:ph idx="4" type="pic"/>
          </p:nvPr>
        </p:nvSpPr>
        <p:spPr>
          <a:xfrm>
            <a:off x="6553881" y="3975205"/>
            <a:ext cx="1516770" cy="1516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/>
          <p:nvPr>
            <p:ph idx="2" type="pic"/>
          </p:nvPr>
        </p:nvSpPr>
        <p:spPr>
          <a:xfrm>
            <a:off x="4955232" y="2758452"/>
            <a:ext cx="2281532" cy="2281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idx="10" type="dt"/>
          </p:nvPr>
        </p:nvSpPr>
        <p:spPr>
          <a:xfrm>
            <a:off x="609601" y="6356354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11" type="ftr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/>
          <p:nvPr/>
        </p:nvSpPr>
        <p:spPr>
          <a:xfrm>
            <a:off x="10154028" y="573262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8" name="Google Shape;48;p14"/>
          <p:cNvSpPr/>
          <p:nvPr>
            <p:ph idx="2" type="pic"/>
          </p:nvPr>
        </p:nvSpPr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3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aramond"/>
              <a:buNone/>
              <a:defRPr b="0" i="0" sz="4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>
            <p:ph idx="2" type="pic"/>
          </p:nvPr>
        </p:nvSpPr>
        <p:spPr>
          <a:xfrm>
            <a:off x="1604254" y="1203305"/>
            <a:ext cx="2313491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6" name="Google Shape;16;p4"/>
          <p:cNvSpPr/>
          <p:nvPr>
            <p:ph idx="3" type="pic"/>
          </p:nvPr>
        </p:nvSpPr>
        <p:spPr>
          <a:xfrm>
            <a:off x="1604254" y="3711066"/>
            <a:ext cx="2313491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7" name="Google Shape;17;p4"/>
          <p:cNvSpPr/>
          <p:nvPr>
            <p:ph idx="4" type="pic"/>
          </p:nvPr>
        </p:nvSpPr>
        <p:spPr>
          <a:xfrm>
            <a:off x="8274254" y="1203305"/>
            <a:ext cx="2313490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8" name="Google Shape;18;p4"/>
          <p:cNvSpPr/>
          <p:nvPr>
            <p:ph idx="5" type="pic"/>
          </p:nvPr>
        </p:nvSpPr>
        <p:spPr>
          <a:xfrm>
            <a:off x="8274254" y="3711066"/>
            <a:ext cx="2313490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/>
          <p:nvPr>
            <p:ph idx="2" type="pic"/>
          </p:nvPr>
        </p:nvSpPr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/>
          <p:nvPr>
            <p:ph idx="2" type="pic"/>
          </p:nvPr>
        </p:nvSpPr>
        <p:spPr>
          <a:xfrm>
            <a:off x="977676" y="2266950"/>
            <a:ext cx="3228975" cy="3228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>
  <p:cSld name="Slide 1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/>
          <p:nvPr>
            <p:ph idx="2" type="pic"/>
          </p:nvPr>
        </p:nvSpPr>
        <p:spPr>
          <a:xfrm>
            <a:off x="4274650" y="1572533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6" name="Google Shape;26;p8"/>
          <p:cNvSpPr/>
          <p:nvPr>
            <p:ph idx="3" type="pic"/>
          </p:nvPr>
        </p:nvSpPr>
        <p:spPr>
          <a:xfrm>
            <a:off x="6148519" y="1572533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7" name="Google Shape;27;p8"/>
          <p:cNvSpPr/>
          <p:nvPr>
            <p:ph idx="4" type="pic"/>
          </p:nvPr>
        </p:nvSpPr>
        <p:spPr>
          <a:xfrm>
            <a:off x="4274650" y="3652027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8" name="Google Shape;28;p8"/>
          <p:cNvSpPr/>
          <p:nvPr>
            <p:ph idx="5" type="pic"/>
          </p:nvPr>
        </p:nvSpPr>
        <p:spPr>
          <a:xfrm>
            <a:off x="6148519" y="3652027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/>
          <p:nvPr>
            <p:ph idx="2" type="pic"/>
          </p:nvPr>
        </p:nvSpPr>
        <p:spPr>
          <a:xfrm>
            <a:off x="828676" y="2078112"/>
            <a:ext cx="4457700" cy="2698111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>
  <p:cSld name="Slide 9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/>
          <p:nvPr>
            <p:ph idx="2" type="pic"/>
          </p:nvPr>
        </p:nvSpPr>
        <p:spPr>
          <a:xfrm>
            <a:off x="1198268" y="163671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3" name="Google Shape;33;p10"/>
          <p:cNvSpPr/>
          <p:nvPr>
            <p:ph idx="3" type="pic"/>
          </p:nvPr>
        </p:nvSpPr>
        <p:spPr>
          <a:xfrm>
            <a:off x="6419298" y="163671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4" name="Google Shape;34;p10"/>
          <p:cNvSpPr/>
          <p:nvPr>
            <p:ph idx="4" type="pic"/>
          </p:nvPr>
        </p:nvSpPr>
        <p:spPr>
          <a:xfrm>
            <a:off x="1198268" y="396088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5" name="Google Shape;35;p10"/>
          <p:cNvSpPr/>
          <p:nvPr>
            <p:ph idx="5" type="pic"/>
          </p:nvPr>
        </p:nvSpPr>
        <p:spPr>
          <a:xfrm>
            <a:off x="6419298" y="396088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/>
          <p:nvPr/>
        </p:nvSpPr>
        <p:spPr>
          <a:xfrm>
            <a:off x="319315" y="366486"/>
            <a:ext cx="11553371" cy="612502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jpg"/><Relationship Id="rId4" Type="http://schemas.openxmlformats.org/officeDocument/2006/relationships/image" Target="../media/image2.jpg"/><Relationship Id="rId5" Type="http://schemas.openxmlformats.org/officeDocument/2006/relationships/image" Target="../media/image18.jpg"/><Relationship Id="rId6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jpg"/><Relationship Id="rId4" Type="http://schemas.openxmlformats.org/officeDocument/2006/relationships/image" Target="../media/image14.jpg"/><Relationship Id="rId5" Type="http://schemas.openxmlformats.org/officeDocument/2006/relationships/image" Target="../media/image4.jpg"/><Relationship Id="rId6" Type="http://schemas.openxmlformats.org/officeDocument/2006/relationships/image" Target="../media/image1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jpg"/><Relationship Id="rId4" Type="http://schemas.openxmlformats.org/officeDocument/2006/relationships/image" Target="../media/image16.jpg"/><Relationship Id="rId5" Type="http://schemas.openxmlformats.org/officeDocument/2006/relationships/image" Target="../media/image19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0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1.png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6" Type="http://schemas.openxmlformats.org/officeDocument/2006/relationships/hyperlink" Target="https://googleslides.org/free-templates/biology-presentation-slid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jpg"/><Relationship Id="rId4" Type="http://schemas.openxmlformats.org/officeDocument/2006/relationships/image" Target="../media/image1.jpg"/><Relationship Id="rId5" Type="http://schemas.openxmlformats.org/officeDocument/2006/relationships/image" Target="../media/image8.jpg"/><Relationship Id="rId6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6"/>
          <p:cNvPicPr preferRelativeResize="0"/>
          <p:nvPr/>
        </p:nvPicPr>
        <p:blipFill rotWithShape="1">
          <a:blip r:embed="rId3">
            <a:alphaModFix/>
          </a:blip>
          <a:srcRect b="729" l="728" r="729" t="728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6"/>
          <p:cNvSpPr txBox="1"/>
          <p:nvPr/>
        </p:nvSpPr>
        <p:spPr>
          <a:xfrm>
            <a:off x="3781105" y="2892575"/>
            <a:ext cx="462979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5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SWEET CAFE</a:t>
            </a:r>
            <a:endParaRPr b="1" i="0" sz="54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8" name="Google Shape;58;p16"/>
          <p:cNvSpPr/>
          <p:nvPr/>
        </p:nvSpPr>
        <p:spPr>
          <a:xfrm>
            <a:off x="4365607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9" name="Google Shape;59;p16"/>
          <p:cNvSpPr txBox="1"/>
          <p:nvPr/>
        </p:nvSpPr>
        <p:spPr>
          <a:xfrm>
            <a:off x="4334588" y="3943111"/>
            <a:ext cx="103146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Powerpoint</a:t>
            </a:r>
            <a:endParaRPr b="1" i="0" sz="10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" name="Google Shape;60;p16"/>
          <p:cNvSpPr/>
          <p:nvPr/>
        </p:nvSpPr>
        <p:spPr>
          <a:xfrm>
            <a:off x="5674819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" name="Google Shape;61;p16"/>
          <p:cNvSpPr txBox="1"/>
          <p:nvPr/>
        </p:nvSpPr>
        <p:spPr>
          <a:xfrm>
            <a:off x="5643800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Keynote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" name="Google Shape;62;p16"/>
          <p:cNvSpPr/>
          <p:nvPr/>
        </p:nvSpPr>
        <p:spPr>
          <a:xfrm>
            <a:off x="6984030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" name="Google Shape;63;p16"/>
          <p:cNvSpPr txBox="1"/>
          <p:nvPr/>
        </p:nvSpPr>
        <p:spPr>
          <a:xfrm>
            <a:off x="6953011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Slides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" name="Google Shape;64;p16"/>
          <p:cNvSpPr/>
          <p:nvPr/>
        </p:nvSpPr>
        <p:spPr>
          <a:xfrm>
            <a:off x="3531476" y="2468605"/>
            <a:ext cx="50554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PRESENTATION TEMPALTE</a:t>
            </a:r>
            <a:endParaRPr b="0" i="0" sz="2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5" name="Google Shape;65;p16"/>
          <p:cNvSpPr/>
          <p:nvPr/>
        </p:nvSpPr>
        <p:spPr>
          <a:xfrm>
            <a:off x="3531476" y="6224464"/>
            <a:ext cx="50554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Powered by GoogleSlides.org</a:t>
            </a:r>
            <a:endParaRPr b="1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25"/>
          <p:cNvGrpSpPr/>
          <p:nvPr/>
        </p:nvGrpSpPr>
        <p:grpSpPr>
          <a:xfrm>
            <a:off x="3156694" y="1905325"/>
            <a:ext cx="5869235" cy="3793457"/>
            <a:chOff x="3156694" y="1720500"/>
            <a:chExt cx="5869235" cy="3793457"/>
          </a:xfrm>
        </p:grpSpPr>
        <p:cxnSp>
          <p:nvCxnSpPr>
            <p:cNvPr id="308" name="Google Shape;308;p25"/>
            <p:cNvCxnSpPr/>
            <p:nvPr/>
          </p:nvCxnSpPr>
          <p:spPr>
            <a:xfrm rot="5400000">
              <a:off x="6487564" y="3603468"/>
              <a:ext cx="2651851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9" name="Google Shape;309;p25"/>
            <p:cNvCxnSpPr/>
            <p:nvPr/>
          </p:nvCxnSpPr>
          <p:spPr>
            <a:xfrm>
              <a:off x="7812485" y="2277543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0" name="Google Shape;310;p25"/>
            <p:cNvCxnSpPr/>
            <p:nvPr/>
          </p:nvCxnSpPr>
          <p:spPr>
            <a:xfrm>
              <a:off x="7812485" y="4928388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1" name="Google Shape;311;p25"/>
            <p:cNvCxnSpPr/>
            <p:nvPr/>
          </p:nvCxnSpPr>
          <p:spPr>
            <a:xfrm flipH="1" rot="10800000">
              <a:off x="7257770" y="3606177"/>
              <a:ext cx="549895" cy="4409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lg" w="lg" type="oval"/>
              <a:tailEnd len="sm" w="sm" type="none"/>
            </a:ln>
          </p:spPr>
        </p:cxnSp>
        <p:sp>
          <p:nvSpPr>
            <p:cNvPr id="312" name="Google Shape;312;p25"/>
            <p:cNvSpPr/>
            <p:nvPr/>
          </p:nvSpPr>
          <p:spPr>
            <a:xfrm>
              <a:off x="8279026" y="190533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13" name="Google Shape;313;p25"/>
            <p:cNvCxnSpPr/>
            <p:nvPr/>
          </p:nvCxnSpPr>
          <p:spPr>
            <a:xfrm>
              <a:off x="7812485" y="3607375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4" name="Google Shape;314;p25"/>
            <p:cNvSpPr/>
            <p:nvPr/>
          </p:nvSpPr>
          <p:spPr>
            <a:xfrm>
              <a:off x="8279026" y="3225230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5" name="Google Shape;315;p25"/>
            <p:cNvSpPr/>
            <p:nvPr/>
          </p:nvSpPr>
          <p:spPr>
            <a:xfrm>
              <a:off x="8279026" y="455115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16" name="Google Shape;316;p25"/>
            <p:cNvCxnSpPr/>
            <p:nvPr/>
          </p:nvCxnSpPr>
          <p:spPr>
            <a:xfrm rot="-5400000">
              <a:off x="3043208" y="3597911"/>
              <a:ext cx="2651851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7" name="Google Shape;317;p25"/>
            <p:cNvCxnSpPr/>
            <p:nvPr/>
          </p:nvCxnSpPr>
          <p:spPr>
            <a:xfrm rot="10800000">
              <a:off x="3907270" y="4923836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25"/>
            <p:cNvCxnSpPr/>
            <p:nvPr/>
          </p:nvCxnSpPr>
          <p:spPr>
            <a:xfrm rot="10800000">
              <a:off x="3907270" y="2272991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9" name="Google Shape;319;p25"/>
            <p:cNvCxnSpPr/>
            <p:nvPr/>
          </p:nvCxnSpPr>
          <p:spPr>
            <a:xfrm rot="10800000">
              <a:off x="4374961" y="3599881"/>
              <a:ext cx="562169" cy="927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lg" w="lg" type="oval"/>
              <a:tailEnd len="sm" w="sm" type="none"/>
            </a:ln>
          </p:spPr>
        </p:cxnSp>
        <p:sp>
          <p:nvSpPr>
            <p:cNvPr id="320" name="Google Shape;320;p25"/>
            <p:cNvSpPr/>
            <p:nvPr/>
          </p:nvSpPr>
          <p:spPr>
            <a:xfrm rot="10800000">
              <a:off x="3156694" y="455115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21" name="Google Shape;321;p25"/>
            <p:cNvCxnSpPr/>
            <p:nvPr/>
          </p:nvCxnSpPr>
          <p:spPr>
            <a:xfrm rot="10800000">
              <a:off x="3907270" y="3599339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22" name="Google Shape;322;p25"/>
            <p:cNvSpPr/>
            <p:nvPr/>
          </p:nvSpPr>
          <p:spPr>
            <a:xfrm rot="10800000">
              <a:off x="3156694" y="3231259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23" name="Google Shape;323;p25"/>
            <p:cNvSpPr/>
            <p:nvPr/>
          </p:nvSpPr>
          <p:spPr>
            <a:xfrm rot="10800000">
              <a:off x="3156694" y="190533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24" name="Google Shape;324;p25"/>
            <p:cNvGrpSpPr/>
            <p:nvPr/>
          </p:nvGrpSpPr>
          <p:grpSpPr>
            <a:xfrm>
              <a:off x="5056526" y="1720500"/>
              <a:ext cx="2090003" cy="3793457"/>
              <a:chOff x="5056525" y="2002973"/>
              <a:chExt cx="2090002" cy="3793457"/>
            </a:xfrm>
          </p:grpSpPr>
          <p:grpSp>
            <p:nvGrpSpPr>
              <p:cNvPr id="325" name="Google Shape;325;p25"/>
              <p:cNvGrpSpPr/>
              <p:nvPr/>
            </p:nvGrpSpPr>
            <p:grpSpPr>
              <a:xfrm>
                <a:off x="5543793" y="4266592"/>
                <a:ext cx="1096350" cy="1529838"/>
                <a:chOff x="4499466" y="1718459"/>
                <a:chExt cx="546286" cy="762283"/>
              </a:xfrm>
            </p:grpSpPr>
            <p:sp>
              <p:nvSpPr>
                <p:cNvPr id="326" name="Google Shape;326;p25"/>
                <p:cNvSpPr/>
                <p:nvPr/>
              </p:nvSpPr>
              <p:spPr>
                <a:xfrm>
                  <a:off x="4499466" y="1718459"/>
                  <a:ext cx="546286" cy="762283"/>
                </a:xfrm>
                <a:custGeom>
                  <a:rect b="b" l="l" r="r" t="t"/>
                  <a:pathLst>
                    <a:path extrusionOk="0" h="2910" w="2087">
                      <a:moveTo>
                        <a:pt x="1044" y="0"/>
                      </a:moveTo>
                      <a:lnTo>
                        <a:pt x="400" y="0"/>
                      </a:lnTo>
                      <a:lnTo>
                        <a:pt x="349" y="71"/>
                      </a:lnTo>
                      <a:lnTo>
                        <a:pt x="300" y="144"/>
                      </a:lnTo>
                      <a:lnTo>
                        <a:pt x="275" y="180"/>
                      </a:lnTo>
                      <a:lnTo>
                        <a:pt x="253" y="217"/>
                      </a:lnTo>
                      <a:lnTo>
                        <a:pt x="229" y="254"/>
                      </a:lnTo>
                      <a:lnTo>
                        <a:pt x="206" y="292"/>
                      </a:lnTo>
                      <a:lnTo>
                        <a:pt x="185" y="329"/>
                      </a:lnTo>
                      <a:lnTo>
                        <a:pt x="164" y="367"/>
                      </a:lnTo>
                      <a:lnTo>
                        <a:pt x="144" y="406"/>
                      </a:lnTo>
                      <a:lnTo>
                        <a:pt x="124" y="445"/>
                      </a:lnTo>
                      <a:lnTo>
                        <a:pt x="107" y="485"/>
                      </a:lnTo>
                      <a:lnTo>
                        <a:pt x="90" y="524"/>
                      </a:lnTo>
                      <a:lnTo>
                        <a:pt x="74" y="564"/>
                      </a:lnTo>
                      <a:lnTo>
                        <a:pt x="60" y="605"/>
                      </a:lnTo>
                      <a:lnTo>
                        <a:pt x="47" y="646"/>
                      </a:lnTo>
                      <a:lnTo>
                        <a:pt x="36" y="688"/>
                      </a:lnTo>
                      <a:lnTo>
                        <a:pt x="25" y="730"/>
                      </a:lnTo>
                      <a:lnTo>
                        <a:pt x="18" y="773"/>
                      </a:lnTo>
                      <a:lnTo>
                        <a:pt x="11" y="816"/>
                      </a:lnTo>
                      <a:lnTo>
                        <a:pt x="6" y="860"/>
                      </a:lnTo>
                      <a:lnTo>
                        <a:pt x="2" y="905"/>
                      </a:lnTo>
                      <a:lnTo>
                        <a:pt x="0" y="950"/>
                      </a:lnTo>
                      <a:lnTo>
                        <a:pt x="2" y="995"/>
                      </a:lnTo>
                      <a:lnTo>
                        <a:pt x="4" y="1041"/>
                      </a:lnTo>
                      <a:lnTo>
                        <a:pt x="10" y="1088"/>
                      </a:lnTo>
                      <a:lnTo>
                        <a:pt x="16" y="1136"/>
                      </a:lnTo>
                      <a:lnTo>
                        <a:pt x="25" y="1185"/>
                      </a:lnTo>
                      <a:lnTo>
                        <a:pt x="37" y="1234"/>
                      </a:lnTo>
                      <a:lnTo>
                        <a:pt x="52" y="1284"/>
                      </a:lnTo>
                      <a:lnTo>
                        <a:pt x="68" y="1334"/>
                      </a:lnTo>
                      <a:lnTo>
                        <a:pt x="255" y="1127"/>
                      </a:lnTo>
                      <a:lnTo>
                        <a:pt x="250" y="1168"/>
                      </a:lnTo>
                      <a:lnTo>
                        <a:pt x="246" y="1209"/>
                      </a:lnTo>
                      <a:lnTo>
                        <a:pt x="245" y="1251"/>
                      </a:lnTo>
                      <a:lnTo>
                        <a:pt x="245" y="1294"/>
                      </a:lnTo>
                      <a:lnTo>
                        <a:pt x="247" y="1338"/>
                      </a:lnTo>
                      <a:lnTo>
                        <a:pt x="250" y="1383"/>
                      </a:lnTo>
                      <a:lnTo>
                        <a:pt x="255" y="1429"/>
                      </a:lnTo>
                      <a:lnTo>
                        <a:pt x="262" y="1475"/>
                      </a:lnTo>
                      <a:lnTo>
                        <a:pt x="271" y="1523"/>
                      </a:lnTo>
                      <a:lnTo>
                        <a:pt x="282" y="1572"/>
                      </a:lnTo>
                      <a:lnTo>
                        <a:pt x="294" y="1622"/>
                      </a:lnTo>
                      <a:lnTo>
                        <a:pt x="308" y="1672"/>
                      </a:lnTo>
                      <a:lnTo>
                        <a:pt x="325" y="1724"/>
                      </a:lnTo>
                      <a:lnTo>
                        <a:pt x="344" y="1776"/>
                      </a:lnTo>
                      <a:lnTo>
                        <a:pt x="363" y="1829"/>
                      </a:lnTo>
                      <a:lnTo>
                        <a:pt x="386" y="1883"/>
                      </a:lnTo>
                      <a:lnTo>
                        <a:pt x="410" y="1939"/>
                      </a:lnTo>
                      <a:lnTo>
                        <a:pt x="436" y="1996"/>
                      </a:lnTo>
                      <a:lnTo>
                        <a:pt x="465" y="2054"/>
                      </a:lnTo>
                      <a:lnTo>
                        <a:pt x="496" y="2113"/>
                      </a:lnTo>
                      <a:lnTo>
                        <a:pt x="529" y="2173"/>
                      </a:lnTo>
                      <a:lnTo>
                        <a:pt x="564" y="2233"/>
                      </a:lnTo>
                      <a:lnTo>
                        <a:pt x="601" y="2295"/>
                      </a:lnTo>
                      <a:lnTo>
                        <a:pt x="641" y="2359"/>
                      </a:lnTo>
                      <a:lnTo>
                        <a:pt x="683" y="2424"/>
                      </a:lnTo>
                      <a:lnTo>
                        <a:pt x="727" y="2490"/>
                      </a:lnTo>
                      <a:lnTo>
                        <a:pt x="774" y="2557"/>
                      </a:lnTo>
                      <a:lnTo>
                        <a:pt x="823" y="2624"/>
                      </a:lnTo>
                      <a:lnTo>
                        <a:pt x="875" y="2694"/>
                      </a:lnTo>
                      <a:lnTo>
                        <a:pt x="929" y="2764"/>
                      </a:lnTo>
                      <a:lnTo>
                        <a:pt x="985" y="2837"/>
                      </a:lnTo>
                      <a:lnTo>
                        <a:pt x="1044" y="2910"/>
                      </a:lnTo>
                      <a:lnTo>
                        <a:pt x="1103" y="2837"/>
                      </a:lnTo>
                      <a:lnTo>
                        <a:pt x="1160" y="2764"/>
                      </a:lnTo>
                      <a:lnTo>
                        <a:pt x="1214" y="2694"/>
                      </a:lnTo>
                      <a:lnTo>
                        <a:pt x="1265" y="2624"/>
                      </a:lnTo>
                      <a:lnTo>
                        <a:pt x="1314" y="2557"/>
                      </a:lnTo>
                      <a:lnTo>
                        <a:pt x="1360" y="2490"/>
                      </a:lnTo>
                      <a:lnTo>
                        <a:pt x="1405" y="2424"/>
                      </a:lnTo>
                      <a:lnTo>
                        <a:pt x="1448" y="2359"/>
                      </a:lnTo>
                      <a:lnTo>
                        <a:pt x="1487" y="2295"/>
                      </a:lnTo>
                      <a:lnTo>
                        <a:pt x="1524" y="2233"/>
                      </a:lnTo>
                      <a:lnTo>
                        <a:pt x="1560" y="2173"/>
                      </a:lnTo>
                      <a:lnTo>
                        <a:pt x="1593" y="2113"/>
                      </a:lnTo>
                      <a:lnTo>
                        <a:pt x="1623" y="2054"/>
                      </a:lnTo>
                      <a:lnTo>
                        <a:pt x="1652" y="1996"/>
                      </a:lnTo>
                      <a:lnTo>
                        <a:pt x="1679" y="1939"/>
                      </a:lnTo>
                      <a:lnTo>
                        <a:pt x="1702" y="1883"/>
                      </a:lnTo>
                      <a:lnTo>
                        <a:pt x="1725" y="1829"/>
                      </a:lnTo>
                      <a:lnTo>
                        <a:pt x="1745" y="1776"/>
                      </a:lnTo>
                      <a:lnTo>
                        <a:pt x="1763" y="1724"/>
                      </a:lnTo>
                      <a:lnTo>
                        <a:pt x="1779" y="1672"/>
                      </a:lnTo>
                      <a:lnTo>
                        <a:pt x="1794" y="1622"/>
                      </a:lnTo>
                      <a:lnTo>
                        <a:pt x="1807" y="1572"/>
                      </a:lnTo>
                      <a:lnTo>
                        <a:pt x="1817" y="1523"/>
                      </a:lnTo>
                      <a:lnTo>
                        <a:pt x="1825" y="1475"/>
                      </a:lnTo>
                      <a:lnTo>
                        <a:pt x="1833" y="1429"/>
                      </a:lnTo>
                      <a:lnTo>
                        <a:pt x="1838" y="1383"/>
                      </a:lnTo>
                      <a:lnTo>
                        <a:pt x="1841" y="1338"/>
                      </a:lnTo>
                      <a:lnTo>
                        <a:pt x="1842" y="1294"/>
                      </a:lnTo>
                      <a:lnTo>
                        <a:pt x="1842" y="1251"/>
                      </a:lnTo>
                      <a:lnTo>
                        <a:pt x="1841" y="1209"/>
                      </a:lnTo>
                      <a:lnTo>
                        <a:pt x="1838" y="1168"/>
                      </a:lnTo>
                      <a:lnTo>
                        <a:pt x="1833" y="1127"/>
                      </a:lnTo>
                      <a:lnTo>
                        <a:pt x="2019" y="1334"/>
                      </a:lnTo>
                      <a:lnTo>
                        <a:pt x="2037" y="1284"/>
                      </a:lnTo>
                      <a:lnTo>
                        <a:pt x="2051" y="1234"/>
                      </a:lnTo>
                      <a:lnTo>
                        <a:pt x="2063" y="1185"/>
                      </a:lnTo>
                      <a:lnTo>
                        <a:pt x="2072" y="1136"/>
                      </a:lnTo>
                      <a:lnTo>
                        <a:pt x="2079" y="1088"/>
                      </a:lnTo>
                      <a:lnTo>
                        <a:pt x="2084" y="1041"/>
                      </a:lnTo>
                      <a:lnTo>
                        <a:pt x="2087" y="995"/>
                      </a:lnTo>
                      <a:lnTo>
                        <a:pt x="2087" y="950"/>
                      </a:lnTo>
                      <a:lnTo>
                        <a:pt x="2085" y="905"/>
                      </a:lnTo>
                      <a:lnTo>
                        <a:pt x="2083" y="860"/>
                      </a:lnTo>
                      <a:lnTo>
                        <a:pt x="2078" y="816"/>
                      </a:lnTo>
                      <a:lnTo>
                        <a:pt x="2071" y="773"/>
                      </a:lnTo>
                      <a:lnTo>
                        <a:pt x="2063" y="730"/>
                      </a:lnTo>
                      <a:lnTo>
                        <a:pt x="2052" y="688"/>
                      </a:lnTo>
                      <a:lnTo>
                        <a:pt x="2041" y="646"/>
                      </a:lnTo>
                      <a:lnTo>
                        <a:pt x="2029" y="605"/>
                      </a:lnTo>
                      <a:lnTo>
                        <a:pt x="2014" y="564"/>
                      </a:lnTo>
                      <a:lnTo>
                        <a:pt x="1998" y="524"/>
                      </a:lnTo>
                      <a:lnTo>
                        <a:pt x="1981" y="485"/>
                      </a:lnTo>
                      <a:lnTo>
                        <a:pt x="1964" y="445"/>
                      </a:lnTo>
                      <a:lnTo>
                        <a:pt x="1944" y="406"/>
                      </a:lnTo>
                      <a:lnTo>
                        <a:pt x="1924" y="367"/>
                      </a:lnTo>
                      <a:lnTo>
                        <a:pt x="1903" y="329"/>
                      </a:lnTo>
                      <a:lnTo>
                        <a:pt x="1882" y="292"/>
                      </a:lnTo>
                      <a:lnTo>
                        <a:pt x="1860" y="254"/>
                      </a:lnTo>
                      <a:lnTo>
                        <a:pt x="1836" y="217"/>
                      </a:lnTo>
                      <a:lnTo>
                        <a:pt x="1812" y="180"/>
                      </a:lnTo>
                      <a:lnTo>
                        <a:pt x="1788" y="144"/>
                      </a:lnTo>
                      <a:lnTo>
                        <a:pt x="1738" y="71"/>
                      </a:lnTo>
                      <a:lnTo>
                        <a:pt x="1688" y="0"/>
                      </a:lnTo>
                      <a:lnTo>
                        <a:pt x="1044" y="0"/>
                      </a:lnTo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7" name="Google Shape;327;p25"/>
                <p:cNvSpPr/>
                <p:nvPr/>
              </p:nvSpPr>
              <p:spPr>
                <a:xfrm>
                  <a:off x="4583349" y="1718459"/>
                  <a:ext cx="378521" cy="523218"/>
                </a:xfrm>
                <a:custGeom>
                  <a:rect b="b" l="l" r="r" t="t"/>
                  <a:pathLst>
                    <a:path extrusionOk="0" h="1996" w="1446">
                      <a:moveTo>
                        <a:pt x="723" y="0"/>
                      </a:moveTo>
                      <a:lnTo>
                        <a:pt x="278" y="0"/>
                      </a:lnTo>
                      <a:lnTo>
                        <a:pt x="242" y="50"/>
                      </a:lnTo>
                      <a:lnTo>
                        <a:pt x="208" y="103"/>
                      </a:lnTo>
                      <a:lnTo>
                        <a:pt x="190" y="131"/>
                      </a:lnTo>
                      <a:lnTo>
                        <a:pt x="175" y="159"/>
                      </a:lnTo>
                      <a:lnTo>
                        <a:pt x="159" y="188"/>
                      </a:lnTo>
                      <a:lnTo>
                        <a:pt x="143" y="217"/>
                      </a:lnTo>
                      <a:lnTo>
                        <a:pt x="127" y="247"/>
                      </a:lnTo>
                      <a:lnTo>
                        <a:pt x="112" y="277"/>
                      </a:lnTo>
                      <a:lnTo>
                        <a:pt x="99" y="308"/>
                      </a:lnTo>
                      <a:lnTo>
                        <a:pt x="86" y="339"/>
                      </a:lnTo>
                      <a:lnTo>
                        <a:pt x="74" y="371"/>
                      </a:lnTo>
                      <a:lnTo>
                        <a:pt x="62" y="403"/>
                      </a:lnTo>
                      <a:lnTo>
                        <a:pt x="52" y="436"/>
                      </a:lnTo>
                      <a:lnTo>
                        <a:pt x="41" y="469"/>
                      </a:lnTo>
                      <a:lnTo>
                        <a:pt x="32" y="502"/>
                      </a:lnTo>
                      <a:lnTo>
                        <a:pt x="24" y="536"/>
                      </a:lnTo>
                      <a:lnTo>
                        <a:pt x="17" y="569"/>
                      </a:lnTo>
                      <a:lnTo>
                        <a:pt x="12" y="604"/>
                      </a:lnTo>
                      <a:lnTo>
                        <a:pt x="7" y="638"/>
                      </a:lnTo>
                      <a:lnTo>
                        <a:pt x="3" y="674"/>
                      </a:lnTo>
                      <a:lnTo>
                        <a:pt x="2" y="708"/>
                      </a:lnTo>
                      <a:lnTo>
                        <a:pt x="0" y="742"/>
                      </a:lnTo>
                      <a:lnTo>
                        <a:pt x="0" y="778"/>
                      </a:lnTo>
                      <a:lnTo>
                        <a:pt x="3" y="812"/>
                      </a:lnTo>
                      <a:lnTo>
                        <a:pt x="6" y="848"/>
                      </a:lnTo>
                      <a:lnTo>
                        <a:pt x="11" y="882"/>
                      </a:lnTo>
                      <a:lnTo>
                        <a:pt x="17" y="918"/>
                      </a:lnTo>
                      <a:lnTo>
                        <a:pt x="25" y="954"/>
                      </a:lnTo>
                      <a:lnTo>
                        <a:pt x="36" y="988"/>
                      </a:lnTo>
                      <a:lnTo>
                        <a:pt x="46" y="1024"/>
                      </a:lnTo>
                      <a:lnTo>
                        <a:pt x="176" y="773"/>
                      </a:lnTo>
                      <a:lnTo>
                        <a:pt x="173" y="800"/>
                      </a:lnTo>
                      <a:lnTo>
                        <a:pt x="171" y="829"/>
                      </a:lnTo>
                      <a:lnTo>
                        <a:pt x="169" y="859"/>
                      </a:lnTo>
                      <a:lnTo>
                        <a:pt x="169" y="888"/>
                      </a:lnTo>
                      <a:lnTo>
                        <a:pt x="171" y="918"/>
                      </a:lnTo>
                      <a:lnTo>
                        <a:pt x="173" y="948"/>
                      </a:lnTo>
                      <a:lnTo>
                        <a:pt x="177" y="980"/>
                      </a:lnTo>
                      <a:lnTo>
                        <a:pt x="181" y="1012"/>
                      </a:lnTo>
                      <a:lnTo>
                        <a:pt x="188" y="1045"/>
                      </a:lnTo>
                      <a:lnTo>
                        <a:pt x="194" y="1078"/>
                      </a:lnTo>
                      <a:lnTo>
                        <a:pt x="204" y="1112"/>
                      </a:lnTo>
                      <a:lnTo>
                        <a:pt x="213" y="1146"/>
                      </a:lnTo>
                      <a:lnTo>
                        <a:pt x="225" y="1182"/>
                      </a:lnTo>
                      <a:lnTo>
                        <a:pt x="238" y="1218"/>
                      </a:lnTo>
                      <a:lnTo>
                        <a:pt x="251" y="1255"/>
                      </a:lnTo>
                      <a:lnTo>
                        <a:pt x="267" y="1292"/>
                      </a:lnTo>
                      <a:lnTo>
                        <a:pt x="284" y="1330"/>
                      </a:lnTo>
                      <a:lnTo>
                        <a:pt x="303" y="1368"/>
                      </a:lnTo>
                      <a:lnTo>
                        <a:pt x="322" y="1408"/>
                      </a:lnTo>
                      <a:lnTo>
                        <a:pt x="344" y="1449"/>
                      </a:lnTo>
                      <a:lnTo>
                        <a:pt x="366" y="1490"/>
                      </a:lnTo>
                      <a:lnTo>
                        <a:pt x="390" y="1532"/>
                      </a:lnTo>
                      <a:lnTo>
                        <a:pt x="416" y="1574"/>
                      </a:lnTo>
                      <a:lnTo>
                        <a:pt x="444" y="1618"/>
                      </a:lnTo>
                      <a:lnTo>
                        <a:pt x="473" y="1662"/>
                      </a:lnTo>
                      <a:lnTo>
                        <a:pt x="503" y="1706"/>
                      </a:lnTo>
                      <a:lnTo>
                        <a:pt x="536" y="1753"/>
                      </a:lnTo>
                      <a:lnTo>
                        <a:pt x="569" y="1799"/>
                      </a:lnTo>
                      <a:lnTo>
                        <a:pt x="605" y="1848"/>
                      </a:lnTo>
                      <a:lnTo>
                        <a:pt x="643" y="1895"/>
                      </a:lnTo>
                      <a:lnTo>
                        <a:pt x="682" y="1945"/>
                      </a:lnTo>
                      <a:lnTo>
                        <a:pt x="723" y="1996"/>
                      </a:lnTo>
                      <a:lnTo>
                        <a:pt x="763" y="1945"/>
                      </a:lnTo>
                      <a:lnTo>
                        <a:pt x="803" y="1895"/>
                      </a:lnTo>
                      <a:lnTo>
                        <a:pt x="840" y="1848"/>
                      </a:lnTo>
                      <a:lnTo>
                        <a:pt x="876" y="1799"/>
                      </a:lnTo>
                      <a:lnTo>
                        <a:pt x="910" y="1753"/>
                      </a:lnTo>
                      <a:lnTo>
                        <a:pt x="943" y="1706"/>
                      </a:lnTo>
                      <a:lnTo>
                        <a:pt x="973" y="1662"/>
                      </a:lnTo>
                      <a:lnTo>
                        <a:pt x="1003" y="1618"/>
                      </a:lnTo>
                      <a:lnTo>
                        <a:pt x="1030" y="1574"/>
                      </a:lnTo>
                      <a:lnTo>
                        <a:pt x="1055" y="1532"/>
                      </a:lnTo>
                      <a:lnTo>
                        <a:pt x="1080" y="1490"/>
                      </a:lnTo>
                      <a:lnTo>
                        <a:pt x="1103" y="1449"/>
                      </a:lnTo>
                      <a:lnTo>
                        <a:pt x="1124" y="1408"/>
                      </a:lnTo>
                      <a:lnTo>
                        <a:pt x="1144" y="1368"/>
                      </a:lnTo>
                      <a:lnTo>
                        <a:pt x="1162" y="1330"/>
                      </a:lnTo>
                      <a:lnTo>
                        <a:pt x="1179" y="1292"/>
                      </a:lnTo>
                      <a:lnTo>
                        <a:pt x="1195" y="1255"/>
                      </a:lnTo>
                      <a:lnTo>
                        <a:pt x="1208" y="1218"/>
                      </a:lnTo>
                      <a:lnTo>
                        <a:pt x="1222" y="1182"/>
                      </a:lnTo>
                      <a:lnTo>
                        <a:pt x="1232" y="1146"/>
                      </a:lnTo>
                      <a:lnTo>
                        <a:pt x="1243" y="1112"/>
                      </a:lnTo>
                      <a:lnTo>
                        <a:pt x="1251" y="1078"/>
                      </a:lnTo>
                      <a:lnTo>
                        <a:pt x="1259" y="1045"/>
                      </a:lnTo>
                      <a:lnTo>
                        <a:pt x="1265" y="1012"/>
                      </a:lnTo>
                      <a:lnTo>
                        <a:pt x="1269" y="980"/>
                      </a:lnTo>
                      <a:lnTo>
                        <a:pt x="1273" y="948"/>
                      </a:lnTo>
                      <a:lnTo>
                        <a:pt x="1276" y="918"/>
                      </a:lnTo>
                      <a:lnTo>
                        <a:pt x="1277" y="888"/>
                      </a:lnTo>
                      <a:lnTo>
                        <a:pt x="1277" y="859"/>
                      </a:lnTo>
                      <a:lnTo>
                        <a:pt x="1276" y="829"/>
                      </a:lnTo>
                      <a:lnTo>
                        <a:pt x="1273" y="800"/>
                      </a:lnTo>
                      <a:lnTo>
                        <a:pt x="1271" y="773"/>
                      </a:lnTo>
                      <a:lnTo>
                        <a:pt x="1399" y="1024"/>
                      </a:lnTo>
                      <a:lnTo>
                        <a:pt x="1411" y="988"/>
                      </a:lnTo>
                      <a:lnTo>
                        <a:pt x="1421" y="954"/>
                      </a:lnTo>
                      <a:lnTo>
                        <a:pt x="1429" y="918"/>
                      </a:lnTo>
                      <a:lnTo>
                        <a:pt x="1436" y="882"/>
                      </a:lnTo>
                      <a:lnTo>
                        <a:pt x="1440" y="848"/>
                      </a:lnTo>
                      <a:lnTo>
                        <a:pt x="1444" y="812"/>
                      </a:lnTo>
                      <a:lnTo>
                        <a:pt x="1445" y="778"/>
                      </a:lnTo>
                      <a:lnTo>
                        <a:pt x="1446" y="742"/>
                      </a:lnTo>
                      <a:lnTo>
                        <a:pt x="1445" y="708"/>
                      </a:lnTo>
                      <a:lnTo>
                        <a:pt x="1442" y="674"/>
                      </a:lnTo>
                      <a:lnTo>
                        <a:pt x="1440" y="638"/>
                      </a:lnTo>
                      <a:lnTo>
                        <a:pt x="1434" y="604"/>
                      </a:lnTo>
                      <a:lnTo>
                        <a:pt x="1429" y="569"/>
                      </a:lnTo>
                      <a:lnTo>
                        <a:pt x="1422" y="536"/>
                      </a:lnTo>
                      <a:lnTo>
                        <a:pt x="1414" y="502"/>
                      </a:lnTo>
                      <a:lnTo>
                        <a:pt x="1405" y="469"/>
                      </a:lnTo>
                      <a:lnTo>
                        <a:pt x="1395" y="436"/>
                      </a:lnTo>
                      <a:lnTo>
                        <a:pt x="1384" y="403"/>
                      </a:lnTo>
                      <a:lnTo>
                        <a:pt x="1372" y="371"/>
                      </a:lnTo>
                      <a:lnTo>
                        <a:pt x="1360" y="339"/>
                      </a:lnTo>
                      <a:lnTo>
                        <a:pt x="1347" y="308"/>
                      </a:lnTo>
                      <a:lnTo>
                        <a:pt x="1333" y="277"/>
                      </a:lnTo>
                      <a:lnTo>
                        <a:pt x="1318" y="247"/>
                      </a:lnTo>
                      <a:lnTo>
                        <a:pt x="1304" y="217"/>
                      </a:lnTo>
                      <a:lnTo>
                        <a:pt x="1272" y="159"/>
                      </a:lnTo>
                      <a:lnTo>
                        <a:pt x="1239" y="103"/>
                      </a:lnTo>
                      <a:lnTo>
                        <a:pt x="1205" y="50"/>
                      </a:lnTo>
                      <a:lnTo>
                        <a:pt x="1169" y="0"/>
                      </a:lnTo>
                      <a:lnTo>
                        <a:pt x="723" y="0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8" name="Google Shape;328;p25"/>
                <p:cNvSpPr/>
                <p:nvPr/>
              </p:nvSpPr>
              <p:spPr>
                <a:xfrm>
                  <a:off x="4773133" y="1718459"/>
                  <a:ext cx="272619" cy="762283"/>
                </a:xfrm>
                <a:custGeom>
                  <a:rect b="b" l="l" r="r" t="t"/>
                  <a:pathLst>
                    <a:path extrusionOk="0" h="2910" w="1042">
                      <a:moveTo>
                        <a:pt x="0" y="2910"/>
                      </a:moveTo>
                      <a:lnTo>
                        <a:pt x="58" y="2837"/>
                      </a:lnTo>
                      <a:lnTo>
                        <a:pt x="115" y="2764"/>
                      </a:lnTo>
                      <a:lnTo>
                        <a:pt x="169" y="2694"/>
                      </a:lnTo>
                      <a:lnTo>
                        <a:pt x="220" y="2624"/>
                      </a:lnTo>
                      <a:lnTo>
                        <a:pt x="269" y="2556"/>
                      </a:lnTo>
                      <a:lnTo>
                        <a:pt x="317" y="2490"/>
                      </a:lnTo>
                      <a:lnTo>
                        <a:pt x="360" y="2424"/>
                      </a:lnTo>
                      <a:lnTo>
                        <a:pt x="403" y="2359"/>
                      </a:lnTo>
                      <a:lnTo>
                        <a:pt x="442" y="2295"/>
                      </a:lnTo>
                      <a:lnTo>
                        <a:pt x="479" y="2233"/>
                      </a:lnTo>
                      <a:lnTo>
                        <a:pt x="515" y="2173"/>
                      </a:lnTo>
                      <a:lnTo>
                        <a:pt x="548" y="2112"/>
                      </a:lnTo>
                      <a:lnTo>
                        <a:pt x="578" y="2054"/>
                      </a:lnTo>
                      <a:lnTo>
                        <a:pt x="607" y="1996"/>
                      </a:lnTo>
                      <a:lnTo>
                        <a:pt x="634" y="1939"/>
                      </a:lnTo>
                      <a:lnTo>
                        <a:pt x="657" y="1883"/>
                      </a:lnTo>
                      <a:lnTo>
                        <a:pt x="680" y="1829"/>
                      </a:lnTo>
                      <a:lnTo>
                        <a:pt x="700" y="1776"/>
                      </a:lnTo>
                      <a:lnTo>
                        <a:pt x="718" y="1724"/>
                      </a:lnTo>
                      <a:lnTo>
                        <a:pt x="734" y="1672"/>
                      </a:lnTo>
                      <a:lnTo>
                        <a:pt x="749" y="1622"/>
                      </a:lnTo>
                      <a:lnTo>
                        <a:pt x="762" y="1572"/>
                      </a:lnTo>
                      <a:lnTo>
                        <a:pt x="772" y="1523"/>
                      </a:lnTo>
                      <a:lnTo>
                        <a:pt x="780" y="1475"/>
                      </a:lnTo>
                      <a:lnTo>
                        <a:pt x="788" y="1429"/>
                      </a:lnTo>
                      <a:lnTo>
                        <a:pt x="793" y="1383"/>
                      </a:lnTo>
                      <a:lnTo>
                        <a:pt x="796" y="1338"/>
                      </a:lnTo>
                      <a:lnTo>
                        <a:pt x="797" y="1294"/>
                      </a:lnTo>
                      <a:lnTo>
                        <a:pt x="797" y="1251"/>
                      </a:lnTo>
                      <a:lnTo>
                        <a:pt x="796" y="1209"/>
                      </a:lnTo>
                      <a:lnTo>
                        <a:pt x="793" y="1168"/>
                      </a:lnTo>
                      <a:lnTo>
                        <a:pt x="788" y="1127"/>
                      </a:lnTo>
                      <a:lnTo>
                        <a:pt x="974" y="1334"/>
                      </a:lnTo>
                      <a:lnTo>
                        <a:pt x="992" y="1284"/>
                      </a:lnTo>
                      <a:lnTo>
                        <a:pt x="1006" y="1234"/>
                      </a:lnTo>
                      <a:lnTo>
                        <a:pt x="1018" y="1185"/>
                      </a:lnTo>
                      <a:lnTo>
                        <a:pt x="1027" y="1136"/>
                      </a:lnTo>
                      <a:lnTo>
                        <a:pt x="1034" y="1088"/>
                      </a:lnTo>
                      <a:lnTo>
                        <a:pt x="1039" y="1041"/>
                      </a:lnTo>
                      <a:lnTo>
                        <a:pt x="1042" y="995"/>
                      </a:lnTo>
                      <a:lnTo>
                        <a:pt x="1042" y="950"/>
                      </a:lnTo>
                      <a:lnTo>
                        <a:pt x="1040" y="905"/>
                      </a:lnTo>
                      <a:lnTo>
                        <a:pt x="1038" y="860"/>
                      </a:lnTo>
                      <a:lnTo>
                        <a:pt x="1033" y="816"/>
                      </a:lnTo>
                      <a:lnTo>
                        <a:pt x="1026" y="773"/>
                      </a:lnTo>
                      <a:lnTo>
                        <a:pt x="1018" y="730"/>
                      </a:lnTo>
                      <a:lnTo>
                        <a:pt x="1007" y="688"/>
                      </a:lnTo>
                      <a:lnTo>
                        <a:pt x="996" y="646"/>
                      </a:lnTo>
                      <a:lnTo>
                        <a:pt x="984" y="605"/>
                      </a:lnTo>
                      <a:lnTo>
                        <a:pt x="969" y="564"/>
                      </a:lnTo>
                      <a:lnTo>
                        <a:pt x="953" y="524"/>
                      </a:lnTo>
                      <a:lnTo>
                        <a:pt x="936" y="485"/>
                      </a:lnTo>
                      <a:lnTo>
                        <a:pt x="919" y="445"/>
                      </a:lnTo>
                      <a:lnTo>
                        <a:pt x="899" y="406"/>
                      </a:lnTo>
                      <a:lnTo>
                        <a:pt x="879" y="367"/>
                      </a:lnTo>
                      <a:lnTo>
                        <a:pt x="858" y="329"/>
                      </a:lnTo>
                      <a:lnTo>
                        <a:pt x="837" y="292"/>
                      </a:lnTo>
                      <a:lnTo>
                        <a:pt x="815" y="254"/>
                      </a:lnTo>
                      <a:lnTo>
                        <a:pt x="791" y="217"/>
                      </a:lnTo>
                      <a:lnTo>
                        <a:pt x="767" y="180"/>
                      </a:lnTo>
                      <a:lnTo>
                        <a:pt x="743" y="144"/>
                      </a:lnTo>
                      <a:lnTo>
                        <a:pt x="693" y="71"/>
                      </a:lnTo>
                      <a:lnTo>
                        <a:pt x="643" y="0"/>
                      </a:lnTo>
                      <a:lnTo>
                        <a:pt x="21" y="0"/>
                      </a:lnTo>
                      <a:lnTo>
                        <a:pt x="0" y="2910"/>
                      </a:lnTo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9" name="Google Shape;329;p25"/>
                <p:cNvSpPr/>
                <p:nvPr/>
              </p:nvSpPr>
              <p:spPr>
                <a:xfrm>
                  <a:off x="4773133" y="1718459"/>
                  <a:ext cx="188736" cy="522169"/>
                </a:xfrm>
                <a:custGeom>
                  <a:rect b="b" l="l" r="r" t="t"/>
                  <a:pathLst>
                    <a:path extrusionOk="0" h="1994" w="722">
                      <a:moveTo>
                        <a:pt x="0" y="1994"/>
                      </a:moveTo>
                      <a:lnTo>
                        <a:pt x="41" y="1944"/>
                      </a:lnTo>
                      <a:lnTo>
                        <a:pt x="79" y="1895"/>
                      </a:lnTo>
                      <a:lnTo>
                        <a:pt x="117" y="1846"/>
                      </a:lnTo>
                      <a:lnTo>
                        <a:pt x="153" y="1799"/>
                      </a:lnTo>
                      <a:lnTo>
                        <a:pt x="186" y="1753"/>
                      </a:lnTo>
                      <a:lnTo>
                        <a:pt x="219" y="1706"/>
                      </a:lnTo>
                      <a:lnTo>
                        <a:pt x="249" y="1662"/>
                      </a:lnTo>
                      <a:lnTo>
                        <a:pt x="279" y="1618"/>
                      </a:lnTo>
                      <a:lnTo>
                        <a:pt x="306" y="1574"/>
                      </a:lnTo>
                      <a:lnTo>
                        <a:pt x="333" y="1531"/>
                      </a:lnTo>
                      <a:lnTo>
                        <a:pt x="356" y="1490"/>
                      </a:lnTo>
                      <a:lnTo>
                        <a:pt x="379" y="1449"/>
                      </a:lnTo>
                      <a:lnTo>
                        <a:pt x="400" y="1408"/>
                      </a:lnTo>
                      <a:lnTo>
                        <a:pt x="420" y="1368"/>
                      </a:lnTo>
                      <a:lnTo>
                        <a:pt x="438" y="1330"/>
                      </a:lnTo>
                      <a:lnTo>
                        <a:pt x="455" y="1292"/>
                      </a:lnTo>
                      <a:lnTo>
                        <a:pt x="471" y="1255"/>
                      </a:lnTo>
                      <a:lnTo>
                        <a:pt x="484" y="1218"/>
                      </a:lnTo>
                      <a:lnTo>
                        <a:pt x="498" y="1182"/>
                      </a:lnTo>
                      <a:lnTo>
                        <a:pt x="508" y="1146"/>
                      </a:lnTo>
                      <a:lnTo>
                        <a:pt x="519" y="1112"/>
                      </a:lnTo>
                      <a:lnTo>
                        <a:pt x="527" y="1078"/>
                      </a:lnTo>
                      <a:lnTo>
                        <a:pt x="535" y="1045"/>
                      </a:lnTo>
                      <a:lnTo>
                        <a:pt x="541" y="1012"/>
                      </a:lnTo>
                      <a:lnTo>
                        <a:pt x="545" y="980"/>
                      </a:lnTo>
                      <a:lnTo>
                        <a:pt x="549" y="948"/>
                      </a:lnTo>
                      <a:lnTo>
                        <a:pt x="552" y="918"/>
                      </a:lnTo>
                      <a:lnTo>
                        <a:pt x="553" y="888"/>
                      </a:lnTo>
                      <a:lnTo>
                        <a:pt x="553" y="859"/>
                      </a:lnTo>
                      <a:lnTo>
                        <a:pt x="552" y="829"/>
                      </a:lnTo>
                      <a:lnTo>
                        <a:pt x="549" y="800"/>
                      </a:lnTo>
                      <a:lnTo>
                        <a:pt x="547" y="773"/>
                      </a:lnTo>
                      <a:lnTo>
                        <a:pt x="675" y="1024"/>
                      </a:lnTo>
                      <a:lnTo>
                        <a:pt x="687" y="988"/>
                      </a:lnTo>
                      <a:lnTo>
                        <a:pt x="697" y="954"/>
                      </a:lnTo>
                      <a:lnTo>
                        <a:pt x="705" y="918"/>
                      </a:lnTo>
                      <a:lnTo>
                        <a:pt x="712" y="882"/>
                      </a:lnTo>
                      <a:lnTo>
                        <a:pt x="716" y="848"/>
                      </a:lnTo>
                      <a:lnTo>
                        <a:pt x="720" y="812"/>
                      </a:lnTo>
                      <a:lnTo>
                        <a:pt x="721" y="778"/>
                      </a:lnTo>
                      <a:lnTo>
                        <a:pt x="722" y="742"/>
                      </a:lnTo>
                      <a:lnTo>
                        <a:pt x="721" y="708"/>
                      </a:lnTo>
                      <a:lnTo>
                        <a:pt x="718" y="674"/>
                      </a:lnTo>
                      <a:lnTo>
                        <a:pt x="716" y="638"/>
                      </a:lnTo>
                      <a:lnTo>
                        <a:pt x="710" y="604"/>
                      </a:lnTo>
                      <a:lnTo>
                        <a:pt x="705" y="569"/>
                      </a:lnTo>
                      <a:lnTo>
                        <a:pt x="698" y="536"/>
                      </a:lnTo>
                      <a:lnTo>
                        <a:pt x="690" y="502"/>
                      </a:lnTo>
                      <a:lnTo>
                        <a:pt x="681" y="469"/>
                      </a:lnTo>
                      <a:lnTo>
                        <a:pt x="671" y="436"/>
                      </a:lnTo>
                      <a:lnTo>
                        <a:pt x="660" y="403"/>
                      </a:lnTo>
                      <a:lnTo>
                        <a:pt x="648" y="371"/>
                      </a:lnTo>
                      <a:lnTo>
                        <a:pt x="636" y="339"/>
                      </a:lnTo>
                      <a:lnTo>
                        <a:pt x="623" y="308"/>
                      </a:lnTo>
                      <a:lnTo>
                        <a:pt x="609" y="277"/>
                      </a:lnTo>
                      <a:lnTo>
                        <a:pt x="594" y="247"/>
                      </a:lnTo>
                      <a:lnTo>
                        <a:pt x="580" y="217"/>
                      </a:lnTo>
                      <a:lnTo>
                        <a:pt x="548" y="159"/>
                      </a:lnTo>
                      <a:lnTo>
                        <a:pt x="515" y="103"/>
                      </a:lnTo>
                      <a:lnTo>
                        <a:pt x="481" y="50"/>
                      </a:lnTo>
                      <a:lnTo>
                        <a:pt x="445" y="0"/>
                      </a:lnTo>
                      <a:lnTo>
                        <a:pt x="21" y="0"/>
                      </a:lnTo>
                      <a:lnTo>
                        <a:pt x="0" y="1994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grpSp>
            <p:nvGrpSpPr>
              <p:cNvPr id="330" name="Google Shape;330;p25"/>
              <p:cNvGrpSpPr/>
              <p:nvPr/>
            </p:nvGrpSpPr>
            <p:grpSpPr>
              <a:xfrm>
                <a:off x="5056525" y="2002973"/>
                <a:ext cx="2090002" cy="2363643"/>
                <a:chOff x="4051300" y="590550"/>
                <a:chExt cx="1041400" cy="1177749"/>
              </a:xfrm>
            </p:grpSpPr>
            <p:sp>
              <p:nvSpPr>
                <p:cNvPr id="331" name="Google Shape;331;p25"/>
                <p:cNvSpPr/>
                <p:nvPr/>
              </p:nvSpPr>
              <p:spPr>
                <a:xfrm>
                  <a:off x="4572000" y="590550"/>
                  <a:ext cx="336652" cy="1067759"/>
                </a:xfrm>
                <a:custGeom>
                  <a:rect b="b" l="l" r="r" t="t"/>
                  <a:pathLst>
                    <a:path extrusionOk="0" h="16159" w="5096">
                      <a:moveTo>
                        <a:pt x="0" y="0"/>
                      </a:moveTo>
                      <a:lnTo>
                        <a:pt x="282" y="238"/>
                      </a:lnTo>
                      <a:lnTo>
                        <a:pt x="559" y="490"/>
                      </a:lnTo>
                      <a:lnTo>
                        <a:pt x="831" y="758"/>
                      </a:lnTo>
                      <a:lnTo>
                        <a:pt x="1096" y="1040"/>
                      </a:lnTo>
                      <a:lnTo>
                        <a:pt x="1354" y="1337"/>
                      </a:lnTo>
                      <a:lnTo>
                        <a:pt x="1605" y="1650"/>
                      </a:lnTo>
                      <a:lnTo>
                        <a:pt x="1850" y="1978"/>
                      </a:lnTo>
                      <a:lnTo>
                        <a:pt x="2086" y="2320"/>
                      </a:lnTo>
                      <a:lnTo>
                        <a:pt x="2315" y="2677"/>
                      </a:lnTo>
                      <a:lnTo>
                        <a:pt x="2538" y="3050"/>
                      </a:lnTo>
                      <a:lnTo>
                        <a:pt x="2752" y="3437"/>
                      </a:lnTo>
                      <a:lnTo>
                        <a:pt x="2959" y="3839"/>
                      </a:lnTo>
                      <a:lnTo>
                        <a:pt x="3157" y="4257"/>
                      </a:lnTo>
                      <a:lnTo>
                        <a:pt x="3347" y="4690"/>
                      </a:lnTo>
                      <a:lnTo>
                        <a:pt x="3528" y="5137"/>
                      </a:lnTo>
                      <a:lnTo>
                        <a:pt x="3700" y="5598"/>
                      </a:lnTo>
                      <a:lnTo>
                        <a:pt x="3863" y="6075"/>
                      </a:lnTo>
                      <a:lnTo>
                        <a:pt x="4017" y="6567"/>
                      </a:lnTo>
                      <a:lnTo>
                        <a:pt x="4162" y="7074"/>
                      </a:lnTo>
                      <a:lnTo>
                        <a:pt x="4297" y="7596"/>
                      </a:lnTo>
                      <a:lnTo>
                        <a:pt x="4422" y="8132"/>
                      </a:lnTo>
                      <a:lnTo>
                        <a:pt x="4538" y="8684"/>
                      </a:lnTo>
                      <a:lnTo>
                        <a:pt x="4643" y="9251"/>
                      </a:lnTo>
                      <a:lnTo>
                        <a:pt x="4738" y="9832"/>
                      </a:lnTo>
                      <a:lnTo>
                        <a:pt x="4821" y="10428"/>
                      </a:lnTo>
                      <a:lnTo>
                        <a:pt x="4895" y="11040"/>
                      </a:lnTo>
                      <a:lnTo>
                        <a:pt x="4957" y="11665"/>
                      </a:lnTo>
                      <a:lnTo>
                        <a:pt x="5008" y="12306"/>
                      </a:lnTo>
                      <a:lnTo>
                        <a:pt x="5048" y="12961"/>
                      </a:lnTo>
                      <a:lnTo>
                        <a:pt x="5076" y="13632"/>
                      </a:lnTo>
                      <a:lnTo>
                        <a:pt x="5092" y="14318"/>
                      </a:lnTo>
                      <a:lnTo>
                        <a:pt x="5096" y="15019"/>
                      </a:lnTo>
                      <a:lnTo>
                        <a:pt x="5083" y="15116"/>
                      </a:lnTo>
                      <a:lnTo>
                        <a:pt x="5044" y="15207"/>
                      </a:lnTo>
                      <a:lnTo>
                        <a:pt x="4980" y="15293"/>
                      </a:lnTo>
                      <a:lnTo>
                        <a:pt x="4894" y="15375"/>
                      </a:lnTo>
                      <a:lnTo>
                        <a:pt x="4788" y="15451"/>
                      </a:lnTo>
                      <a:lnTo>
                        <a:pt x="4662" y="15523"/>
                      </a:lnTo>
                      <a:lnTo>
                        <a:pt x="4519" y="15588"/>
                      </a:lnTo>
                      <a:lnTo>
                        <a:pt x="4359" y="15650"/>
                      </a:lnTo>
                      <a:lnTo>
                        <a:pt x="4186" y="15707"/>
                      </a:lnTo>
                      <a:lnTo>
                        <a:pt x="4000" y="15759"/>
                      </a:lnTo>
                      <a:lnTo>
                        <a:pt x="3802" y="15809"/>
                      </a:lnTo>
                      <a:lnTo>
                        <a:pt x="3596" y="15853"/>
                      </a:lnTo>
                      <a:lnTo>
                        <a:pt x="3381" y="15895"/>
                      </a:lnTo>
                      <a:lnTo>
                        <a:pt x="3161" y="15931"/>
                      </a:lnTo>
                      <a:lnTo>
                        <a:pt x="2937" y="15965"/>
                      </a:lnTo>
                      <a:lnTo>
                        <a:pt x="2709" y="15995"/>
                      </a:lnTo>
                      <a:lnTo>
                        <a:pt x="2480" y="16022"/>
                      </a:lnTo>
                      <a:lnTo>
                        <a:pt x="2251" y="16047"/>
                      </a:lnTo>
                      <a:lnTo>
                        <a:pt x="2024" y="16068"/>
                      </a:lnTo>
                      <a:lnTo>
                        <a:pt x="1800" y="16087"/>
                      </a:lnTo>
                      <a:lnTo>
                        <a:pt x="1583" y="16102"/>
                      </a:lnTo>
                      <a:lnTo>
                        <a:pt x="1371" y="16116"/>
                      </a:lnTo>
                      <a:lnTo>
                        <a:pt x="1169" y="16128"/>
                      </a:lnTo>
                      <a:lnTo>
                        <a:pt x="977" y="16137"/>
                      </a:lnTo>
                      <a:lnTo>
                        <a:pt x="796" y="16145"/>
                      </a:lnTo>
                      <a:lnTo>
                        <a:pt x="630" y="16150"/>
                      </a:lnTo>
                      <a:lnTo>
                        <a:pt x="478" y="16155"/>
                      </a:lnTo>
                      <a:lnTo>
                        <a:pt x="341" y="16157"/>
                      </a:lnTo>
                      <a:lnTo>
                        <a:pt x="224" y="16159"/>
                      </a:lnTo>
                      <a:lnTo>
                        <a:pt x="127" y="16159"/>
                      </a:lnTo>
                      <a:lnTo>
                        <a:pt x="52" y="16159"/>
                      </a:lnTo>
                      <a:lnTo>
                        <a:pt x="0" y="1615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2" name="Google Shape;332;p25"/>
                <p:cNvSpPr/>
                <p:nvPr/>
              </p:nvSpPr>
              <p:spPr>
                <a:xfrm>
                  <a:off x="4235348" y="590550"/>
                  <a:ext cx="336652" cy="1067759"/>
                </a:xfrm>
                <a:custGeom>
                  <a:rect b="b" l="l" r="r" t="t"/>
                  <a:pathLst>
                    <a:path extrusionOk="0" h="16159" w="5098">
                      <a:moveTo>
                        <a:pt x="5098" y="0"/>
                      </a:moveTo>
                      <a:lnTo>
                        <a:pt x="4814" y="238"/>
                      </a:lnTo>
                      <a:lnTo>
                        <a:pt x="4537" y="490"/>
                      </a:lnTo>
                      <a:lnTo>
                        <a:pt x="4265" y="758"/>
                      </a:lnTo>
                      <a:lnTo>
                        <a:pt x="4000" y="1040"/>
                      </a:lnTo>
                      <a:lnTo>
                        <a:pt x="3742" y="1337"/>
                      </a:lnTo>
                      <a:lnTo>
                        <a:pt x="3491" y="1650"/>
                      </a:lnTo>
                      <a:lnTo>
                        <a:pt x="3246" y="1978"/>
                      </a:lnTo>
                      <a:lnTo>
                        <a:pt x="3010" y="2320"/>
                      </a:lnTo>
                      <a:lnTo>
                        <a:pt x="2781" y="2677"/>
                      </a:lnTo>
                      <a:lnTo>
                        <a:pt x="2558" y="3050"/>
                      </a:lnTo>
                      <a:lnTo>
                        <a:pt x="2344" y="3437"/>
                      </a:lnTo>
                      <a:lnTo>
                        <a:pt x="2137" y="3839"/>
                      </a:lnTo>
                      <a:lnTo>
                        <a:pt x="1939" y="4257"/>
                      </a:lnTo>
                      <a:lnTo>
                        <a:pt x="1749" y="4690"/>
                      </a:lnTo>
                      <a:lnTo>
                        <a:pt x="1568" y="5137"/>
                      </a:lnTo>
                      <a:lnTo>
                        <a:pt x="1396" y="5598"/>
                      </a:lnTo>
                      <a:lnTo>
                        <a:pt x="1233" y="6075"/>
                      </a:lnTo>
                      <a:lnTo>
                        <a:pt x="1079" y="6567"/>
                      </a:lnTo>
                      <a:lnTo>
                        <a:pt x="934" y="7074"/>
                      </a:lnTo>
                      <a:lnTo>
                        <a:pt x="799" y="7596"/>
                      </a:lnTo>
                      <a:lnTo>
                        <a:pt x="674" y="8132"/>
                      </a:lnTo>
                      <a:lnTo>
                        <a:pt x="558" y="8684"/>
                      </a:lnTo>
                      <a:lnTo>
                        <a:pt x="453" y="9251"/>
                      </a:lnTo>
                      <a:lnTo>
                        <a:pt x="358" y="9832"/>
                      </a:lnTo>
                      <a:lnTo>
                        <a:pt x="275" y="10428"/>
                      </a:lnTo>
                      <a:lnTo>
                        <a:pt x="201" y="11040"/>
                      </a:lnTo>
                      <a:lnTo>
                        <a:pt x="139" y="11665"/>
                      </a:lnTo>
                      <a:lnTo>
                        <a:pt x="88" y="12306"/>
                      </a:lnTo>
                      <a:lnTo>
                        <a:pt x="48" y="12961"/>
                      </a:lnTo>
                      <a:lnTo>
                        <a:pt x="20" y="13632"/>
                      </a:lnTo>
                      <a:lnTo>
                        <a:pt x="4" y="14318"/>
                      </a:lnTo>
                      <a:lnTo>
                        <a:pt x="0" y="15019"/>
                      </a:lnTo>
                      <a:lnTo>
                        <a:pt x="13" y="15116"/>
                      </a:lnTo>
                      <a:lnTo>
                        <a:pt x="52" y="15207"/>
                      </a:lnTo>
                      <a:lnTo>
                        <a:pt x="116" y="15293"/>
                      </a:lnTo>
                      <a:lnTo>
                        <a:pt x="202" y="15375"/>
                      </a:lnTo>
                      <a:lnTo>
                        <a:pt x="308" y="15451"/>
                      </a:lnTo>
                      <a:lnTo>
                        <a:pt x="434" y="15523"/>
                      </a:lnTo>
                      <a:lnTo>
                        <a:pt x="577" y="15588"/>
                      </a:lnTo>
                      <a:lnTo>
                        <a:pt x="737" y="15650"/>
                      </a:lnTo>
                      <a:lnTo>
                        <a:pt x="910" y="15707"/>
                      </a:lnTo>
                      <a:lnTo>
                        <a:pt x="1096" y="15759"/>
                      </a:lnTo>
                      <a:lnTo>
                        <a:pt x="1294" y="15809"/>
                      </a:lnTo>
                      <a:lnTo>
                        <a:pt x="1500" y="15853"/>
                      </a:lnTo>
                      <a:lnTo>
                        <a:pt x="1715" y="15895"/>
                      </a:lnTo>
                      <a:lnTo>
                        <a:pt x="1935" y="15931"/>
                      </a:lnTo>
                      <a:lnTo>
                        <a:pt x="2159" y="15965"/>
                      </a:lnTo>
                      <a:lnTo>
                        <a:pt x="2387" y="15995"/>
                      </a:lnTo>
                      <a:lnTo>
                        <a:pt x="2616" y="16022"/>
                      </a:lnTo>
                      <a:lnTo>
                        <a:pt x="2845" y="16047"/>
                      </a:lnTo>
                      <a:lnTo>
                        <a:pt x="3072" y="16068"/>
                      </a:lnTo>
                      <a:lnTo>
                        <a:pt x="3296" y="16087"/>
                      </a:lnTo>
                      <a:lnTo>
                        <a:pt x="3513" y="16102"/>
                      </a:lnTo>
                      <a:lnTo>
                        <a:pt x="3725" y="16116"/>
                      </a:lnTo>
                      <a:lnTo>
                        <a:pt x="3927" y="16128"/>
                      </a:lnTo>
                      <a:lnTo>
                        <a:pt x="4119" y="16137"/>
                      </a:lnTo>
                      <a:lnTo>
                        <a:pt x="4300" y="16145"/>
                      </a:lnTo>
                      <a:lnTo>
                        <a:pt x="4466" y="16150"/>
                      </a:lnTo>
                      <a:lnTo>
                        <a:pt x="4618" y="16155"/>
                      </a:lnTo>
                      <a:lnTo>
                        <a:pt x="4755" y="16157"/>
                      </a:lnTo>
                      <a:lnTo>
                        <a:pt x="4872" y="16159"/>
                      </a:lnTo>
                      <a:lnTo>
                        <a:pt x="4969" y="16159"/>
                      </a:lnTo>
                      <a:lnTo>
                        <a:pt x="5044" y="16159"/>
                      </a:lnTo>
                      <a:lnTo>
                        <a:pt x="5098" y="16158"/>
                      </a:lnTo>
                      <a:lnTo>
                        <a:pt x="5098" y="0"/>
                      </a:lnTo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3" name="Google Shape;333;p25"/>
                <p:cNvSpPr/>
                <p:nvPr/>
              </p:nvSpPr>
              <p:spPr>
                <a:xfrm>
                  <a:off x="4383327" y="786159"/>
                  <a:ext cx="377346" cy="78614"/>
                </a:xfrm>
                <a:custGeom>
                  <a:rect b="b" l="l" r="r" t="t"/>
                  <a:pathLst>
                    <a:path extrusionOk="0" h="1188" w="5714">
                      <a:moveTo>
                        <a:pt x="5714" y="673"/>
                      </a:moveTo>
                      <a:lnTo>
                        <a:pt x="5635" y="703"/>
                      </a:lnTo>
                      <a:lnTo>
                        <a:pt x="5556" y="733"/>
                      </a:lnTo>
                      <a:lnTo>
                        <a:pt x="5476" y="761"/>
                      </a:lnTo>
                      <a:lnTo>
                        <a:pt x="5395" y="789"/>
                      </a:lnTo>
                      <a:lnTo>
                        <a:pt x="5313" y="816"/>
                      </a:lnTo>
                      <a:lnTo>
                        <a:pt x="5230" y="841"/>
                      </a:lnTo>
                      <a:lnTo>
                        <a:pt x="5148" y="867"/>
                      </a:lnTo>
                      <a:lnTo>
                        <a:pt x="5064" y="891"/>
                      </a:lnTo>
                      <a:lnTo>
                        <a:pt x="4979" y="914"/>
                      </a:lnTo>
                      <a:lnTo>
                        <a:pt x="4893" y="936"/>
                      </a:lnTo>
                      <a:lnTo>
                        <a:pt x="4807" y="959"/>
                      </a:lnTo>
                      <a:lnTo>
                        <a:pt x="4720" y="979"/>
                      </a:lnTo>
                      <a:lnTo>
                        <a:pt x="4633" y="999"/>
                      </a:lnTo>
                      <a:lnTo>
                        <a:pt x="4545" y="1018"/>
                      </a:lnTo>
                      <a:lnTo>
                        <a:pt x="4455" y="1036"/>
                      </a:lnTo>
                      <a:lnTo>
                        <a:pt x="4366" y="1053"/>
                      </a:lnTo>
                      <a:lnTo>
                        <a:pt x="4275" y="1068"/>
                      </a:lnTo>
                      <a:lnTo>
                        <a:pt x="4185" y="1084"/>
                      </a:lnTo>
                      <a:lnTo>
                        <a:pt x="4093" y="1097"/>
                      </a:lnTo>
                      <a:lnTo>
                        <a:pt x="4002" y="1111"/>
                      </a:lnTo>
                      <a:lnTo>
                        <a:pt x="3909" y="1123"/>
                      </a:lnTo>
                      <a:lnTo>
                        <a:pt x="3816" y="1134"/>
                      </a:lnTo>
                      <a:lnTo>
                        <a:pt x="3722" y="1144"/>
                      </a:lnTo>
                      <a:lnTo>
                        <a:pt x="3627" y="1153"/>
                      </a:lnTo>
                      <a:lnTo>
                        <a:pt x="3533" y="1161"/>
                      </a:lnTo>
                      <a:lnTo>
                        <a:pt x="3437" y="1168"/>
                      </a:lnTo>
                      <a:lnTo>
                        <a:pt x="3342" y="1174"/>
                      </a:lnTo>
                      <a:lnTo>
                        <a:pt x="3246" y="1179"/>
                      </a:lnTo>
                      <a:lnTo>
                        <a:pt x="3149" y="1183"/>
                      </a:lnTo>
                      <a:lnTo>
                        <a:pt x="3052" y="1186"/>
                      </a:lnTo>
                      <a:lnTo>
                        <a:pt x="2955" y="1187"/>
                      </a:lnTo>
                      <a:lnTo>
                        <a:pt x="2858" y="1188"/>
                      </a:lnTo>
                      <a:lnTo>
                        <a:pt x="2759" y="1187"/>
                      </a:lnTo>
                      <a:lnTo>
                        <a:pt x="2662" y="1186"/>
                      </a:lnTo>
                      <a:lnTo>
                        <a:pt x="2565" y="1183"/>
                      </a:lnTo>
                      <a:lnTo>
                        <a:pt x="2468" y="1179"/>
                      </a:lnTo>
                      <a:lnTo>
                        <a:pt x="2372" y="1174"/>
                      </a:lnTo>
                      <a:lnTo>
                        <a:pt x="2277" y="1168"/>
                      </a:lnTo>
                      <a:lnTo>
                        <a:pt x="2181" y="1161"/>
                      </a:lnTo>
                      <a:lnTo>
                        <a:pt x="2087" y="1153"/>
                      </a:lnTo>
                      <a:lnTo>
                        <a:pt x="1992" y="1144"/>
                      </a:lnTo>
                      <a:lnTo>
                        <a:pt x="1898" y="1134"/>
                      </a:lnTo>
                      <a:lnTo>
                        <a:pt x="1805" y="1123"/>
                      </a:lnTo>
                      <a:lnTo>
                        <a:pt x="1712" y="1111"/>
                      </a:lnTo>
                      <a:lnTo>
                        <a:pt x="1621" y="1097"/>
                      </a:lnTo>
                      <a:lnTo>
                        <a:pt x="1529" y="1084"/>
                      </a:lnTo>
                      <a:lnTo>
                        <a:pt x="1439" y="1068"/>
                      </a:lnTo>
                      <a:lnTo>
                        <a:pt x="1348" y="1053"/>
                      </a:lnTo>
                      <a:lnTo>
                        <a:pt x="1259" y="1036"/>
                      </a:lnTo>
                      <a:lnTo>
                        <a:pt x="1169" y="1018"/>
                      </a:lnTo>
                      <a:lnTo>
                        <a:pt x="1081" y="999"/>
                      </a:lnTo>
                      <a:lnTo>
                        <a:pt x="994" y="979"/>
                      </a:lnTo>
                      <a:lnTo>
                        <a:pt x="907" y="959"/>
                      </a:lnTo>
                      <a:lnTo>
                        <a:pt x="821" y="936"/>
                      </a:lnTo>
                      <a:lnTo>
                        <a:pt x="735" y="914"/>
                      </a:lnTo>
                      <a:lnTo>
                        <a:pt x="650" y="891"/>
                      </a:lnTo>
                      <a:lnTo>
                        <a:pt x="566" y="867"/>
                      </a:lnTo>
                      <a:lnTo>
                        <a:pt x="484" y="841"/>
                      </a:lnTo>
                      <a:lnTo>
                        <a:pt x="401" y="816"/>
                      </a:lnTo>
                      <a:lnTo>
                        <a:pt x="319" y="789"/>
                      </a:lnTo>
                      <a:lnTo>
                        <a:pt x="238" y="761"/>
                      </a:lnTo>
                      <a:lnTo>
                        <a:pt x="158" y="733"/>
                      </a:lnTo>
                      <a:lnTo>
                        <a:pt x="79" y="703"/>
                      </a:lnTo>
                      <a:lnTo>
                        <a:pt x="0" y="673"/>
                      </a:lnTo>
                      <a:lnTo>
                        <a:pt x="46" y="587"/>
                      </a:lnTo>
                      <a:lnTo>
                        <a:pt x="90" y="501"/>
                      </a:lnTo>
                      <a:lnTo>
                        <a:pt x="136" y="416"/>
                      </a:lnTo>
                      <a:lnTo>
                        <a:pt x="182" y="331"/>
                      </a:lnTo>
                      <a:lnTo>
                        <a:pt x="228" y="247"/>
                      </a:lnTo>
                      <a:lnTo>
                        <a:pt x="275" y="164"/>
                      </a:lnTo>
                      <a:lnTo>
                        <a:pt x="322" y="82"/>
                      </a:lnTo>
                      <a:lnTo>
                        <a:pt x="370" y="0"/>
                      </a:lnTo>
                      <a:lnTo>
                        <a:pt x="440" y="22"/>
                      </a:lnTo>
                      <a:lnTo>
                        <a:pt x="510" y="45"/>
                      </a:lnTo>
                      <a:lnTo>
                        <a:pt x="582" y="66"/>
                      </a:lnTo>
                      <a:lnTo>
                        <a:pt x="654" y="86"/>
                      </a:lnTo>
                      <a:lnTo>
                        <a:pt x="726" y="106"/>
                      </a:lnTo>
                      <a:lnTo>
                        <a:pt x="800" y="126"/>
                      </a:lnTo>
                      <a:lnTo>
                        <a:pt x="873" y="144"/>
                      </a:lnTo>
                      <a:lnTo>
                        <a:pt x="947" y="163"/>
                      </a:lnTo>
                      <a:lnTo>
                        <a:pt x="1022" y="180"/>
                      </a:lnTo>
                      <a:lnTo>
                        <a:pt x="1097" y="197"/>
                      </a:lnTo>
                      <a:lnTo>
                        <a:pt x="1173" y="212"/>
                      </a:lnTo>
                      <a:lnTo>
                        <a:pt x="1249" y="228"/>
                      </a:lnTo>
                      <a:lnTo>
                        <a:pt x="1325" y="243"/>
                      </a:lnTo>
                      <a:lnTo>
                        <a:pt x="1402" y="257"/>
                      </a:lnTo>
                      <a:lnTo>
                        <a:pt x="1480" y="271"/>
                      </a:lnTo>
                      <a:lnTo>
                        <a:pt x="1557" y="283"/>
                      </a:lnTo>
                      <a:lnTo>
                        <a:pt x="1635" y="294"/>
                      </a:lnTo>
                      <a:lnTo>
                        <a:pt x="1715" y="305"/>
                      </a:lnTo>
                      <a:lnTo>
                        <a:pt x="1794" y="316"/>
                      </a:lnTo>
                      <a:lnTo>
                        <a:pt x="1873" y="325"/>
                      </a:lnTo>
                      <a:lnTo>
                        <a:pt x="1954" y="334"/>
                      </a:lnTo>
                      <a:lnTo>
                        <a:pt x="2034" y="343"/>
                      </a:lnTo>
                      <a:lnTo>
                        <a:pt x="2115" y="350"/>
                      </a:lnTo>
                      <a:lnTo>
                        <a:pt x="2195" y="357"/>
                      </a:lnTo>
                      <a:lnTo>
                        <a:pt x="2277" y="363"/>
                      </a:lnTo>
                      <a:lnTo>
                        <a:pt x="2359" y="368"/>
                      </a:lnTo>
                      <a:lnTo>
                        <a:pt x="2441" y="372"/>
                      </a:lnTo>
                      <a:lnTo>
                        <a:pt x="2524" y="376"/>
                      </a:lnTo>
                      <a:lnTo>
                        <a:pt x="2606" y="379"/>
                      </a:lnTo>
                      <a:lnTo>
                        <a:pt x="2690" y="380"/>
                      </a:lnTo>
                      <a:lnTo>
                        <a:pt x="2774" y="382"/>
                      </a:lnTo>
                      <a:lnTo>
                        <a:pt x="2858" y="382"/>
                      </a:lnTo>
                      <a:lnTo>
                        <a:pt x="2940" y="382"/>
                      </a:lnTo>
                      <a:lnTo>
                        <a:pt x="3024" y="380"/>
                      </a:lnTo>
                      <a:lnTo>
                        <a:pt x="3108" y="379"/>
                      </a:lnTo>
                      <a:lnTo>
                        <a:pt x="3190" y="376"/>
                      </a:lnTo>
                      <a:lnTo>
                        <a:pt x="3273" y="372"/>
                      </a:lnTo>
                      <a:lnTo>
                        <a:pt x="3355" y="368"/>
                      </a:lnTo>
                      <a:lnTo>
                        <a:pt x="3437" y="363"/>
                      </a:lnTo>
                      <a:lnTo>
                        <a:pt x="3518" y="357"/>
                      </a:lnTo>
                      <a:lnTo>
                        <a:pt x="3599" y="350"/>
                      </a:lnTo>
                      <a:lnTo>
                        <a:pt x="3680" y="343"/>
                      </a:lnTo>
                      <a:lnTo>
                        <a:pt x="3760" y="334"/>
                      </a:lnTo>
                      <a:lnTo>
                        <a:pt x="3841" y="325"/>
                      </a:lnTo>
                      <a:lnTo>
                        <a:pt x="3920" y="316"/>
                      </a:lnTo>
                      <a:lnTo>
                        <a:pt x="3999" y="305"/>
                      </a:lnTo>
                      <a:lnTo>
                        <a:pt x="4079" y="294"/>
                      </a:lnTo>
                      <a:lnTo>
                        <a:pt x="4157" y="283"/>
                      </a:lnTo>
                      <a:lnTo>
                        <a:pt x="4234" y="271"/>
                      </a:lnTo>
                      <a:lnTo>
                        <a:pt x="4312" y="257"/>
                      </a:lnTo>
                      <a:lnTo>
                        <a:pt x="4389" y="243"/>
                      </a:lnTo>
                      <a:lnTo>
                        <a:pt x="4465" y="228"/>
                      </a:lnTo>
                      <a:lnTo>
                        <a:pt x="4541" y="212"/>
                      </a:lnTo>
                      <a:lnTo>
                        <a:pt x="4617" y="197"/>
                      </a:lnTo>
                      <a:lnTo>
                        <a:pt x="4692" y="180"/>
                      </a:lnTo>
                      <a:lnTo>
                        <a:pt x="4767" y="162"/>
                      </a:lnTo>
                      <a:lnTo>
                        <a:pt x="4841" y="144"/>
                      </a:lnTo>
                      <a:lnTo>
                        <a:pt x="4914" y="126"/>
                      </a:lnTo>
                      <a:lnTo>
                        <a:pt x="4988" y="106"/>
                      </a:lnTo>
                      <a:lnTo>
                        <a:pt x="5060" y="86"/>
                      </a:lnTo>
                      <a:lnTo>
                        <a:pt x="5132" y="66"/>
                      </a:lnTo>
                      <a:lnTo>
                        <a:pt x="5204" y="45"/>
                      </a:lnTo>
                      <a:lnTo>
                        <a:pt x="5274" y="22"/>
                      </a:lnTo>
                      <a:lnTo>
                        <a:pt x="5344" y="0"/>
                      </a:lnTo>
                      <a:lnTo>
                        <a:pt x="5392" y="82"/>
                      </a:lnTo>
                      <a:lnTo>
                        <a:pt x="5439" y="164"/>
                      </a:lnTo>
                      <a:lnTo>
                        <a:pt x="5486" y="247"/>
                      </a:lnTo>
                      <a:lnTo>
                        <a:pt x="5532" y="331"/>
                      </a:lnTo>
                      <a:lnTo>
                        <a:pt x="5578" y="416"/>
                      </a:lnTo>
                      <a:lnTo>
                        <a:pt x="5624" y="501"/>
                      </a:lnTo>
                      <a:lnTo>
                        <a:pt x="5668" y="587"/>
                      </a:lnTo>
                      <a:lnTo>
                        <a:pt x="5714" y="673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4" name="Google Shape;334;p25"/>
                <p:cNvSpPr/>
                <p:nvPr/>
              </p:nvSpPr>
              <p:spPr>
                <a:xfrm>
                  <a:off x="4051300" y="1301310"/>
                  <a:ext cx="199309" cy="446711"/>
                </a:xfrm>
                <a:custGeom>
                  <a:rect b="b" l="l" r="r" t="t"/>
                  <a:pathLst>
                    <a:path extrusionOk="0" h="6762" w="3021">
                      <a:moveTo>
                        <a:pt x="3021" y="0"/>
                      </a:moveTo>
                      <a:lnTo>
                        <a:pt x="0" y="1815"/>
                      </a:lnTo>
                      <a:lnTo>
                        <a:pt x="386" y="6345"/>
                      </a:lnTo>
                      <a:lnTo>
                        <a:pt x="1350" y="6762"/>
                      </a:lnTo>
                      <a:lnTo>
                        <a:pt x="1387" y="6675"/>
                      </a:lnTo>
                      <a:lnTo>
                        <a:pt x="1424" y="6589"/>
                      </a:lnTo>
                      <a:lnTo>
                        <a:pt x="1461" y="6503"/>
                      </a:lnTo>
                      <a:lnTo>
                        <a:pt x="1499" y="6418"/>
                      </a:lnTo>
                      <a:lnTo>
                        <a:pt x="1537" y="6333"/>
                      </a:lnTo>
                      <a:lnTo>
                        <a:pt x="1576" y="6249"/>
                      </a:lnTo>
                      <a:lnTo>
                        <a:pt x="1615" y="6166"/>
                      </a:lnTo>
                      <a:lnTo>
                        <a:pt x="1654" y="6083"/>
                      </a:lnTo>
                      <a:lnTo>
                        <a:pt x="1694" y="6000"/>
                      </a:lnTo>
                      <a:lnTo>
                        <a:pt x="1735" y="5919"/>
                      </a:lnTo>
                      <a:lnTo>
                        <a:pt x="1777" y="5838"/>
                      </a:lnTo>
                      <a:lnTo>
                        <a:pt x="1818" y="5759"/>
                      </a:lnTo>
                      <a:lnTo>
                        <a:pt x="1861" y="5680"/>
                      </a:lnTo>
                      <a:lnTo>
                        <a:pt x="1904" y="5601"/>
                      </a:lnTo>
                      <a:lnTo>
                        <a:pt x="1948" y="5523"/>
                      </a:lnTo>
                      <a:lnTo>
                        <a:pt x="1992" y="5447"/>
                      </a:lnTo>
                      <a:lnTo>
                        <a:pt x="2037" y="5371"/>
                      </a:lnTo>
                      <a:lnTo>
                        <a:pt x="2083" y="5295"/>
                      </a:lnTo>
                      <a:lnTo>
                        <a:pt x="2129" y="5221"/>
                      </a:lnTo>
                      <a:lnTo>
                        <a:pt x="2176" y="5148"/>
                      </a:lnTo>
                      <a:lnTo>
                        <a:pt x="2224" y="5076"/>
                      </a:lnTo>
                      <a:lnTo>
                        <a:pt x="2272" y="5005"/>
                      </a:lnTo>
                      <a:lnTo>
                        <a:pt x="2321" y="4934"/>
                      </a:lnTo>
                      <a:lnTo>
                        <a:pt x="2371" y="4864"/>
                      </a:lnTo>
                      <a:lnTo>
                        <a:pt x="2421" y="4796"/>
                      </a:lnTo>
                      <a:lnTo>
                        <a:pt x="2473" y="4729"/>
                      </a:lnTo>
                      <a:lnTo>
                        <a:pt x="2525" y="4662"/>
                      </a:lnTo>
                      <a:lnTo>
                        <a:pt x="2579" y="4596"/>
                      </a:lnTo>
                      <a:lnTo>
                        <a:pt x="2633" y="4532"/>
                      </a:lnTo>
                      <a:lnTo>
                        <a:pt x="2687" y="4468"/>
                      </a:lnTo>
                      <a:lnTo>
                        <a:pt x="2742" y="4406"/>
                      </a:lnTo>
                      <a:lnTo>
                        <a:pt x="2799" y="4345"/>
                      </a:lnTo>
                      <a:lnTo>
                        <a:pt x="2795" y="4324"/>
                      </a:lnTo>
                      <a:lnTo>
                        <a:pt x="2791" y="4304"/>
                      </a:lnTo>
                      <a:lnTo>
                        <a:pt x="2789" y="4283"/>
                      </a:lnTo>
                      <a:lnTo>
                        <a:pt x="2788" y="4262"/>
                      </a:lnTo>
                      <a:lnTo>
                        <a:pt x="2788" y="3977"/>
                      </a:lnTo>
                      <a:lnTo>
                        <a:pt x="2790" y="3695"/>
                      </a:lnTo>
                      <a:lnTo>
                        <a:pt x="2795" y="3415"/>
                      </a:lnTo>
                      <a:lnTo>
                        <a:pt x="2800" y="3137"/>
                      </a:lnTo>
                      <a:lnTo>
                        <a:pt x="2809" y="2863"/>
                      </a:lnTo>
                      <a:lnTo>
                        <a:pt x="2819" y="2591"/>
                      </a:lnTo>
                      <a:lnTo>
                        <a:pt x="2830" y="2321"/>
                      </a:lnTo>
                      <a:lnTo>
                        <a:pt x="2845" y="2054"/>
                      </a:lnTo>
                      <a:lnTo>
                        <a:pt x="2860" y="1788"/>
                      </a:lnTo>
                      <a:lnTo>
                        <a:pt x="2877" y="1525"/>
                      </a:lnTo>
                      <a:lnTo>
                        <a:pt x="2897" y="1265"/>
                      </a:lnTo>
                      <a:lnTo>
                        <a:pt x="2919" y="1008"/>
                      </a:lnTo>
                      <a:lnTo>
                        <a:pt x="2942" y="752"/>
                      </a:lnTo>
                      <a:lnTo>
                        <a:pt x="2967" y="499"/>
                      </a:lnTo>
                      <a:lnTo>
                        <a:pt x="2993" y="248"/>
                      </a:lnTo>
                      <a:lnTo>
                        <a:pt x="3021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5" name="Google Shape;335;p25"/>
                <p:cNvSpPr/>
                <p:nvPr/>
              </p:nvSpPr>
              <p:spPr>
                <a:xfrm>
                  <a:off x="4893391" y="1301310"/>
                  <a:ext cx="199309" cy="446711"/>
                </a:xfrm>
                <a:custGeom>
                  <a:rect b="b" l="l" r="r" t="t"/>
                  <a:pathLst>
                    <a:path extrusionOk="0" h="6762" w="3021">
                      <a:moveTo>
                        <a:pt x="0" y="0"/>
                      </a:moveTo>
                      <a:lnTo>
                        <a:pt x="3021" y="1815"/>
                      </a:lnTo>
                      <a:lnTo>
                        <a:pt x="2635" y="6345"/>
                      </a:lnTo>
                      <a:lnTo>
                        <a:pt x="1671" y="6762"/>
                      </a:lnTo>
                      <a:lnTo>
                        <a:pt x="1634" y="6675"/>
                      </a:lnTo>
                      <a:lnTo>
                        <a:pt x="1597" y="6589"/>
                      </a:lnTo>
                      <a:lnTo>
                        <a:pt x="1560" y="6503"/>
                      </a:lnTo>
                      <a:lnTo>
                        <a:pt x="1522" y="6418"/>
                      </a:lnTo>
                      <a:lnTo>
                        <a:pt x="1484" y="6333"/>
                      </a:lnTo>
                      <a:lnTo>
                        <a:pt x="1445" y="6248"/>
                      </a:lnTo>
                      <a:lnTo>
                        <a:pt x="1406" y="6166"/>
                      </a:lnTo>
                      <a:lnTo>
                        <a:pt x="1367" y="6083"/>
                      </a:lnTo>
                      <a:lnTo>
                        <a:pt x="1327" y="6000"/>
                      </a:lnTo>
                      <a:lnTo>
                        <a:pt x="1286" y="5919"/>
                      </a:lnTo>
                      <a:lnTo>
                        <a:pt x="1244" y="5838"/>
                      </a:lnTo>
                      <a:lnTo>
                        <a:pt x="1203" y="5759"/>
                      </a:lnTo>
                      <a:lnTo>
                        <a:pt x="1160" y="5680"/>
                      </a:lnTo>
                      <a:lnTo>
                        <a:pt x="1117" y="5601"/>
                      </a:lnTo>
                      <a:lnTo>
                        <a:pt x="1073" y="5523"/>
                      </a:lnTo>
                      <a:lnTo>
                        <a:pt x="1029" y="5447"/>
                      </a:lnTo>
                      <a:lnTo>
                        <a:pt x="984" y="5371"/>
                      </a:lnTo>
                      <a:lnTo>
                        <a:pt x="938" y="5295"/>
                      </a:lnTo>
                      <a:lnTo>
                        <a:pt x="892" y="5221"/>
                      </a:lnTo>
                      <a:lnTo>
                        <a:pt x="845" y="5148"/>
                      </a:lnTo>
                      <a:lnTo>
                        <a:pt x="797" y="5076"/>
                      </a:lnTo>
                      <a:lnTo>
                        <a:pt x="749" y="5005"/>
                      </a:lnTo>
                      <a:lnTo>
                        <a:pt x="700" y="4934"/>
                      </a:lnTo>
                      <a:lnTo>
                        <a:pt x="650" y="4864"/>
                      </a:lnTo>
                      <a:lnTo>
                        <a:pt x="600" y="4796"/>
                      </a:lnTo>
                      <a:lnTo>
                        <a:pt x="548" y="4729"/>
                      </a:lnTo>
                      <a:lnTo>
                        <a:pt x="496" y="4662"/>
                      </a:lnTo>
                      <a:lnTo>
                        <a:pt x="442" y="4596"/>
                      </a:lnTo>
                      <a:lnTo>
                        <a:pt x="388" y="4532"/>
                      </a:lnTo>
                      <a:lnTo>
                        <a:pt x="334" y="4468"/>
                      </a:lnTo>
                      <a:lnTo>
                        <a:pt x="279" y="4406"/>
                      </a:lnTo>
                      <a:lnTo>
                        <a:pt x="222" y="4345"/>
                      </a:lnTo>
                      <a:lnTo>
                        <a:pt x="226" y="4324"/>
                      </a:lnTo>
                      <a:lnTo>
                        <a:pt x="230" y="4304"/>
                      </a:lnTo>
                      <a:lnTo>
                        <a:pt x="232" y="4283"/>
                      </a:lnTo>
                      <a:lnTo>
                        <a:pt x="233" y="4262"/>
                      </a:lnTo>
                      <a:lnTo>
                        <a:pt x="233" y="3977"/>
                      </a:lnTo>
                      <a:lnTo>
                        <a:pt x="231" y="3695"/>
                      </a:lnTo>
                      <a:lnTo>
                        <a:pt x="226" y="3415"/>
                      </a:lnTo>
                      <a:lnTo>
                        <a:pt x="221" y="3137"/>
                      </a:lnTo>
                      <a:lnTo>
                        <a:pt x="212" y="2863"/>
                      </a:lnTo>
                      <a:lnTo>
                        <a:pt x="202" y="2591"/>
                      </a:lnTo>
                      <a:lnTo>
                        <a:pt x="191" y="2321"/>
                      </a:lnTo>
                      <a:lnTo>
                        <a:pt x="176" y="2054"/>
                      </a:lnTo>
                      <a:lnTo>
                        <a:pt x="161" y="1788"/>
                      </a:lnTo>
                      <a:lnTo>
                        <a:pt x="144" y="1525"/>
                      </a:lnTo>
                      <a:lnTo>
                        <a:pt x="124" y="1265"/>
                      </a:lnTo>
                      <a:lnTo>
                        <a:pt x="102" y="1007"/>
                      </a:lnTo>
                      <a:lnTo>
                        <a:pt x="79" y="752"/>
                      </a:lnTo>
                      <a:lnTo>
                        <a:pt x="54" y="498"/>
                      </a:lnTo>
                      <a:lnTo>
                        <a:pt x="28" y="24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6" name="Google Shape;336;p25"/>
                <p:cNvSpPr/>
                <p:nvPr/>
              </p:nvSpPr>
              <p:spPr>
                <a:xfrm>
                  <a:off x="4278817" y="1657777"/>
                  <a:ext cx="293183" cy="110522"/>
                </a:xfrm>
                <a:custGeom>
                  <a:rect b="b" l="l" r="r" t="t"/>
                  <a:pathLst>
                    <a:path extrusionOk="0" h="1674" w="4441">
                      <a:moveTo>
                        <a:pt x="0" y="0"/>
                      </a:moveTo>
                      <a:lnTo>
                        <a:pt x="21" y="119"/>
                      </a:lnTo>
                      <a:lnTo>
                        <a:pt x="51" y="233"/>
                      </a:lnTo>
                      <a:lnTo>
                        <a:pt x="90" y="343"/>
                      </a:lnTo>
                      <a:lnTo>
                        <a:pt x="136" y="447"/>
                      </a:lnTo>
                      <a:lnTo>
                        <a:pt x="191" y="546"/>
                      </a:lnTo>
                      <a:lnTo>
                        <a:pt x="254" y="640"/>
                      </a:lnTo>
                      <a:lnTo>
                        <a:pt x="325" y="729"/>
                      </a:lnTo>
                      <a:lnTo>
                        <a:pt x="403" y="814"/>
                      </a:lnTo>
                      <a:lnTo>
                        <a:pt x="489" y="894"/>
                      </a:lnTo>
                      <a:lnTo>
                        <a:pt x="583" y="970"/>
                      </a:lnTo>
                      <a:lnTo>
                        <a:pt x="685" y="1041"/>
                      </a:lnTo>
                      <a:lnTo>
                        <a:pt x="794" y="1108"/>
                      </a:lnTo>
                      <a:lnTo>
                        <a:pt x="911" y="1171"/>
                      </a:lnTo>
                      <a:lnTo>
                        <a:pt x="1035" y="1229"/>
                      </a:lnTo>
                      <a:lnTo>
                        <a:pt x="1166" y="1282"/>
                      </a:lnTo>
                      <a:lnTo>
                        <a:pt x="1305" y="1333"/>
                      </a:lnTo>
                      <a:lnTo>
                        <a:pt x="1451" y="1380"/>
                      </a:lnTo>
                      <a:lnTo>
                        <a:pt x="1604" y="1422"/>
                      </a:lnTo>
                      <a:lnTo>
                        <a:pt x="1764" y="1461"/>
                      </a:lnTo>
                      <a:lnTo>
                        <a:pt x="1930" y="1497"/>
                      </a:lnTo>
                      <a:lnTo>
                        <a:pt x="2103" y="1528"/>
                      </a:lnTo>
                      <a:lnTo>
                        <a:pt x="2284" y="1557"/>
                      </a:lnTo>
                      <a:lnTo>
                        <a:pt x="2471" y="1582"/>
                      </a:lnTo>
                      <a:lnTo>
                        <a:pt x="2664" y="1604"/>
                      </a:lnTo>
                      <a:lnTo>
                        <a:pt x="2864" y="1622"/>
                      </a:lnTo>
                      <a:lnTo>
                        <a:pt x="3071" y="1638"/>
                      </a:lnTo>
                      <a:lnTo>
                        <a:pt x="3283" y="1651"/>
                      </a:lnTo>
                      <a:lnTo>
                        <a:pt x="3503" y="1660"/>
                      </a:lnTo>
                      <a:lnTo>
                        <a:pt x="3728" y="1668"/>
                      </a:lnTo>
                      <a:lnTo>
                        <a:pt x="3959" y="1671"/>
                      </a:lnTo>
                      <a:lnTo>
                        <a:pt x="4197" y="1674"/>
                      </a:lnTo>
                      <a:lnTo>
                        <a:pt x="4441" y="1672"/>
                      </a:lnTo>
                      <a:lnTo>
                        <a:pt x="4441" y="687"/>
                      </a:lnTo>
                      <a:lnTo>
                        <a:pt x="4231" y="685"/>
                      </a:lnTo>
                      <a:lnTo>
                        <a:pt x="4025" y="681"/>
                      </a:lnTo>
                      <a:lnTo>
                        <a:pt x="3823" y="678"/>
                      </a:lnTo>
                      <a:lnTo>
                        <a:pt x="3625" y="673"/>
                      </a:lnTo>
                      <a:lnTo>
                        <a:pt x="3432" y="668"/>
                      </a:lnTo>
                      <a:lnTo>
                        <a:pt x="3243" y="661"/>
                      </a:lnTo>
                      <a:lnTo>
                        <a:pt x="3057" y="653"/>
                      </a:lnTo>
                      <a:lnTo>
                        <a:pt x="2878" y="644"/>
                      </a:lnTo>
                      <a:lnTo>
                        <a:pt x="2701" y="634"/>
                      </a:lnTo>
                      <a:lnTo>
                        <a:pt x="2529" y="624"/>
                      </a:lnTo>
                      <a:lnTo>
                        <a:pt x="2363" y="612"/>
                      </a:lnTo>
                      <a:lnTo>
                        <a:pt x="2199" y="599"/>
                      </a:lnTo>
                      <a:lnTo>
                        <a:pt x="2042" y="584"/>
                      </a:lnTo>
                      <a:lnTo>
                        <a:pt x="1889" y="567"/>
                      </a:lnTo>
                      <a:lnTo>
                        <a:pt x="1740" y="551"/>
                      </a:lnTo>
                      <a:lnTo>
                        <a:pt x="1596" y="532"/>
                      </a:lnTo>
                      <a:lnTo>
                        <a:pt x="1458" y="511"/>
                      </a:lnTo>
                      <a:lnTo>
                        <a:pt x="1324" y="489"/>
                      </a:lnTo>
                      <a:lnTo>
                        <a:pt x="1194" y="467"/>
                      </a:lnTo>
                      <a:lnTo>
                        <a:pt x="1071" y="441"/>
                      </a:lnTo>
                      <a:lnTo>
                        <a:pt x="952" y="414"/>
                      </a:lnTo>
                      <a:lnTo>
                        <a:pt x="839" y="386"/>
                      </a:lnTo>
                      <a:lnTo>
                        <a:pt x="730" y="356"/>
                      </a:lnTo>
                      <a:lnTo>
                        <a:pt x="626" y="325"/>
                      </a:lnTo>
                      <a:lnTo>
                        <a:pt x="529" y="290"/>
                      </a:lnTo>
                      <a:lnTo>
                        <a:pt x="437" y="256"/>
                      </a:lnTo>
                      <a:lnTo>
                        <a:pt x="349" y="218"/>
                      </a:lnTo>
                      <a:lnTo>
                        <a:pt x="269" y="178"/>
                      </a:lnTo>
                      <a:lnTo>
                        <a:pt x="193" y="136"/>
                      </a:lnTo>
                      <a:lnTo>
                        <a:pt x="123" y="92"/>
                      </a:lnTo>
                      <a:lnTo>
                        <a:pt x="58" y="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cxnSp>
              <p:nvCxnSpPr>
                <p:cNvPr id="337" name="Google Shape;337;p25"/>
                <p:cNvCxnSpPr/>
                <p:nvPr/>
              </p:nvCxnSpPr>
              <p:spPr>
                <a:xfrm>
                  <a:off x="4572000" y="933213"/>
                  <a:ext cx="463" cy="566481"/>
                </a:xfrm>
                <a:prstGeom prst="straightConnector1">
                  <a:avLst/>
                </a:prstGeom>
                <a:noFill/>
                <a:ln>
                  <a:noFill/>
                </a:ln>
              </p:spPr>
            </p:cxnSp>
            <p:sp>
              <p:nvSpPr>
                <p:cNvPr id="338" name="Google Shape;338;p25"/>
                <p:cNvSpPr/>
                <p:nvPr/>
              </p:nvSpPr>
              <p:spPr>
                <a:xfrm>
                  <a:off x="4442056" y="1051596"/>
                  <a:ext cx="259888" cy="260350"/>
                </a:xfrm>
                <a:custGeom>
                  <a:rect b="b" l="l" r="r" t="t"/>
                  <a:pathLst>
                    <a:path extrusionOk="0" h="3941" w="3940">
                      <a:moveTo>
                        <a:pt x="1971" y="3941"/>
                      </a:moveTo>
                      <a:lnTo>
                        <a:pt x="2071" y="3938"/>
                      </a:lnTo>
                      <a:lnTo>
                        <a:pt x="2171" y="3931"/>
                      </a:lnTo>
                      <a:lnTo>
                        <a:pt x="2270" y="3918"/>
                      </a:lnTo>
                      <a:lnTo>
                        <a:pt x="2366" y="3900"/>
                      </a:lnTo>
                      <a:lnTo>
                        <a:pt x="2461" y="3879"/>
                      </a:lnTo>
                      <a:lnTo>
                        <a:pt x="2555" y="3852"/>
                      </a:lnTo>
                      <a:lnTo>
                        <a:pt x="2646" y="3821"/>
                      </a:lnTo>
                      <a:lnTo>
                        <a:pt x="2736" y="3785"/>
                      </a:lnTo>
                      <a:lnTo>
                        <a:pt x="2823" y="3746"/>
                      </a:lnTo>
                      <a:lnTo>
                        <a:pt x="2908" y="3703"/>
                      </a:lnTo>
                      <a:lnTo>
                        <a:pt x="2991" y="3655"/>
                      </a:lnTo>
                      <a:lnTo>
                        <a:pt x="3070" y="3603"/>
                      </a:lnTo>
                      <a:lnTo>
                        <a:pt x="3148" y="3548"/>
                      </a:lnTo>
                      <a:lnTo>
                        <a:pt x="3222" y="3490"/>
                      </a:lnTo>
                      <a:lnTo>
                        <a:pt x="3293" y="3428"/>
                      </a:lnTo>
                      <a:lnTo>
                        <a:pt x="3363" y="3363"/>
                      </a:lnTo>
                      <a:lnTo>
                        <a:pt x="3427" y="3295"/>
                      </a:lnTo>
                      <a:lnTo>
                        <a:pt x="3490" y="3222"/>
                      </a:lnTo>
                      <a:lnTo>
                        <a:pt x="3548" y="3148"/>
                      </a:lnTo>
                      <a:lnTo>
                        <a:pt x="3603" y="3071"/>
                      </a:lnTo>
                      <a:lnTo>
                        <a:pt x="3654" y="2991"/>
                      </a:lnTo>
                      <a:lnTo>
                        <a:pt x="3702" y="2908"/>
                      </a:lnTo>
                      <a:lnTo>
                        <a:pt x="3746" y="2823"/>
                      </a:lnTo>
                      <a:lnTo>
                        <a:pt x="3785" y="2736"/>
                      </a:lnTo>
                      <a:lnTo>
                        <a:pt x="3821" y="2647"/>
                      </a:lnTo>
                      <a:lnTo>
                        <a:pt x="3852" y="2555"/>
                      </a:lnTo>
                      <a:lnTo>
                        <a:pt x="3878" y="2462"/>
                      </a:lnTo>
                      <a:lnTo>
                        <a:pt x="3900" y="2366"/>
                      </a:lnTo>
                      <a:lnTo>
                        <a:pt x="3918" y="2270"/>
                      </a:lnTo>
                      <a:lnTo>
                        <a:pt x="3930" y="2172"/>
                      </a:lnTo>
                      <a:lnTo>
                        <a:pt x="3938" y="2071"/>
                      </a:lnTo>
                      <a:lnTo>
                        <a:pt x="3940" y="1971"/>
                      </a:lnTo>
                      <a:lnTo>
                        <a:pt x="3938" y="1869"/>
                      </a:lnTo>
                      <a:lnTo>
                        <a:pt x="3930" y="1770"/>
                      </a:lnTo>
                      <a:lnTo>
                        <a:pt x="3918" y="1671"/>
                      </a:lnTo>
                      <a:lnTo>
                        <a:pt x="3900" y="1574"/>
                      </a:lnTo>
                      <a:lnTo>
                        <a:pt x="3878" y="1479"/>
                      </a:lnTo>
                      <a:lnTo>
                        <a:pt x="3852" y="1385"/>
                      </a:lnTo>
                      <a:lnTo>
                        <a:pt x="3821" y="1294"/>
                      </a:lnTo>
                      <a:lnTo>
                        <a:pt x="3785" y="1204"/>
                      </a:lnTo>
                      <a:lnTo>
                        <a:pt x="3746" y="1117"/>
                      </a:lnTo>
                      <a:lnTo>
                        <a:pt x="3702" y="1032"/>
                      </a:lnTo>
                      <a:lnTo>
                        <a:pt x="3654" y="949"/>
                      </a:lnTo>
                      <a:lnTo>
                        <a:pt x="3603" y="870"/>
                      </a:lnTo>
                      <a:lnTo>
                        <a:pt x="3548" y="793"/>
                      </a:lnTo>
                      <a:lnTo>
                        <a:pt x="3490" y="718"/>
                      </a:lnTo>
                      <a:lnTo>
                        <a:pt x="3427" y="647"/>
                      </a:lnTo>
                      <a:lnTo>
                        <a:pt x="3363" y="579"/>
                      </a:lnTo>
                      <a:lnTo>
                        <a:pt x="3293" y="513"/>
                      </a:lnTo>
                      <a:lnTo>
                        <a:pt x="3222" y="451"/>
                      </a:lnTo>
                      <a:lnTo>
                        <a:pt x="3148" y="392"/>
                      </a:lnTo>
                      <a:lnTo>
                        <a:pt x="3070" y="337"/>
                      </a:lnTo>
                      <a:lnTo>
                        <a:pt x="2991" y="286"/>
                      </a:lnTo>
                      <a:lnTo>
                        <a:pt x="2908" y="239"/>
                      </a:lnTo>
                      <a:lnTo>
                        <a:pt x="2823" y="195"/>
                      </a:lnTo>
                      <a:lnTo>
                        <a:pt x="2736" y="155"/>
                      </a:lnTo>
                      <a:lnTo>
                        <a:pt x="2646" y="120"/>
                      </a:lnTo>
                      <a:lnTo>
                        <a:pt x="2555" y="89"/>
                      </a:lnTo>
                      <a:lnTo>
                        <a:pt x="2461" y="62"/>
                      </a:lnTo>
                      <a:lnTo>
                        <a:pt x="2366" y="40"/>
                      </a:lnTo>
                      <a:lnTo>
                        <a:pt x="2270" y="23"/>
                      </a:lnTo>
                      <a:lnTo>
                        <a:pt x="2171" y="10"/>
                      </a:lnTo>
                      <a:lnTo>
                        <a:pt x="2071" y="2"/>
                      </a:lnTo>
                      <a:lnTo>
                        <a:pt x="1971" y="0"/>
                      </a:lnTo>
                      <a:lnTo>
                        <a:pt x="1869" y="2"/>
                      </a:lnTo>
                      <a:lnTo>
                        <a:pt x="1769" y="10"/>
                      </a:lnTo>
                      <a:lnTo>
                        <a:pt x="1671" y="23"/>
                      </a:lnTo>
                      <a:lnTo>
                        <a:pt x="1574" y="40"/>
                      </a:lnTo>
                      <a:lnTo>
                        <a:pt x="1479" y="62"/>
                      </a:lnTo>
                      <a:lnTo>
                        <a:pt x="1385" y="89"/>
                      </a:lnTo>
                      <a:lnTo>
                        <a:pt x="1294" y="120"/>
                      </a:lnTo>
                      <a:lnTo>
                        <a:pt x="1204" y="155"/>
                      </a:lnTo>
                      <a:lnTo>
                        <a:pt x="1117" y="195"/>
                      </a:lnTo>
                      <a:lnTo>
                        <a:pt x="1032" y="239"/>
                      </a:lnTo>
                      <a:lnTo>
                        <a:pt x="949" y="286"/>
                      </a:lnTo>
                      <a:lnTo>
                        <a:pt x="870" y="337"/>
                      </a:lnTo>
                      <a:lnTo>
                        <a:pt x="793" y="392"/>
                      </a:lnTo>
                      <a:lnTo>
                        <a:pt x="718" y="451"/>
                      </a:lnTo>
                      <a:lnTo>
                        <a:pt x="647" y="513"/>
                      </a:lnTo>
                      <a:lnTo>
                        <a:pt x="579" y="579"/>
                      </a:lnTo>
                      <a:lnTo>
                        <a:pt x="513" y="647"/>
                      </a:lnTo>
                      <a:lnTo>
                        <a:pt x="451" y="718"/>
                      </a:lnTo>
                      <a:lnTo>
                        <a:pt x="392" y="793"/>
                      </a:lnTo>
                      <a:lnTo>
                        <a:pt x="337" y="870"/>
                      </a:lnTo>
                      <a:lnTo>
                        <a:pt x="286" y="949"/>
                      </a:lnTo>
                      <a:lnTo>
                        <a:pt x="238" y="1032"/>
                      </a:lnTo>
                      <a:lnTo>
                        <a:pt x="194" y="1117"/>
                      </a:lnTo>
                      <a:lnTo>
                        <a:pt x="155" y="1204"/>
                      </a:lnTo>
                      <a:lnTo>
                        <a:pt x="119" y="1294"/>
                      </a:lnTo>
                      <a:lnTo>
                        <a:pt x="89" y="1385"/>
                      </a:lnTo>
                      <a:lnTo>
                        <a:pt x="62" y="1479"/>
                      </a:lnTo>
                      <a:lnTo>
                        <a:pt x="40" y="1574"/>
                      </a:lnTo>
                      <a:lnTo>
                        <a:pt x="22" y="1671"/>
                      </a:lnTo>
                      <a:lnTo>
                        <a:pt x="10" y="1770"/>
                      </a:lnTo>
                      <a:lnTo>
                        <a:pt x="2" y="1869"/>
                      </a:lnTo>
                      <a:lnTo>
                        <a:pt x="0" y="1971"/>
                      </a:lnTo>
                      <a:lnTo>
                        <a:pt x="2" y="2071"/>
                      </a:lnTo>
                      <a:lnTo>
                        <a:pt x="10" y="2172"/>
                      </a:lnTo>
                      <a:lnTo>
                        <a:pt x="22" y="2270"/>
                      </a:lnTo>
                      <a:lnTo>
                        <a:pt x="40" y="2366"/>
                      </a:lnTo>
                      <a:lnTo>
                        <a:pt x="62" y="2462"/>
                      </a:lnTo>
                      <a:lnTo>
                        <a:pt x="89" y="2555"/>
                      </a:lnTo>
                      <a:lnTo>
                        <a:pt x="119" y="2647"/>
                      </a:lnTo>
                      <a:lnTo>
                        <a:pt x="155" y="2736"/>
                      </a:lnTo>
                      <a:lnTo>
                        <a:pt x="194" y="2823"/>
                      </a:lnTo>
                      <a:lnTo>
                        <a:pt x="238" y="2908"/>
                      </a:lnTo>
                      <a:lnTo>
                        <a:pt x="286" y="2991"/>
                      </a:lnTo>
                      <a:lnTo>
                        <a:pt x="337" y="3071"/>
                      </a:lnTo>
                      <a:lnTo>
                        <a:pt x="392" y="3148"/>
                      </a:lnTo>
                      <a:lnTo>
                        <a:pt x="451" y="3222"/>
                      </a:lnTo>
                      <a:lnTo>
                        <a:pt x="513" y="3295"/>
                      </a:lnTo>
                      <a:lnTo>
                        <a:pt x="579" y="3363"/>
                      </a:lnTo>
                      <a:lnTo>
                        <a:pt x="647" y="3428"/>
                      </a:lnTo>
                      <a:lnTo>
                        <a:pt x="718" y="3490"/>
                      </a:lnTo>
                      <a:lnTo>
                        <a:pt x="793" y="3548"/>
                      </a:lnTo>
                      <a:lnTo>
                        <a:pt x="870" y="3603"/>
                      </a:lnTo>
                      <a:lnTo>
                        <a:pt x="949" y="3655"/>
                      </a:lnTo>
                      <a:lnTo>
                        <a:pt x="1032" y="3703"/>
                      </a:lnTo>
                      <a:lnTo>
                        <a:pt x="1117" y="3746"/>
                      </a:lnTo>
                      <a:lnTo>
                        <a:pt x="1204" y="3785"/>
                      </a:lnTo>
                      <a:lnTo>
                        <a:pt x="1294" y="3821"/>
                      </a:lnTo>
                      <a:lnTo>
                        <a:pt x="1385" y="3852"/>
                      </a:lnTo>
                      <a:lnTo>
                        <a:pt x="1479" y="3879"/>
                      </a:lnTo>
                      <a:lnTo>
                        <a:pt x="1574" y="3900"/>
                      </a:lnTo>
                      <a:lnTo>
                        <a:pt x="1671" y="3918"/>
                      </a:lnTo>
                      <a:lnTo>
                        <a:pt x="1769" y="3931"/>
                      </a:lnTo>
                      <a:lnTo>
                        <a:pt x="1869" y="3938"/>
                      </a:lnTo>
                      <a:lnTo>
                        <a:pt x="1971" y="3941"/>
                      </a:lnTo>
                    </a:path>
                  </a:pathLst>
                </a:custGeom>
                <a:gradFill>
                  <a:gsLst>
                    <a:gs pos="0">
                      <a:schemeClr val="lt1"/>
                    </a:gs>
                    <a:gs pos="50000">
                      <a:srgbClr val="D8D8D8"/>
                    </a:gs>
                    <a:gs pos="100000">
                      <a:srgbClr val="BFBFBF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9" name="Google Shape;339;p25"/>
                <p:cNvSpPr/>
                <p:nvPr/>
              </p:nvSpPr>
              <p:spPr>
                <a:xfrm>
                  <a:off x="4261245" y="1614840"/>
                  <a:ext cx="310755" cy="90637"/>
                </a:xfrm>
                <a:custGeom>
                  <a:rect b="b" l="l" r="r" t="t"/>
                  <a:pathLst>
                    <a:path extrusionOk="0" h="1372" w="4704">
                      <a:moveTo>
                        <a:pt x="10" y="0"/>
                      </a:moveTo>
                      <a:lnTo>
                        <a:pt x="7" y="27"/>
                      </a:lnTo>
                      <a:lnTo>
                        <a:pt x="4" y="52"/>
                      </a:lnTo>
                      <a:lnTo>
                        <a:pt x="2" y="77"/>
                      </a:lnTo>
                      <a:lnTo>
                        <a:pt x="0" y="103"/>
                      </a:lnTo>
                      <a:lnTo>
                        <a:pt x="0" y="127"/>
                      </a:lnTo>
                      <a:lnTo>
                        <a:pt x="0" y="152"/>
                      </a:lnTo>
                      <a:lnTo>
                        <a:pt x="1" y="176"/>
                      </a:lnTo>
                      <a:lnTo>
                        <a:pt x="2" y="201"/>
                      </a:lnTo>
                      <a:lnTo>
                        <a:pt x="5" y="225"/>
                      </a:lnTo>
                      <a:lnTo>
                        <a:pt x="8" y="249"/>
                      </a:lnTo>
                      <a:lnTo>
                        <a:pt x="12" y="272"/>
                      </a:lnTo>
                      <a:lnTo>
                        <a:pt x="17" y="296"/>
                      </a:lnTo>
                      <a:lnTo>
                        <a:pt x="23" y="318"/>
                      </a:lnTo>
                      <a:lnTo>
                        <a:pt x="29" y="342"/>
                      </a:lnTo>
                      <a:lnTo>
                        <a:pt x="36" y="364"/>
                      </a:lnTo>
                      <a:lnTo>
                        <a:pt x="44" y="386"/>
                      </a:lnTo>
                      <a:lnTo>
                        <a:pt x="52" y="409"/>
                      </a:lnTo>
                      <a:lnTo>
                        <a:pt x="62" y="430"/>
                      </a:lnTo>
                      <a:lnTo>
                        <a:pt x="72" y="451"/>
                      </a:lnTo>
                      <a:lnTo>
                        <a:pt x="82" y="472"/>
                      </a:lnTo>
                      <a:lnTo>
                        <a:pt x="93" y="494"/>
                      </a:lnTo>
                      <a:lnTo>
                        <a:pt x="105" y="515"/>
                      </a:lnTo>
                      <a:lnTo>
                        <a:pt x="119" y="535"/>
                      </a:lnTo>
                      <a:lnTo>
                        <a:pt x="132" y="556"/>
                      </a:lnTo>
                      <a:lnTo>
                        <a:pt x="147" y="576"/>
                      </a:lnTo>
                      <a:lnTo>
                        <a:pt x="161" y="596"/>
                      </a:lnTo>
                      <a:lnTo>
                        <a:pt x="177" y="615"/>
                      </a:lnTo>
                      <a:lnTo>
                        <a:pt x="193" y="636"/>
                      </a:lnTo>
                      <a:lnTo>
                        <a:pt x="211" y="655"/>
                      </a:lnTo>
                      <a:lnTo>
                        <a:pt x="229" y="674"/>
                      </a:lnTo>
                      <a:lnTo>
                        <a:pt x="247" y="691"/>
                      </a:lnTo>
                      <a:lnTo>
                        <a:pt x="267" y="710"/>
                      </a:lnTo>
                      <a:lnTo>
                        <a:pt x="265" y="697"/>
                      </a:lnTo>
                      <a:lnTo>
                        <a:pt x="263" y="685"/>
                      </a:lnTo>
                      <a:lnTo>
                        <a:pt x="321" y="732"/>
                      </a:lnTo>
                      <a:lnTo>
                        <a:pt x="386" y="777"/>
                      </a:lnTo>
                      <a:lnTo>
                        <a:pt x="456" y="821"/>
                      </a:lnTo>
                      <a:lnTo>
                        <a:pt x="532" y="863"/>
                      </a:lnTo>
                      <a:lnTo>
                        <a:pt x="612" y="903"/>
                      </a:lnTo>
                      <a:lnTo>
                        <a:pt x="700" y="941"/>
                      </a:lnTo>
                      <a:lnTo>
                        <a:pt x="792" y="975"/>
                      </a:lnTo>
                      <a:lnTo>
                        <a:pt x="889" y="1010"/>
                      </a:lnTo>
                      <a:lnTo>
                        <a:pt x="993" y="1041"/>
                      </a:lnTo>
                      <a:lnTo>
                        <a:pt x="1102" y="1071"/>
                      </a:lnTo>
                      <a:lnTo>
                        <a:pt x="1215" y="1099"/>
                      </a:lnTo>
                      <a:lnTo>
                        <a:pt x="1334" y="1126"/>
                      </a:lnTo>
                      <a:lnTo>
                        <a:pt x="1457" y="1152"/>
                      </a:lnTo>
                      <a:lnTo>
                        <a:pt x="1587" y="1174"/>
                      </a:lnTo>
                      <a:lnTo>
                        <a:pt x="1721" y="1196"/>
                      </a:lnTo>
                      <a:lnTo>
                        <a:pt x="1859" y="1217"/>
                      </a:lnTo>
                      <a:lnTo>
                        <a:pt x="2003" y="1236"/>
                      </a:lnTo>
                      <a:lnTo>
                        <a:pt x="2152" y="1252"/>
                      </a:lnTo>
                      <a:lnTo>
                        <a:pt x="2305" y="1269"/>
                      </a:lnTo>
                      <a:lnTo>
                        <a:pt x="2462" y="1284"/>
                      </a:lnTo>
                      <a:lnTo>
                        <a:pt x="2626" y="1297"/>
                      </a:lnTo>
                      <a:lnTo>
                        <a:pt x="2792" y="1309"/>
                      </a:lnTo>
                      <a:lnTo>
                        <a:pt x="2964" y="1319"/>
                      </a:lnTo>
                      <a:lnTo>
                        <a:pt x="3141" y="1329"/>
                      </a:lnTo>
                      <a:lnTo>
                        <a:pt x="3320" y="1338"/>
                      </a:lnTo>
                      <a:lnTo>
                        <a:pt x="3506" y="1346"/>
                      </a:lnTo>
                      <a:lnTo>
                        <a:pt x="3695" y="1353"/>
                      </a:lnTo>
                      <a:lnTo>
                        <a:pt x="3888" y="1358"/>
                      </a:lnTo>
                      <a:lnTo>
                        <a:pt x="4086" y="1363"/>
                      </a:lnTo>
                      <a:lnTo>
                        <a:pt x="4288" y="1366"/>
                      </a:lnTo>
                      <a:lnTo>
                        <a:pt x="4494" y="1370"/>
                      </a:lnTo>
                      <a:lnTo>
                        <a:pt x="4704" y="1372"/>
                      </a:lnTo>
                      <a:lnTo>
                        <a:pt x="4704" y="652"/>
                      </a:lnTo>
                      <a:lnTo>
                        <a:pt x="4661" y="653"/>
                      </a:lnTo>
                      <a:lnTo>
                        <a:pt x="4604" y="653"/>
                      </a:lnTo>
                      <a:lnTo>
                        <a:pt x="4533" y="653"/>
                      </a:lnTo>
                      <a:lnTo>
                        <a:pt x="4447" y="652"/>
                      </a:lnTo>
                      <a:lnTo>
                        <a:pt x="4347" y="651"/>
                      </a:lnTo>
                      <a:lnTo>
                        <a:pt x="4237" y="649"/>
                      </a:lnTo>
                      <a:lnTo>
                        <a:pt x="4114" y="646"/>
                      </a:lnTo>
                      <a:lnTo>
                        <a:pt x="3982" y="641"/>
                      </a:lnTo>
                      <a:lnTo>
                        <a:pt x="3839" y="636"/>
                      </a:lnTo>
                      <a:lnTo>
                        <a:pt x="3688" y="629"/>
                      </a:lnTo>
                      <a:lnTo>
                        <a:pt x="3529" y="621"/>
                      </a:lnTo>
                      <a:lnTo>
                        <a:pt x="3364" y="612"/>
                      </a:lnTo>
                      <a:lnTo>
                        <a:pt x="3193" y="601"/>
                      </a:lnTo>
                      <a:lnTo>
                        <a:pt x="3017" y="589"/>
                      </a:lnTo>
                      <a:lnTo>
                        <a:pt x="2837" y="575"/>
                      </a:lnTo>
                      <a:lnTo>
                        <a:pt x="2652" y="560"/>
                      </a:lnTo>
                      <a:lnTo>
                        <a:pt x="2467" y="542"/>
                      </a:lnTo>
                      <a:lnTo>
                        <a:pt x="2279" y="523"/>
                      </a:lnTo>
                      <a:lnTo>
                        <a:pt x="2092" y="501"/>
                      </a:lnTo>
                      <a:lnTo>
                        <a:pt x="1904" y="478"/>
                      </a:lnTo>
                      <a:lnTo>
                        <a:pt x="1718" y="452"/>
                      </a:lnTo>
                      <a:lnTo>
                        <a:pt x="1534" y="424"/>
                      </a:lnTo>
                      <a:lnTo>
                        <a:pt x="1353" y="394"/>
                      </a:lnTo>
                      <a:lnTo>
                        <a:pt x="1177" y="361"/>
                      </a:lnTo>
                      <a:lnTo>
                        <a:pt x="1005" y="326"/>
                      </a:lnTo>
                      <a:lnTo>
                        <a:pt x="838" y="288"/>
                      </a:lnTo>
                      <a:lnTo>
                        <a:pt x="678" y="247"/>
                      </a:lnTo>
                      <a:lnTo>
                        <a:pt x="526" y="203"/>
                      </a:lnTo>
                      <a:lnTo>
                        <a:pt x="382" y="157"/>
                      </a:lnTo>
                      <a:lnTo>
                        <a:pt x="248" y="108"/>
                      </a:lnTo>
                      <a:lnTo>
                        <a:pt x="124" y="56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0" name="Google Shape;340;p25"/>
                <p:cNvSpPr/>
                <p:nvPr/>
              </p:nvSpPr>
              <p:spPr>
                <a:xfrm>
                  <a:off x="4572000" y="1657777"/>
                  <a:ext cx="293183" cy="110522"/>
                </a:xfrm>
                <a:custGeom>
                  <a:rect b="b" l="l" r="r" t="t"/>
                  <a:pathLst>
                    <a:path extrusionOk="0" h="1674" w="4439">
                      <a:moveTo>
                        <a:pt x="4439" y="0"/>
                      </a:moveTo>
                      <a:lnTo>
                        <a:pt x="4418" y="119"/>
                      </a:lnTo>
                      <a:lnTo>
                        <a:pt x="4388" y="233"/>
                      </a:lnTo>
                      <a:lnTo>
                        <a:pt x="4349" y="343"/>
                      </a:lnTo>
                      <a:lnTo>
                        <a:pt x="4303" y="447"/>
                      </a:lnTo>
                      <a:lnTo>
                        <a:pt x="4248" y="546"/>
                      </a:lnTo>
                      <a:lnTo>
                        <a:pt x="4186" y="640"/>
                      </a:lnTo>
                      <a:lnTo>
                        <a:pt x="4114" y="729"/>
                      </a:lnTo>
                      <a:lnTo>
                        <a:pt x="4036" y="814"/>
                      </a:lnTo>
                      <a:lnTo>
                        <a:pt x="3950" y="894"/>
                      </a:lnTo>
                      <a:lnTo>
                        <a:pt x="3856" y="970"/>
                      </a:lnTo>
                      <a:lnTo>
                        <a:pt x="3754" y="1041"/>
                      </a:lnTo>
                      <a:lnTo>
                        <a:pt x="3645" y="1108"/>
                      </a:lnTo>
                      <a:lnTo>
                        <a:pt x="3528" y="1171"/>
                      </a:lnTo>
                      <a:lnTo>
                        <a:pt x="3404" y="1229"/>
                      </a:lnTo>
                      <a:lnTo>
                        <a:pt x="3273" y="1282"/>
                      </a:lnTo>
                      <a:lnTo>
                        <a:pt x="3134" y="1333"/>
                      </a:lnTo>
                      <a:lnTo>
                        <a:pt x="2988" y="1380"/>
                      </a:lnTo>
                      <a:lnTo>
                        <a:pt x="2835" y="1422"/>
                      </a:lnTo>
                      <a:lnTo>
                        <a:pt x="2675" y="1461"/>
                      </a:lnTo>
                      <a:lnTo>
                        <a:pt x="2509" y="1497"/>
                      </a:lnTo>
                      <a:lnTo>
                        <a:pt x="2336" y="1528"/>
                      </a:lnTo>
                      <a:lnTo>
                        <a:pt x="2155" y="1557"/>
                      </a:lnTo>
                      <a:lnTo>
                        <a:pt x="1968" y="1582"/>
                      </a:lnTo>
                      <a:lnTo>
                        <a:pt x="1775" y="1604"/>
                      </a:lnTo>
                      <a:lnTo>
                        <a:pt x="1575" y="1622"/>
                      </a:lnTo>
                      <a:lnTo>
                        <a:pt x="1368" y="1638"/>
                      </a:lnTo>
                      <a:lnTo>
                        <a:pt x="1156" y="1651"/>
                      </a:lnTo>
                      <a:lnTo>
                        <a:pt x="937" y="1660"/>
                      </a:lnTo>
                      <a:lnTo>
                        <a:pt x="711" y="1668"/>
                      </a:lnTo>
                      <a:lnTo>
                        <a:pt x="480" y="1671"/>
                      </a:lnTo>
                      <a:lnTo>
                        <a:pt x="242" y="1674"/>
                      </a:lnTo>
                      <a:lnTo>
                        <a:pt x="0" y="1672"/>
                      </a:lnTo>
                      <a:lnTo>
                        <a:pt x="0" y="687"/>
                      </a:lnTo>
                      <a:lnTo>
                        <a:pt x="208" y="685"/>
                      </a:lnTo>
                      <a:lnTo>
                        <a:pt x="414" y="681"/>
                      </a:lnTo>
                      <a:lnTo>
                        <a:pt x="616" y="678"/>
                      </a:lnTo>
                      <a:lnTo>
                        <a:pt x="814" y="673"/>
                      </a:lnTo>
                      <a:lnTo>
                        <a:pt x="1007" y="668"/>
                      </a:lnTo>
                      <a:lnTo>
                        <a:pt x="1196" y="661"/>
                      </a:lnTo>
                      <a:lnTo>
                        <a:pt x="1382" y="653"/>
                      </a:lnTo>
                      <a:lnTo>
                        <a:pt x="1561" y="644"/>
                      </a:lnTo>
                      <a:lnTo>
                        <a:pt x="1738" y="634"/>
                      </a:lnTo>
                      <a:lnTo>
                        <a:pt x="1910" y="624"/>
                      </a:lnTo>
                      <a:lnTo>
                        <a:pt x="2076" y="612"/>
                      </a:lnTo>
                      <a:lnTo>
                        <a:pt x="2240" y="599"/>
                      </a:lnTo>
                      <a:lnTo>
                        <a:pt x="2397" y="584"/>
                      </a:lnTo>
                      <a:lnTo>
                        <a:pt x="2550" y="567"/>
                      </a:lnTo>
                      <a:lnTo>
                        <a:pt x="2699" y="551"/>
                      </a:lnTo>
                      <a:lnTo>
                        <a:pt x="2843" y="532"/>
                      </a:lnTo>
                      <a:lnTo>
                        <a:pt x="2981" y="511"/>
                      </a:lnTo>
                      <a:lnTo>
                        <a:pt x="3115" y="489"/>
                      </a:lnTo>
                      <a:lnTo>
                        <a:pt x="3245" y="467"/>
                      </a:lnTo>
                      <a:lnTo>
                        <a:pt x="3368" y="441"/>
                      </a:lnTo>
                      <a:lnTo>
                        <a:pt x="3487" y="414"/>
                      </a:lnTo>
                      <a:lnTo>
                        <a:pt x="3600" y="386"/>
                      </a:lnTo>
                      <a:lnTo>
                        <a:pt x="3709" y="356"/>
                      </a:lnTo>
                      <a:lnTo>
                        <a:pt x="3813" y="325"/>
                      </a:lnTo>
                      <a:lnTo>
                        <a:pt x="3910" y="290"/>
                      </a:lnTo>
                      <a:lnTo>
                        <a:pt x="4002" y="256"/>
                      </a:lnTo>
                      <a:lnTo>
                        <a:pt x="4090" y="218"/>
                      </a:lnTo>
                      <a:lnTo>
                        <a:pt x="4170" y="178"/>
                      </a:lnTo>
                      <a:lnTo>
                        <a:pt x="4246" y="136"/>
                      </a:lnTo>
                      <a:lnTo>
                        <a:pt x="4316" y="92"/>
                      </a:lnTo>
                      <a:lnTo>
                        <a:pt x="4381" y="47"/>
                      </a:lnTo>
                      <a:lnTo>
                        <a:pt x="4439" y="0"/>
                      </a:lnTo>
                      <a:close/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1" name="Google Shape;341;p25"/>
                <p:cNvSpPr/>
                <p:nvPr/>
              </p:nvSpPr>
              <p:spPr>
                <a:xfrm>
                  <a:off x="4572000" y="1614840"/>
                  <a:ext cx="310755" cy="90637"/>
                </a:xfrm>
                <a:custGeom>
                  <a:rect b="b" l="l" r="r" t="t"/>
                  <a:pathLst>
                    <a:path extrusionOk="0" h="1372" w="4702">
                      <a:moveTo>
                        <a:pt x="4692" y="0"/>
                      </a:moveTo>
                      <a:lnTo>
                        <a:pt x="4695" y="27"/>
                      </a:lnTo>
                      <a:lnTo>
                        <a:pt x="4698" y="52"/>
                      </a:lnTo>
                      <a:lnTo>
                        <a:pt x="4701" y="77"/>
                      </a:lnTo>
                      <a:lnTo>
                        <a:pt x="4702" y="103"/>
                      </a:lnTo>
                      <a:lnTo>
                        <a:pt x="4702" y="127"/>
                      </a:lnTo>
                      <a:lnTo>
                        <a:pt x="4702" y="152"/>
                      </a:lnTo>
                      <a:lnTo>
                        <a:pt x="4701" y="176"/>
                      </a:lnTo>
                      <a:lnTo>
                        <a:pt x="4700" y="201"/>
                      </a:lnTo>
                      <a:lnTo>
                        <a:pt x="4697" y="225"/>
                      </a:lnTo>
                      <a:lnTo>
                        <a:pt x="4694" y="249"/>
                      </a:lnTo>
                      <a:lnTo>
                        <a:pt x="4690" y="272"/>
                      </a:lnTo>
                      <a:lnTo>
                        <a:pt x="4685" y="296"/>
                      </a:lnTo>
                      <a:lnTo>
                        <a:pt x="4679" y="318"/>
                      </a:lnTo>
                      <a:lnTo>
                        <a:pt x="4673" y="342"/>
                      </a:lnTo>
                      <a:lnTo>
                        <a:pt x="4666" y="364"/>
                      </a:lnTo>
                      <a:lnTo>
                        <a:pt x="4658" y="386"/>
                      </a:lnTo>
                      <a:lnTo>
                        <a:pt x="4650" y="409"/>
                      </a:lnTo>
                      <a:lnTo>
                        <a:pt x="4640" y="430"/>
                      </a:lnTo>
                      <a:lnTo>
                        <a:pt x="4630" y="451"/>
                      </a:lnTo>
                      <a:lnTo>
                        <a:pt x="4620" y="472"/>
                      </a:lnTo>
                      <a:lnTo>
                        <a:pt x="4609" y="494"/>
                      </a:lnTo>
                      <a:lnTo>
                        <a:pt x="4597" y="515"/>
                      </a:lnTo>
                      <a:lnTo>
                        <a:pt x="4583" y="535"/>
                      </a:lnTo>
                      <a:lnTo>
                        <a:pt x="4570" y="556"/>
                      </a:lnTo>
                      <a:lnTo>
                        <a:pt x="4555" y="576"/>
                      </a:lnTo>
                      <a:lnTo>
                        <a:pt x="4541" y="596"/>
                      </a:lnTo>
                      <a:lnTo>
                        <a:pt x="4525" y="615"/>
                      </a:lnTo>
                      <a:lnTo>
                        <a:pt x="4509" y="636"/>
                      </a:lnTo>
                      <a:lnTo>
                        <a:pt x="4491" y="655"/>
                      </a:lnTo>
                      <a:lnTo>
                        <a:pt x="4473" y="674"/>
                      </a:lnTo>
                      <a:lnTo>
                        <a:pt x="4455" y="691"/>
                      </a:lnTo>
                      <a:lnTo>
                        <a:pt x="4435" y="710"/>
                      </a:lnTo>
                      <a:lnTo>
                        <a:pt x="4437" y="697"/>
                      </a:lnTo>
                      <a:lnTo>
                        <a:pt x="4439" y="685"/>
                      </a:lnTo>
                      <a:lnTo>
                        <a:pt x="4381" y="732"/>
                      </a:lnTo>
                      <a:lnTo>
                        <a:pt x="4316" y="777"/>
                      </a:lnTo>
                      <a:lnTo>
                        <a:pt x="4246" y="821"/>
                      </a:lnTo>
                      <a:lnTo>
                        <a:pt x="4170" y="863"/>
                      </a:lnTo>
                      <a:lnTo>
                        <a:pt x="4090" y="903"/>
                      </a:lnTo>
                      <a:lnTo>
                        <a:pt x="4002" y="941"/>
                      </a:lnTo>
                      <a:lnTo>
                        <a:pt x="3910" y="975"/>
                      </a:lnTo>
                      <a:lnTo>
                        <a:pt x="3813" y="1010"/>
                      </a:lnTo>
                      <a:lnTo>
                        <a:pt x="3709" y="1041"/>
                      </a:lnTo>
                      <a:lnTo>
                        <a:pt x="3600" y="1071"/>
                      </a:lnTo>
                      <a:lnTo>
                        <a:pt x="3487" y="1099"/>
                      </a:lnTo>
                      <a:lnTo>
                        <a:pt x="3368" y="1126"/>
                      </a:lnTo>
                      <a:lnTo>
                        <a:pt x="3245" y="1152"/>
                      </a:lnTo>
                      <a:lnTo>
                        <a:pt x="3115" y="1174"/>
                      </a:lnTo>
                      <a:lnTo>
                        <a:pt x="2981" y="1196"/>
                      </a:lnTo>
                      <a:lnTo>
                        <a:pt x="2843" y="1217"/>
                      </a:lnTo>
                      <a:lnTo>
                        <a:pt x="2699" y="1236"/>
                      </a:lnTo>
                      <a:lnTo>
                        <a:pt x="2550" y="1252"/>
                      </a:lnTo>
                      <a:lnTo>
                        <a:pt x="2397" y="1269"/>
                      </a:lnTo>
                      <a:lnTo>
                        <a:pt x="2240" y="1284"/>
                      </a:lnTo>
                      <a:lnTo>
                        <a:pt x="2076" y="1297"/>
                      </a:lnTo>
                      <a:lnTo>
                        <a:pt x="1910" y="1309"/>
                      </a:lnTo>
                      <a:lnTo>
                        <a:pt x="1738" y="1319"/>
                      </a:lnTo>
                      <a:lnTo>
                        <a:pt x="1561" y="1329"/>
                      </a:lnTo>
                      <a:lnTo>
                        <a:pt x="1382" y="1338"/>
                      </a:lnTo>
                      <a:lnTo>
                        <a:pt x="1196" y="1346"/>
                      </a:lnTo>
                      <a:lnTo>
                        <a:pt x="1007" y="1353"/>
                      </a:lnTo>
                      <a:lnTo>
                        <a:pt x="814" y="1358"/>
                      </a:lnTo>
                      <a:lnTo>
                        <a:pt x="616" y="1363"/>
                      </a:lnTo>
                      <a:lnTo>
                        <a:pt x="414" y="1366"/>
                      </a:lnTo>
                      <a:lnTo>
                        <a:pt x="208" y="1370"/>
                      </a:lnTo>
                      <a:lnTo>
                        <a:pt x="0" y="1372"/>
                      </a:lnTo>
                      <a:lnTo>
                        <a:pt x="0" y="652"/>
                      </a:lnTo>
                      <a:lnTo>
                        <a:pt x="41" y="653"/>
                      </a:lnTo>
                      <a:lnTo>
                        <a:pt x="98" y="653"/>
                      </a:lnTo>
                      <a:lnTo>
                        <a:pt x="169" y="653"/>
                      </a:lnTo>
                      <a:lnTo>
                        <a:pt x="255" y="652"/>
                      </a:lnTo>
                      <a:lnTo>
                        <a:pt x="355" y="651"/>
                      </a:lnTo>
                      <a:lnTo>
                        <a:pt x="465" y="649"/>
                      </a:lnTo>
                      <a:lnTo>
                        <a:pt x="588" y="646"/>
                      </a:lnTo>
                      <a:lnTo>
                        <a:pt x="721" y="641"/>
                      </a:lnTo>
                      <a:lnTo>
                        <a:pt x="863" y="636"/>
                      </a:lnTo>
                      <a:lnTo>
                        <a:pt x="1014" y="629"/>
                      </a:lnTo>
                      <a:lnTo>
                        <a:pt x="1173" y="621"/>
                      </a:lnTo>
                      <a:lnTo>
                        <a:pt x="1338" y="612"/>
                      </a:lnTo>
                      <a:lnTo>
                        <a:pt x="1509" y="601"/>
                      </a:lnTo>
                      <a:lnTo>
                        <a:pt x="1685" y="589"/>
                      </a:lnTo>
                      <a:lnTo>
                        <a:pt x="1865" y="575"/>
                      </a:lnTo>
                      <a:lnTo>
                        <a:pt x="2050" y="560"/>
                      </a:lnTo>
                      <a:lnTo>
                        <a:pt x="2235" y="542"/>
                      </a:lnTo>
                      <a:lnTo>
                        <a:pt x="2423" y="523"/>
                      </a:lnTo>
                      <a:lnTo>
                        <a:pt x="2610" y="501"/>
                      </a:lnTo>
                      <a:lnTo>
                        <a:pt x="2798" y="478"/>
                      </a:lnTo>
                      <a:lnTo>
                        <a:pt x="2984" y="452"/>
                      </a:lnTo>
                      <a:lnTo>
                        <a:pt x="3168" y="424"/>
                      </a:lnTo>
                      <a:lnTo>
                        <a:pt x="3349" y="394"/>
                      </a:lnTo>
                      <a:lnTo>
                        <a:pt x="3525" y="361"/>
                      </a:lnTo>
                      <a:lnTo>
                        <a:pt x="3697" y="326"/>
                      </a:lnTo>
                      <a:lnTo>
                        <a:pt x="3864" y="288"/>
                      </a:lnTo>
                      <a:lnTo>
                        <a:pt x="4024" y="247"/>
                      </a:lnTo>
                      <a:lnTo>
                        <a:pt x="4176" y="203"/>
                      </a:lnTo>
                      <a:lnTo>
                        <a:pt x="4320" y="157"/>
                      </a:lnTo>
                      <a:lnTo>
                        <a:pt x="4454" y="108"/>
                      </a:lnTo>
                      <a:lnTo>
                        <a:pt x="4578" y="56"/>
                      </a:lnTo>
                      <a:lnTo>
                        <a:pt x="4692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2" name="Google Shape;342;p25"/>
                <p:cNvSpPr/>
                <p:nvPr/>
              </p:nvSpPr>
              <p:spPr>
                <a:xfrm>
                  <a:off x="4416160" y="1026162"/>
                  <a:ext cx="155840" cy="311218"/>
                </a:xfrm>
                <a:custGeom>
                  <a:rect b="b" l="l" r="r" t="t"/>
                  <a:pathLst>
                    <a:path extrusionOk="0" h="4712" w="2357">
                      <a:moveTo>
                        <a:pt x="2357" y="433"/>
                      </a:moveTo>
                      <a:lnTo>
                        <a:pt x="2357" y="433"/>
                      </a:lnTo>
                      <a:lnTo>
                        <a:pt x="2357" y="433"/>
                      </a:lnTo>
                      <a:lnTo>
                        <a:pt x="2357" y="0"/>
                      </a:lnTo>
                      <a:lnTo>
                        <a:pt x="2357" y="0"/>
                      </a:lnTo>
                      <a:lnTo>
                        <a:pt x="2357" y="0"/>
                      </a:lnTo>
                      <a:lnTo>
                        <a:pt x="2235" y="4"/>
                      </a:lnTo>
                      <a:lnTo>
                        <a:pt x="2115" y="13"/>
                      </a:lnTo>
                      <a:lnTo>
                        <a:pt x="1998" y="28"/>
                      </a:lnTo>
                      <a:lnTo>
                        <a:pt x="1883" y="48"/>
                      </a:lnTo>
                      <a:lnTo>
                        <a:pt x="1769" y="75"/>
                      </a:lnTo>
                      <a:lnTo>
                        <a:pt x="1657" y="106"/>
                      </a:lnTo>
                      <a:lnTo>
                        <a:pt x="1548" y="144"/>
                      </a:lnTo>
                      <a:lnTo>
                        <a:pt x="1440" y="186"/>
                      </a:lnTo>
                      <a:lnTo>
                        <a:pt x="1337" y="234"/>
                      </a:lnTo>
                      <a:lnTo>
                        <a:pt x="1235" y="285"/>
                      </a:lnTo>
                      <a:lnTo>
                        <a:pt x="1137" y="342"/>
                      </a:lnTo>
                      <a:lnTo>
                        <a:pt x="1041" y="404"/>
                      </a:lnTo>
                      <a:lnTo>
                        <a:pt x="948" y="470"/>
                      </a:lnTo>
                      <a:lnTo>
                        <a:pt x="860" y="540"/>
                      </a:lnTo>
                      <a:lnTo>
                        <a:pt x="774" y="614"/>
                      </a:lnTo>
                      <a:lnTo>
                        <a:pt x="692" y="692"/>
                      </a:lnTo>
                      <a:lnTo>
                        <a:pt x="614" y="773"/>
                      </a:lnTo>
                      <a:lnTo>
                        <a:pt x="540" y="859"/>
                      </a:lnTo>
                      <a:lnTo>
                        <a:pt x="470" y="949"/>
                      </a:lnTo>
                      <a:lnTo>
                        <a:pt x="404" y="1040"/>
                      </a:lnTo>
                      <a:lnTo>
                        <a:pt x="342" y="1137"/>
                      </a:lnTo>
                      <a:lnTo>
                        <a:pt x="285" y="1235"/>
                      </a:lnTo>
                      <a:lnTo>
                        <a:pt x="233" y="1337"/>
                      </a:lnTo>
                      <a:lnTo>
                        <a:pt x="186" y="1441"/>
                      </a:lnTo>
                      <a:lnTo>
                        <a:pt x="143" y="1548"/>
                      </a:lnTo>
                      <a:lnTo>
                        <a:pt x="107" y="1657"/>
                      </a:lnTo>
                      <a:lnTo>
                        <a:pt x="75" y="1769"/>
                      </a:lnTo>
                      <a:lnTo>
                        <a:pt x="48" y="1883"/>
                      </a:lnTo>
                      <a:lnTo>
                        <a:pt x="27" y="1998"/>
                      </a:lnTo>
                      <a:lnTo>
                        <a:pt x="13" y="2117"/>
                      </a:lnTo>
                      <a:lnTo>
                        <a:pt x="4" y="2236"/>
                      </a:lnTo>
                      <a:lnTo>
                        <a:pt x="0" y="2357"/>
                      </a:lnTo>
                      <a:lnTo>
                        <a:pt x="4" y="2477"/>
                      </a:lnTo>
                      <a:lnTo>
                        <a:pt x="13" y="2597"/>
                      </a:lnTo>
                      <a:lnTo>
                        <a:pt x="27" y="2714"/>
                      </a:lnTo>
                      <a:lnTo>
                        <a:pt x="48" y="2831"/>
                      </a:lnTo>
                      <a:lnTo>
                        <a:pt x="75" y="2944"/>
                      </a:lnTo>
                      <a:lnTo>
                        <a:pt x="107" y="3056"/>
                      </a:lnTo>
                      <a:lnTo>
                        <a:pt x="143" y="3166"/>
                      </a:lnTo>
                      <a:lnTo>
                        <a:pt x="186" y="3272"/>
                      </a:lnTo>
                      <a:lnTo>
                        <a:pt x="233" y="3377"/>
                      </a:lnTo>
                      <a:lnTo>
                        <a:pt x="285" y="3477"/>
                      </a:lnTo>
                      <a:lnTo>
                        <a:pt x="342" y="3577"/>
                      </a:lnTo>
                      <a:lnTo>
                        <a:pt x="404" y="3672"/>
                      </a:lnTo>
                      <a:lnTo>
                        <a:pt x="470" y="3765"/>
                      </a:lnTo>
                      <a:lnTo>
                        <a:pt x="540" y="3854"/>
                      </a:lnTo>
                      <a:lnTo>
                        <a:pt x="614" y="3939"/>
                      </a:lnTo>
                      <a:lnTo>
                        <a:pt x="692" y="4022"/>
                      </a:lnTo>
                      <a:lnTo>
                        <a:pt x="774" y="4099"/>
                      </a:lnTo>
                      <a:lnTo>
                        <a:pt x="860" y="4174"/>
                      </a:lnTo>
                      <a:lnTo>
                        <a:pt x="948" y="4244"/>
                      </a:lnTo>
                      <a:lnTo>
                        <a:pt x="1041" y="4309"/>
                      </a:lnTo>
                      <a:lnTo>
                        <a:pt x="1137" y="4370"/>
                      </a:lnTo>
                      <a:lnTo>
                        <a:pt x="1235" y="4427"/>
                      </a:lnTo>
                      <a:lnTo>
                        <a:pt x="1337" y="4480"/>
                      </a:lnTo>
                      <a:lnTo>
                        <a:pt x="1440" y="4527"/>
                      </a:lnTo>
                      <a:lnTo>
                        <a:pt x="1548" y="4569"/>
                      </a:lnTo>
                      <a:lnTo>
                        <a:pt x="1657" y="4606"/>
                      </a:lnTo>
                      <a:lnTo>
                        <a:pt x="1769" y="4638"/>
                      </a:lnTo>
                      <a:lnTo>
                        <a:pt x="1883" y="4664"/>
                      </a:lnTo>
                      <a:lnTo>
                        <a:pt x="1998" y="4685"/>
                      </a:lnTo>
                      <a:lnTo>
                        <a:pt x="2115" y="4700"/>
                      </a:lnTo>
                      <a:lnTo>
                        <a:pt x="2235" y="4710"/>
                      </a:lnTo>
                      <a:lnTo>
                        <a:pt x="2357" y="4712"/>
                      </a:lnTo>
                      <a:lnTo>
                        <a:pt x="2357" y="4712"/>
                      </a:lnTo>
                      <a:lnTo>
                        <a:pt x="2357" y="4712"/>
                      </a:lnTo>
                      <a:lnTo>
                        <a:pt x="2357" y="4281"/>
                      </a:lnTo>
                      <a:lnTo>
                        <a:pt x="2357" y="4281"/>
                      </a:lnTo>
                      <a:lnTo>
                        <a:pt x="2357" y="4281"/>
                      </a:lnTo>
                      <a:lnTo>
                        <a:pt x="2257" y="4279"/>
                      </a:lnTo>
                      <a:lnTo>
                        <a:pt x="2160" y="4271"/>
                      </a:lnTo>
                      <a:lnTo>
                        <a:pt x="2064" y="4259"/>
                      </a:lnTo>
                      <a:lnTo>
                        <a:pt x="1969" y="4242"/>
                      </a:lnTo>
                      <a:lnTo>
                        <a:pt x="1876" y="4221"/>
                      </a:lnTo>
                      <a:lnTo>
                        <a:pt x="1785" y="4194"/>
                      </a:lnTo>
                      <a:lnTo>
                        <a:pt x="1695" y="4164"/>
                      </a:lnTo>
                      <a:lnTo>
                        <a:pt x="1608" y="4129"/>
                      </a:lnTo>
                      <a:lnTo>
                        <a:pt x="1523" y="4091"/>
                      </a:lnTo>
                      <a:lnTo>
                        <a:pt x="1440" y="4048"/>
                      </a:lnTo>
                      <a:lnTo>
                        <a:pt x="1360" y="4002"/>
                      </a:lnTo>
                      <a:lnTo>
                        <a:pt x="1282" y="3951"/>
                      </a:lnTo>
                      <a:lnTo>
                        <a:pt x="1206" y="3898"/>
                      </a:lnTo>
                      <a:lnTo>
                        <a:pt x="1133" y="3841"/>
                      </a:lnTo>
                      <a:lnTo>
                        <a:pt x="1064" y="3780"/>
                      </a:lnTo>
                      <a:lnTo>
                        <a:pt x="997" y="3717"/>
                      </a:lnTo>
                      <a:lnTo>
                        <a:pt x="933" y="3650"/>
                      </a:lnTo>
                      <a:lnTo>
                        <a:pt x="872" y="3579"/>
                      </a:lnTo>
                      <a:lnTo>
                        <a:pt x="815" y="3507"/>
                      </a:lnTo>
                      <a:lnTo>
                        <a:pt x="761" y="3432"/>
                      </a:lnTo>
                      <a:lnTo>
                        <a:pt x="711" y="3353"/>
                      </a:lnTo>
                      <a:lnTo>
                        <a:pt x="665" y="3273"/>
                      </a:lnTo>
                      <a:lnTo>
                        <a:pt x="623" y="3189"/>
                      </a:lnTo>
                      <a:lnTo>
                        <a:pt x="584" y="3104"/>
                      </a:lnTo>
                      <a:lnTo>
                        <a:pt x="549" y="3017"/>
                      </a:lnTo>
                      <a:lnTo>
                        <a:pt x="519" y="2928"/>
                      </a:lnTo>
                      <a:lnTo>
                        <a:pt x="493" y="2836"/>
                      </a:lnTo>
                      <a:lnTo>
                        <a:pt x="471" y="2743"/>
                      </a:lnTo>
                      <a:lnTo>
                        <a:pt x="454" y="2648"/>
                      </a:lnTo>
                      <a:lnTo>
                        <a:pt x="442" y="2552"/>
                      </a:lnTo>
                      <a:lnTo>
                        <a:pt x="435" y="2455"/>
                      </a:lnTo>
                      <a:lnTo>
                        <a:pt x="432" y="2357"/>
                      </a:lnTo>
                      <a:lnTo>
                        <a:pt x="435" y="2257"/>
                      </a:lnTo>
                      <a:lnTo>
                        <a:pt x="442" y="2160"/>
                      </a:lnTo>
                      <a:lnTo>
                        <a:pt x="454" y="2064"/>
                      </a:lnTo>
                      <a:lnTo>
                        <a:pt x="471" y="1969"/>
                      </a:lnTo>
                      <a:lnTo>
                        <a:pt x="493" y="1876"/>
                      </a:lnTo>
                      <a:lnTo>
                        <a:pt x="519" y="1786"/>
                      </a:lnTo>
                      <a:lnTo>
                        <a:pt x="549" y="1696"/>
                      </a:lnTo>
                      <a:lnTo>
                        <a:pt x="584" y="1609"/>
                      </a:lnTo>
                      <a:lnTo>
                        <a:pt x="623" y="1523"/>
                      </a:lnTo>
                      <a:lnTo>
                        <a:pt x="665" y="1441"/>
                      </a:lnTo>
                      <a:lnTo>
                        <a:pt x="711" y="1360"/>
                      </a:lnTo>
                      <a:lnTo>
                        <a:pt x="761" y="1282"/>
                      </a:lnTo>
                      <a:lnTo>
                        <a:pt x="815" y="1206"/>
                      </a:lnTo>
                      <a:lnTo>
                        <a:pt x="872" y="1133"/>
                      </a:lnTo>
                      <a:lnTo>
                        <a:pt x="933" y="1064"/>
                      </a:lnTo>
                      <a:lnTo>
                        <a:pt x="997" y="997"/>
                      </a:lnTo>
                      <a:lnTo>
                        <a:pt x="1064" y="933"/>
                      </a:lnTo>
                      <a:lnTo>
                        <a:pt x="1133" y="873"/>
                      </a:lnTo>
                      <a:lnTo>
                        <a:pt x="1206" y="815"/>
                      </a:lnTo>
                      <a:lnTo>
                        <a:pt x="1282" y="761"/>
                      </a:lnTo>
                      <a:lnTo>
                        <a:pt x="1360" y="711"/>
                      </a:lnTo>
                      <a:lnTo>
                        <a:pt x="1440" y="665"/>
                      </a:lnTo>
                      <a:lnTo>
                        <a:pt x="1523" y="623"/>
                      </a:lnTo>
                      <a:lnTo>
                        <a:pt x="1608" y="583"/>
                      </a:lnTo>
                      <a:lnTo>
                        <a:pt x="1695" y="549"/>
                      </a:lnTo>
                      <a:lnTo>
                        <a:pt x="1785" y="519"/>
                      </a:lnTo>
                      <a:lnTo>
                        <a:pt x="1876" y="493"/>
                      </a:lnTo>
                      <a:lnTo>
                        <a:pt x="1969" y="472"/>
                      </a:lnTo>
                      <a:lnTo>
                        <a:pt x="2064" y="454"/>
                      </a:lnTo>
                      <a:lnTo>
                        <a:pt x="2160" y="442"/>
                      </a:lnTo>
                      <a:lnTo>
                        <a:pt x="2257" y="435"/>
                      </a:lnTo>
                      <a:lnTo>
                        <a:pt x="2357" y="433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3" name="Google Shape;343;p25"/>
                <p:cNvSpPr/>
                <p:nvPr/>
              </p:nvSpPr>
              <p:spPr>
                <a:xfrm>
                  <a:off x="4572000" y="1026162"/>
                  <a:ext cx="155840" cy="311218"/>
                </a:xfrm>
                <a:custGeom>
                  <a:rect b="b" l="l" r="r" t="t"/>
                  <a:pathLst>
                    <a:path extrusionOk="0" h="4712" w="2355">
                      <a:moveTo>
                        <a:pt x="0" y="433"/>
                      </a:moveTo>
                      <a:lnTo>
                        <a:pt x="0" y="433"/>
                      </a:lnTo>
                      <a:lnTo>
                        <a:pt x="0" y="4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120" y="4"/>
                      </a:lnTo>
                      <a:lnTo>
                        <a:pt x="240" y="13"/>
                      </a:lnTo>
                      <a:lnTo>
                        <a:pt x="357" y="28"/>
                      </a:lnTo>
                      <a:lnTo>
                        <a:pt x="473" y="48"/>
                      </a:lnTo>
                      <a:lnTo>
                        <a:pt x="587" y="75"/>
                      </a:lnTo>
                      <a:lnTo>
                        <a:pt x="698" y="106"/>
                      </a:lnTo>
                      <a:lnTo>
                        <a:pt x="807" y="144"/>
                      </a:lnTo>
                      <a:lnTo>
                        <a:pt x="915" y="186"/>
                      </a:lnTo>
                      <a:lnTo>
                        <a:pt x="1018" y="234"/>
                      </a:lnTo>
                      <a:lnTo>
                        <a:pt x="1120" y="285"/>
                      </a:lnTo>
                      <a:lnTo>
                        <a:pt x="1220" y="342"/>
                      </a:lnTo>
                      <a:lnTo>
                        <a:pt x="1314" y="404"/>
                      </a:lnTo>
                      <a:lnTo>
                        <a:pt x="1407" y="470"/>
                      </a:lnTo>
                      <a:lnTo>
                        <a:pt x="1497" y="540"/>
                      </a:lnTo>
                      <a:lnTo>
                        <a:pt x="1581" y="614"/>
                      </a:lnTo>
                      <a:lnTo>
                        <a:pt x="1663" y="692"/>
                      </a:lnTo>
                      <a:lnTo>
                        <a:pt x="1741" y="773"/>
                      </a:lnTo>
                      <a:lnTo>
                        <a:pt x="1816" y="859"/>
                      </a:lnTo>
                      <a:lnTo>
                        <a:pt x="1885" y="949"/>
                      </a:lnTo>
                      <a:lnTo>
                        <a:pt x="1951" y="1040"/>
                      </a:lnTo>
                      <a:lnTo>
                        <a:pt x="2013" y="1137"/>
                      </a:lnTo>
                      <a:lnTo>
                        <a:pt x="2070" y="1235"/>
                      </a:lnTo>
                      <a:lnTo>
                        <a:pt x="2122" y="1337"/>
                      </a:lnTo>
                      <a:lnTo>
                        <a:pt x="2169" y="1441"/>
                      </a:lnTo>
                      <a:lnTo>
                        <a:pt x="2212" y="1548"/>
                      </a:lnTo>
                      <a:lnTo>
                        <a:pt x="2248" y="1657"/>
                      </a:lnTo>
                      <a:lnTo>
                        <a:pt x="2281" y="1769"/>
                      </a:lnTo>
                      <a:lnTo>
                        <a:pt x="2307" y="1883"/>
                      </a:lnTo>
                      <a:lnTo>
                        <a:pt x="2328" y="1998"/>
                      </a:lnTo>
                      <a:lnTo>
                        <a:pt x="2342" y="2117"/>
                      </a:lnTo>
                      <a:lnTo>
                        <a:pt x="2351" y="2236"/>
                      </a:lnTo>
                      <a:lnTo>
                        <a:pt x="2355" y="2357"/>
                      </a:lnTo>
                      <a:lnTo>
                        <a:pt x="2351" y="2477"/>
                      </a:lnTo>
                      <a:lnTo>
                        <a:pt x="2342" y="2597"/>
                      </a:lnTo>
                      <a:lnTo>
                        <a:pt x="2328" y="2714"/>
                      </a:lnTo>
                      <a:lnTo>
                        <a:pt x="2307" y="2831"/>
                      </a:lnTo>
                      <a:lnTo>
                        <a:pt x="2281" y="2944"/>
                      </a:lnTo>
                      <a:lnTo>
                        <a:pt x="2248" y="3056"/>
                      </a:lnTo>
                      <a:lnTo>
                        <a:pt x="2212" y="3166"/>
                      </a:lnTo>
                      <a:lnTo>
                        <a:pt x="2169" y="3272"/>
                      </a:lnTo>
                      <a:lnTo>
                        <a:pt x="2122" y="3377"/>
                      </a:lnTo>
                      <a:lnTo>
                        <a:pt x="2070" y="3477"/>
                      </a:lnTo>
                      <a:lnTo>
                        <a:pt x="2013" y="3577"/>
                      </a:lnTo>
                      <a:lnTo>
                        <a:pt x="1951" y="3672"/>
                      </a:lnTo>
                      <a:lnTo>
                        <a:pt x="1885" y="3765"/>
                      </a:lnTo>
                      <a:lnTo>
                        <a:pt x="1816" y="3854"/>
                      </a:lnTo>
                      <a:lnTo>
                        <a:pt x="1741" y="3939"/>
                      </a:lnTo>
                      <a:lnTo>
                        <a:pt x="1663" y="4022"/>
                      </a:lnTo>
                      <a:lnTo>
                        <a:pt x="1581" y="4099"/>
                      </a:lnTo>
                      <a:lnTo>
                        <a:pt x="1497" y="4174"/>
                      </a:lnTo>
                      <a:lnTo>
                        <a:pt x="1407" y="4244"/>
                      </a:lnTo>
                      <a:lnTo>
                        <a:pt x="1314" y="4309"/>
                      </a:lnTo>
                      <a:lnTo>
                        <a:pt x="1220" y="4370"/>
                      </a:lnTo>
                      <a:lnTo>
                        <a:pt x="1120" y="4427"/>
                      </a:lnTo>
                      <a:lnTo>
                        <a:pt x="1018" y="4480"/>
                      </a:lnTo>
                      <a:lnTo>
                        <a:pt x="915" y="4527"/>
                      </a:lnTo>
                      <a:lnTo>
                        <a:pt x="807" y="4569"/>
                      </a:lnTo>
                      <a:lnTo>
                        <a:pt x="698" y="4606"/>
                      </a:lnTo>
                      <a:lnTo>
                        <a:pt x="587" y="4638"/>
                      </a:lnTo>
                      <a:lnTo>
                        <a:pt x="473" y="4664"/>
                      </a:lnTo>
                      <a:lnTo>
                        <a:pt x="357" y="4685"/>
                      </a:lnTo>
                      <a:lnTo>
                        <a:pt x="240" y="4700"/>
                      </a:lnTo>
                      <a:lnTo>
                        <a:pt x="120" y="4710"/>
                      </a:lnTo>
                      <a:lnTo>
                        <a:pt x="0" y="4712"/>
                      </a:lnTo>
                      <a:lnTo>
                        <a:pt x="0" y="4712"/>
                      </a:lnTo>
                      <a:lnTo>
                        <a:pt x="0" y="4712"/>
                      </a:lnTo>
                      <a:lnTo>
                        <a:pt x="0" y="4281"/>
                      </a:lnTo>
                      <a:lnTo>
                        <a:pt x="0" y="4281"/>
                      </a:lnTo>
                      <a:lnTo>
                        <a:pt x="0" y="4281"/>
                      </a:lnTo>
                      <a:lnTo>
                        <a:pt x="98" y="4279"/>
                      </a:lnTo>
                      <a:lnTo>
                        <a:pt x="195" y="4271"/>
                      </a:lnTo>
                      <a:lnTo>
                        <a:pt x="291" y="4259"/>
                      </a:lnTo>
                      <a:lnTo>
                        <a:pt x="386" y="4242"/>
                      </a:lnTo>
                      <a:lnTo>
                        <a:pt x="479" y="4221"/>
                      </a:lnTo>
                      <a:lnTo>
                        <a:pt x="570" y="4194"/>
                      </a:lnTo>
                      <a:lnTo>
                        <a:pt x="660" y="4164"/>
                      </a:lnTo>
                      <a:lnTo>
                        <a:pt x="747" y="4129"/>
                      </a:lnTo>
                      <a:lnTo>
                        <a:pt x="832" y="4091"/>
                      </a:lnTo>
                      <a:lnTo>
                        <a:pt x="915" y="4048"/>
                      </a:lnTo>
                      <a:lnTo>
                        <a:pt x="996" y="4002"/>
                      </a:lnTo>
                      <a:lnTo>
                        <a:pt x="1073" y="3951"/>
                      </a:lnTo>
                      <a:lnTo>
                        <a:pt x="1149" y="3898"/>
                      </a:lnTo>
                      <a:lnTo>
                        <a:pt x="1222" y="3841"/>
                      </a:lnTo>
                      <a:lnTo>
                        <a:pt x="1292" y="3780"/>
                      </a:lnTo>
                      <a:lnTo>
                        <a:pt x="1358" y="3717"/>
                      </a:lnTo>
                      <a:lnTo>
                        <a:pt x="1423" y="3650"/>
                      </a:lnTo>
                      <a:lnTo>
                        <a:pt x="1483" y="3579"/>
                      </a:lnTo>
                      <a:lnTo>
                        <a:pt x="1540" y="3507"/>
                      </a:lnTo>
                      <a:lnTo>
                        <a:pt x="1594" y="3432"/>
                      </a:lnTo>
                      <a:lnTo>
                        <a:pt x="1644" y="3353"/>
                      </a:lnTo>
                      <a:lnTo>
                        <a:pt x="1690" y="3273"/>
                      </a:lnTo>
                      <a:lnTo>
                        <a:pt x="1733" y="3189"/>
                      </a:lnTo>
                      <a:lnTo>
                        <a:pt x="1771" y="3104"/>
                      </a:lnTo>
                      <a:lnTo>
                        <a:pt x="1806" y="3017"/>
                      </a:lnTo>
                      <a:lnTo>
                        <a:pt x="1836" y="2928"/>
                      </a:lnTo>
                      <a:lnTo>
                        <a:pt x="1862" y="2836"/>
                      </a:lnTo>
                      <a:lnTo>
                        <a:pt x="1884" y="2743"/>
                      </a:lnTo>
                      <a:lnTo>
                        <a:pt x="1901" y="2648"/>
                      </a:lnTo>
                      <a:lnTo>
                        <a:pt x="1913" y="2552"/>
                      </a:lnTo>
                      <a:lnTo>
                        <a:pt x="1921" y="2455"/>
                      </a:lnTo>
                      <a:lnTo>
                        <a:pt x="1923" y="2357"/>
                      </a:lnTo>
                      <a:lnTo>
                        <a:pt x="1921" y="2257"/>
                      </a:lnTo>
                      <a:lnTo>
                        <a:pt x="1913" y="2160"/>
                      </a:lnTo>
                      <a:lnTo>
                        <a:pt x="1901" y="2064"/>
                      </a:lnTo>
                      <a:lnTo>
                        <a:pt x="1884" y="1969"/>
                      </a:lnTo>
                      <a:lnTo>
                        <a:pt x="1862" y="1876"/>
                      </a:lnTo>
                      <a:lnTo>
                        <a:pt x="1836" y="1786"/>
                      </a:lnTo>
                      <a:lnTo>
                        <a:pt x="1806" y="1696"/>
                      </a:lnTo>
                      <a:lnTo>
                        <a:pt x="1771" y="1609"/>
                      </a:lnTo>
                      <a:lnTo>
                        <a:pt x="1733" y="1523"/>
                      </a:lnTo>
                      <a:lnTo>
                        <a:pt x="1690" y="1441"/>
                      </a:lnTo>
                      <a:lnTo>
                        <a:pt x="1644" y="1360"/>
                      </a:lnTo>
                      <a:lnTo>
                        <a:pt x="1594" y="1282"/>
                      </a:lnTo>
                      <a:lnTo>
                        <a:pt x="1540" y="1206"/>
                      </a:lnTo>
                      <a:lnTo>
                        <a:pt x="1483" y="1133"/>
                      </a:lnTo>
                      <a:lnTo>
                        <a:pt x="1423" y="1064"/>
                      </a:lnTo>
                      <a:lnTo>
                        <a:pt x="1358" y="997"/>
                      </a:lnTo>
                      <a:lnTo>
                        <a:pt x="1292" y="933"/>
                      </a:lnTo>
                      <a:lnTo>
                        <a:pt x="1222" y="873"/>
                      </a:lnTo>
                      <a:lnTo>
                        <a:pt x="1149" y="815"/>
                      </a:lnTo>
                      <a:lnTo>
                        <a:pt x="1073" y="761"/>
                      </a:lnTo>
                      <a:lnTo>
                        <a:pt x="996" y="711"/>
                      </a:lnTo>
                      <a:lnTo>
                        <a:pt x="915" y="665"/>
                      </a:lnTo>
                      <a:lnTo>
                        <a:pt x="832" y="623"/>
                      </a:lnTo>
                      <a:lnTo>
                        <a:pt x="747" y="583"/>
                      </a:lnTo>
                      <a:lnTo>
                        <a:pt x="660" y="549"/>
                      </a:lnTo>
                      <a:lnTo>
                        <a:pt x="570" y="519"/>
                      </a:lnTo>
                      <a:lnTo>
                        <a:pt x="479" y="493"/>
                      </a:lnTo>
                      <a:lnTo>
                        <a:pt x="386" y="472"/>
                      </a:lnTo>
                      <a:lnTo>
                        <a:pt x="291" y="454"/>
                      </a:lnTo>
                      <a:lnTo>
                        <a:pt x="195" y="442"/>
                      </a:lnTo>
                      <a:lnTo>
                        <a:pt x="98" y="435"/>
                      </a:lnTo>
                      <a:lnTo>
                        <a:pt x="0" y="433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sp>
          <p:nvSpPr>
            <p:cNvPr id="344" name="Google Shape;344;p25"/>
            <p:cNvSpPr/>
            <p:nvPr/>
          </p:nvSpPr>
          <p:spPr>
            <a:xfrm>
              <a:off x="8439950" y="2097924"/>
              <a:ext cx="377279" cy="349045"/>
            </a:xfrm>
            <a:custGeom>
              <a:rect b="b" l="l" r="r" t="t"/>
              <a:pathLst>
                <a:path extrusionOk="0" h="63" w="68">
                  <a:moveTo>
                    <a:pt x="45" y="35"/>
                  </a:moveTo>
                  <a:cubicBezTo>
                    <a:pt x="45" y="35"/>
                    <a:pt x="45" y="36"/>
                    <a:pt x="45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9" y="37"/>
                    <a:pt x="38" y="38"/>
                    <a:pt x="38" y="39"/>
                  </a:cubicBezTo>
                  <a:cubicBezTo>
                    <a:pt x="39" y="41"/>
                    <a:pt x="40" y="42"/>
                    <a:pt x="41" y="43"/>
                  </a:cubicBezTo>
                  <a:cubicBezTo>
                    <a:pt x="41" y="43"/>
                    <a:pt x="41" y="44"/>
                    <a:pt x="41" y="44"/>
                  </a:cubicBezTo>
                  <a:cubicBezTo>
                    <a:pt x="41" y="44"/>
                    <a:pt x="41" y="44"/>
                    <a:pt x="41" y="45"/>
                  </a:cubicBezTo>
                  <a:cubicBezTo>
                    <a:pt x="40" y="46"/>
                    <a:pt x="36" y="50"/>
                    <a:pt x="35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0" y="47"/>
                    <a:pt x="29" y="47"/>
                    <a:pt x="28" y="48"/>
                  </a:cubicBezTo>
                  <a:cubicBezTo>
                    <a:pt x="28" y="49"/>
                    <a:pt x="27" y="51"/>
                    <a:pt x="27" y="53"/>
                  </a:cubicBezTo>
                  <a:cubicBezTo>
                    <a:pt x="27" y="54"/>
                    <a:pt x="26" y="54"/>
                    <a:pt x="26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4"/>
                    <a:pt x="18" y="54"/>
                    <a:pt x="18" y="53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6" y="47"/>
                    <a:pt x="16" y="47"/>
                    <a:pt x="15" y="47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10" y="50"/>
                    <a:pt x="10" y="50"/>
                    <a:pt x="10" y="50"/>
                  </a:cubicBezTo>
                  <a:cubicBezTo>
                    <a:pt x="10" y="50"/>
                    <a:pt x="9" y="50"/>
                    <a:pt x="9" y="50"/>
                  </a:cubicBezTo>
                  <a:cubicBezTo>
                    <a:pt x="8" y="49"/>
                    <a:pt x="4" y="45"/>
                    <a:pt x="4" y="44"/>
                  </a:cubicBezTo>
                  <a:cubicBezTo>
                    <a:pt x="4" y="44"/>
                    <a:pt x="4" y="44"/>
                    <a:pt x="4" y="43"/>
                  </a:cubicBezTo>
                  <a:cubicBezTo>
                    <a:pt x="5" y="42"/>
                    <a:pt x="6" y="41"/>
                    <a:pt x="7" y="39"/>
                  </a:cubicBezTo>
                  <a:cubicBezTo>
                    <a:pt x="7" y="38"/>
                    <a:pt x="6" y="37"/>
                    <a:pt x="6" y="36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5"/>
                    <a:pt x="0" y="3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7"/>
                    <a:pt x="0" y="27"/>
                    <a:pt x="1" y="27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5"/>
                    <a:pt x="7" y="24"/>
                    <a:pt x="7" y="23"/>
                  </a:cubicBezTo>
                  <a:cubicBezTo>
                    <a:pt x="6" y="22"/>
                    <a:pt x="5" y="20"/>
                    <a:pt x="4" y="19"/>
                  </a:cubicBezTo>
                  <a:cubicBezTo>
                    <a:pt x="4" y="19"/>
                    <a:pt x="4" y="19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17"/>
                    <a:pt x="9" y="12"/>
                    <a:pt x="10" y="12"/>
                  </a:cubicBezTo>
                  <a:cubicBezTo>
                    <a:pt x="10" y="12"/>
                    <a:pt x="10" y="12"/>
                    <a:pt x="11" y="13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5"/>
                    <a:pt x="16" y="15"/>
                    <a:pt x="17" y="15"/>
                  </a:cubicBezTo>
                  <a:cubicBezTo>
                    <a:pt x="18" y="13"/>
                    <a:pt x="18" y="11"/>
                    <a:pt x="18" y="9"/>
                  </a:cubicBezTo>
                  <a:cubicBezTo>
                    <a:pt x="18" y="9"/>
                    <a:pt x="19" y="8"/>
                    <a:pt x="19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6" y="8"/>
                    <a:pt x="27" y="9"/>
                    <a:pt x="27" y="9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9" y="15"/>
                    <a:pt x="30" y="15"/>
                    <a:pt x="31" y="16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6" y="12"/>
                    <a:pt x="36" y="12"/>
                    <a:pt x="36" y="13"/>
                  </a:cubicBezTo>
                  <a:cubicBezTo>
                    <a:pt x="37" y="13"/>
                    <a:pt x="41" y="17"/>
                    <a:pt x="41" y="18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40" y="20"/>
                    <a:pt x="39" y="22"/>
                    <a:pt x="38" y="23"/>
                  </a:cubicBezTo>
                  <a:cubicBezTo>
                    <a:pt x="38" y="24"/>
                    <a:pt x="39" y="25"/>
                    <a:pt x="39" y="26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8"/>
                  </a:cubicBezTo>
                  <a:lnTo>
                    <a:pt x="45" y="35"/>
                  </a:lnTo>
                  <a:close/>
                  <a:moveTo>
                    <a:pt x="23" y="22"/>
                  </a:moveTo>
                  <a:cubicBezTo>
                    <a:pt x="18" y="22"/>
                    <a:pt x="13" y="26"/>
                    <a:pt x="13" y="31"/>
                  </a:cubicBezTo>
                  <a:cubicBezTo>
                    <a:pt x="13" y="36"/>
                    <a:pt x="18" y="40"/>
                    <a:pt x="23" y="40"/>
                  </a:cubicBezTo>
                  <a:cubicBezTo>
                    <a:pt x="28" y="40"/>
                    <a:pt x="32" y="36"/>
                    <a:pt x="32" y="31"/>
                  </a:cubicBezTo>
                  <a:cubicBezTo>
                    <a:pt x="32" y="26"/>
                    <a:pt x="28" y="22"/>
                    <a:pt x="23" y="22"/>
                  </a:cubicBezTo>
                  <a:close/>
                  <a:moveTo>
                    <a:pt x="68" y="15"/>
                  </a:moveTo>
                  <a:cubicBezTo>
                    <a:pt x="68" y="16"/>
                    <a:pt x="64" y="16"/>
                    <a:pt x="63" y="16"/>
                  </a:cubicBezTo>
                  <a:cubicBezTo>
                    <a:pt x="63" y="17"/>
                    <a:pt x="62" y="18"/>
                    <a:pt x="62" y="18"/>
                  </a:cubicBezTo>
                  <a:cubicBezTo>
                    <a:pt x="62" y="19"/>
                    <a:pt x="64" y="23"/>
                    <a:pt x="64" y="23"/>
                  </a:cubicBezTo>
                  <a:cubicBezTo>
                    <a:pt x="64" y="23"/>
                    <a:pt x="64" y="23"/>
                    <a:pt x="64" y="24"/>
                  </a:cubicBezTo>
                  <a:cubicBezTo>
                    <a:pt x="63" y="24"/>
                    <a:pt x="59" y="26"/>
                    <a:pt x="59" y="26"/>
                  </a:cubicBezTo>
                  <a:cubicBezTo>
                    <a:pt x="59" y="26"/>
                    <a:pt x="56" y="22"/>
                    <a:pt x="56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3" y="22"/>
                    <a:pt x="50" y="26"/>
                    <a:pt x="50" y="26"/>
                  </a:cubicBezTo>
                  <a:cubicBezTo>
                    <a:pt x="50" y="26"/>
                    <a:pt x="46" y="24"/>
                    <a:pt x="46" y="24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23"/>
                    <a:pt x="47" y="19"/>
                    <a:pt x="47" y="18"/>
                  </a:cubicBezTo>
                  <a:cubicBezTo>
                    <a:pt x="47" y="18"/>
                    <a:pt x="46" y="17"/>
                    <a:pt x="46" y="16"/>
                  </a:cubicBezTo>
                  <a:cubicBezTo>
                    <a:pt x="45" y="16"/>
                    <a:pt x="41" y="16"/>
                    <a:pt x="41" y="15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5" y="9"/>
                    <a:pt x="46" y="9"/>
                  </a:cubicBezTo>
                  <a:cubicBezTo>
                    <a:pt x="46" y="9"/>
                    <a:pt x="47" y="8"/>
                    <a:pt x="47" y="7"/>
                  </a:cubicBezTo>
                  <a:cubicBezTo>
                    <a:pt x="47" y="7"/>
                    <a:pt x="45" y="3"/>
                    <a:pt x="45" y="2"/>
                  </a:cubicBezTo>
                  <a:cubicBezTo>
                    <a:pt x="45" y="2"/>
                    <a:pt x="45" y="2"/>
                    <a:pt x="46" y="2"/>
                  </a:cubicBezTo>
                  <a:cubicBezTo>
                    <a:pt x="46" y="2"/>
                    <a:pt x="50" y="0"/>
                    <a:pt x="50" y="0"/>
                  </a:cubicBezTo>
                  <a:cubicBezTo>
                    <a:pt x="50" y="0"/>
                    <a:pt x="53" y="3"/>
                    <a:pt x="54" y="4"/>
                  </a:cubicBezTo>
                  <a:cubicBezTo>
                    <a:pt x="54" y="4"/>
                    <a:pt x="54" y="4"/>
                    <a:pt x="55" y="4"/>
                  </a:cubicBezTo>
                  <a:cubicBezTo>
                    <a:pt x="55" y="4"/>
                    <a:pt x="55" y="4"/>
                    <a:pt x="56" y="4"/>
                  </a:cubicBezTo>
                  <a:cubicBezTo>
                    <a:pt x="57" y="2"/>
                    <a:pt x="58" y="1"/>
                    <a:pt x="5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3"/>
                    <a:pt x="62" y="7"/>
                    <a:pt x="62" y="7"/>
                  </a:cubicBezTo>
                  <a:cubicBezTo>
                    <a:pt x="62" y="8"/>
                    <a:pt x="63" y="9"/>
                    <a:pt x="63" y="9"/>
                  </a:cubicBezTo>
                  <a:cubicBezTo>
                    <a:pt x="64" y="9"/>
                    <a:pt x="68" y="10"/>
                    <a:pt x="68" y="10"/>
                  </a:cubicBezTo>
                  <a:lnTo>
                    <a:pt x="68" y="15"/>
                  </a:lnTo>
                  <a:close/>
                  <a:moveTo>
                    <a:pt x="68" y="52"/>
                  </a:moveTo>
                  <a:cubicBezTo>
                    <a:pt x="68" y="52"/>
                    <a:pt x="64" y="53"/>
                    <a:pt x="63" y="53"/>
                  </a:cubicBezTo>
                  <a:cubicBezTo>
                    <a:pt x="63" y="54"/>
                    <a:pt x="62" y="54"/>
                    <a:pt x="62" y="55"/>
                  </a:cubicBezTo>
                  <a:cubicBezTo>
                    <a:pt x="62" y="56"/>
                    <a:pt x="64" y="59"/>
                    <a:pt x="64" y="60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63" y="60"/>
                    <a:pt x="59" y="63"/>
                    <a:pt x="59" y="63"/>
                  </a:cubicBezTo>
                  <a:cubicBezTo>
                    <a:pt x="59" y="63"/>
                    <a:pt x="56" y="59"/>
                    <a:pt x="56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54" y="59"/>
                    <a:pt x="54" y="59"/>
                    <a:pt x="54" y="59"/>
                  </a:cubicBezTo>
                  <a:cubicBezTo>
                    <a:pt x="53" y="59"/>
                    <a:pt x="50" y="63"/>
                    <a:pt x="50" y="63"/>
                  </a:cubicBezTo>
                  <a:cubicBezTo>
                    <a:pt x="50" y="63"/>
                    <a:pt x="46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ubicBezTo>
                    <a:pt x="45" y="59"/>
                    <a:pt x="47" y="56"/>
                    <a:pt x="47" y="55"/>
                  </a:cubicBezTo>
                  <a:cubicBezTo>
                    <a:pt x="47" y="54"/>
                    <a:pt x="46" y="54"/>
                    <a:pt x="46" y="53"/>
                  </a:cubicBezTo>
                  <a:cubicBezTo>
                    <a:pt x="45" y="53"/>
                    <a:pt x="41" y="52"/>
                    <a:pt x="41" y="52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6"/>
                    <a:pt x="45" y="46"/>
                    <a:pt x="46" y="46"/>
                  </a:cubicBezTo>
                  <a:cubicBezTo>
                    <a:pt x="46" y="45"/>
                    <a:pt x="47" y="45"/>
                    <a:pt x="47" y="44"/>
                  </a:cubicBezTo>
                  <a:cubicBezTo>
                    <a:pt x="47" y="43"/>
                    <a:pt x="45" y="40"/>
                    <a:pt x="45" y="39"/>
                  </a:cubicBezTo>
                  <a:cubicBezTo>
                    <a:pt x="45" y="39"/>
                    <a:pt x="45" y="39"/>
                    <a:pt x="46" y="39"/>
                  </a:cubicBezTo>
                  <a:cubicBezTo>
                    <a:pt x="46" y="39"/>
                    <a:pt x="50" y="36"/>
                    <a:pt x="50" y="36"/>
                  </a:cubicBezTo>
                  <a:cubicBezTo>
                    <a:pt x="50" y="36"/>
                    <a:pt x="53" y="40"/>
                    <a:pt x="54" y="40"/>
                  </a:cubicBezTo>
                  <a:cubicBezTo>
                    <a:pt x="54" y="40"/>
                    <a:pt x="54" y="40"/>
                    <a:pt x="55" y="40"/>
                  </a:cubicBezTo>
                  <a:cubicBezTo>
                    <a:pt x="55" y="40"/>
                    <a:pt x="55" y="40"/>
                    <a:pt x="56" y="40"/>
                  </a:cubicBezTo>
                  <a:cubicBezTo>
                    <a:pt x="57" y="39"/>
                    <a:pt x="58" y="38"/>
                    <a:pt x="59" y="36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59" y="36"/>
                    <a:pt x="63" y="39"/>
                    <a:pt x="64" y="39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64" y="40"/>
                    <a:pt x="62" y="43"/>
                    <a:pt x="62" y="44"/>
                  </a:cubicBezTo>
                  <a:cubicBezTo>
                    <a:pt x="62" y="45"/>
                    <a:pt x="63" y="45"/>
                    <a:pt x="63" y="46"/>
                  </a:cubicBezTo>
                  <a:cubicBezTo>
                    <a:pt x="64" y="46"/>
                    <a:pt x="68" y="46"/>
                    <a:pt x="68" y="47"/>
                  </a:cubicBezTo>
                  <a:lnTo>
                    <a:pt x="68" y="52"/>
                  </a:lnTo>
                  <a:close/>
                  <a:moveTo>
                    <a:pt x="55" y="8"/>
                  </a:moveTo>
                  <a:cubicBezTo>
                    <a:pt x="52" y="8"/>
                    <a:pt x="50" y="10"/>
                    <a:pt x="50" y="13"/>
                  </a:cubicBezTo>
                  <a:cubicBezTo>
                    <a:pt x="50" y="15"/>
                    <a:pt x="52" y="17"/>
                    <a:pt x="55" y="17"/>
                  </a:cubicBezTo>
                  <a:cubicBezTo>
                    <a:pt x="57" y="17"/>
                    <a:pt x="59" y="15"/>
                    <a:pt x="59" y="13"/>
                  </a:cubicBezTo>
                  <a:cubicBezTo>
                    <a:pt x="59" y="10"/>
                    <a:pt x="57" y="8"/>
                    <a:pt x="55" y="8"/>
                  </a:cubicBezTo>
                  <a:close/>
                  <a:moveTo>
                    <a:pt x="55" y="45"/>
                  </a:moveTo>
                  <a:cubicBezTo>
                    <a:pt x="52" y="45"/>
                    <a:pt x="50" y="47"/>
                    <a:pt x="50" y="49"/>
                  </a:cubicBezTo>
                  <a:cubicBezTo>
                    <a:pt x="50" y="52"/>
                    <a:pt x="52" y="54"/>
                    <a:pt x="55" y="54"/>
                  </a:cubicBezTo>
                  <a:cubicBezTo>
                    <a:pt x="57" y="54"/>
                    <a:pt x="59" y="52"/>
                    <a:pt x="59" y="49"/>
                  </a:cubicBezTo>
                  <a:cubicBezTo>
                    <a:pt x="59" y="47"/>
                    <a:pt x="57" y="45"/>
                    <a:pt x="55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5" name="Google Shape;345;p25"/>
            <p:cNvSpPr/>
            <p:nvPr/>
          </p:nvSpPr>
          <p:spPr>
            <a:xfrm flipH="1">
              <a:off x="3345714" y="4766858"/>
              <a:ext cx="373103" cy="327535"/>
            </a:xfrm>
            <a:custGeom>
              <a:rect b="b" l="l" r="r" t="t"/>
              <a:pathLst>
                <a:path extrusionOk="0" h="97" w="111">
                  <a:moveTo>
                    <a:pt x="110" y="13"/>
                  </a:moveTo>
                  <a:cubicBezTo>
                    <a:pt x="101" y="3"/>
                    <a:pt x="101" y="3"/>
                    <a:pt x="101" y="3"/>
                  </a:cubicBezTo>
                  <a:cubicBezTo>
                    <a:pt x="99" y="1"/>
                    <a:pt x="97" y="1"/>
                    <a:pt x="96" y="3"/>
                  </a:cubicBezTo>
                  <a:cubicBezTo>
                    <a:pt x="95" y="4"/>
                    <a:pt x="95" y="4"/>
                    <a:pt x="95" y="5"/>
                  </a:cubicBezTo>
                  <a:cubicBezTo>
                    <a:pt x="94" y="5"/>
                    <a:pt x="93" y="6"/>
                    <a:pt x="92" y="6"/>
                  </a:cubicBezTo>
                  <a:cubicBezTo>
                    <a:pt x="92" y="6"/>
                    <a:pt x="92" y="6"/>
                    <a:pt x="92" y="6"/>
                  </a:cubicBezTo>
                  <a:cubicBezTo>
                    <a:pt x="67" y="32"/>
                    <a:pt x="67" y="32"/>
                    <a:pt x="67" y="32"/>
                  </a:cubicBezTo>
                  <a:cubicBezTo>
                    <a:pt x="67" y="33"/>
                    <a:pt x="67" y="36"/>
                    <a:pt x="66" y="37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9" y="41"/>
                    <a:pt x="69" y="41"/>
                    <a:pt x="69" y="41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45" y="28"/>
                    <a:pt x="45" y="28"/>
                    <a:pt x="45" y="28"/>
                  </a:cubicBezTo>
                  <a:cubicBezTo>
                    <a:pt x="47" y="21"/>
                    <a:pt x="45" y="13"/>
                    <a:pt x="39" y="7"/>
                  </a:cubicBezTo>
                  <a:cubicBezTo>
                    <a:pt x="34" y="1"/>
                    <a:pt x="25" y="0"/>
                    <a:pt x="18" y="1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23"/>
                    <a:pt x="3" y="32"/>
                    <a:pt x="9" y="37"/>
                  </a:cubicBezTo>
                  <a:cubicBezTo>
                    <a:pt x="14" y="43"/>
                    <a:pt x="23" y="46"/>
                    <a:pt x="31" y="43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48" y="60"/>
                    <a:pt x="48" y="60"/>
                    <a:pt x="48" y="60"/>
                  </a:cubicBezTo>
                  <a:cubicBezTo>
                    <a:pt x="32" y="78"/>
                    <a:pt x="32" y="78"/>
                    <a:pt x="32" y="78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8" y="93"/>
                    <a:pt x="18" y="93"/>
                    <a:pt x="18" y="93"/>
                  </a:cubicBezTo>
                  <a:cubicBezTo>
                    <a:pt x="20" y="95"/>
                    <a:pt x="20" y="95"/>
                    <a:pt x="20" y="95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7" y="83"/>
                    <a:pt x="37" y="83"/>
                    <a:pt x="37" y="83"/>
                  </a:cubicBezTo>
                  <a:cubicBezTo>
                    <a:pt x="35" y="82"/>
                    <a:pt x="35" y="82"/>
                    <a:pt x="35" y="82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6" y="97"/>
                    <a:pt x="89" y="97"/>
                  </a:cubicBezTo>
                  <a:cubicBezTo>
                    <a:pt x="91" y="97"/>
                    <a:pt x="94" y="96"/>
                    <a:pt x="96" y="93"/>
                  </a:cubicBezTo>
                  <a:cubicBezTo>
                    <a:pt x="101" y="89"/>
                    <a:pt x="101" y="83"/>
                    <a:pt x="96" y="79"/>
                  </a:cubicBezTo>
                  <a:cubicBezTo>
                    <a:pt x="67" y="50"/>
                    <a:pt x="67" y="50"/>
                    <a:pt x="67" y="50"/>
                  </a:cubicBezTo>
                  <a:cubicBezTo>
                    <a:pt x="72" y="45"/>
                    <a:pt x="72" y="45"/>
                    <a:pt x="72" y="45"/>
                  </a:cubicBezTo>
                  <a:cubicBezTo>
                    <a:pt x="75" y="47"/>
                    <a:pt x="75" y="47"/>
                    <a:pt x="75" y="47"/>
                  </a:cubicBezTo>
                  <a:cubicBezTo>
                    <a:pt x="77" y="46"/>
                    <a:pt x="79" y="46"/>
                    <a:pt x="82" y="46"/>
                  </a:cubicBezTo>
                  <a:cubicBezTo>
                    <a:pt x="106" y="21"/>
                    <a:pt x="106" y="21"/>
                    <a:pt x="106" y="21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7" y="19"/>
                    <a:pt x="107" y="19"/>
                    <a:pt x="107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6"/>
                    <a:pt x="111" y="14"/>
                    <a:pt x="110" y="13"/>
                  </a:cubicBezTo>
                  <a:close/>
                  <a:moveTo>
                    <a:pt x="90" y="84"/>
                  </a:moveTo>
                  <a:cubicBezTo>
                    <a:pt x="92" y="84"/>
                    <a:pt x="94" y="86"/>
                    <a:pt x="94" y="87"/>
                  </a:cubicBezTo>
                  <a:cubicBezTo>
                    <a:pt x="94" y="90"/>
                    <a:pt x="92" y="92"/>
                    <a:pt x="90" y="92"/>
                  </a:cubicBezTo>
                  <a:cubicBezTo>
                    <a:pt x="87" y="92"/>
                    <a:pt x="86" y="90"/>
                    <a:pt x="86" y="87"/>
                  </a:cubicBezTo>
                  <a:cubicBezTo>
                    <a:pt x="86" y="86"/>
                    <a:pt x="87" y="84"/>
                    <a:pt x="90" y="84"/>
                  </a:cubicBezTo>
                  <a:close/>
                  <a:moveTo>
                    <a:pt x="76" y="32"/>
                  </a:moveTo>
                  <a:cubicBezTo>
                    <a:pt x="74" y="31"/>
                    <a:pt x="74" y="31"/>
                    <a:pt x="74" y="3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5" y="14"/>
                    <a:pt x="95" y="14"/>
                    <a:pt x="95" y="14"/>
                  </a:cubicBezTo>
                  <a:cubicBezTo>
                    <a:pt x="76" y="32"/>
                    <a:pt x="76" y="32"/>
                    <a:pt x="76" y="32"/>
                  </a:cubicBezTo>
                  <a:cubicBezTo>
                    <a:pt x="76" y="32"/>
                    <a:pt x="76" y="32"/>
                    <a:pt x="76" y="32"/>
                  </a:cubicBezTo>
                  <a:close/>
                  <a:moveTo>
                    <a:pt x="82" y="39"/>
                  </a:moveTo>
                  <a:cubicBezTo>
                    <a:pt x="80" y="37"/>
                    <a:pt x="80" y="37"/>
                    <a:pt x="80" y="37"/>
                  </a:cubicBezTo>
                  <a:cubicBezTo>
                    <a:pt x="99" y="18"/>
                    <a:pt x="99" y="18"/>
                    <a:pt x="99" y="18"/>
                  </a:cubicBezTo>
                  <a:cubicBezTo>
                    <a:pt x="101" y="20"/>
                    <a:pt x="101" y="20"/>
                    <a:pt x="101" y="20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2" y="39"/>
                    <a:pt x="82" y="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46" name="Google Shape;346;p25"/>
            <p:cNvGrpSpPr/>
            <p:nvPr/>
          </p:nvGrpSpPr>
          <p:grpSpPr>
            <a:xfrm>
              <a:off x="3346970" y="3435452"/>
              <a:ext cx="344815" cy="309877"/>
              <a:chOff x="5583238" y="3892551"/>
              <a:chExt cx="360363" cy="323850"/>
            </a:xfrm>
          </p:grpSpPr>
          <p:sp>
            <p:nvSpPr>
              <p:cNvPr id="347" name="Google Shape;347;p25"/>
              <p:cNvSpPr/>
              <p:nvPr/>
            </p:nvSpPr>
            <p:spPr>
              <a:xfrm>
                <a:off x="5811838" y="3892551"/>
                <a:ext cx="131763" cy="323850"/>
              </a:xfrm>
              <a:custGeom>
                <a:rect b="b" l="l" r="r" t="t"/>
                <a:pathLst>
                  <a:path extrusionOk="0" h="204" w="83">
                    <a:moveTo>
                      <a:pt x="17" y="57"/>
                    </a:moveTo>
                    <a:lnTo>
                      <a:pt x="0" y="57"/>
                    </a:lnTo>
                    <a:lnTo>
                      <a:pt x="43" y="0"/>
                    </a:lnTo>
                    <a:lnTo>
                      <a:pt x="83" y="57"/>
                    </a:lnTo>
                    <a:lnTo>
                      <a:pt x="67" y="57"/>
                    </a:lnTo>
                    <a:lnTo>
                      <a:pt x="67" y="204"/>
                    </a:lnTo>
                    <a:lnTo>
                      <a:pt x="17" y="204"/>
                    </a:lnTo>
                    <a:lnTo>
                      <a:pt x="17" y="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48" name="Google Shape;348;p25"/>
              <p:cNvSpPr/>
              <p:nvPr/>
            </p:nvSpPr>
            <p:spPr>
              <a:xfrm>
                <a:off x="5695951" y="3978276"/>
                <a:ext cx="131763" cy="238125"/>
              </a:xfrm>
              <a:custGeom>
                <a:rect b="b" l="l" r="r" t="t"/>
                <a:pathLst>
                  <a:path extrusionOk="0" h="150" w="83">
                    <a:moveTo>
                      <a:pt x="66" y="150"/>
                    </a:moveTo>
                    <a:lnTo>
                      <a:pt x="19" y="150"/>
                    </a:lnTo>
                    <a:lnTo>
                      <a:pt x="19" y="60"/>
                    </a:lnTo>
                    <a:lnTo>
                      <a:pt x="0" y="60"/>
                    </a:lnTo>
                    <a:lnTo>
                      <a:pt x="43" y="0"/>
                    </a:lnTo>
                    <a:lnTo>
                      <a:pt x="83" y="60"/>
                    </a:lnTo>
                    <a:lnTo>
                      <a:pt x="66" y="60"/>
                    </a:lnTo>
                    <a:lnTo>
                      <a:pt x="66" y="15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49" name="Google Shape;349;p25"/>
              <p:cNvSpPr/>
              <p:nvPr/>
            </p:nvSpPr>
            <p:spPr>
              <a:xfrm>
                <a:off x="5583238" y="4068763"/>
                <a:ext cx="131763" cy="147638"/>
              </a:xfrm>
              <a:custGeom>
                <a:rect b="b" l="l" r="r" t="t"/>
                <a:pathLst>
                  <a:path extrusionOk="0" h="93" w="83">
                    <a:moveTo>
                      <a:pt x="17" y="57"/>
                    </a:moveTo>
                    <a:lnTo>
                      <a:pt x="0" y="57"/>
                    </a:lnTo>
                    <a:lnTo>
                      <a:pt x="43" y="0"/>
                    </a:lnTo>
                    <a:lnTo>
                      <a:pt x="83" y="57"/>
                    </a:lnTo>
                    <a:lnTo>
                      <a:pt x="66" y="57"/>
                    </a:lnTo>
                    <a:lnTo>
                      <a:pt x="66" y="93"/>
                    </a:lnTo>
                    <a:lnTo>
                      <a:pt x="17" y="93"/>
                    </a:lnTo>
                    <a:lnTo>
                      <a:pt x="17" y="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50" name="Google Shape;350;p25"/>
            <p:cNvSpPr/>
            <p:nvPr/>
          </p:nvSpPr>
          <p:spPr>
            <a:xfrm>
              <a:off x="3351184" y="2142453"/>
              <a:ext cx="348205" cy="274671"/>
            </a:xfrm>
            <a:custGeom>
              <a:rect b="b" l="l" r="r" t="t"/>
              <a:pathLst>
                <a:path extrusionOk="0" h="324" w="411">
                  <a:moveTo>
                    <a:pt x="410" y="309"/>
                  </a:moveTo>
                  <a:cubicBezTo>
                    <a:pt x="410" y="46"/>
                    <a:pt x="410" y="46"/>
                    <a:pt x="410" y="46"/>
                  </a:cubicBezTo>
                  <a:cubicBezTo>
                    <a:pt x="410" y="38"/>
                    <a:pt x="403" y="32"/>
                    <a:pt x="395" y="32"/>
                  </a:cubicBezTo>
                  <a:cubicBezTo>
                    <a:pt x="210" y="32"/>
                    <a:pt x="210" y="32"/>
                    <a:pt x="210" y="32"/>
                  </a:cubicBezTo>
                  <a:cubicBezTo>
                    <a:pt x="204" y="32"/>
                    <a:pt x="200" y="21"/>
                    <a:pt x="200" y="17"/>
                  </a:cubicBezTo>
                  <a:cubicBezTo>
                    <a:pt x="200" y="15"/>
                    <a:pt x="200" y="15"/>
                    <a:pt x="200" y="15"/>
                  </a:cubicBezTo>
                  <a:cubicBezTo>
                    <a:pt x="200" y="7"/>
                    <a:pt x="193" y="0"/>
                    <a:pt x="18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77" y="0"/>
                    <a:pt x="70" y="7"/>
                    <a:pt x="70" y="15"/>
                  </a:cubicBezTo>
                  <a:cubicBezTo>
                    <a:pt x="70" y="17"/>
                    <a:pt x="70" y="17"/>
                    <a:pt x="70" y="17"/>
                  </a:cubicBezTo>
                  <a:cubicBezTo>
                    <a:pt x="70" y="21"/>
                    <a:pt x="66" y="32"/>
                    <a:pt x="60" y="32"/>
                  </a:cubicBezTo>
                  <a:cubicBezTo>
                    <a:pt x="60" y="32"/>
                    <a:pt x="60" y="32"/>
                    <a:pt x="60" y="32"/>
                  </a:cubicBezTo>
                  <a:cubicBezTo>
                    <a:pt x="52" y="32"/>
                    <a:pt x="46" y="38"/>
                    <a:pt x="46" y="46"/>
                  </a:cubicBezTo>
                  <a:cubicBezTo>
                    <a:pt x="46" y="122"/>
                    <a:pt x="46" y="122"/>
                    <a:pt x="46" y="122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4" y="122"/>
                    <a:pt x="0" y="122"/>
                    <a:pt x="5" y="138"/>
                  </a:cubicBezTo>
                  <a:cubicBezTo>
                    <a:pt x="38" y="309"/>
                    <a:pt x="38" y="309"/>
                    <a:pt x="38" y="309"/>
                  </a:cubicBezTo>
                  <a:cubicBezTo>
                    <a:pt x="38" y="317"/>
                    <a:pt x="44" y="324"/>
                    <a:pt x="53" y="324"/>
                  </a:cubicBezTo>
                  <a:cubicBezTo>
                    <a:pt x="403" y="324"/>
                    <a:pt x="403" y="324"/>
                    <a:pt x="403" y="324"/>
                  </a:cubicBezTo>
                  <a:cubicBezTo>
                    <a:pt x="411" y="324"/>
                    <a:pt x="410" y="309"/>
                    <a:pt x="410" y="309"/>
                  </a:cubicBezTo>
                  <a:close/>
                  <a:moveTo>
                    <a:pt x="392" y="144"/>
                  </a:moveTo>
                  <a:cubicBezTo>
                    <a:pt x="392" y="316"/>
                    <a:pt x="392" y="316"/>
                    <a:pt x="392" y="316"/>
                  </a:cubicBezTo>
                  <a:cubicBezTo>
                    <a:pt x="359" y="132"/>
                    <a:pt x="359" y="132"/>
                    <a:pt x="359" y="132"/>
                  </a:cubicBezTo>
                  <a:cubicBezTo>
                    <a:pt x="356" y="122"/>
                    <a:pt x="345" y="123"/>
                    <a:pt x="345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392" y="64"/>
                    <a:pt x="392" y="64"/>
                    <a:pt x="392" y="64"/>
                  </a:cubicBezTo>
                  <a:lnTo>
                    <a:pt x="392" y="1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51" name="Google Shape;351;p25"/>
            <p:cNvGrpSpPr/>
            <p:nvPr/>
          </p:nvGrpSpPr>
          <p:grpSpPr>
            <a:xfrm>
              <a:off x="8478836" y="4760490"/>
              <a:ext cx="379381" cy="326658"/>
              <a:chOff x="5888038" y="5661025"/>
              <a:chExt cx="1393826" cy="1200151"/>
            </a:xfrm>
          </p:grpSpPr>
          <p:sp>
            <p:nvSpPr>
              <p:cNvPr id="352" name="Google Shape;352;p25"/>
              <p:cNvSpPr/>
              <p:nvPr/>
            </p:nvSpPr>
            <p:spPr>
              <a:xfrm>
                <a:off x="6192838" y="5859463"/>
                <a:ext cx="133350" cy="12541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3" name="Google Shape;353;p25"/>
              <p:cNvSpPr/>
              <p:nvPr/>
            </p:nvSpPr>
            <p:spPr>
              <a:xfrm>
                <a:off x="6454776" y="5661025"/>
                <a:ext cx="230188" cy="21113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4" name="Google Shape;354;p25"/>
              <p:cNvSpPr/>
              <p:nvPr/>
            </p:nvSpPr>
            <p:spPr>
              <a:xfrm>
                <a:off x="6837363" y="5862638"/>
                <a:ext cx="136525" cy="12382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5" name="Google Shape;355;p25"/>
              <p:cNvSpPr/>
              <p:nvPr/>
            </p:nvSpPr>
            <p:spPr>
              <a:xfrm>
                <a:off x="6149976" y="6653213"/>
                <a:ext cx="839788" cy="20796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6" name="Google Shape;356;p25"/>
              <p:cNvSpPr/>
              <p:nvPr/>
            </p:nvSpPr>
            <p:spPr>
              <a:xfrm>
                <a:off x="7048501" y="5797550"/>
                <a:ext cx="233363" cy="20796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7" name="Google Shape;357;p25"/>
              <p:cNvSpPr/>
              <p:nvPr/>
            </p:nvSpPr>
            <p:spPr>
              <a:xfrm>
                <a:off x="5888038" y="5800725"/>
                <a:ext cx="233363" cy="21113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8" name="Google Shape;358;p25"/>
              <p:cNvSpPr/>
              <p:nvPr/>
            </p:nvSpPr>
            <p:spPr>
              <a:xfrm>
                <a:off x="6049963" y="5907088"/>
                <a:ext cx="1076325" cy="704850"/>
              </a:xfrm>
              <a:custGeom>
                <a:rect b="b" l="l" r="r" t="t"/>
                <a:pathLst>
                  <a:path extrusionOk="0" h="227" w="346">
                    <a:moveTo>
                      <a:pt x="316" y="39"/>
                    </a:moveTo>
                    <a:cubicBezTo>
                      <a:pt x="265" y="85"/>
                      <a:pt x="265" y="85"/>
                      <a:pt x="265" y="85"/>
                    </a:cubicBezTo>
                    <a:cubicBezTo>
                      <a:pt x="269" y="38"/>
                      <a:pt x="269" y="38"/>
                      <a:pt x="269" y="38"/>
                    </a:cubicBezTo>
                    <a:cubicBezTo>
                      <a:pt x="269" y="38"/>
                      <a:pt x="262" y="27"/>
                      <a:pt x="253" y="36"/>
                    </a:cubicBezTo>
                    <a:cubicBezTo>
                      <a:pt x="222" y="75"/>
                      <a:pt x="222" y="75"/>
                      <a:pt x="222" y="75"/>
                    </a:cubicBezTo>
                    <a:cubicBezTo>
                      <a:pt x="182" y="12"/>
                      <a:pt x="182" y="12"/>
                      <a:pt x="182" y="12"/>
                    </a:cubicBezTo>
                    <a:cubicBezTo>
                      <a:pt x="182" y="12"/>
                      <a:pt x="171" y="0"/>
                      <a:pt x="152" y="12"/>
                    </a:cubicBezTo>
                    <a:cubicBezTo>
                      <a:pt x="113" y="74"/>
                      <a:pt x="113" y="74"/>
                      <a:pt x="113" y="74"/>
                    </a:cubicBezTo>
                    <a:cubicBezTo>
                      <a:pt x="86" y="36"/>
                      <a:pt x="86" y="36"/>
                      <a:pt x="86" y="36"/>
                    </a:cubicBezTo>
                    <a:cubicBezTo>
                      <a:pt x="86" y="36"/>
                      <a:pt x="79" y="25"/>
                      <a:pt x="71" y="36"/>
                    </a:cubicBezTo>
                    <a:cubicBezTo>
                      <a:pt x="73" y="88"/>
                      <a:pt x="73" y="88"/>
                      <a:pt x="73" y="88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3" y="39"/>
                      <a:pt x="7" y="32"/>
                      <a:pt x="0" y="47"/>
                    </a:cubicBezTo>
                    <a:cubicBezTo>
                      <a:pt x="32" y="227"/>
                      <a:pt x="32" y="227"/>
                      <a:pt x="32" y="227"/>
                    </a:cubicBezTo>
                    <a:cubicBezTo>
                      <a:pt x="301" y="227"/>
                      <a:pt x="301" y="227"/>
                      <a:pt x="301" y="227"/>
                    </a:cubicBezTo>
                    <a:cubicBezTo>
                      <a:pt x="346" y="52"/>
                      <a:pt x="346" y="52"/>
                      <a:pt x="346" y="52"/>
                    </a:cubicBezTo>
                    <a:cubicBezTo>
                      <a:pt x="346" y="52"/>
                      <a:pt x="341" y="29"/>
                      <a:pt x="316" y="3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59" name="Google Shape;359;p25"/>
            <p:cNvSpPr/>
            <p:nvPr/>
          </p:nvSpPr>
          <p:spPr>
            <a:xfrm>
              <a:off x="8466082" y="3414831"/>
              <a:ext cx="375959" cy="352475"/>
            </a:xfrm>
            <a:custGeom>
              <a:rect b="b" l="l" r="r" t="t"/>
              <a:pathLst>
                <a:path extrusionOk="0" h="21440" w="20993">
                  <a:moveTo>
                    <a:pt x="20097" y="14373"/>
                  </a:moveTo>
                  <a:lnTo>
                    <a:pt x="15990" y="12571"/>
                  </a:lnTo>
                  <a:lnTo>
                    <a:pt x="16463" y="14008"/>
                  </a:lnTo>
                  <a:cubicBezTo>
                    <a:pt x="16439" y="15532"/>
                    <a:pt x="13726" y="16745"/>
                    <a:pt x="10496" y="16745"/>
                  </a:cubicBezTo>
                  <a:cubicBezTo>
                    <a:pt x="7268" y="16745"/>
                    <a:pt x="4553" y="15532"/>
                    <a:pt x="4529" y="14008"/>
                  </a:cubicBezTo>
                  <a:lnTo>
                    <a:pt x="5002" y="12571"/>
                  </a:lnTo>
                  <a:lnTo>
                    <a:pt x="895" y="14373"/>
                  </a:lnTo>
                  <a:cubicBezTo>
                    <a:pt x="-255" y="14878"/>
                    <a:pt x="-304" y="15814"/>
                    <a:pt x="789" y="16451"/>
                  </a:cubicBezTo>
                  <a:lnTo>
                    <a:pt x="8511" y="20962"/>
                  </a:lnTo>
                  <a:cubicBezTo>
                    <a:pt x="9602" y="21600"/>
                    <a:pt x="11390" y="21600"/>
                    <a:pt x="12481" y="20962"/>
                  </a:cubicBezTo>
                  <a:lnTo>
                    <a:pt x="20205" y="16451"/>
                  </a:lnTo>
                  <a:cubicBezTo>
                    <a:pt x="21296" y="15814"/>
                    <a:pt x="21247" y="14878"/>
                    <a:pt x="20097" y="14373"/>
                  </a:cubicBezTo>
                  <a:close/>
                  <a:moveTo>
                    <a:pt x="10496" y="5209"/>
                  </a:moveTo>
                  <a:cubicBezTo>
                    <a:pt x="11724" y="5209"/>
                    <a:pt x="12866" y="4796"/>
                    <a:pt x="13199" y="4152"/>
                  </a:cubicBezTo>
                  <a:cubicBezTo>
                    <a:pt x="12739" y="2744"/>
                    <a:pt x="12343" y="1535"/>
                    <a:pt x="12094" y="773"/>
                  </a:cubicBezTo>
                  <a:cubicBezTo>
                    <a:pt x="11927" y="264"/>
                    <a:pt x="11175" y="0"/>
                    <a:pt x="10496" y="0"/>
                  </a:cubicBezTo>
                  <a:cubicBezTo>
                    <a:pt x="9817" y="0"/>
                    <a:pt x="9065" y="264"/>
                    <a:pt x="8898" y="773"/>
                  </a:cubicBezTo>
                  <a:cubicBezTo>
                    <a:pt x="8649" y="1535"/>
                    <a:pt x="8253" y="2744"/>
                    <a:pt x="7792" y="4152"/>
                  </a:cubicBezTo>
                  <a:cubicBezTo>
                    <a:pt x="8126" y="4796"/>
                    <a:pt x="9268" y="5209"/>
                    <a:pt x="10496" y="5209"/>
                  </a:cubicBezTo>
                  <a:close/>
                  <a:moveTo>
                    <a:pt x="10496" y="13197"/>
                  </a:moveTo>
                  <a:cubicBezTo>
                    <a:pt x="13109" y="13197"/>
                    <a:pt x="15296" y="12229"/>
                    <a:pt x="15429" y="10966"/>
                  </a:cubicBezTo>
                  <a:cubicBezTo>
                    <a:pt x="15041" y="9779"/>
                    <a:pt x="14617" y="8484"/>
                    <a:pt x="14201" y="7211"/>
                  </a:cubicBezTo>
                  <a:cubicBezTo>
                    <a:pt x="13911" y="8118"/>
                    <a:pt x="12316" y="8759"/>
                    <a:pt x="10496" y="8759"/>
                  </a:cubicBezTo>
                  <a:cubicBezTo>
                    <a:pt x="8678" y="8759"/>
                    <a:pt x="7081" y="8118"/>
                    <a:pt x="6791" y="7211"/>
                  </a:cubicBezTo>
                  <a:cubicBezTo>
                    <a:pt x="6375" y="8484"/>
                    <a:pt x="5951" y="9779"/>
                    <a:pt x="5563" y="10966"/>
                  </a:cubicBezTo>
                  <a:cubicBezTo>
                    <a:pt x="5696" y="12229"/>
                    <a:pt x="7883" y="13197"/>
                    <a:pt x="10496" y="1319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0" name="Google Shape;360;p25"/>
          <p:cNvGrpSpPr/>
          <p:nvPr/>
        </p:nvGrpSpPr>
        <p:grpSpPr>
          <a:xfrm>
            <a:off x="585592" y="1856548"/>
            <a:ext cx="2473855" cy="1198240"/>
            <a:chOff x="7692478" y="1678126"/>
            <a:chExt cx="2473855" cy="1198240"/>
          </a:xfrm>
        </p:grpSpPr>
        <p:sp>
          <p:nvSpPr>
            <p:cNvPr id="361" name="Google Shape;361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It is a very sad thing that nowadays there is so little useless information.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2" name="Google Shape;362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Business Goal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3" name="Google Shape;363;p25"/>
          <p:cNvGrpSpPr/>
          <p:nvPr/>
        </p:nvGrpSpPr>
        <p:grpSpPr>
          <a:xfrm>
            <a:off x="585592" y="3186326"/>
            <a:ext cx="2473855" cy="1198240"/>
            <a:chOff x="7692478" y="1678126"/>
            <a:chExt cx="2473855" cy="1198240"/>
          </a:xfrm>
        </p:grpSpPr>
        <p:sp>
          <p:nvSpPr>
            <p:cNvPr id="364" name="Google Shape;364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5" name="Google Shape;365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Sales Strategy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6" name="Google Shape;366;p25"/>
          <p:cNvGrpSpPr/>
          <p:nvPr/>
        </p:nvGrpSpPr>
        <p:grpSpPr>
          <a:xfrm>
            <a:off x="585592" y="4516104"/>
            <a:ext cx="2473855" cy="1198240"/>
            <a:chOff x="7692478" y="1678126"/>
            <a:chExt cx="2473855" cy="1198240"/>
          </a:xfrm>
        </p:grpSpPr>
        <p:sp>
          <p:nvSpPr>
            <p:cNvPr id="367" name="Google Shape;367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believe that people would be alive today if there were a death penalty.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8" name="Google Shape;368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Action Plan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9" name="Google Shape;369;p25"/>
          <p:cNvGrpSpPr/>
          <p:nvPr/>
        </p:nvGrpSpPr>
        <p:grpSpPr>
          <a:xfrm>
            <a:off x="9116931" y="1856548"/>
            <a:ext cx="2473855" cy="1220554"/>
            <a:chOff x="7692478" y="1678126"/>
            <a:chExt cx="2473855" cy="1220554"/>
          </a:xfrm>
        </p:grpSpPr>
        <p:sp>
          <p:nvSpPr>
            <p:cNvPr id="370" name="Google Shape;370;p25"/>
            <p:cNvSpPr/>
            <p:nvPr/>
          </p:nvSpPr>
          <p:spPr>
            <a:xfrm>
              <a:off x="7692478" y="2030750"/>
              <a:ext cx="2473855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There is only one difference between a madman and me. I am not mad.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1" name="Google Shape;371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Market Definition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72" name="Google Shape;372;p25"/>
          <p:cNvGrpSpPr/>
          <p:nvPr/>
        </p:nvGrpSpPr>
        <p:grpSpPr>
          <a:xfrm>
            <a:off x="9116931" y="3186326"/>
            <a:ext cx="2473855" cy="1220554"/>
            <a:chOff x="7692478" y="1678126"/>
            <a:chExt cx="2473855" cy="1220554"/>
          </a:xfrm>
        </p:grpSpPr>
        <p:sp>
          <p:nvSpPr>
            <p:cNvPr id="373" name="Google Shape;373;p25"/>
            <p:cNvSpPr/>
            <p:nvPr/>
          </p:nvSpPr>
          <p:spPr>
            <a:xfrm>
              <a:off x="7692478" y="2030750"/>
              <a:ext cx="2473855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Show and explain your  web, app or software  projects using these  gadget templates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4" name="Google Shape;374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Market Validation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75" name="Google Shape;375;p25"/>
          <p:cNvGrpSpPr/>
          <p:nvPr/>
        </p:nvGrpSpPr>
        <p:grpSpPr>
          <a:xfrm>
            <a:off x="9116931" y="4516104"/>
            <a:ext cx="2473855" cy="1198240"/>
            <a:chOff x="7692478" y="1678126"/>
            <a:chExt cx="2473855" cy="1198240"/>
          </a:xfrm>
        </p:grpSpPr>
        <p:sp>
          <p:nvSpPr>
            <p:cNvPr id="376" name="Google Shape;376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Get a modern PowerPoint Presentation that is beautifully designed.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Value Chain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378" name="Google Shape;378;p25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79" name="Google Shape;379;p25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80" name="Google Shape;380;p25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Google Shape;386;p26"/>
          <p:cNvGrpSpPr/>
          <p:nvPr/>
        </p:nvGrpSpPr>
        <p:grpSpPr>
          <a:xfrm>
            <a:off x="719138" y="1865314"/>
            <a:ext cx="10753725" cy="3453576"/>
            <a:chOff x="719138" y="1484314"/>
            <a:chExt cx="10753725" cy="3453576"/>
          </a:xfrm>
        </p:grpSpPr>
        <p:sp>
          <p:nvSpPr>
            <p:cNvPr id="387" name="Google Shape;387;p26"/>
            <p:cNvSpPr/>
            <p:nvPr/>
          </p:nvSpPr>
          <p:spPr>
            <a:xfrm>
              <a:off x="719138" y="1484314"/>
              <a:ext cx="10753725" cy="868247"/>
            </a:xfrm>
            <a:prstGeom prst="rightArrow">
              <a:avLst>
                <a:gd fmla="val 100000" name="adj1"/>
                <a:gd fmla="val 71429" name="adj2"/>
              </a:avLst>
            </a:prstGeom>
            <a:solidFill>
              <a:srgbClr val="EB605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180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Step To Become Success</a:t>
              </a:r>
              <a:endParaRPr b="1" i="0" sz="24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88" name="Google Shape;388;p26"/>
            <p:cNvCxnSpPr>
              <a:stCxn id="389" idx="6"/>
              <a:endCxn id="390" idx="2"/>
            </p:cNvCxnSpPr>
            <p:nvPr/>
          </p:nvCxnSpPr>
          <p:spPr>
            <a:xfrm>
              <a:off x="2216756" y="2327598"/>
              <a:ext cx="7766100" cy="0"/>
            </a:xfrm>
            <a:prstGeom prst="straightConnector1">
              <a:avLst/>
            </a:prstGeom>
            <a:noFill/>
            <a:ln cap="flat" cmpd="sng" w="57150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9" name="Google Shape;389;p26"/>
            <p:cNvSpPr/>
            <p:nvPr/>
          </p:nvSpPr>
          <p:spPr>
            <a:xfrm>
              <a:off x="1692270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1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1" name="Google Shape;391;p26"/>
            <p:cNvSpPr/>
            <p:nvPr/>
          </p:nvSpPr>
          <p:spPr>
            <a:xfrm>
              <a:off x="4455810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2" name="Google Shape;392;p26"/>
            <p:cNvSpPr/>
            <p:nvPr/>
          </p:nvSpPr>
          <p:spPr>
            <a:xfrm>
              <a:off x="7219351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3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0" name="Google Shape;390;p26"/>
            <p:cNvSpPr/>
            <p:nvPr/>
          </p:nvSpPr>
          <p:spPr>
            <a:xfrm>
              <a:off x="9982892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4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93" name="Google Shape;393;p26"/>
            <p:cNvCxnSpPr/>
            <p:nvPr/>
          </p:nvCxnSpPr>
          <p:spPr>
            <a:xfrm>
              <a:off x="3320822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4" name="Google Shape;394;p26"/>
            <p:cNvCxnSpPr/>
            <p:nvPr/>
          </p:nvCxnSpPr>
          <p:spPr>
            <a:xfrm>
              <a:off x="6099823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5" name="Google Shape;395;p26"/>
            <p:cNvCxnSpPr/>
            <p:nvPr/>
          </p:nvCxnSpPr>
          <p:spPr>
            <a:xfrm>
              <a:off x="8878824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953518" y="3417910"/>
            <a:ext cx="2001990" cy="1464852"/>
            <a:chOff x="7817224" y="1678126"/>
            <a:chExt cx="2001990" cy="1464852"/>
          </a:xfrm>
        </p:grpSpPr>
        <p:sp>
          <p:nvSpPr>
            <p:cNvPr id="397" name="Google Shape;397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8" name="Google Shape;398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Financial Facts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99" name="Google Shape;399;p26"/>
          <p:cNvGrpSpPr/>
          <p:nvPr/>
        </p:nvGrpSpPr>
        <p:grpSpPr>
          <a:xfrm>
            <a:off x="3717058" y="3417910"/>
            <a:ext cx="2001990" cy="1464852"/>
            <a:chOff x="7817224" y="1678126"/>
            <a:chExt cx="2001990" cy="1464852"/>
          </a:xfrm>
        </p:grpSpPr>
        <p:sp>
          <p:nvSpPr>
            <p:cNvPr id="400" name="Google Shape;400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1" name="Google Shape;401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Profit &amp; Loss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02" name="Google Shape;402;p26"/>
          <p:cNvGrpSpPr/>
          <p:nvPr/>
        </p:nvGrpSpPr>
        <p:grpSpPr>
          <a:xfrm>
            <a:off x="6480599" y="3417910"/>
            <a:ext cx="2001990" cy="1464852"/>
            <a:chOff x="7817224" y="1678126"/>
            <a:chExt cx="2001990" cy="1464852"/>
          </a:xfrm>
        </p:grpSpPr>
        <p:sp>
          <p:nvSpPr>
            <p:cNvPr id="403" name="Google Shape;403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4" name="Google Shape;404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Balance Sheet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05" name="Google Shape;405;p26"/>
          <p:cNvGrpSpPr/>
          <p:nvPr/>
        </p:nvGrpSpPr>
        <p:grpSpPr>
          <a:xfrm>
            <a:off x="9244140" y="3417910"/>
            <a:ext cx="2001990" cy="1464852"/>
            <a:chOff x="7817224" y="1678126"/>
            <a:chExt cx="2001990" cy="1464852"/>
          </a:xfrm>
        </p:grpSpPr>
        <p:sp>
          <p:nvSpPr>
            <p:cNvPr id="406" name="Google Shape;406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 Report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08" name="Google Shape;408;p26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09" name="Google Shape;409;p26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10" name="Google Shape;410;p26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6" name="Google Shape;416;p27"/>
          <p:cNvGrpSpPr/>
          <p:nvPr/>
        </p:nvGrpSpPr>
        <p:grpSpPr>
          <a:xfrm>
            <a:off x="2046126" y="1792605"/>
            <a:ext cx="3383109" cy="947787"/>
            <a:chOff x="6783224" y="1678126"/>
            <a:chExt cx="3383109" cy="947787"/>
          </a:xfrm>
        </p:grpSpPr>
        <p:sp>
          <p:nvSpPr>
            <p:cNvPr id="417" name="Google Shape;417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419" name="Google Shape;419;p2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27"/>
          <p:cNvSpPr/>
          <p:nvPr/>
        </p:nvSpPr>
        <p:spPr>
          <a:xfrm>
            <a:off x="5505435" y="1792605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21" name="Google Shape;421;p27"/>
          <p:cNvSpPr/>
          <p:nvPr/>
        </p:nvSpPr>
        <p:spPr>
          <a:xfrm>
            <a:off x="6096000" y="3006090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22" name="Google Shape;422;p27"/>
          <p:cNvSpPr/>
          <p:nvPr/>
        </p:nvSpPr>
        <p:spPr>
          <a:xfrm>
            <a:off x="6943725" y="4219575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423" name="Google Shape;423;p27"/>
          <p:cNvGrpSpPr/>
          <p:nvPr/>
        </p:nvGrpSpPr>
        <p:grpSpPr>
          <a:xfrm>
            <a:off x="2635704" y="3018472"/>
            <a:ext cx="3383109" cy="947787"/>
            <a:chOff x="6783224" y="1678126"/>
            <a:chExt cx="3383109" cy="947787"/>
          </a:xfrm>
        </p:grpSpPr>
        <p:sp>
          <p:nvSpPr>
            <p:cNvPr id="424" name="Google Shape;424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5" name="Google Shape;425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Education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26" name="Google Shape;426;p27"/>
          <p:cNvGrpSpPr/>
          <p:nvPr/>
        </p:nvGrpSpPr>
        <p:grpSpPr>
          <a:xfrm>
            <a:off x="3483429" y="4244340"/>
            <a:ext cx="3383109" cy="947787"/>
            <a:chOff x="6783224" y="1678126"/>
            <a:chExt cx="3383109" cy="947787"/>
          </a:xfrm>
        </p:grpSpPr>
        <p:sp>
          <p:nvSpPr>
            <p:cNvPr id="427" name="Google Shape;427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29" name="Google Shape;429;p27"/>
          <p:cNvSpPr/>
          <p:nvPr/>
        </p:nvSpPr>
        <p:spPr>
          <a:xfrm>
            <a:off x="5681824" y="1981085"/>
            <a:ext cx="294922" cy="270740"/>
          </a:xfrm>
          <a:custGeom>
            <a:rect b="b" l="l" r="r" t="t"/>
            <a:pathLst>
              <a:path extrusionOk="0" h="309563" w="337212">
                <a:moveTo>
                  <a:pt x="117399" y="192088"/>
                </a:moveTo>
                <a:cubicBezTo>
                  <a:pt x="121632" y="194720"/>
                  <a:pt x="125866" y="196036"/>
                  <a:pt x="130099" y="196036"/>
                </a:cubicBezTo>
                <a:cubicBezTo>
                  <a:pt x="130099" y="196036"/>
                  <a:pt x="130099" y="196036"/>
                  <a:pt x="130099" y="278941"/>
                </a:cubicBezTo>
                <a:cubicBezTo>
                  <a:pt x="130099" y="285521"/>
                  <a:pt x="124455" y="290785"/>
                  <a:pt x="117399" y="292101"/>
                </a:cubicBezTo>
                <a:close/>
                <a:moveTo>
                  <a:pt x="176137" y="187325"/>
                </a:moveTo>
                <a:cubicBezTo>
                  <a:pt x="179841" y="189956"/>
                  <a:pt x="183546" y="191271"/>
                  <a:pt x="187250" y="191271"/>
                </a:cubicBezTo>
                <a:cubicBezTo>
                  <a:pt x="187250" y="191271"/>
                  <a:pt x="187250" y="191271"/>
                  <a:pt x="187250" y="267562"/>
                </a:cubicBezTo>
                <a:cubicBezTo>
                  <a:pt x="187250" y="274139"/>
                  <a:pt x="182311" y="279400"/>
                  <a:pt x="176137" y="279400"/>
                </a:cubicBezTo>
                <a:cubicBezTo>
                  <a:pt x="176137" y="279400"/>
                  <a:pt x="176137" y="279400"/>
                  <a:pt x="176137" y="187325"/>
                </a:cubicBezTo>
                <a:close/>
                <a:moveTo>
                  <a:pt x="231699" y="180975"/>
                </a:moveTo>
                <a:cubicBezTo>
                  <a:pt x="233967" y="183646"/>
                  <a:pt x="236235" y="183646"/>
                  <a:pt x="239637" y="184982"/>
                </a:cubicBezTo>
                <a:cubicBezTo>
                  <a:pt x="239637" y="184982"/>
                  <a:pt x="239637" y="184982"/>
                  <a:pt x="239637" y="254429"/>
                </a:cubicBezTo>
                <a:cubicBezTo>
                  <a:pt x="239637" y="259771"/>
                  <a:pt x="236235" y="263778"/>
                  <a:pt x="231699" y="265113"/>
                </a:cubicBezTo>
                <a:close/>
                <a:moveTo>
                  <a:pt x="277737" y="177800"/>
                </a:moveTo>
                <a:cubicBezTo>
                  <a:pt x="280458" y="179099"/>
                  <a:pt x="283180" y="180398"/>
                  <a:pt x="287262" y="180398"/>
                </a:cubicBezTo>
                <a:cubicBezTo>
                  <a:pt x="287262" y="180398"/>
                  <a:pt x="287262" y="180398"/>
                  <a:pt x="287262" y="238847"/>
                </a:cubicBezTo>
                <a:cubicBezTo>
                  <a:pt x="287262" y="244043"/>
                  <a:pt x="283180" y="247939"/>
                  <a:pt x="277737" y="249238"/>
                </a:cubicBezTo>
                <a:close/>
                <a:moveTo>
                  <a:pt x="280912" y="92075"/>
                </a:moveTo>
                <a:cubicBezTo>
                  <a:pt x="282241" y="92075"/>
                  <a:pt x="306164" y="92075"/>
                  <a:pt x="307493" y="92075"/>
                </a:cubicBezTo>
                <a:cubicBezTo>
                  <a:pt x="311481" y="92075"/>
                  <a:pt x="314139" y="94694"/>
                  <a:pt x="315468" y="97314"/>
                </a:cubicBezTo>
                <a:cubicBezTo>
                  <a:pt x="315468" y="97314"/>
                  <a:pt x="315468" y="97314"/>
                  <a:pt x="336733" y="158869"/>
                </a:cubicBezTo>
                <a:cubicBezTo>
                  <a:pt x="338062" y="162798"/>
                  <a:pt x="336733" y="168037"/>
                  <a:pt x="331417" y="169347"/>
                </a:cubicBezTo>
                <a:cubicBezTo>
                  <a:pt x="327430" y="170657"/>
                  <a:pt x="322113" y="168037"/>
                  <a:pt x="320784" y="164108"/>
                </a:cubicBezTo>
                <a:cubicBezTo>
                  <a:pt x="320784" y="164108"/>
                  <a:pt x="320784" y="164108"/>
                  <a:pt x="314139" y="145772"/>
                </a:cubicBezTo>
                <a:cubicBezTo>
                  <a:pt x="314139" y="145772"/>
                  <a:pt x="314139" y="145772"/>
                  <a:pt x="314139" y="238761"/>
                </a:cubicBezTo>
                <a:cubicBezTo>
                  <a:pt x="314139" y="243999"/>
                  <a:pt x="310152" y="249238"/>
                  <a:pt x="304835" y="249238"/>
                </a:cubicBezTo>
                <a:cubicBezTo>
                  <a:pt x="299519" y="249238"/>
                  <a:pt x="294203" y="243999"/>
                  <a:pt x="294203" y="238761"/>
                </a:cubicBezTo>
                <a:cubicBezTo>
                  <a:pt x="294203" y="238761"/>
                  <a:pt x="294203" y="238761"/>
                  <a:pt x="294203" y="179824"/>
                </a:cubicBezTo>
                <a:cubicBezTo>
                  <a:pt x="294203" y="179824"/>
                  <a:pt x="294203" y="179824"/>
                  <a:pt x="288886" y="179824"/>
                </a:cubicBezTo>
                <a:cubicBezTo>
                  <a:pt x="291545" y="179824"/>
                  <a:pt x="292874" y="179824"/>
                  <a:pt x="294203" y="178515"/>
                </a:cubicBezTo>
                <a:cubicBezTo>
                  <a:pt x="302177" y="175895"/>
                  <a:pt x="307493" y="166727"/>
                  <a:pt x="304835" y="157560"/>
                </a:cubicBezTo>
                <a:cubicBezTo>
                  <a:pt x="304835" y="157560"/>
                  <a:pt x="304835" y="157560"/>
                  <a:pt x="280912" y="92075"/>
                </a:cubicBezTo>
                <a:close/>
                <a:moveTo>
                  <a:pt x="231699" y="82550"/>
                </a:moveTo>
                <a:cubicBezTo>
                  <a:pt x="235715" y="82550"/>
                  <a:pt x="239730" y="82550"/>
                  <a:pt x="243745" y="82550"/>
                </a:cubicBezTo>
                <a:cubicBezTo>
                  <a:pt x="253115" y="82550"/>
                  <a:pt x="262484" y="82550"/>
                  <a:pt x="262484" y="82550"/>
                </a:cubicBezTo>
                <a:cubicBezTo>
                  <a:pt x="267838" y="82550"/>
                  <a:pt x="271854" y="85177"/>
                  <a:pt x="273192" y="89117"/>
                </a:cubicBezTo>
                <a:cubicBezTo>
                  <a:pt x="273192" y="89117"/>
                  <a:pt x="273192" y="89117"/>
                  <a:pt x="297285" y="160041"/>
                </a:cubicBezTo>
                <a:cubicBezTo>
                  <a:pt x="299962" y="165294"/>
                  <a:pt x="297285" y="170548"/>
                  <a:pt x="291931" y="171861"/>
                </a:cubicBezTo>
                <a:cubicBezTo>
                  <a:pt x="286577" y="174488"/>
                  <a:pt x="281223" y="170548"/>
                  <a:pt x="279885" y="166608"/>
                </a:cubicBezTo>
                <a:cubicBezTo>
                  <a:pt x="279885" y="166608"/>
                  <a:pt x="279885" y="166608"/>
                  <a:pt x="271854" y="144280"/>
                </a:cubicBezTo>
                <a:cubicBezTo>
                  <a:pt x="271854" y="144280"/>
                  <a:pt x="271854" y="144280"/>
                  <a:pt x="271854" y="253292"/>
                </a:cubicBezTo>
                <a:cubicBezTo>
                  <a:pt x="271854" y="259859"/>
                  <a:pt x="266500" y="265113"/>
                  <a:pt x="259807" y="265113"/>
                </a:cubicBezTo>
                <a:cubicBezTo>
                  <a:pt x="253115" y="265113"/>
                  <a:pt x="247761" y="259859"/>
                  <a:pt x="247761" y="253292"/>
                </a:cubicBezTo>
                <a:cubicBezTo>
                  <a:pt x="247761" y="253292"/>
                  <a:pt x="247761" y="253292"/>
                  <a:pt x="247761" y="183682"/>
                </a:cubicBezTo>
                <a:cubicBezTo>
                  <a:pt x="257130" y="179742"/>
                  <a:pt x="262484" y="169235"/>
                  <a:pt x="258469" y="160041"/>
                </a:cubicBezTo>
                <a:cubicBezTo>
                  <a:pt x="258469" y="160041"/>
                  <a:pt x="258469" y="160041"/>
                  <a:pt x="231699" y="82550"/>
                </a:cubicBezTo>
                <a:close/>
                <a:moveTo>
                  <a:pt x="177724" y="77788"/>
                </a:moveTo>
                <a:cubicBezTo>
                  <a:pt x="177724" y="77788"/>
                  <a:pt x="213196" y="77788"/>
                  <a:pt x="214510" y="77788"/>
                </a:cubicBezTo>
                <a:cubicBezTo>
                  <a:pt x="219765" y="77788"/>
                  <a:pt x="223707" y="80406"/>
                  <a:pt x="225021" y="85643"/>
                </a:cubicBezTo>
                <a:cubicBezTo>
                  <a:pt x="225021" y="85643"/>
                  <a:pt x="225021" y="85643"/>
                  <a:pt x="252610" y="162884"/>
                </a:cubicBezTo>
                <a:cubicBezTo>
                  <a:pt x="253924" y="168121"/>
                  <a:pt x="251296" y="174667"/>
                  <a:pt x="246041" y="175976"/>
                </a:cubicBezTo>
                <a:cubicBezTo>
                  <a:pt x="239472" y="178595"/>
                  <a:pt x="234217" y="175976"/>
                  <a:pt x="231590" y="169430"/>
                </a:cubicBezTo>
                <a:cubicBezTo>
                  <a:pt x="231590" y="169430"/>
                  <a:pt x="231590" y="169430"/>
                  <a:pt x="223707" y="145865"/>
                </a:cubicBezTo>
                <a:cubicBezTo>
                  <a:pt x="223707" y="145865"/>
                  <a:pt x="223707" y="145865"/>
                  <a:pt x="223707" y="266309"/>
                </a:cubicBezTo>
                <a:cubicBezTo>
                  <a:pt x="223707" y="272855"/>
                  <a:pt x="218452" y="279401"/>
                  <a:pt x="210569" y="279401"/>
                </a:cubicBezTo>
                <a:cubicBezTo>
                  <a:pt x="204000" y="279401"/>
                  <a:pt x="198745" y="272855"/>
                  <a:pt x="198745" y="266309"/>
                </a:cubicBezTo>
                <a:cubicBezTo>
                  <a:pt x="198745" y="266309"/>
                  <a:pt x="198745" y="266309"/>
                  <a:pt x="198745" y="189068"/>
                </a:cubicBezTo>
                <a:cubicBezTo>
                  <a:pt x="198745" y="189068"/>
                  <a:pt x="198745" y="189068"/>
                  <a:pt x="197759" y="189068"/>
                </a:cubicBezTo>
                <a:lnTo>
                  <a:pt x="194803" y="189068"/>
                </a:lnTo>
                <a:cubicBezTo>
                  <a:pt x="200059" y="187759"/>
                  <a:pt x="204000" y="183831"/>
                  <a:pt x="206628" y="178595"/>
                </a:cubicBezTo>
                <a:cubicBezTo>
                  <a:pt x="209255" y="173358"/>
                  <a:pt x="209255" y="168121"/>
                  <a:pt x="206628" y="162884"/>
                </a:cubicBezTo>
                <a:cubicBezTo>
                  <a:pt x="206628" y="162884"/>
                  <a:pt x="206628" y="162884"/>
                  <a:pt x="177724" y="79097"/>
                </a:cubicBezTo>
                <a:cubicBezTo>
                  <a:pt x="177724" y="79097"/>
                  <a:pt x="177724" y="77788"/>
                  <a:pt x="177724" y="77788"/>
                </a:cubicBezTo>
                <a:close/>
                <a:moveTo>
                  <a:pt x="120574" y="73025"/>
                </a:moveTo>
                <a:cubicBezTo>
                  <a:pt x="120574" y="73025"/>
                  <a:pt x="157008" y="73025"/>
                  <a:pt x="157008" y="73025"/>
                </a:cubicBezTo>
                <a:cubicBezTo>
                  <a:pt x="162213" y="73025"/>
                  <a:pt x="167418" y="75668"/>
                  <a:pt x="168720" y="80953"/>
                </a:cubicBezTo>
                <a:cubicBezTo>
                  <a:pt x="168720" y="80953"/>
                  <a:pt x="168720" y="80953"/>
                  <a:pt x="197347" y="166840"/>
                </a:cubicBezTo>
                <a:cubicBezTo>
                  <a:pt x="199949" y="172125"/>
                  <a:pt x="197347" y="178732"/>
                  <a:pt x="190840" y="181375"/>
                </a:cubicBezTo>
                <a:cubicBezTo>
                  <a:pt x="184334" y="184017"/>
                  <a:pt x="177828" y="180053"/>
                  <a:pt x="176527" y="173447"/>
                </a:cubicBezTo>
                <a:lnTo>
                  <a:pt x="167418" y="148341"/>
                </a:lnTo>
                <a:cubicBezTo>
                  <a:pt x="167418" y="148341"/>
                  <a:pt x="167418" y="148341"/>
                  <a:pt x="167418" y="279153"/>
                </a:cubicBezTo>
                <a:cubicBezTo>
                  <a:pt x="167418" y="287081"/>
                  <a:pt x="160912" y="293688"/>
                  <a:pt x="153105" y="293688"/>
                </a:cubicBezTo>
                <a:cubicBezTo>
                  <a:pt x="145297" y="293688"/>
                  <a:pt x="140093" y="287081"/>
                  <a:pt x="140093" y="279153"/>
                </a:cubicBezTo>
                <a:cubicBezTo>
                  <a:pt x="140093" y="279153"/>
                  <a:pt x="140093" y="279153"/>
                  <a:pt x="140093" y="195909"/>
                </a:cubicBezTo>
                <a:cubicBezTo>
                  <a:pt x="140093" y="195909"/>
                  <a:pt x="140093" y="195909"/>
                  <a:pt x="133586" y="195909"/>
                </a:cubicBezTo>
                <a:cubicBezTo>
                  <a:pt x="134888" y="195909"/>
                  <a:pt x="136189" y="195909"/>
                  <a:pt x="138791" y="194588"/>
                </a:cubicBezTo>
                <a:cubicBezTo>
                  <a:pt x="150502" y="190624"/>
                  <a:pt x="155707" y="177411"/>
                  <a:pt x="151804" y="166840"/>
                </a:cubicBezTo>
                <a:cubicBezTo>
                  <a:pt x="151804" y="166840"/>
                  <a:pt x="151804" y="166840"/>
                  <a:pt x="120574" y="73025"/>
                </a:cubicBezTo>
                <a:close/>
                <a:moveTo>
                  <a:pt x="46220" y="66675"/>
                </a:moveTo>
                <a:cubicBezTo>
                  <a:pt x="47550" y="66675"/>
                  <a:pt x="59520" y="66675"/>
                  <a:pt x="72821" y="66675"/>
                </a:cubicBezTo>
                <a:cubicBezTo>
                  <a:pt x="84792" y="66675"/>
                  <a:pt x="96762" y="66675"/>
                  <a:pt x="98092" y="66675"/>
                </a:cubicBezTo>
                <a:cubicBezTo>
                  <a:pt x="103413" y="66675"/>
                  <a:pt x="108733" y="69315"/>
                  <a:pt x="111393" y="74595"/>
                </a:cubicBezTo>
                <a:cubicBezTo>
                  <a:pt x="111393" y="74595"/>
                  <a:pt x="111393" y="74595"/>
                  <a:pt x="143315" y="169638"/>
                </a:cubicBezTo>
                <a:cubicBezTo>
                  <a:pt x="145975" y="176239"/>
                  <a:pt x="143315" y="184159"/>
                  <a:pt x="135334" y="185479"/>
                </a:cubicBezTo>
                <a:cubicBezTo>
                  <a:pt x="128684" y="188119"/>
                  <a:pt x="122034" y="184159"/>
                  <a:pt x="119374" y="177559"/>
                </a:cubicBezTo>
                <a:cubicBezTo>
                  <a:pt x="119374" y="177559"/>
                  <a:pt x="119374" y="177559"/>
                  <a:pt x="108733" y="148518"/>
                </a:cubicBezTo>
                <a:cubicBezTo>
                  <a:pt x="108733" y="148518"/>
                  <a:pt x="108733" y="148518"/>
                  <a:pt x="108733" y="295043"/>
                </a:cubicBezTo>
                <a:cubicBezTo>
                  <a:pt x="108733" y="302963"/>
                  <a:pt x="102083" y="309563"/>
                  <a:pt x="94102" y="309563"/>
                </a:cubicBezTo>
                <a:cubicBezTo>
                  <a:pt x="84792" y="309563"/>
                  <a:pt x="78141" y="302963"/>
                  <a:pt x="78141" y="295043"/>
                </a:cubicBezTo>
                <a:cubicBezTo>
                  <a:pt x="78141" y="295043"/>
                  <a:pt x="78141" y="295043"/>
                  <a:pt x="78141" y="202640"/>
                </a:cubicBezTo>
                <a:cubicBezTo>
                  <a:pt x="78141" y="202640"/>
                  <a:pt x="78141" y="202640"/>
                  <a:pt x="66171" y="202640"/>
                </a:cubicBezTo>
                <a:cubicBezTo>
                  <a:pt x="66171" y="202640"/>
                  <a:pt x="66171" y="202640"/>
                  <a:pt x="66171" y="295043"/>
                </a:cubicBezTo>
                <a:cubicBezTo>
                  <a:pt x="66171" y="302963"/>
                  <a:pt x="59520" y="309563"/>
                  <a:pt x="50210" y="309563"/>
                </a:cubicBezTo>
                <a:cubicBezTo>
                  <a:pt x="42229" y="309563"/>
                  <a:pt x="35579" y="302963"/>
                  <a:pt x="35579" y="295043"/>
                </a:cubicBezTo>
                <a:cubicBezTo>
                  <a:pt x="35579" y="295043"/>
                  <a:pt x="35579" y="295043"/>
                  <a:pt x="35579" y="148518"/>
                </a:cubicBezTo>
                <a:cubicBezTo>
                  <a:pt x="35579" y="148518"/>
                  <a:pt x="35579" y="148518"/>
                  <a:pt x="24938" y="177559"/>
                </a:cubicBezTo>
                <a:cubicBezTo>
                  <a:pt x="22278" y="184159"/>
                  <a:pt x="15628" y="188119"/>
                  <a:pt x="8978" y="185479"/>
                </a:cubicBezTo>
                <a:cubicBezTo>
                  <a:pt x="997" y="184159"/>
                  <a:pt x="-1663" y="176239"/>
                  <a:pt x="997" y="169638"/>
                </a:cubicBezTo>
                <a:cubicBezTo>
                  <a:pt x="997" y="169638"/>
                  <a:pt x="997" y="169638"/>
                  <a:pt x="32919" y="74595"/>
                </a:cubicBezTo>
                <a:cubicBezTo>
                  <a:pt x="35579" y="69315"/>
                  <a:pt x="40899" y="66675"/>
                  <a:pt x="46220" y="66675"/>
                </a:cubicBezTo>
                <a:close/>
                <a:moveTo>
                  <a:pt x="289643" y="49213"/>
                </a:moveTo>
                <a:cubicBezTo>
                  <a:pt x="301549" y="49213"/>
                  <a:pt x="309487" y="58103"/>
                  <a:pt x="309487" y="68263"/>
                </a:cubicBezTo>
                <a:cubicBezTo>
                  <a:pt x="309487" y="79693"/>
                  <a:pt x="300227" y="87313"/>
                  <a:pt x="289643" y="87313"/>
                </a:cubicBezTo>
                <a:cubicBezTo>
                  <a:pt x="280383" y="87313"/>
                  <a:pt x="269799" y="79693"/>
                  <a:pt x="269799" y="68263"/>
                </a:cubicBezTo>
                <a:cubicBezTo>
                  <a:pt x="269799" y="68263"/>
                  <a:pt x="271122" y="68263"/>
                  <a:pt x="271122" y="68263"/>
                </a:cubicBezTo>
                <a:cubicBezTo>
                  <a:pt x="271122" y="65723"/>
                  <a:pt x="272445" y="63183"/>
                  <a:pt x="272445" y="59373"/>
                </a:cubicBezTo>
                <a:cubicBezTo>
                  <a:pt x="276414" y="54293"/>
                  <a:pt x="283028" y="49213"/>
                  <a:pt x="289643" y="49213"/>
                </a:cubicBezTo>
                <a:close/>
                <a:moveTo>
                  <a:pt x="244544" y="33338"/>
                </a:moveTo>
                <a:cubicBezTo>
                  <a:pt x="257533" y="33338"/>
                  <a:pt x="266625" y="43861"/>
                  <a:pt x="266625" y="55699"/>
                </a:cubicBezTo>
                <a:cubicBezTo>
                  <a:pt x="266625" y="68853"/>
                  <a:pt x="256234" y="79376"/>
                  <a:pt x="244544" y="79376"/>
                </a:cubicBezTo>
                <a:cubicBezTo>
                  <a:pt x="235452" y="79376"/>
                  <a:pt x="226360" y="72799"/>
                  <a:pt x="223762" y="63592"/>
                </a:cubicBezTo>
                <a:cubicBezTo>
                  <a:pt x="225061" y="59645"/>
                  <a:pt x="226360" y="54384"/>
                  <a:pt x="226360" y="49123"/>
                </a:cubicBezTo>
                <a:cubicBezTo>
                  <a:pt x="226360" y="47807"/>
                  <a:pt x="226360" y="46492"/>
                  <a:pt x="226360" y="43861"/>
                </a:cubicBezTo>
                <a:cubicBezTo>
                  <a:pt x="230256" y="37284"/>
                  <a:pt x="236751" y="33338"/>
                  <a:pt x="244544" y="33338"/>
                </a:cubicBezTo>
                <a:close/>
                <a:moveTo>
                  <a:pt x="192806" y="23813"/>
                </a:moveTo>
                <a:cubicBezTo>
                  <a:pt x="205756" y="23813"/>
                  <a:pt x="217412" y="35469"/>
                  <a:pt x="217412" y="48420"/>
                </a:cubicBezTo>
                <a:cubicBezTo>
                  <a:pt x="217412" y="62665"/>
                  <a:pt x="205756" y="73026"/>
                  <a:pt x="192806" y="73026"/>
                </a:cubicBezTo>
                <a:cubicBezTo>
                  <a:pt x="179855" y="73026"/>
                  <a:pt x="169494" y="63961"/>
                  <a:pt x="168199" y="51010"/>
                </a:cubicBezTo>
                <a:cubicBezTo>
                  <a:pt x="169494" y="48420"/>
                  <a:pt x="170789" y="44534"/>
                  <a:pt x="170789" y="39354"/>
                </a:cubicBezTo>
                <a:cubicBezTo>
                  <a:pt x="170789" y="39354"/>
                  <a:pt x="170789" y="39354"/>
                  <a:pt x="170789" y="38059"/>
                </a:cubicBezTo>
                <a:cubicBezTo>
                  <a:pt x="174674" y="30288"/>
                  <a:pt x="182445" y="23813"/>
                  <a:pt x="192806" y="23813"/>
                </a:cubicBezTo>
                <a:close/>
                <a:moveTo>
                  <a:pt x="133275" y="12700"/>
                </a:moveTo>
                <a:cubicBezTo>
                  <a:pt x="148118" y="12700"/>
                  <a:pt x="160262" y="24548"/>
                  <a:pt x="160262" y="39029"/>
                </a:cubicBezTo>
                <a:cubicBezTo>
                  <a:pt x="160262" y="54827"/>
                  <a:pt x="148118" y="66675"/>
                  <a:pt x="133275" y="66675"/>
                </a:cubicBezTo>
                <a:cubicBezTo>
                  <a:pt x="121130" y="66675"/>
                  <a:pt x="110335" y="60093"/>
                  <a:pt x="106287" y="48245"/>
                </a:cubicBezTo>
                <a:cubicBezTo>
                  <a:pt x="108986" y="42979"/>
                  <a:pt x="111685" y="36396"/>
                  <a:pt x="111685" y="29814"/>
                </a:cubicBezTo>
                <a:cubicBezTo>
                  <a:pt x="111685" y="27181"/>
                  <a:pt x="110335" y="25865"/>
                  <a:pt x="110335" y="23232"/>
                </a:cubicBezTo>
                <a:cubicBezTo>
                  <a:pt x="115733" y="16649"/>
                  <a:pt x="123829" y="12700"/>
                  <a:pt x="133275" y="12700"/>
                </a:cubicBezTo>
                <a:close/>
                <a:moveTo>
                  <a:pt x="72809" y="0"/>
                </a:moveTo>
                <a:cubicBezTo>
                  <a:pt x="88472" y="0"/>
                  <a:pt x="101525" y="14426"/>
                  <a:pt x="101525" y="30163"/>
                </a:cubicBezTo>
                <a:cubicBezTo>
                  <a:pt x="101525" y="47211"/>
                  <a:pt x="87167" y="60325"/>
                  <a:pt x="72809" y="60325"/>
                </a:cubicBezTo>
                <a:cubicBezTo>
                  <a:pt x="57145" y="60325"/>
                  <a:pt x="42787" y="47211"/>
                  <a:pt x="42787" y="30163"/>
                </a:cubicBezTo>
                <a:cubicBezTo>
                  <a:pt x="42787" y="14426"/>
                  <a:pt x="55840" y="0"/>
                  <a:pt x="728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0" name="Google Shape;430;p27"/>
          <p:cNvSpPr/>
          <p:nvPr/>
        </p:nvSpPr>
        <p:spPr>
          <a:xfrm>
            <a:off x="6272389" y="3183891"/>
            <a:ext cx="294922" cy="292099"/>
          </a:xfrm>
          <a:custGeom>
            <a:rect b="b" l="l" r="r" t="t"/>
            <a:pathLst>
              <a:path extrusionOk="0" h="328613" w="331788">
                <a:moveTo>
                  <a:pt x="242094" y="203585"/>
                </a:moveTo>
                <a:cubicBezTo>
                  <a:pt x="232062" y="203585"/>
                  <a:pt x="222031" y="207145"/>
                  <a:pt x="214264" y="214264"/>
                </a:cubicBezTo>
                <a:cubicBezTo>
                  <a:pt x="200025" y="229797"/>
                  <a:pt x="200025" y="254391"/>
                  <a:pt x="214264" y="269924"/>
                </a:cubicBezTo>
                <a:cubicBezTo>
                  <a:pt x="229797" y="284163"/>
                  <a:pt x="254391" y="284163"/>
                  <a:pt x="269924" y="269924"/>
                </a:cubicBezTo>
                <a:cubicBezTo>
                  <a:pt x="284163" y="254391"/>
                  <a:pt x="284163" y="229797"/>
                  <a:pt x="269924" y="214264"/>
                </a:cubicBezTo>
                <a:cubicBezTo>
                  <a:pt x="262158" y="207145"/>
                  <a:pt x="252126" y="203585"/>
                  <a:pt x="242094" y="203585"/>
                </a:cubicBezTo>
                <a:close/>
                <a:moveTo>
                  <a:pt x="85725" y="200752"/>
                </a:moveTo>
                <a:cubicBezTo>
                  <a:pt x="102122" y="200752"/>
                  <a:pt x="118520" y="203067"/>
                  <a:pt x="136525" y="207698"/>
                </a:cubicBezTo>
                <a:cubicBezTo>
                  <a:pt x="136525" y="207698"/>
                  <a:pt x="136525" y="207698"/>
                  <a:pt x="132667" y="222250"/>
                </a:cubicBezTo>
                <a:cubicBezTo>
                  <a:pt x="99229" y="211667"/>
                  <a:pt x="72221" y="211667"/>
                  <a:pt x="38783" y="222250"/>
                </a:cubicBezTo>
                <a:cubicBezTo>
                  <a:pt x="38783" y="222250"/>
                  <a:pt x="38783" y="222250"/>
                  <a:pt x="34925" y="207698"/>
                </a:cubicBezTo>
                <a:cubicBezTo>
                  <a:pt x="52930" y="203067"/>
                  <a:pt x="69327" y="200752"/>
                  <a:pt x="85725" y="200752"/>
                </a:cubicBezTo>
                <a:close/>
                <a:moveTo>
                  <a:pt x="86038" y="150283"/>
                </a:moveTo>
                <a:cubicBezTo>
                  <a:pt x="102226" y="150283"/>
                  <a:pt x="118574" y="152929"/>
                  <a:pt x="136525" y="158221"/>
                </a:cubicBezTo>
                <a:cubicBezTo>
                  <a:pt x="136525" y="158221"/>
                  <a:pt x="136525" y="158221"/>
                  <a:pt x="132678" y="171450"/>
                </a:cubicBezTo>
                <a:cubicBezTo>
                  <a:pt x="99341" y="162190"/>
                  <a:pt x="72414" y="162190"/>
                  <a:pt x="39076" y="171450"/>
                </a:cubicBezTo>
                <a:cubicBezTo>
                  <a:pt x="39076" y="171450"/>
                  <a:pt x="39076" y="171450"/>
                  <a:pt x="36512" y="158221"/>
                </a:cubicBezTo>
                <a:cubicBezTo>
                  <a:pt x="53822" y="152929"/>
                  <a:pt x="69850" y="150283"/>
                  <a:pt x="86038" y="150283"/>
                </a:cubicBezTo>
                <a:close/>
                <a:moveTo>
                  <a:pt x="243681" y="148724"/>
                </a:moveTo>
                <a:cubicBezTo>
                  <a:pt x="260335" y="148724"/>
                  <a:pt x="276989" y="151398"/>
                  <a:pt x="295275" y="156745"/>
                </a:cubicBezTo>
                <a:cubicBezTo>
                  <a:pt x="295275" y="156745"/>
                  <a:pt x="295275" y="156745"/>
                  <a:pt x="292663" y="171450"/>
                </a:cubicBezTo>
                <a:cubicBezTo>
                  <a:pt x="257396" y="162092"/>
                  <a:pt x="231272" y="162092"/>
                  <a:pt x="197312" y="171450"/>
                </a:cubicBezTo>
                <a:cubicBezTo>
                  <a:pt x="197312" y="171450"/>
                  <a:pt x="197312" y="171450"/>
                  <a:pt x="192087" y="156745"/>
                </a:cubicBezTo>
                <a:cubicBezTo>
                  <a:pt x="210374" y="151398"/>
                  <a:pt x="227027" y="148724"/>
                  <a:pt x="243681" y="148724"/>
                </a:cubicBezTo>
                <a:close/>
                <a:moveTo>
                  <a:pt x="86038" y="99483"/>
                </a:moveTo>
                <a:cubicBezTo>
                  <a:pt x="102226" y="99483"/>
                  <a:pt x="118574" y="102129"/>
                  <a:pt x="136525" y="107421"/>
                </a:cubicBezTo>
                <a:cubicBezTo>
                  <a:pt x="136525" y="107421"/>
                  <a:pt x="136525" y="107421"/>
                  <a:pt x="132678" y="120650"/>
                </a:cubicBezTo>
                <a:cubicBezTo>
                  <a:pt x="99341" y="111390"/>
                  <a:pt x="72414" y="111390"/>
                  <a:pt x="39076" y="120650"/>
                </a:cubicBezTo>
                <a:cubicBezTo>
                  <a:pt x="39076" y="120650"/>
                  <a:pt x="39076" y="120650"/>
                  <a:pt x="36512" y="107421"/>
                </a:cubicBezTo>
                <a:cubicBezTo>
                  <a:pt x="53822" y="102129"/>
                  <a:pt x="69850" y="99483"/>
                  <a:pt x="86038" y="99483"/>
                </a:cubicBezTo>
                <a:close/>
                <a:moveTo>
                  <a:pt x="243681" y="99152"/>
                </a:moveTo>
                <a:cubicBezTo>
                  <a:pt x="260335" y="99152"/>
                  <a:pt x="276989" y="101467"/>
                  <a:pt x="295275" y="106098"/>
                </a:cubicBezTo>
                <a:cubicBezTo>
                  <a:pt x="295275" y="106098"/>
                  <a:pt x="295275" y="106098"/>
                  <a:pt x="292663" y="120650"/>
                </a:cubicBezTo>
                <a:cubicBezTo>
                  <a:pt x="257396" y="111390"/>
                  <a:pt x="231272" y="111390"/>
                  <a:pt x="196006" y="120650"/>
                </a:cubicBezTo>
                <a:cubicBezTo>
                  <a:pt x="196006" y="120650"/>
                  <a:pt x="196006" y="120650"/>
                  <a:pt x="192087" y="106098"/>
                </a:cubicBezTo>
                <a:cubicBezTo>
                  <a:pt x="210374" y="101467"/>
                  <a:pt x="227027" y="99152"/>
                  <a:pt x="243681" y="99152"/>
                </a:cubicBezTo>
                <a:close/>
                <a:moveTo>
                  <a:pt x="243681" y="48711"/>
                </a:moveTo>
                <a:cubicBezTo>
                  <a:pt x="260335" y="48711"/>
                  <a:pt x="276989" y="51385"/>
                  <a:pt x="295275" y="56732"/>
                </a:cubicBezTo>
                <a:cubicBezTo>
                  <a:pt x="295275" y="56732"/>
                  <a:pt x="295275" y="56732"/>
                  <a:pt x="292663" y="71437"/>
                </a:cubicBezTo>
                <a:cubicBezTo>
                  <a:pt x="257396" y="60742"/>
                  <a:pt x="231272" y="60742"/>
                  <a:pt x="197312" y="71437"/>
                </a:cubicBezTo>
                <a:cubicBezTo>
                  <a:pt x="197312" y="71437"/>
                  <a:pt x="197312" y="71437"/>
                  <a:pt x="192087" y="56732"/>
                </a:cubicBezTo>
                <a:cubicBezTo>
                  <a:pt x="210374" y="51385"/>
                  <a:pt x="227027" y="48711"/>
                  <a:pt x="243681" y="48711"/>
                </a:cubicBezTo>
                <a:close/>
                <a:moveTo>
                  <a:pt x="85725" y="48683"/>
                </a:moveTo>
                <a:cubicBezTo>
                  <a:pt x="102122" y="48683"/>
                  <a:pt x="118520" y="51329"/>
                  <a:pt x="136525" y="56621"/>
                </a:cubicBezTo>
                <a:cubicBezTo>
                  <a:pt x="136525" y="56621"/>
                  <a:pt x="136525" y="56621"/>
                  <a:pt x="132667" y="69850"/>
                </a:cubicBezTo>
                <a:cubicBezTo>
                  <a:pt x="99229" y="60590"/>
                  <a:pt x="72221" y="60590"/>
                  <a:pt x="38783" y="69850"/>
                </a:cubicBezTo>
                <a:lnTo>
                  <a:pt x="34925" y="56621"/>
                </a:lnTo>
                <a:cubicBezTo>
                  <a:pt x="52930" y="51329"/>
                  <a:pt x="69327" y="48683"/>
                  <a:pt x="85725" y="48683"/>
                </a:cubicBezTo>
                <a:close/>
                <a:moveTo>
                  <a:pt x="245779" y="12700"/>
                </a:moveTo>
                <a:cubicBezTo>
                  <a:pt x="224915" y="12700"/>
                  <a:pt x="201443" y="16579"/>
                  <a:pt x="171450" y="28215"/>
                </a:cubicBezTo>
                <a:cubicBezTo>
                  <a:pt x="171450" y="28215"/>
                  <a:pt x="171450" y="28215"/>
                  <a:pt x="171450" y="263525"/>
                </a:cubicBezTo>
                <a:cubicBezTo>
                  <a:pt x="176666" y="262232"/>
                  <a:pt x="185794" y="259646"/>
                  <a:pt x="192314" y="257061"/>
                </a:cubicBezTo>
                <a:cubicBezTo>
                  <a:pt x="185794" y="238960"/>
                  <a:pt x="191010" y="219566"/>
                  <a:pt x="205355" y="205344"/>
                </a:cubicBezTo>
                <a:cubicBezTo>
                  <a:pt x="226219" y="184657"/>
                  <a:pt x="258819" y="184657"/>
                  <a:pt x="279684" y="205344"/>
                </a:cubicBezTo>
                <a:cubicBezTo>
                  <a:pt x="294028" y="218273"/>
                  <a:pt x="299244" y="238960"/>
                  <a:pt x="294028" y="257061"/>
                </a:cubicBezTo>
                <a:cubicBezTo>
                  <a:pt x="301852" y="258353"/>
                  <a:pt x="312284" y="262232"/>
                  <a:pt x="317500" y="263525"/>
                </a:cubicBezTo>
                <a:lnTo>
                  <a:pt x="317500" y="28215"/>
                </a:lnTo>
                <a:cubicBezTo>
                  <a:pt x="288812" y="17872"/>
                  <a:pt x="266643" y="12700"/>
                  <a:pt x="245779" y="12700"/>
                </a:cubicBezTo>
                <a:close/>
                <a:moveTo>
                  <a:pt x="84931" y="12700"/>
                </a:moveTo>
                <a:cubicBezTo>
                  <a:pt x="63004" y="12700"/>
                  <a:pt x="42366" y="17872"/>
                  <a:pt x="12700" y="28215"/>
                </a:cubicBezTo>
                <a:cubicBezTo>
                  <a:pt x="12700" y="28215"/>
                  <a:pt x="12700" y="28215"/>
                  <a:pt x="12700" y="263525"/>
                </a:cubicBezTo>
                <a:cubicBezTo>
                  <a:pt x="41077" y="254475"/>
                  <a:pt x="63004" y="249303"/>
                  <a:pt x="84931" y="249303"/>
                </a:cubicBezTo>
                <a:cubicBezTo>
                  <a:pt x="106859" y="249303"/>
                  <a:pt x="128786" y="254475"/>
                  <a:pt x="157163" y="263525"/>
                </a:cubicBezTo>
                <a:lnTo>
                  <a:pt x="157163" y="28215"/>
                </a:lnTo>
                <a:cubicBezTo>
                  <a:pt x="128786" y="17872"/>
                  <a:pt x="106859" y="12700"/>
                  <a:pt x="84931" y="12700"/>
                </a:cubicBezTo>
                <a:close/>
                <a:moveTo>
                  <a:pt x="86835" y="0"/>
                </a:moveTo>
                <a:cubicBezTo>
                  <a:pt x="110164" y="0"/>
                  <a:pt x="133493" y="5175"/>
                  <a:pt x="165894" y="15525"/>
                </a:cubicBezTo>
                <a:cubicBezTo>
                  <a:pt x="198295" y="5175"/>
                  <a:pt x="221624" y="0"/>
                  <a:pt x="244953" y="0"/>
                </a:cubicBezTo>
                <a:cubicBezTo>
                  <a:pt x="269578" y="0"/>
                  <a:pt x="294203" y="5175"/>
                  <a:pt x="326604" y="16819"/>
                </a:cubicBezTo>
                <a:cubicBezTo>
                  <a:pt x="329196" y="18113"/>
                  <a:pt x="331788" y="20700"/>
                  <a:pt x="331788" y="23288"/>
                </a:cubicBezTo>
                <a:cubicBezTo>
                  <a:pt x="331788" y="23288"/>
                  <a:pt x="331788" y="23288"/>
                  <a:pt x="331788" y="274276"/>
                </a:cubicBezTo>
                <a:cubicBezTo>
                  <a:pt x="331788" y="280744"/>
                  <a:pt x="325308" y="280744"/>
                  <a:pt x="322716" y="280744"/>
                </a:cubicBezTo>
                <a:cubicBezTo>
                  <a:pt x="313643" y="276863"/>
                  <a:pt x="299387" y="272982"/>
                  <a:pt x="289019" y="269101"/>
                </a:cubicBezTo>
                <a:cubicBezTo>
                  <a:pt x="287723" y="271688"/>
                  <a:pt x="286427" y="272982"/>
                  <a:pt x="285130" y="274276"/>
                </a:cubicBezTo>
                <a:cubicBezTo>
                  <a:pt x="285130" y="274276"/>
                  <a:pt x="285130" y="274276"/>
                  <a:pt x="329196" y="318263"/>
                </a:cubicBezTo>
                <a:cubicBezTo>
                  <a:pt x="329196" y="318263"/>
                  <a:pt x="329196" y="318263"/>
                  <a:pt x="318828" y="328613"/>
                </a:cubicBezTo>
                <a:cubicBezTo>
                  <a:pt x="318828" y="328613"/>
                  <a:pt x="318828" y="328613"/>
                  <a:pt x="274762" y="284626"/>
                </a:cubicBezTo>
                <a:cubicBezTo>
                  <a:pt x="254025" y="300151"/>
                  <a:pt x="224216" y="298857"/>
                  <a:pt x="206072" y="279451"/>
                </a:cubicBezTo>
                <a:cubicBezTo>
                  <a:pt x="202183" y="276863"/>
                  <a:pt x="200887" y="274276"/>
                  <a:pt x="198295" y="270394"/>
                </a:cubicBezTo>
                <a:cubicBezTo>
                  <a:pt x="189223" y="272982"/>
                  <a:pt x="174966" y="278157"/>
                  <a:pt x="167190" y="280744"/>
                </a:cubicBezTo>
                <a:cubicBezTo>
                  <a:pt x="165894" y="280744"/>
                  <a:pt x="164598" y="280744"/>
                  <a:pt x="163302" y="280744"/>
                </a:cubicBezTo>
                <a:cubicBezTo>
                  <a:pt x="130901" y="269101"/>
                  <a:pt x="108868" y="263926"/>
                  <a:pt x="85539" y="263926"/>
                </a:cubicBezTo>
                <a:cubicBezTo>
                  <a:pt x="63506" y="263926"/>
                  <a:pt x="40177" y="269101"/>
                  <a:pt x="9072" y="280744"/>
                </a:cubicBezTo>
                <a:cubicBezTo>
                  <a:pt x="6480" y="280744"/>
                  <a:pt x="0" y="280744"/>
                  <a:pt x="0" y="274276"/>
                </a:cubicBezTo>
                <a:cubicBezTo>
                  <a:pt x="0" y="274276"/>
                  <a:pt x="0" y="274276"/>
                  <a:pt x="0" y="23288"/>
                </a:cubicBezTo>
                <a:cubicBezTo>
                  <a:pt x="0" y="20700"/>
                  <a:pt x="2592" y="18113"/>
                  <a:pt x="5184" y="16819"/>
                </a:cubicBezTo>
                <a:cubicBezTo>
                  <a:pt x="37585" y="5175"/>
                  <a:pt x="62210" y="0"/>
                  <a:pt x="86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1" name="Google Shape;431;p27"/>
          <p:cNvSpPr/>
          <p:nvPr/>
        </p:nvSpPr>
        <p:spPr>
          <a:xfrm>
            <a:off x="7120114" y="4424187"/>
            <a:ext cx="294922" cy="238476"/>
          </a:xfrm>
          <a:custGeom>
            <a:rect b="b" l="l" r="r" t="t"/>
            <a:pathLst>
              <a:path extrusionOk="0" h="268287" w="331788">
                <a:moveTo>
                  <a:pt x="0" y="255587"/>
                </a:moveTo>
                <a:lnTo>
                  <a:pt x="331788" y="255587"/>
                </a:lnTo>
                <a:lnTo>
                  <a:pt x="331788" y="268287"/>
                </a:lnTo>
                <a:lnTo>
                  <a:pt x="0" y="268287"/>
                </a:lnTo>
                <a:close/>
                <a:moveTo>
                  <a:pt x="76201" y="207962"/>
                </a:moveTo>
                <a:lnTo>
                  <a:pt x="82551" y="207962"/>
                </a:lnTo>
                <a:lnTo>
                  <a:pt x="82551" y="247650"/>
                </a:lnTo>
                <a:lnTo>
                  <a:pt x="55563" y="247650"/>
                </a:lnTo>
                <a:lnTo>
                  <a:pt x="55563" y="227012"/>
                </a:lnTo>
                <a:close/>
                <a:moveTo>
                  <a:pt x="115888" y="168275"/>
                </a:moveTo>
                <a:cubicBezTo>
                  <a:pt x="115888" y="168275"/>
                  <a:pt x="115888" y="168275"/>
                  <a:pt x="127168" y="168275"/>
                </a:cubicBezTo>
                <a:cubicBezTo>
                  <a:pt x="130928" y="169555"/>
                  <a:pt x="135941" y="170835"/>
                  <a:pt x="139701" y="170835"/>
                </a:cubicBezTo>
                <a:cubicBezTo>
                  <a:pt x="139701" y="170835"/>
                  <a:pt x="139701" y="170835"/>
                  <a:pt x="139701" y="247650"/>
                </a:cubicBezTo>
                <a:cubicBezTo>
                  <a:pt x="139701" y="247650"/>
                  <a:pt x="139701" y="247650"/>
                  <a:pt x="115888" y="247650"/>
                </a:cubicBezTo>
                <a:close/>
                <a:moveTo>
                  <a:pt x="198438" y="155575"/>
                </a:moveTo>
                <a:cubicBezTo>
                  <a:pt x="198438" y="155575"/>
                  <a:pt x="198438" y="155575"/>
                  <a:pt x="198438" y="247650"/>
                </a:cubicBezTo>
                <a:cubicBezTo>
                  <a:pt x="198438" y="247650"/>
                  <a:pt x="198438" y="247650"/>
                  <a:pt x="173038" y="247650"/>
                </a:cubicBezTo>
                <a:lnTo>
                  <a:pt x="173038" y="168363"/>
                </a:lnTo>
                <a:cubicBezTo>
                  <a:pt x="181928" y="165805"/>
                  <a:pt x="190818" y="161969"/>
                  <a:pt x="198438" y="155575"/>
                </a:cubicBezTo>
                <a:close/>
                <a:moveTo>
                  <a:pt x="149226" y="41376"/>
                </a:moveTo>
                <a:cubicBezTo>
                  <a:pt x="136937" y="41376"/>
                  <a:pt x="124649" y="46240"/>
                  <a:pt x="114947" y="55968"/>
                </a:cubicBezTo>
                <a:cubicBezTo>
                  <a:pt x="96838" y="74128"/>
                  <a:pt x="96838" y="105259"/>
                  <a:pt x="114947" y="123418"/>
                </a:cubicBezTo>
                <a:cubicBezTo>
                  <a:pt x="134350" y="142875"/>
                  <a:pt x="164101" y="142875"/>
                  <a:pt x="183504" y="123418"/>
                </a:cubicBezTo>
                <a:cubicBezTo>
                  <a:pt x="201613" y="105259"/>
                  <a:pt x="201613" y="74128"/>
                  <a:pt x="183504" y="55968"/>
                </a:cubicBezTo>
                <a:cubicBezTo>
                  <a:pt x="173803" y="46240"/>
                  <a:pt x="161514" y="41376"/>
                  <a:pt x="149226" y="41376"/>
                </a:cubicBezTo>
                <a:close/>
                <a:moveTo>
                  <a:pt x="228600" y="39687"/>
                </a:moveTo>
                <a:cubicBezTo>
                  <a:pt x="228600" y="39687"/>
                  <a:pt x="228600" y="39687"/>
                  <a:pt x="254000" y="39687"/>
                </a:cubicBezTo>
                <a:lnTo>
                  <a:pt x="254000" y="247650"/>
                </a:lnTo>
                <a:cubicBezTo>
                  <a:pt x="254000" y="247650"/>
                  <a:pt x="254000" y="247650"/>
                  <a:pt x="228600" y="247650"/>
                </a:cubicBezTo>
                <a:cubicBezTo>
                  <a:pt x="228600" y="247650"/>
                  <a:pt x="228600" y="247650"/>
                  <a:pt x="228600" y="110730"/>
                </a:cubicBezTo>
                <a:cubicBezTo>
                  <a:pt x="231140" y="104272"/>
                  <a:pt x="231140" y="96521"/>
                  <a:pt x="231140" y="90063"/>
                </a:cubicBezTo>
                <a:cubicBezTo>
                  <a:pt x="231140" y="83604"/>
                  <a:pt x="231140" y="75854"/>
                  <a:pt x="228600" y="69396"/>
                </a:cubicBezTo>
                <a:cubicBezTo>
                  <a:pt x="228600" y="69396"/>
                  <a:pt x="228600" y="69396"/>
                  <a:pt x="228600" y="39687"/>
                </a:cubicBezTo>
                <a:close/>
                <a:moveTo>
                  <a:pt x="149707" y="22312"/>
                </a:moveTo>
                <a:cubicBezTo>
                  <a:pt x="166789" y="22312"/>
                  <a:pt x="183872" y="28749"/>
                  <a:pt x="196764" y="41623"/>
                </a:cubicBezTo>
                <a:cubicBezTo>
                  <a:pt x="223838" y="68659"/>
                  <a:pt x="223838" y="111144"/>
                  <a:pt x="196764" y="136893"/>
                </a:cubicBezTo>
                <a:cubicBezTo>
                  <a:pt x="173558" y="161354"/>
                  <a:pt x="136170" y="162641"/>
                  <a:pt x="109096" y="143330"/>
                </a:cubicBezTo>
                <a:cubicBezTo>
                  <a:pt x="109096" y="143330"/>
                  <a:pt x="109096" y="143330"/>
                  <a:pt x="97492" y="154917"/>
                </a:cubicBezTo>
                <a:cubicBezTo>
                  <a:pt x="98782" y="160067"/>
                  <a:pt x="97492" y="166504"/>
                  <a:pt x="93625" y="170366"/>
                </a:cubicBezTo>
                <a:cubicBezTo>
                  <a:pt x="93625" y="170366"/>
                  <a:pt x="93625" y="170366"/>
                  <a:pt x="43344" y="220576"/>
                </a:cubicBezTo>
                <a:cubicBezTo>
                  <a:pt x="35608" y="227013"/>
                  <a:pt x="25295" y="227013"/>
                  <a:pt x="18848" y="220576"/>
                </a:cubicBezTo>
                <a:cubicBezTo>
                  <a:pt x="11113" y="214139"/>
                  <a:pt x="11113" y="202552"/>
                  <a:pt x="18848" y="196115"/>
                </a:cubicBezTo>
                <a:cubicBezTo>
                  <a:pt x="18848" y="196115"/>
                  <a:pt x="18848" y="196115"/>
                  <a:pt x="67840" y="145905"/>
                </a:cubicBezTo>
                <a:cubicBezTo>
                  <a:pt x="72997" y="142043"/>
                  <a:pt x="78154" y="140755"/>
                  <a:pt x="84600" y="140755"/>
                </a:cubicBezTo>
                <a:cubicBezTo>
                  <a:pt x="84600" y="140755"/>
                  <a:pt x="84600" y="140755"/>
                  <a:pt x="96203" y="129168"/>
                </a:cubicBezTo>
                <a:cubicBezTo>
                  <a:pt x="75575" y="103420"/>
                  <a:pt x="78154" y="66084"/>
                  <a:pt x="102649" y="41623"/>
                </a:cubicBezTo>
                <a:cubicBezTo>
                  <a:pt x="115542" y="28749"/>
                  <a:pt x="132624" y="22312"/>
                  <a:pt x="149707" y="22312"/>
                </a:cubicBezTo>
                <a:close/>
                <a:moveTo>
                  <a:pt x="280988" y="0"/>
                </a:moveTo>
                <a:lnTo>
                  <a:pt x="306388" y="0"/>
                </a:lnTo>
                <a:lnTo>
                  <a:pt x="306388" y="247650"/>
                </a:lnTo>
                <a:lnTo>
                  <a:pt x="280988" y="24765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2" name="Google Shape;432;p2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Google Shape;438;p28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439" name="Google Shape;439;p28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440" name="Google Shape;440;p28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41" name="Google Shape;441;p28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42" name="Google Shape;442;p28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43" name="Google Shape;443;p28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44" name="Google Shape;444;p28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45" name="Google Shape;445;p2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9"/>
          <p:cNvSpPr/>
          <p:nvPr/>
        </p:nvSpPr>
        <p:spPr>
          <a:xfrm>
            <a:off x="2844576" y="1695451"/>
            <a:ext cx="2133600" cy="2133600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5390926" y="3434519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5390926" y="4670274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8302625" y="3434519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8302625" y="4670274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6" name="Google Shape;456;p2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7676" y="2266950"/>
            <a:ext cx="3228975" cy="3228975"/>
          </a:xfrm>
          <a:prstGeom prst="rect">
            <a:avLst/>
          </a:prstGeom>
          <a:noFill/>
          <a:ln cap="flat" cmpd="sng" w="2540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457" name="Google Shape;457;p29"/>
          <p:cNvSpPr/>
          <p:nvPr/>
        </p:nvSpPr>
        <p:spPr>
          <a:xfrm>
            <a:off x="1158650" y="4814888"/>
            <a:ext cx="504825" cy="504825"/>
          </a:xfrm>
          <a:prstGeom prst="rect">
            <a:avLst/>
          </a:prstGeom>
          <a:noFill/>
          <a:ln cap="flat" cmpd="sng" w="57150">
            <a:solidFill>
              <a:srgbClr val="EB60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58" name="Google Shape;458;p29"/>
          <p:cNvGrpSpPr/>
          <p:nvPr/>
        </p:nvGrpSpPr>
        <p:grpSpPr>
          <a:xfrm>
            <a:off x="5279480" y="1911025"/>
            <a:ext cx="4893220" cy="962022"/>
            <a:chOff x="7692478" y="1678126"/>
            <a:chExt cx="4893220" cy="962022"/>
          </a:xfrm>
        </p:grpSpPr>
        <p:sp>
          <p:nvSpPr>
            <p:cNvPr id="459" name="Google Shape;459;p29"/>
            <p:cNvSpPr/>
            <p:nvPr/>
          </p:nvSpPr>
          <p:spPr>
            <a:xfrm>
              <a:off x="7692478" y="2030750"/>
              <a:ext cx="489322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Show and explain your  web, app or software  projects using these  gadget templates.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Image texture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61" name="Google Shape;461;p29"/>
          <p:cNvSpPr/>
          <p:nvPr/>
        </p:nvSpPr>
        <p:spPr>
          <a:xfrm>
            <a:off x="5951651" y="3420332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2" name="Google Shape;462;p29"/>
          <p:cNvSpPr/>
          <p:nvPr/>
        </p:nvSpPr>
        <p:spPr>
          <a:xfrm>
            <a:off x="5951651" y="4637037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3" name="Google Shape;463;p29"/>
          <p:cNvSpPr/>
          <p:nvPr/>
        </p:nvSpPr>
        <p:spPr>
          <a:xfrm>
            <a:off x="8874125" y="3420332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4" name="Google Shape;464;p29"/>
          <p:cNvSpPr/>
          <p:nvPr/>
        </p:nvSpPr>
        <p:spPr>
          <a:xfrm>
            <a:off x="8874125" y="4637037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5" name="Google Shape;465;p29"/>
          <p:cNvSpPr/>
          <p:nvPr/>
        </p:nvSpPr>
        <p:spPr>
          <a:xfrm>
            <a:off x="5522350" y="3578656"/>
            <a:ext cx="280076" cy="226472"/>
          </a:xfrm>
          <a:custGeom>
            <a:rect b="b" l="l" r="r" t="t"/>
            <a:pathLst>
              <a:path extrusionOk="0" h="268287" w="331788">
                <a:moveTo>
                  <a:pt x="0" y="255587"/>
                </a:moveTo>
                <a:lnTo>
                  <a:pt x="331788" y="255587"/>
                </a:lnTo>
                <a:lnTo>
                  <a:pt x="331788" y="268287"/>
                </a:lnTo>
                <a:lnTo>
                  <a:pt x="0" y="268287"/>
                </a:lnTo>
                <a:close/>
                <a:moveTo>
                  <a:pt x="76201" y="207962"/>
                </a:moveTo>
                <a:lnTo>
                  <a:pt x="82551" y="207962"/>
                </a:lnTo>
                <a:lnTo>
                  <a:pt x="82551" y="247650"/>
                </a:lnTo>
                <a:lnTo>
                  <a:pt x="55563" y="247650"/>
                </a:lnTo>
                <a:lnTo>
                  <a:pt x="55563" y="227012"/>
                </a:lnTo>
                <a:close/>
                <a:moveTo>
                  <a:pt x="115888" y="168275"/>
                </a:moveTo>
                <a:cubicBezTo>
                  <a:pt x="115888" y="168275"/>
                  <a:pt x="115888" y="168275"/>
                  <a:pt x="127168" y="168275"/>
                </a:cubicBezTo>
                <a:cubicBezTo>
                  <a:pt x="130928" y="169555"/>
                  <a:pt x="135941" y="170835"/>
                  <a:pt x="139701" y="170835"/>
                </a:cubicBezTo>
                <a:cubicBezTo>
                  <a:pt x="139701" y="170835"/>
                  <a:pt x="139701" y="170835"/>
                  <a:pt x="139701" y="247650"/>
                </a:cubicBezTo>
                <a:cubicBezTo>
                  <a:pt x="139701" y="247650"/>
                  <a:pt x="139701" y="247650"/>
                  <a:pt x="115888" y="247650"/>
                </a:cubicBezTo>
                <a:close/>
                <a:moveTo>
                  <a:pt x="198438" y="155575"/>
                </a:moveTo>
                <a:cubicBezTo>
                  <a:pt x="198438" y="155575"/>
                  <a:pt x="198438" y="155575"/>
                  <a:pt x="198438" y="247650"/>
                </a:cubicBezTo>
                <a:cubicBezTo>
                  <a:pt x="198438" y="247650"/>
                  <a:pt x="198438" y="247650"/>
                  <a:pt x="173038" y="247650"/>
                </a:cubicBezTo>
                <a:lnTo>
                  <a:pt x="173038" y="168363"/>
                </a:lnTo>
                <a:cubicBezTo>
                  <a:pt x="181928" y="165805"/>
                  <a:pt x="190818" y="161969"/>
                  <a:pt x="198438" y="155575"/>
                </a:cubicBezTo>
                <a:close/>
                <a:moveTo>
                  <a:pt x="149226" y="41376"/>
                </a:moveTo>
                <a:cubicBezTo>
                  <a:pt x="136937" y="41376"/>
                  <a:pt x="124649" y="46240"/>
                  <a:pt x="114947" y="55968"/>
                </a:cubicBezTo>
                <a:cubicBezTo>
                  <a:pt x="96838" y="74128"/>
                  <a:pt x="96838" y="105259"/>
                  <a:pt x="114947" y="123418"/>
                </a:cubicBezTo>
                <a:cubicBezTo>
                  <a:pt x="134350" y="142875"/>
                  <a:pt x="164101" y="142875"/>
                  <a:pt x="183504" y="123418"/>
                </a:cubicBezTo>
                <a:cubicBezTo>
                  <a:pt x="201613" y="105259"/>
                  <a:pt x="201613" y="74128"/>
                  <a:pt x="183504" y="55968"/>
                </a:cubicBezTo>
                <a:cubicBezTo>
                  <a:pt x="173803" y="46240"/>
                  <a:pt x="161514" y="41376"/>
                  <a:pt x="149226" y="41376"/>
                </a:cubicBezTo>
                <a:close/>
                <a:moveTo>
                  <a:pt x="228600" y="39687"/>
                </a:moveTo>
                <a:cubicBezTo>
                  <a:pt x="228600" y="39687"/>
                  <a:pt x="228600" y="39687"/>
                  <a:pt x="254000" y="39687"/>
                </a:cubicBezTo>
                <a:lnTo>
                  <a:pt x="254000" y="247650"/>
                </a:lnTo>
                <a:cubicBezTo>
                  <a:pt x="254000" y="247650"/>
                  <a:pt x="254000" y="247650"/>
                  <a:pt x="228600" y="247650"/>
                </a:cubicBezTo>
                <a:cubicBezTo>
                  <a:pt x="228600" y="247650"/>
                  <a:pt x="228600" y="247650"/>
                  <a:pt x="228600" y="110730"/>
                </a:cubicBezTo>
                <a:cubicBezTo>
                  <a:pt x="231140" y="104272"/>
                  <a:pt x="231140" y="96521"/>
                  <a:pt x="231140" y="90063"/>
                </a:cubicBezTo>
                <a:cubicBezTo>
                  <a:pt x="231140" y="83604"/>
                  <a:pt x="231140" y="75854"/>
                  <a:pt x="228600" y="69396"/>
                </a:cubicBezTo>
                <a:cubicBezTo>
                  <a:pt x="228600" y="69396"/>
                  <a:pt x="228600" y="69396"/>
                  <a:pt x="228600" y="39687"/>
                </a:cubicBezTo>
                <a:close/>
                <a:moveTo>
                  <a:pt x="149707" y="22312"/>
                </a:moveTo>
                <a:cubicBezTo>
                  <a:pt x="166789" y="22312"/>
                  <a:pt x="183872" y="28749"/>
                  <a:pt x="196764" y="41623"/>
                </a:cubicBezTo>
                <a:cubicBezTo>
                  <a:pt x="223838" y="68659"/>
                  <a:pt x="223838" y="111144"/>
                  <a:pt x="196764" y="136893"/>
                </a:cubicBezTo>
                <a:cubicBezTo>
                  <a:pt x="173558" y="161354"/>
                  <a:pt x="136170" y="162641"/>
                  <a:pt x="109096" y="143330"/>
                </a:cubicBezTo>
                <a:cubicBezTo>
                  <a:pt x="109096" y="143330"/>
                  <a:pt x="109096" y="143330"/>
                  <a:pt x="97492" y="154917"/>
                </a:cubicBezTo>
                <a:cubicBezTo>
                  <a:pt x="98782" y="160067"/>
                  <a:pt x="97492" y="166504"/>
                  <a:pt x="93625" y="170366"/>
                </a:cubicBezTo>
                <a:cubicBezTo>
                  <a:pt x="93625" y="170366"/>
                  <a:pt x="93625" y="170366"/>
                  <a:pt x="43344" y="220576"/>
                </a:cubicBezTo>
                <a:cubicBezTo>
                  <a:pt x="35608" y="227013"/>
                  <a:pt x="25295" y="227013"/>
                  <a:pt x="18848" y="220576"/>
                </a:cubicBezTo>
                <a:cubicBezTo>
                  <a:pt x="11113" y="214139"/>
                  <a:pt x="11113" y="202552"/>
                  <a:pt x="18848" y="196115"/>
                </a:cubicBezTo>
                <a:cubicBezTo>
                  <a:pt x="18848" y="196115"/>
                  <a:pt x="18848" y="196115"/>
                  <a:pt x="67840" y="145905"/>
                </a:cubicBezTo>
                <a:cubicBezTo>
                  <a:pt x="72997" y="142043"/>
                  <a:pt x="78154" y="140755"/>
                  <a:pt x="84600" y="140755"/>
                </a:cubicBezTo>
                <a:cubicBezTo>
                  <a:pt x="84600" y="140755"/>
                  <a:pt x="84600" y="140755"/>
                  <a:pt x="96203" y="129168"/>
                </a:cubicBezTo>
                <a:cubicBezTo>
                  <a:pt x="75575" y="103420"/>
                  <a:pt x="78154" y="66084"/>
                  <a:pt x="102649" y="41623"/>
                </a:cubicBezTo>
                <a:cubicBezTo>
                  <a:pt x="115542" y="28749"/>
                  <a:pt x="132624" y="22312"/>
                  <a:pt x="149707" y="22312"/>
                </a:cubicBezTo>
                <a:close/>
                <a:moveTo>
                  <a:pt x="280988" y="0"/>
                </a:moveTo>
                <a:lnTo>
                  <a:pt x="306388" y="0"/>
                </a:lnTo>
                <a:lnTo>
                  <a:pt x="306388" y="247650"/>
                </a:lnTo>
                <a:lnTo>
                  <a:pt x="280988" y="24765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6" name="Google Shape;466;p29"/>
          <p:cNvSpPr/>
          <p:nvPr/>
        </p:nvSpPr>
        <p:spPr>
          <a:xfrm>
            <a:off x="8439724" y="3588015"/>
            <a:ext cx="280076" cy="207755"/>
          </a:xfrm>
          <a:custGeom>
            <a:rect b="b" l="l" r="r" t="t"/>
            <a:pathLst>
              <a:path extrusionOk="0" h="250825" w="338138">
                <a:moveTo>
                  <a:pt x="9246" y="217487"/>
                </a:moveTo>
                <a:cubicBezTo>
                  <a:pt x="9246" y="217487"/>
                  <a:pt x="9246" y="217487"/>
                  <a:pt x="328892" y="217487"/>
                </a:cubicBezTo>
                <a:cubicBezTo>
                  <a:pt x="334176" y="217487"/>
                  <a:pt x="338138" y="221488"/>
                  <a:pt x="338138" y="226822"/>
                </a:cubicBezTo>
                <a:cubicBezTo>
                  <a:pt x="338138" y="240157"/>
                  <a:pt x="327571" y="250825"/>
                  <a:pt x="314363" y="250825"/>
                </a:cubicBezTo>
                <a:cubicBezTo>
                  <a:pt x="314363" y="250825"/>
                  <a:pt x="314363" y="250825"/>
                  <a:pt x="23775" y="250825"/>
                </a:cubicBezTo>
                <a:cubicBezTo>
                  <a:pt x="10567" y="250825"/>
                  <a:pt x="0" y="240157"/>
                  <a:pt x="0" y="226822"/>
                </a:cubicBezTo>
                <a:cubicBezTo>
                  <a:pt x="0" y="221488"/>
                  <a:pt x="3962" y="217487"/>
                  <a:pt x="9246" y="217487"/>
                </a:cubicBezTo>
                <a:close/>
                <a:moveTo>
                  <a:pt x="100182" y="100012"/>
                </a:moveTo>
                <a:cubicBezTo>
                  <a:pt x="100182" y="100012"/>
                  <a:pt x="100182" y="100012"/>
                  <a:pt x="123655" y="100012"/>
                </a:cubicBezTo>
                <a:cubicBezTo>
                  <a:pt x="127567" y="100012"/>
                  <a:pt x="130175" y="102689"/>
                  <a:pt x="130175" y="106705"/>
                </a:cubicBezTo>
                <a:cubicBezTo>
                  <a:pt x="130175" y="106705"/>
                  <a:pt x="130175" y="106705"/>
                  <a:pt x="130175" y="161583"/>
                </a:cubicBezTo>
                <a:cubicBezTo>
                  <a:pt x="130175" y="165598"/>
                  <a:pt x="127567" y="168275"/>
                  <a:pt x="123655" y="168275"/>
                </a:cubicBezTo>
                <a:cubicBezTo>
                  <a:pt x="123655" y="168275"/>
                  <a:pt x="123655" y="168275"/>
                  <a:pt x="100182" y="168275"/>
                </a:cubicBezTo>
                <a:cubicBezTo>
                  <a:pt x="96270" y="168275"/>
                  <a:pt x="93662" y="165598"/>
                  <a:pt x="93662" y="161583"/>
                </a:cubicBezTo>
                <a:cubicBezTo>
                  <a:pt x="93662" y="161583"/>
                  <a:pt x="93662" y="161583"/>
                  <a:pt x="93662" y="106705"/>
                </a:cubicBezTo>
                <a:cubicBezTo>
                  <a:pt x="93662" y="102689"/>
                  <a:pt x="96270" y="100012"/>
                  <a:pt x="100182" y="100012"/>
                </a:cubicBezTo>
                <a:close/>
                <a:moveTo>
                  <a:pt x="157332" y="77787"/>
                </a:moveTo>
                <a:cubicBezTo>
                  <a:pt x="157332" y="77787"/>
                  <a:pt x="157332" y="77787"/>
                  <a:pt x="180805" y="77787"/>
                </a:cubicBezTo>
                <a:cubicBezTo>
                  <a:pt x="184717" y="77787"/>
                  <a:pt x="187325" y="81779"/>
                  <a:pt x="187325" y="84441"/>
                </a:cubicBezTo>
                <a:cubicBezTo>
                  <a:pt x="187325" y="84441"/>
                  <a:pt x="187325" y="84441"/>
                  <a:pt x="187325" y="161622"/>
                </a:cubicBezTo>
                <a:cubicBezTo>
                  <a:pt x="187325" y="165614"/>
                  <a:pt x="184717" y="168275"/>
                  <a:pt x="180805" y="168275"/>
                </a:cubicBezTo>
                <a:cubicBezTo>
                  <a:pt x="180805" y="168275"/>
                  <a:pt x="180805" y="168275"/>
                  <a:pt x="157332" y="168275"/>
                </a:cubicBezTo>
                <a:cubicBezTo>
                  <a:pt x="153420" y="168275"/>
                  <a:pt x="150812" y="165614"/>
                  <a:pt x="150812" y="161622"/>
                </a:cubicBezTo>
                <a:cubicBezTo>
                  <a:pt x="150812" y="161622"/>
                  <a:pt x="150812" y="161622"/>
                  <a:pt x="150812" y="84441"/>
                </a:cubicBezTo>
                <a:cubicBezTo>
                  <a:pt x="150812" y="81779"/>
                  <a:pt x="153420" y="77787"/>
                  <a:pt x="157332" y="77787"/>
                </a:cubicBezTo>
                <a:close/>
                <a:moveTo>
                  <a:pt x="216070" y="49212"/>
                </a:moveTo>
                <a:cubicBezTo>
                  <a:pt x="216070" y="49212"/>
                  <a:pt x="216070" y="49212"/>
                  <a:pt x="239543" y="49212"/>
                </a:cubicBezTo>
                <a:cubicBezTo>
                  <a:pt x="243455" y="49212"/>
                  <a:pt x="246063" y="51858"/>
                  <a:pt x="246063" y="55827"/>
                </a:cubicBezTo>
                <a:cubicBezTo>
                  <a:pt x="246063" y="55827"/>
                  <a:pt x="246063" y="55827"/>
                  <a:pt x="246063" y="161661"/>
                </a:cubicBezTo>
                <a:cubicBezTo>
                  <a:pt x="246063" y="165629"/>
                  <a:pt x="243455" y="168275"/>
                  <a:pt x="239543" y="168275"/>
                </a:cubicBezTo>
                <a:cubicBezTo>
                  <a:pt x="239543" y="168275"/>
                  <a:pt x="239543" y="168275"/>
                  <a:pt x="216070" y="168275"/>
                </a:cubicBezTo>
                <a:cubicBezTo>
                  <a:pt x="212158" y="168275"/>
                  <a:pt x="209550" y="165629"/>
                  <a:pt x="209550" y="161661"/>
                </a:cubicBezTo>
                <a:cubicBezTo>
                  <a:pt x="209550" y="161661"/>
                  <a:pt x="209550" y="161661"/>
                  <a:pt x="209550" y="55827"/>
                </a:cubicBezTo>
                <a:cubicBezTo>
                  <a:pt x="209550" y="51858"/>
                  <a:pt x="212158" y="49212"/>
                  <a:pt x="216070" y="49212"/>
                </a:cubicBezTo>
                <a:close/>
                <a:moveTo>
                  <a:pt x="53428" y="22225"/>
                </a:moveTo>
                <a:cubicBezTo>
                  <a:pt x="52114" y="22225"/>
                  <a:pt x="50800" y="23541"/>
                  <a:pt x="50800" y="24858"/>
                </a:cubicBezTo>
                <a:lnTo>
                  <a:pt x="50800" y="182834"/>
                </a:lnTo>
                <a:cubicBezTo>
                  <a:pt x="50800" y="184150"/>
                  <a:pt x="52114" y="184150"/>
                  <a:pt x="53428" y="184150"/>
                </a:cubicBezTo>
                <a:cubicBezTo>
                  <a:pt x="53428" y="184150"/>
                  <a:pt x="53428" y="184150"/>
                  <a:pt x="284710" y="184150"/>
                </a:cubicBezTo>
                <a:cubicBezTo>
                  <a:pt x="286024" y="184150"/>
                  <a:pt x="287338" y="184150"/>
                  <a:pt x="287338" y="182834"/>
                </a:cubicBezTo>
                <a:cubicBezTo>
                  <a:pt x="287338" y="182834"/>
                  <a:pt x="287338" y="182834"/>
                  <a:pt x="287338" y="24858"/>
                </a:cubicBezTo>
                <a:cubicBezTo>
                  <a:pt x="287338" y="23541"/>
                  <a:pt x="286024" y="22225"/>
                  <a:pt x="284710" y="22225"/>
                </a:cubicBezTo>
                <a:cubicBezTo>
                  <a:pt x="284710" y="22225"/>
                  <a:pt x="284710" y="22225"/>
                  <a:pt x="53428" y="22225"/>
                </a:cubicBezTo>
                <a:close/>
                <a:moveTo>
                  <a:pt x="53663" y="0"/>
                </a:moveTo>
                <a:cubicBezTo>
                  <a:pt x="53663" y="0"/>
                  <a:pt x="53663" y="0"/>
                  <a:pt x="286062" y="0"/>
                </a:cubicBezTo>
                <a:cubicBezTo>
                  <a:pt x="300587" y="0"/>
                  <a:pt x="311150" y="10530"/>
                  <a:pt x="311150" y="25008"/>
                </a:cubicBezTo>
                <a:cubicBezTo>
                  <a:pt x="311150" y="25008"/>
                  <a:pt x="311150" y="25008"/>
                  <a:pt x="311150" y="182955"/>
                </a:cubicBezTo>
                <a:cubicBezTo>
                  <a:pt x="311150" y="196117"/>
                  <a:pt x="300587" y="207963"/>
                  <a:pt x="286062" y="207963"/>
                </a:cubicBezTo>
                <a:cubicBezTo>
                  <a:pt x="286062" y="207963"/>
                  <a:pt x="286062" y="207963"/>
                  <a:pt x="53663" y="207963"/>
                </a:cubicBezTo>
                <a:cubicBezTo>
                  <a:pt x="39138" y="207963"/>
                  <a:pt x="28575" y="196117"/>
                  <a:pt x="28575" y="182955"/>
                </a:cubicBezTo>
                <a:cubicBezTo>
                  <a:pt x="28575" y="182955"/>
                  <a:pt x="28575" y="182955"/>
                  <a:pt x="28575" y="25008"/>
                </a:cubicBezTo>
                <a:cubicBezTo>
                  <a:pt x="28575" y="10530"/>
                  <a:pt x="39138" y="0"/>
                  <a:pt x="536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7" name="Google Shape;467;p29"/>
          <p:cNvSpPr/>
          <p:nvPr/>
        </p:nvSpPr>
        <p:spPr>
          <a:xfrm>
            <a:off x="5522350" y="4818826"/>
            <a:ext cx="280076" cy="277395"/>
          </a:xfrm>
          <a:custGeom>
            <a:rect b="b" l="l" r="r" t="t"/>
            <a:pathLst>
              <a:path extrusionOk="0" h="328613" w="331788">
                <a:moveTo>
                  <a:pt x="242094" y="203585"/>
                </a:moveTo>
                <a:cubicBezTo>
                  <a:pt x="232062" y="203585"/>
                  <a:pt x="222031" y="207145"/>
                  <a:pt x="214264" y="214264"/>
                </a:cubicBezTo>
                <a:cubicBezTo>
                  <a:pt x="200025" y="229797"/>
                  <a:pt x="200025" y="254391"/>
                  <a:pt x="214264" y="269924"/>
                </a:cubicBezTo>
                <a:cubicBezTo>
                  <a:pt x="229797" y="284163"/>
                  <a:pt x="254391" y="284163"/>
                  <a:pt x="269924" y="269924"/>
                </a:cubicBezTo>
                <a:cubicBezTo>
                  <a:pt x="284163" y="254391"/>
                  <a:pt x="284163" y="229797"/>
                  <a:pt x="269924" y="214264"/>
                </a:cubicBezTo>
                <a:cubicBezTo>
                  <a:pt x="262158" y="207145"/>
                  <a:pt x="252126" y="203585"/>
                  <a:pt x="242094" y="203585"/>
                </a:cubicBezTo>
                <a:close/>
                <a:moveTo>
                  <a:pt x="85725" y="200752"/>
                </a:moveTo>
                <a:cubicBezTo>
                  <a:pt x="102122" y="200752"/>
                  <a:pt x="118520" y="203067"/>
                  <a:pt x="136525" y="207698"/>
                </a:cubicBezTo>
                <a:cubicBezTo>
                  <a:pt x="136525" y="207698"/>
                  <a:pt x="136525" y="207698"/>
                  <a:pt x="132667" y="222250"/>
                </a:cubicBezTo>
                <a:cubicBezTo>
                  <a:pt x="99229" y="211667"/>
                  <a:pt x="72221" y="211667"/>
                  <a:pt x="38783" y="222250"/>
                </a:cubicBezTo>
                <a:cubicBezTo>
                  <a:pt x="38783" y="222250"/>
                  <a:pt x="38783" y="222250"/>
                  <a:pt x="34925" y="207698"/>
                </a:cubicBezTo>
                <a:cubicBezTo>
                  <a:pt x="52930" y="203067"/>
                  <a:pt x="69327" y="200752"/>
                  <a:pt x="85725" y="200752"/>
                </a:cubicBezTo>
                <a:close/>
                <a:moveTo>
                  <a:pt x="86038" y="150283"/>
                </a:moveTo>
                <a:cubicBezTo>
                  <a:pt x="102226" y="150283"/>
                  <a:pt x="118574" y="152929"/>
                  <a:pt x="136525" y="158221"/>
                </a:cubicBezTo>
                <a:cubicBezTo>
                  <a:pt x="136525" y="158221"/>
                  <a:pt x="136525" y="158221"/>
                  <a:pt x="132678" y="171450"/>
                </a:cubicBezTo>
                <a:cubicBezTo>
                  <a:pt x="99341" y="162190"/>
                  <a:pt x="72414" y="162190"/>
                  <a:pt x="39076" y="171450"/>
                </a:cubicBezTo>
                <a:cubicBezTo>
                  <a:pt x="39076" y="171450"/>
                  <a:pt x="39076" y="171450"/>
                  <a:pt x="36512" y="158221"/>
                </a:cubicBezTo>
                <a:cubicBezTo>
                  <a:pt x="53822" y="152929"/>
                  <a:pt x="69850" y="150283"/>
                  <a:pt x="86038" y="150283"/>
                </a:cubicBezTo>
                <a:close/>
                <a:moveTo>
                  <a:pt x="243681" y="148724"/>
                </a:moveTo>
                <a:cubicBezTo>
                  <a:pt x="260335" y="148724"/>
                  <a:pt x="276989" y="151398"/>
                  <a:pt x="295275" y="156745"/>
                </a:cubicBezTo>
                <a:cubicBezTo>
                  <a:pt x="295275" y="156745"/>
                  <a:pt x="295275" y="156745"/>
                  <a:pt x="292663" y="171450"/>
                </a:cubicBezTo>
                <a:cubicBezTo>
                  <a:pt x="257396" y="162092"/>
                  <a:pt x="231272" y="162092"/>
                  <a:pt x="197312" y="171450"/>
                </a:cubicBezTo>
                <a:cubicBezTo>
                  <a:pt x="197312" y="171450"/>
                  <a:pt x="197312" y="171450"/>
                  <a:pt x="192087" y="156745"/>
                </a:cubicBezTo>
                <a:cubicBezTo>
                  <a:pt x="210374" y="151398"/>
                  <a:pt x="227027" y="148724"/>
                  <a:pt x="243681" y="148724"/>
                </a:cubicBezTo>
                <a:close/>
                <a:moveTo>
                  <a:pt x="86038" y="99483"/>
                </a:moveTo>
                <a:cubicBezTo>
                  <a:pt x="102226" y="99483"/>
                  <a:pt x="118574" y="102129"/>
                  <a:pt x="136525" y="107421"/>
                </a:cubicBezTo>
                <a:cubicBezTo>
                  <a:pt x="136525" y="107421"/>
                  <a:pt x="136525" y="107421"/>
                  <a:pt x="132678" y="120650"/>
                </a:cubicBezTo>
                <a:cubicBezTo>
                  <a:pt x="99341" y="111390"/>
                  <a:pt x="72414" y="111390"/>
                  <a:pt x="39076" y="120650"/>
                </a:cubicBezTo>
                <a:cubicBezTo>
                  <a:pt x="39076" y="120650"/>
                  <a:pt x="39076" y="120650"/>
                  <a:pt x="36512" y="107421"/>
                </a:cubicBezTo>
                <a:cubicBezTo>
                  <a:pt x="53822" y="102129"/>
                  <a:pt x="69850" y="99483"/>
                  <a:pt x="86038" y="99483"/>
                </a:cubicBezTo>
                <a:close/>
                <a:moveTo>
                  <a:pt x="243681" y="99152"/>
                </a:moveTo>
                <a:cubicBezTo>
                  <a:pt x="260335" y="99152"/>
                  <a:pt x="276989" y="101467"/>
                  <a:pt x="295275" y="106098"/>
                </a:cubicBezTo>
                <a:cubicBezTo>
                  <a:pt x="295275" y="106098"/>
                  <a:pt x="295275" y="106098"/>
                  <a:pt x="292663" y="120650"/>
                </a:cubicBezTo>
                <a:cubicBezTo>
                  <a:pt x="257396" y="111390"/>
                  <a:pt x="231272" y="111390"/>
                  <a:pt x="196006" y="120650"/>
                </a:cubicBezTo>
                <a:cubicBezTo>
                  <a:pt x="196006" y="120650"/>
                  <a:pt x="196006" y="120650"/>
                  <a:pt x="192087" y="106098"/>
                </a:cubicBezTo>
                <a:cubicBezTo>
                  <a:pt x="210374" y="101467"/>
                  <a:pt x="227027" y="99152"/>
                  <a:pt x="243681" y="99152"/>
                </a:cubicBezTo>
                <a:close/>
                <a:moveTo>
                  <a:pt x="243681" y="48711"/>
                </a:moveTo>
                <a:cubicBezTo>
                  <a:pt x="260335" y="48711"/>
                  <a:pt x="276989" y="51385"/>
                  <a:pt x="295275" y="56732"/>
                </a:cubicBezTo>
                <a:cubicBezTo>
                  <a:pt x="295275" y="56732"/>
                  <a:pt x="295275" y="56732"/>
                  <a:pt x="292663" y="71437"/>
                </a:cubicBezTo>
                <a:cubicBezTo>
                  <a:pt x="257396" y="60742"/>
                  <a:pt x="231272" y="60742"/>
                  <a:pt x="197312" y="71437"/>
                </a:cubicBezTo>
                <a:cubicBezTo>
                  <a:pt x="197312" y="71437"/>
                  <a:pt x="197312" y="71437"/>
                  <a:pt x="192087" y="56732"/>
                </a:cubicBezTo>
                <a:cubicBezTo>
                  <a:pt x="210374" y="51385"/>
                  <a:pt x="227027" y="48711"/>
                  <a:pt x="243681" y="48711"/>
                </a:cubicBezTo>
                <a:close/>
                <a:moveTo>
                  <a:pt x="85725" y="48683"/>
                </a:moveTo>
                <a:cubicBezTo>
                  <a:pt x="102122" y="48683"/>
                  <a:pt x="118520" y="51329"/>
                  <a:pt x="136525" y="56621"/>
                </a:cubicBezTo>
                <a:cubicBezTo>
                  <a:pt x="136525" y="56621"/>
                  <a:pt x="136525" y="56621"/>
                  <a:pt x="132667" y="69850"/>
                </a:cubicBezTo>
                <a:cubicBezTo>
                  <a:pt x="99229" y="60590"/>
                  <a:pt x="72221" y="60590"/>
                  <a:pt x="38783" y="69850"/>
                </a:cubicBezTo>
                <a:lnTo>
                  <a:pt x="34925" y="56621"/>
                </a:lnTo>
                <a:cubicBezTo>
                  <a:pt x="52930" y="51329"/>
                  <a:pt x="69327" y="48683"/>
                  <a:pt x="85725" y="48683"/>
                </a:cubicBezTo>
                <a:close/>
                <a:moveTo>
                  <a:pt x="245779" y="12700"/>
                </a:moveTo>
                <a:cubicBezTo>
                  <a:pt x="224915" y="12700"/>
                  <a:pt x="201443" y="16579"/>
                  <a:pt x="171450" y="28215"/>
                </a:cubicBezTo>
                <a:cubicBezTo>
                  <a:pt x="171450" y="28215"/>
                  <a:pt x="171450" y="28215"/>
                  <a:pt x="171450" y="263525"/>
                </a:cubicBezTo>
                <a:cubicBezTo>
                  <a:pt x="176666" y="262232"/>
                  <a:pt x="185794" y="259646"/>
                  <a:pt x="192314" y="257061"/>
                </a:cubicBezTo>
                <a:cubicBezTo>
                  <a:pt x="185794" y="238960"/>
                  <a:pt x="191010" y="219566"/>
                  <a:pt x="205355" y="205344"/>
                </a:cubicBezTo>
                <a:cubicBezTo>
                  <a:pt x="226219" y="184657"/>
                  <a:pt x="258819" y="184657"/>
                  <a:pt x="279684" y="205344"/>
                </a:cubicBezTo>
                <a:cubicBezTo>
                  <a:pt x="294028" y="218273"/>
                  <a:pt x="299244" y="238960"/>
                  <a:pt x="294028" y="257061"/>
                </a:cubicBezTo>
                <a:cubicBezTo>
                  <a:pt x="301852" y="258353"/>
                  <a:pt x="312284" y="262232"/>
                  <a:pt x="317500" y="263525"/>
                </a:cubicBezTo>
                <a:lnTo>
                  <a:pt x="317500" y="28215"/>
                </a:lnTo>
                <a:cubicBezTo>
                  <a:pt x="288812" y="17872"/>
                  <a:pt x="266643" y="12700"/>
                  <a:pt x="245779" y="12700"/>
                </a:cubicBezTo>
                <a:close/>
                <a:moveTo>
                  <a:pt x="84931" y="12700"/>
                </a:moveTo>
                <a:cubicBezTo>
                  <a:pt x="63004" y="12700"/>
                  <a:pt x="42366" y="17872"/>
                  <a:pt x="12700" y="28215"/>
                </a:cubicBezTo>
                <a:cubicBezTo>
                  <a:pt x="12700" y="28215"/>
                  <a:pt x="12700" y="28215"/>
                  <a:pt x="12700" y="263525"/>
                </a:cubicBezTo>
                <a:cubicBezTo>
                  <a:pt x="41077" y="254475"/>
                  <a:pt x="63004" y="249303"/>
                  <a:pt x="84931" y="249303"/>
                </a:cubicBezTo>
                <a:cubicBezTo>
                  <a:pt x="106859" y="249303"/>
                  <a:pt x="128786" y="254475"/>
                  <a:pt x="157163" y="263525"/>
                </a:cubicBezTo>
                <a:lnTo>
                  <a:pt x="157163" y="28215"/>
                </a:lnTo>
                <a:cubicBezTo>
                  <a:pt x="128786" y="17872"/>
                  <a:pt x="106859" y="12700"/>
                  <a:pt x="84931" y="12700"/>
                </a:cubicBezTo>
                <a:close/>
                <a:moveTo>
                  <a:pt x="86835" y="0"/>
                </a:moveTo>
                <a:cubicBezTo>
                  <a:pt x="110164" y="0"/>
                  <a:pt x="133493" y="5175"/>
                  <a:pt x="165894" y="15525"/>
                </a:cubicBezTo>
                <a:cubicBezTo>
                  <a:pt x="198295" y="5175"/>
                  <a:pt x="221624" y="0"/>
                  <a:pt x="244953" y="0"/>
                </a:cubicBezTo>
                <a:cubicBezTo>
                  <a:pt x="269578" y="0"/>
                  <a:pt x="294203" y="5175"/>
                  <a:pt x="326604" y="16819"/>
                </a:cubicBezTo>
                <a:cubicBezTo>
                  <a:pt x="329196" y="18113"/>
                  <a:pt x="331788" y="20700"/>
                  <a:pt x="331788" y="23288"/>
                </a:cubicBezTo>
                <a:cubicBezTo>
                  <a:pt x="331788" y="23288"/>
                  <a:pt x="331788" y="23288"/>
                  <a:pt x="331788" y="274276"/>
                </a:cubicBezTo>
                <a:cubicBezTo>
                  <a:pt x="331788" y="280744"/>
                  <a:pt x="325308" y="280744"/>
                  <a:pt x="322716" y="280744"/>
                </a:cubicBezTo>
                <a:cubicBezTo>
                  <a:pt x="313643" y="276863"/>
                  <a:pt x="299387" y="272982"/>
                  <a:pt x="289019" y="269101"/>
                </a:cubicBezTo>
                <a:cubicBezTo>
                  <a:pt x="287723" y="271688"/>
                  <a:pt x="286427" y="272982"/>
                  <a:pt x="285130" y="274276"/>
                </a:cubicBezTo>
                <a:cubicBezTo>
                  <a:pt x="285130" y="274276"/>
                  <a:pt x="285130" y="274276"/>
                  <a:pt x="329196" y="318263"/>
                </a:cubicBezTo>
                <a:cubicBezTo>
                  <a:pt x="329196" y="318263"/>
                  <a:pt x="329196" y="318263"/>
                  <a:pt x="318828" y="328613"/>
                </a:cubicBezTo>
                <a:cubicBezTo>
                  <a:pt x="318828" y="328613"/>
                  <a:pt x="318828" y="328613"/>
                  <a:pt x="274762" y="284626"/>
                </a:cubicBezTo>
                <a:cubicBezTo>
                  <a:pt x="254025" y="300151"/>
                  <a:pt x="224216" y="298857"/>
                  <a:pt x="206072" y="279451"/>
                </a:cubicBezTo>
                <a:cubicBezTo>
                  <a:pt x="202183" y="276863"/>
                  <a:pt x="200887" y="274276"/>
                  <a:pt x="198295" y="270394"/>
                </a:cubicBezTo>
                <a:cubicBezTo>
                  <a:pt x="189223" y="272982"/>
                  <a:pt x="174966" y="278157"/>
                  <a:pt x="167190" y="280744"/>
                </a:cubicBezTo>
                <a:cubicBezTo>
                  <a:pt x="165894" y="280744"/>
                  <a:pt x="164598" y="280744"/>
                  <a:pt x="163302" y="280744"/>
                </a:cubicBezTo>
                <a:cubicBezTo>
                  <a:pt x="130901" y="269101"/>
                  <a:pt x="108868" y="263926"/>
                  <a:pt x="85539" y="263926"/>
                </a:cubicBezTo>
                <a:cubicBezTo>
                  <a:pt x="63506" y="263926"/>
                  <a:pt x="40177" y="269101"/>
                  <a:pt x="9072" y="280744"/>
                </a:cubicBezTo>
                <a:cubicBezTo>
                  <a:pt x="6480" y="280744"/>
                  <a:pt x="0" y="280744"/>
                  <a:pt x="0" y="274276"/>
                </a:cubicBezTo>
                <a:cubicBezTo>
                  <a:pt x="0" y="274276"/>
                  <a:pt x="0" y="274276"/>
                  <a:pt x="0" y="23288"/>
                </a:cubicBezTo>
                <a:cubicBezTo>
                  <a:pt x="0" y="20700"/>
                  <a:pt x="2592" y="18113"/>
                  <a:pt x="5184" y="16819"/>
                </a:cubicBezTo>
                <a:cubicBezTo>
                  <a:pt x="37585" y="5175"/>
                  <a:pt x="62210" y="0"/>
                  <a:pt x="86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8" name="Google Shape;468;p29"/>
          <p:cNvSpPr/>
          <p:nvPr/>
        </p:nvSpPr>
        <p:spPr>
          <a:xfrm>
            <a:off x="8443909" y="4817485"/>
            <a:ext cx="271706" cy="280076"/>
          </a:xfrm>
          <a:custGeom>
            <a:rect b="b" l="l" r="r" t="t"/>
            <a:pathLst>
              <a:path extrusionOk="0" h="337100" w="327026">
                <a:moveTo>
                  <a:pt x="157951" y="134938"/>
                </a:moveTo>
                <a:cubicBezTo>
                  <a:pt x="157951" y="134938"/>
                  <a:pt x="157951" y="134938"/>
                  <a:pt x="327026" y="239958"/>
                </a:cubicBezTo>
                <a:cubicBezTo>
                  <a:pt x="327026" y="239958"/>
                  <a:pt x="327026" y="239958"/>
                  <a:pt x="259660" y="254398"/>
                </a:cubicBezTo>
                <a:lnTo>
                  <a:pt x="295325" y="305595"/>
                </a:lnTo>
                <a:cubicBezTo>
                  <a:pt x="301929" y="316097"/>
                  <a:pt x="300608" y="327911"/>
                  <a:pt x="292683" y="334475"/>
                </a:cubicBezTo>
                <a:cubicBezTo>
                  <a:pt x="283436" y="339726"/>
                  <a:pt x="271548" y="337101"/>
                  <a:pt x="263623" y="326599"/>
                </a:cubicBezTo>
                <a:cubicBezTo>
                  <a:pt x="263623" y="326599"/>
                  <a:pt x="263623" y="326599"/>
                  <a:pt x="227959" y="275402"/>
                </a:cubicBezTo>
                <a:cubicBezTo>
                  <a:pt x="227959" y="275402"/>
                  <a:pt x="227959" y="275402"/>
                  <a:pt x="192294" y="333162"/>
                </a:cubicBezTo>
                <a:cubicBezTo>
                  <a:pt x="192294" y="333162"/>
                  <a:pt x="192294" y="333162"/>
                  <a:pt x="153988" y="137564"/>
                </a:cubicBezTo>
                <a:cubicBezTo>
                  <a:pt x="153988" y="137564"/>
                  <a:pt x="153988" y="137564"/>
                  <a:pt x="157951" y="134938"/>
                </a:cubicBezTo>
                <a:close/>
                <a:moveTo>
                  <a:pt x="287448" y="96838"/>
                </a:moveTo>
                <a:cubicBezTo>
                  <a:pt x="280879" y="99436"/>
                  <a:pt x="272996" y="103332"/>
                  <a:pt x="270368" y="108528"/>
                </a:cubicBezTo>
                <a:cubicBezTo>
                  <a:pt x="265113" y="117620"/>
                  <a:pt x="271682" y="143597"/>
                  <a:pt x="280879" y="150092"/>
                </a:cubicBezTo>
                <a:cubicBezTo>
                  <a:pt x="292703" y="159184"/>
                  <a:pt x="299272" y="170873"/>
                  <a:pt x="301899" y="182563"/>
                </a:cubicBezTo>
                <a:cubicBezTo>
                  <a:pt x="303213" y="176069"/>
                  <a:pt x="303213" y="168276"/>
                  <a:pt x="303213" y="161781"/>
                </a:cubicBezTo>
                <a:cubicBezTo>
                  <a:pt x="303213" y="138402"/>
                  <a:pt x="297958" y="116321"/>
                  <a:pt x="287448" y="96838"/>
                </a:cubicBezTo>
                <a:close/>
                <a:moveTo>
                  <a:pt x="160474" y="0"/>
                </a:moveTo>
                <a:cubicBezTo>
                  <a:pt x="249918" y="0"/>
                  <a:pt x="322263" y="72405"/>
                  <a:pt x="322263" y="161925"/>
                </a:cubicBezTo>
                <a:cubicBezTo>
                  <a:pt x="322263" y="179039"/>
                  <a:pt x="319632" y="196153"/>
                  <a:pt x="314371" y="211951"/>
                </a:cubicBezTo>
                <a:cubicBezTo>
                  <a:pt x="314371" y="211951"/>
                  <a:pt x="314371" y="211951"/>
                  <a:pt x="242026" y="165875"/>
                </a:cubicBezTo>
                <a:cubicBezTo>
                  <a:pt x="247288" y="157976"/>
                  <a:pt x="257811" y="147444"/>
                  <a:pt x="259126" y="139545"/>
                </a:cubicBezTo>
                <a:cubicBezTo>
                  <a:pt x="260441" y="127697"/>
                  <a:pt x="251234" y="97418"/>
                  <a:pt x="244657" y="94785"/>
                </a:cubicBezTo>
                <a:cubicBezTo>
                  <a:pt x="238080" y="90836"/>
                  <a:pt x="218350" y="71089"/>
                  <a:pt x="203881" y="63190"/>
                </a:cubicBezTo>
                <a:cubicBezTo>
                  <a:pt x="193358" y="57924"/>
                  <a:pt x="188096" y="36861"/>
                  <a:pt x="186781" y="22380"/>
                </a:cubicBezTo>
                <a:cubicBezTo>
                  <a:pt x="177574" y="21063"/>
                  <a:pt x="169681" y="19747"/>
                  <a:pt x="160474" y="19747"/>
                </a:cubicBezTo>
                <a:cubicBezTo>
                  <a:pt x="128905" y="19747"/>
                  <a:pt x="98652" y="30279"/>
                  <a:pt x="74975" y="48709"/>
                </a:cubicBezTo>
                <a:cubicBezTo>
                  <a:pt x="81552" y="59241"/>
                  <a:pt x="93390" y="78988"/>
                  <a:pt x="86814" y="86886"/>
                </a:cubicBezTo>
                <a:cubicBezTo>
                  <a:pt x="78921" y="100051"/>
                  <a:pt x="53930" y="100051"/>
                  <a:pt x="53930" y="111899"/>
                </a:cubicBezTo>
                <a:cubicBezTo>
                  <a:pt x="53930" y="123747"/>
                  <a:pt x="52614" y="135596"/>
                  <a:pt x="53930" y="140862"/>
                </a:cubicBezTo>
                <a:cubicBezTo>
                  <a:pt x="55245" y="146128"/>
                  <a:pt x="69714" y="150077"/>
                  <a:pt x="59191" y="157976"/>
                </a:cubicBezTo>
                <a:cubicBezTo>
                  <a:pt x="52614" y="164558"/>
                  <a:pt x="32884" y="175090"/>
                  <a:pt x="21046" y="181672"/>
                </a:cubicBezTo>
                <a:cubicBezTo>
                  <a:pt x="22361" y="197470"/>
                  <a:pt x="27622" y="213267"/>
                  <a:pt x="35515" y="227748"/>
                </a:cubicBezTo>
                <a:cubicBezTo>
                  <a:pt x="38145" y="219850"/>
                  <a:pt x="49984" y="192204"/>
                  <a:pt x="59191" y="190887"/>
                </a:cubicBezTo>
                <a:cubicBezTo>
                  <a:pt x="69714" y="188254"/>
                  <a:pt x="78921" y="185621"/>
                  <a:pt x="89444" y="198786"/>
                </a:cubicBezTo>
                <a:cubicBezTo>
                  <a:pt x="99967" y="211951"/>
                  <a:pt x="114436" y="215900"/>
                  <a:pt x="122328" y="215900"/>
                </a:cubicBezTo>
                <a:cubicBezTo>
                  <a:pt x="130220" y="215900"/>
                  <a:pt x="121013" y="243546"/>
                  <a:pt x="96021" y="248812"/>
                </a:cubicBezTo>
                <a:cubicBezTo>
                  <a:pt x="72345" y="252761"/>
                  <a:pt x="106544" y="283040"/>
                  <a:pt x="86814" y="283040"/>
                </a:cubicBezTo>
                <a:cubicBezTo>
                  <a:pt x="109175" y="296204"/>
                  <a:pt x="134167" y="304103"/>
                  <a:pt x="160474" y="304103"/>
                </a:cubicBezTo>
                <a:cubicBezTo>
                  <a:pt x="163105" y="304103"/>
                  <a:pt x="165735" y="302787"/>
                  <a:pt x="167051" y="302787"/>
                </a:cubicBezTo>
                <a:cubicBezTo>
                  <a:pt x="167051" y="302787"/>
                  <a:pt x="167051" y="302787"/>
                  <a:pt x="170997" y="322534"/>
                </a:cubicBezTo>
                <a:cubicBezTo>
                  <a:pt x="168366" y="322534"/>
                  <a:pt x="164420" y="323850"/>
                  <a:pt x="160474" y="323850"/>
                </a:cubicBezTo>
                <a:cubicBezTo>
                  <a:pt x="72345" y="323850"/>
                  <a:pt x="0" y="251445"/>
                  <a:pt x="0" y="161925"/>
                </a:cubicBezTo>
                <a:cubicBezTo>
                  <a:pt x="0" y="72405"/>
                  <a:pt x="72345" y="0"/>
                  <a:pt x="1604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9" name="Google Shape;469;p29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70" name="Google Shape;470;p29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0"/>
          <p:cNvGrpSpPr/>
          <p:nvPr/>
        </p:nvGrpSpPr>
        <p:grpSpPr>
          <a:xfrm>
            <a:off x="3667677" y="1933255"/>
            <a:ext cx="4844026" cy="3542966"/>
            <a:chOff x="3322872" y="1593513"/>
            <a:chExt cx="5533635" cy="4047354"/>
          </a:xfrm>
        </p:grpSpPr>
        <p:grpSp>
          <p:nvGrpSpPr>
            <p:cNvPr id="478" name="Google Shape;478;p30"/>
            <p:cNvGrpSpPr/>
            <p:nvPr/>
          </p:nvGrpSpPr>
          <p:grpSpPr>
            <a:xfrm>
              <a:off x="5211406" y="2726237"/>
              <a:ext cx="1781907" cy="1781907"/>
              <a:chOff x="1732672" y="2867009"/>
              <a:chExt cx="1781907" cy="1781907"/>
            </a:xfrm>
          </p:grpSpPr>
          <p:sp>
            <p:nvSpPr>
              <p:cNvPr id="479" name="Google Shape;479;p30"/>
              <p:cNvSpPr/>
              <p:nvPr/>
            </p:nvSpPr>
            <p:spPr>
              <a:xfrm>
                <a:off x="1732672" y="2867009"/>
                <a:ext cx="1781907" cy="178190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0" name="Google Shape;480;p30"/>
              <p:cNvSpPr txBox="1"/>
              <p:nvPr/>
            </p:nvSpPr>
            <p:spPr>
              <a:xfrm>
                <a:off x="1838795" y="3757963"/>
                <a:ext cx="156966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65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Work team</a:t>
                </a:r>
                <a:endParaRPr b="1" i="0" sz="1665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1" name="Google Shape;481;p30"/>
              <p:cNvSpPr/>
              <p:nvPr/>
            </p:nvSpPr>
            <p:spPr>
              <a:xfrm>
                <a:off x="2401309" y="3424010"/>
                <a:ext cx="444632" cy="333952"/>
              </a:xfrm>
              <a:custGeom>
                <a:rect b="b" l="l" r="r" t="t"/>
                <a:pathLst>
                  <a:path extrusionOk="0" h="81" w="108">
                    <a:moveTo>
                      <a:pt x="3" y="54"/>
                    </a:moveTo>
                    <a:cubicBezTo>
                      <a:pt x="9" y="52"/>
                      <a:pt x="15" y="49"/>
                      <a:pt x="21" y="47"/>
                    </a:cubicBezTo>
                    <a:cubicBezTo>
                      <a:pt x="22" y="46"/>
                      <a:pt x="24" y="45"/>
                      <a:pt x="25" y="44"/>
                    </a:cubicBezTo>
                    <a:cubicBezTo>
                      <a:pt x="35" y="62"/>
                      <a:pt x="35" y="62"/>
                      <a:pt x="35" y="62"/>
                    </a:cubicBezTo>
                    <a:cubicBezTo>
                      <a:pt x="43" y="44"/>
                      <a:pt x="43" y="44"/>
                      <a:pt x="43" y="44"/>
                    </a:cubicBezTo>
                    <a:cubicBezTo>
                      <a:pt x="45" y="45"/>
                      <a:pt x="46" y="46"/>
                      <a:pt x="48" y="47"/>
                    </a:cubicBezTo>
                    <a:cubicBezTo>
                      <a:pt x="60" y="52"/>
                      <a:pt x="60" y="52"/>
                      <a:pt x="60" y="52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5" y="49"/>
                      <a:pt x="69" y="47"/>
                      <a:pt x="72" y="47"/>
                    </a:cubicBezTo>
                    <a:cubicBezTo>
                      <a:pt x="74" y="53"/>
                      <a:pt x="78" y="57"/>
                      <a:pt x="83" y="61"/>
                    </a:cubicBezTo>
                    <a:cubicBezTo>
                      <a:pt x="89" y="57"/>
                      <a:pt x="93" y="52"/>
                      <a:pt x="96" y="47"/>
                    </a:cubicBezTo>
                    <a:cubicBezTo>
                      <a:pt x="98" y="47"/>
                      <a:pt x="102" y="48"/>
                      <a:pt x="105" y="49"/>
                    </a:cubicBezTo>
                    <a:cubicBezTo>
                      <a:pt x="108" y="54"/>
                      <a:pt x="108" y="65"/>
                      <a:pt x="108" y="72"/>
                    </a:cubicBezTo>
                    <a:cubicBezTo>
                      <a:pt x="69" y="72"/>
                      <a:pt x="69" y="72"/>
                      <a:pt x="69" y="72"/>
                    </a:cubicBezTo>
                    <a:cubicBezTo>
                      <a:pt x="70" y="75"/>
                      <a:pt x="70" y="78"/>
                      <a:pt x="69" y="81"/>
                    </a:cubicBezTo>
                    <a:cubicBezTo>
                      <a:pt x="46" y="81"/>
                      <a:pt x="23" y="81"/>
                      <a:pt x="0" y="81"/>
                    </a:cubicBezTo>
                    <a:cubicBezTo>
                      <a:pt x="0" y="68"/>
                      <a:pt x="0" y="59"/>
                      <a:pt x="3" y="54"/>
                    </a:cubicBezTo>
                    <a:close/>
                    <a:moveTo>
                      <a:pt x="73" y="27"/>
                    </a:moveTo>
                    <a:cubicBezTo>
                      <a:pt x="79" y="28"/>
                      <a:pt x="89" y="27"/>
                      <a:pt x="93" y="25"/>
                    </a:cubicBezTo>
                    <a:cubicBezTo>
                      <a:pt x="93" y="27"/>
                      <a:pt x="93" y="33"/>
                      <a:pt x="92" y="37"/>
                    </a:cubicBezTo>
                    <a:cubicBezTo>
                      <a:pt x="91" y="39"/>
                      <a:pt x="90" y="41"/>
                      <a:pt x="88" y="42"/>
                    </a:cubicBezTo>
                    <a:cubicBezTo>
                      <a:pt x="99" y="42"/>
                      <a:pt x="99" y="42"/>
                      <a:pt x="99" y="42"/>
                    </a:cubicBezTo>
                    <a:cubicBezTo>
                      <a:pt x="99" y="42"/>
                      <a:pt x="98" y="34"/>
                      <a:pt x="98" y="32"/>
                    </a:cubicBezTo>
                    <a:cubicBezTo>
                      <a:pt x="102" y="3"/>
                      <a:pt x="64" y="3"/>
                      <a:pt x="69" y="32"/>
                    </a:cubicBezTo>
                    <a:cubicBezTo>
                      <a:pt x="69" y="34"/>
                      <a:pt x="68" y="42"/>
                      <a:pt x="68" y="42"/>
                    </a:cubicBezTo>
                    <a:cubicBezTo>
                      <a:pt x="78" y="42"/>
                      <a:pt x="78" y="42"/>
                      <a:pt x="78" y="42"/>
                    </a:cubicBezTo>
                    <a:cubicBezTo>
                      <a:pt x="77" y="41"/>
                      <a:pt x="76" y="39"/>
                      <a:pt x="75" y="37"/>
                    </a:cubicBezTo>
                    <a:cubicBezTo>
                      <a:pt x="73" y="34"/>
                      <a:pt x="73" y="30"/>
                      <a:pt x="73" y="27"/>
                    </a:cubicBezTo>
                    <a:cubicBezTo>
                      <a:pt x="73" y="27"/>
                      <a:pt x="73" y="27"/>
                      <a:pt x="73" y="27"/>
                    </a:cubicBezTo>
                    <a:close/>
                    <a:moveTo>
                      <a:pt x="21" y="31"/>
                    </a:moveTo>
                    <a:cubicBezTo>
                      <a:pt x="21" y="25"/>
                      <a:pt x="21" y="21"/>
                      <a:pt x="22" y="16"/>
                    </a:cubicBezTo>
                    <a:cubicBezTo>
                      <a:pt x="29" y="12"/>
                      <a:pt x="37" y="18"/>
                      <a:pt x="46" y="16"/>
                    </a:cubicBezTo>
                    <a:cubicBezTo>
                      <a:pt x="47" y="20"/>
                      <a:pt x="48" y="25"/>
                      <a:pt x="47" y="31"/>
                    </a:cubicBezTo>
                    <a:cubicBezTo>
                      <a:pt x="47" y="31"/>
                      <a:pt x="51" y="28"/>
                      <a:pt x="52" y="25"/>
                    </a:cubicBezTo>
                    <a:cubicBezTo>
                      <a:pt x="52" y="22"/>
                      <a:pt x="51" y="10"/>
                      <a:pt x="50" y="8"/>
                    </a:cubicBezTo>
                    <a:cubicBezTo>
                      <a:pt x="45" y="0"/>
                      <a:pt x="25" y="0"/>
                      <a:pt x="19" y="7"/>
                    </a:cubicBezTo>
                    <a:cubicBezTo>
                      <a:pt x="18" y="9"/>
                      <a:pt x="16" y="25"/>
                      <a:pt x="18" y="28"/>
                    </a:cubicBezTo>
                    <a:cubicBezTo>
                      <a:pt x="19" y="30"/>
                      <a:pt x="21" y="31"/>
                      <a:pt x="21" y="3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2" name="Google Shape;482;p30"/>
            <p:cNvGrpSpPr/>
            <p:nvPr/>
          </p:nvGrpSpPr>
          <p:grpSpPr>
            <a:xfrm>
              <a:off x="8025234" y="2665541"/>
              <a:ext cx="831273" cy="831273"/>
              <a:chOff x="8025233" y="2876653"/>
              <a:chExt cx="831273" cy="831273"/>
            </a:xfrm>
          </p:grpSpPr>
          <p:sp>
            <p:nvSpPr>
              <p:cNvPr id="483" name="Google Shape;483;p30"/>
              <p:cNvSpPr/>
              <p:nvPr/>
            </p:nvSpPr>
            <p:spPr>
              <a:xfrm>
                <a:off x="8025233" y="2876653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4" name="Google Shape;484;p30"/>
              <p:cNvSpPr/>
              <p:nvPr/>
            </p:nvSpPr>
            <p:spPr>
              <a:xfrm>
                <a:off x="8248990" y="3148300"/>
                <a:ext cx="383755" cy="287980"/>
              </a:xfrm>
              <a:custGeom>
                <a:rect b="b" l="l" r="r" t="t"/>
                <a:pathLst>
                  <a:path extrusionOk="0" h="21600" w="21596">
                    <a:moveTo>
                      <a:pt x="4511" y="2151"/>
                    </a:moveTo>
                    <a:lnTo>
                      <a:pt x="6064" y="3877"/>
                    </a:lnTo>
                    <a:lnTo>
                      <a:pt x="4246" y="6302"/>
                    </a:lnTo>
                    <a:lnTo>
                      <a:pt x="1353" y="6302"/>
                    </a:lnTo>
                    <a:cubicBezTo>
                      <a:pt x="1353" y="6302"/>
                      <a:pt x="4511" y="2151"/>
                      <a:pt x="4511" y="2151"/>
                    </a:cubicBezTo>
                    <a:close/>
                    <a:moveTo>
                      <a:pt x="17348" y="6302"/>
                    </a:moveTo>
                    <a:lnTo>
                      <a:pt x="15531" y="3877"/>
                    </a:lnTo>
                    <a:lnTo>
                      <a:pt x="17082" y="2153"/>
                    </a:lnTo>
                    <a:lnTo>
                      <a:pt x="20191" y="6302"/>
                    </a:lnTo>
                    <a:cubicBezTo>
                      <a:pt x="20191" y="6302"/>
                      <a:pt x="17348" y="6302"/>
                      <a:pt x="17348" y="6302"/>
                    </a:cubicBezTo>
                    <a:close/>
                    <a:moveTo>
                      <a:pt x="17264" y="7202"/>
                    </a:moveTo>
                    <a:lnTo>
                      <a:pt x="19663" y="7202"/>
                    </a:lnTo>
                    <a:lnTo>
                      <a:pt x="13021" y="16638"/>
                    </a:lnTo>
                    <a:cubicBezTo>
                      <a:pt x="13021" y="16638"/>
                      <a:pt x="17264" y="7202"/>
                      <a:pt x="17264" y="7202"/>
                    </a:cubicBezTo>
                    <a:close/>
                    <a:moveTo>
                      <a:pt x="8574" y="16637"/>
                    </a:moveTo>
                    <a:lnTo>
                      <a:pt x="1933" y="7202"/>
                    </a:lnTo>
                    <a:lnTo>
                      <a:pt x="4330" y="7202"/>
                    </a:lnTo>
                    <a:cubicBezTo>
                      <a:pt x="4330" y="7202"/>
                      <a:pt x="8574" y="16637"/>
                      <a:pt x="8574" y="16637"/>
                    </a:cubicBezTo>
                    <a:close/>
                    <a:moveTo>
                      <a:pt x="8429" y="7202"/>
                    </a:moveTo>
                    <a:lnTo>
                      <a:pt x="10084" y="18249"/>
                    </a:lnTo>
                    <a:lnTo>
                      <a:pt x="5117" y="7202"/>
                    </a:lnTo>
                    <a:cubicBezTo>
                      <a:pt x="5117" y="7202"/>
                      <a:pt x="8429" y="7202"/>
                      <a:pt x="8429" y="7202"/>
                    </a:cubicBezTo>
                    <a:close/>
                    <a:moveTo>
                      <a:pt x="6584" y="4456"/>
                    </a:moveTo>
                    <a:lnTo>
                      <a:pt x="8246" y="6302"/>
                    </a:lnTo>
                    <a:lnTo>
                      <a:pt x="5200" y="6302"/>
                    </a:lnTo>
                    <a:cubicBezTo>
                      <a:pt x="5200" y="6302"/>
                      <a:pt x="6584" y="4456"/>
                      <a:pt x="6584" y="4456"/>
                    </a:cubicBezTo>
                    <a:close/>
                    <a:moveTo>
                      <a:pt x="6543" y="3238"/>
                    </a:moveTo>
                    <a:lnTo>
                      <a:pt x="5250" y="1800"/>
                    </a:lnTo>
                    <a:lnTo>
                      <a:pt x="7621" y="1800"/>
                    </a:lnTo>
                    <a:cubicBezTo>
                      <a:pt x="7621" y="1800"/>
                      <a:pt x="6543" y="3238"/>
                      <a:pt x="6543" y="3238"/>
                    </a:cubicBezTo>
                    <a:close/>
                    <a:moveTo>
                      <a:pt x="10797" y="3466"/>
                    </a:moveTo>
                    <a:lnTo>
                      <a:pt x="9299" y="1800"/>
                    </a:lnTo>
                    <a:lnTo>
                      <a:pt x="12296" y="1800"/>
                    </a:lnTo>
                    <a:cubicBezTo>
                      <a:pt x="12296" y="1800"/>
                      <a:pt x="10797" y="3466"/>
                      <a:pt x="10797" y="3466"/>
                    </a:cubicBezTo>
                    <a:close/>
                    <a:moveTo>
                      <a:pt x="13974" y="1800"/>
                    </a:moveTo>
                    <a:lnTo>
                      <a:pt x="16345" y="1800"/>
                    </a:lnTo>
                    <a:lnTo>
                      <a:pt x="15052" y="3238"/>
                    </a:lnTo>
                    <a:cubicBezTo>
                      <a:pt x="15052" y="3238"/>
                      <a:pt x="13974" y="1800"/>
                      <a:pt x="13974" y="1800"/>
                    </a:cubicBezTo>
                    <a:close/>
                    <a:moveTo>
                      <a:pt x="13349" y="6302"/>
                    </a:moveTo>
                    <a:lnTo>
                      <a:pt x="15011" y="4456"/>
                    </a:lnTo>
                    <a:lnTo>
                      <a:pt x="16394" y="6302"/>
                    </a:lnTo>
                    <a:cubicBezTo>
                      <a:pt x="16394" y="6302"/>
                      <a:pt x="13349" y="6302"/>
                      <a:pt x="13349" y="6302"/>
                    </a:cubicBezTo>
                    <a:close/>
                    <a:moveTo>
                      <a:pt x="13166" y="7202"/>
                    </a:moveTo>
                    <a:lnTo>
                      <a:pt x="16478" y="7202"/>
                    </a:lnTo>
                    <a:lnTo>
                      <a:pt x="11511" y="18249"/>
                    </a:lnTo>
                    <a:cubicBezTo>
                      <a:pt x="11511" y="18249"/>
                      <a:pt x="13166" y="7202"/>
                      <a:pt x="13166" y="7202"/>
                    </a:cubicBezTo>
                    <a:close/>
                    <a:moveTo>
                      <a:pt x="12478" y="7202"/>
                    </a:moveTo>
                    <a:lnTo>
                      <a:pt x="10797" y="18414"/>
                    </a:lnTo>
                    <a:lnTo>
                      <a:pt x="9117" y="7202"/>
                    </a:lnTo>
                    <a:cubicBezTo>
                      <a:pt x="9117" y="7202"/>
                      <a:pt x="12478" y="7202"/>
                      <a:pt x="12478" y="7202"/>
                    </a:cubicBezTo>
                    <a:close/>
                    <a:moveTo>
                      <a:pt x="8773" y="5716"/>
                    </a:moveTo>
                    <a:lnTo>
                      <a:pt x="7064" y="3817"/>
                    </a:lnTo>
                    <a:lnTo>
                      <a:pt x="8426" y="2000"/>
                    </a:lnTo>
                    <a:lnTo>
                      <a:pt x="10270" y="4051"/>
                    </a:lnTo>
                    <a:cubicBezTo>
                      <a:pt x="10270" y="4051"/>
                      <a:pt x="8773" y="5716"/>
                      <a:pt x="8773" y="5716"/>
                    </a:cubicBezTo>
                    <a:close/>
                    <a:moveTo>
                      <a:pt x="11325" y="4051"/>
                    </a:moveTo>
                    <a:lnTo>
                      <a:pt x="13169" y="2000"/>
                    </a:lnTo>
                    <a:lnTo>
                      <a:pt x="14531" y="3817"/>
                    </a:lnTo>
                    <a:lnTo>
                      <a:pt x="12822" y="5716"/>
                    </a:lnTo>
                    <a:cubicBezTo>
                      <a:pt x="12822" y="5716"/>
                      <a:pt x="11325" y="4051"/>
                      <a:pt x="11325" y="4051"/>
                    </a:cubicBezTo>
                    <a:close/>
                    <a:moveTo>
                      <a:pt x="12296" y="6302"/>
                    </a:moveTo>
                    <a:lnTo>
                      <a:pt x="9299" y="6302"/>
                    </a:lnTo>
                    <a:lnTo>
                      <a:pt x="10797" y="4638"/>
                    </a:lnTo>
                    <a:cubicBezTo>
                      <a:pt x="10797" y="4638"/>
                      <a:pt x="12296" y="6302"/>
                      <a:pt x="12296" y="6302"/>
                    </a:cubicBezTo>
                    <a:close/>
                    <a:moveTo>
                      <a:pt x="21200" y="5102"/>
                    </a:moveTo>
                    <a:lnTo>
                      <a:pt x="17771" y="527"/>
                    </a:lnTo>
                    <a:cubicBezTo>
                      <a:pt x="17518" y="189"/>
                      <a:pt x="17176" y="0"/>
                      <a:pt x="16817" y="0"/>
                    </a:cubicBezTo>
                    <a:lnTo>
                      <a:pt x="4779" y="0"/>
                    </a:lnTo>
                    <a:cubicBezTo>
                      <a:pt x="4420" y="0"/>
                      <a:pt x="4077" y="189"/>
                      <a:pt x="3824" y="527"/>
                    </a:cubicBezTo>
                    <a:lnTo>
                      <a:pt x="395" y="5102"/>
                    </a:lnTo>
                    <a:cubicBezTo>
                      <a:pt x="131" y="5455"/>
                      <a:pt x="-1" y="5921"/>
                      <a:pt x="-1" y="6387"/>
                    </a:cubicBezTo>
                    <a:cubicBezTo>
                      <a:pt x="1" y="6810"/>
                      <a:pt x="114" y="7233"/>
                      <a:pt x="341" y="7573"/>
                    </a:cubicBezTo>
                    <a:lnTo>
                      <a:pt x="9788" y="20995"/>
                    </a:lnTo>
                    <a:cubicBezTo>
                      <a:pt x="10045" y="21379"/>
                      <a:pt x="10412" y="21599"/>
                      <a:pt x="10797" y="21599"/>
                    </a:cubicBezTo>
                    <a:cubicBezTo>
                      <a:pt x="11183" y="21599"/>
                      <a:pt x="11550" y="21379"/>
                      <a:pt x="11807" y="20995"/>
                    </a:cubicBezTo>
                    <a:lnTo>
                      <a:pt x="21255" y="7573"/>
                    </a:lnTo>
                    <a:cubicBezTo>
                      <a:pt x="21485" y="7226"/>
                      <a:pt x="21598" y="6791"/>
                      <a:pt x="21595" y="6359"/>
                    </a:cubicBezTo>
                    <a:cubicBezTo>
                      <a:pt x="21593" y="5902"/>
                      <a:pt x="21459" y="5449"/>
                      <a:pt x="21200" y="510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5" name="Google Shape;485;p30"/>
            <p:cNvGrpSpPr/>
            <p:nvPr/>
          </p:nvGrpSpPr>
          <p:grpSpPr>
            <a:xfrm>
              <a:off x="8025234" y="4809594"/>
              <a:ext cx="831273" cy="831273"/>
              <a:chOff x="8025233" y="5020707"/>
              <a:chExt cx="831273" cy="831273"/>
            </a:xfrm>
          </p:grpSpPr>
          <p:sp>
            <p:nvSpPr>
              <p:cNvPr id="486" name="Google Shape;486;p30"/>
              <p:cNvSpPr/>
              <p:nvPr/>
            </p:nvSpPr>
            <p:spPr>
              <a:xfrm>
                <a:off x="8025233" y="5020707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87" name="Google Shape;487;p30"/>
              <p:cNvGrpSpPr/>
              <p:nvPr/>
            </p:nvGrpSpPr>
            <p:grpSpPr>
              <a:xfrm>
                <a:off x="8248989" y="5244465"/>
                <a:ext cx="383755" cy="383755"/>
                <a:chOff x="4439444" y="2582069"/>
                <a:chExt cx="464344" cy="464344"/>
              </a:xfrm>
            </p:grpSpPr>
            <p:sp>
              <p:nvSpPr>
                <p:cNvPr id="488" name="Google Shape;488;p30"/>
                <p:cNvSpPr/>
                <p:nvPr/>
              </p:nvSpPr>
              <p:spPr>
                <a:xfrm>
                  <a:off x="4439444" y="2582069"/>
                  <a:ext cx="464344" cy="464344"/>
                </a:xfrm>
                <a:custGeom>
                  <a:rect b="b" l="l" r="r" t="t"/>
                  <a:pathLst>
                    <a:path extrusionOk="0" h="21600" w="21600">
                      <a:moveTo>
                        <a:pt x="18180" y="12132"/>
                      </a:moveTo>
                      <a:cubicBezTo>
                        <a:pt x="17710" y="12226"/>
                        <a:pt x="17327" y="12561"/>
                        <a:pt x="17170" y="13012"/>
                      </a:cubicBezTo>
                      <a:cubicBezTo>
                        <a:pt x="17083" y="13261"/>
                        <a:pt x="16981" y="13503"/>
                        <a:pt x="16868" y="13738"/>
                      </a:cubicBezTo>
                      <a:cubicBezTo>
                        <a:pt x="16658" y="14169"/>
                        <a:pt x="16694" y="14677"/>
                        <a:pt x="16959" y="15075"/>
                      </a:cubicBezTo>
                      <a:lnTo>
                        <a:pt x="18131" y="16833"/>
                      </a:lnTo>
                      <a:lnTo>
                        <a:pt x="16832" y="18132"/>
                      </a:lnTo>
                      <a:lnTo>
                        <a:pt x="15075" y="16960"/>
                      </a:lnTo>
                      <a:cubicBezTo>
                        <a:pt x="14850" y="16810"/>
                        <a:pt x="14589" y="16733"/>
                        <a:pt x="14326" y="16733"/>
                      </a:cubicBezTo>
                      <a:cubicBezTo>
                        <a:pt x="14126" y="16733"/>
                        <a:pt x="13924" y="16778"/>
                        <a:pt x="13738" y="16868"/>
                      </a:cubicBezTo>
                      <a:cubicBezTo>
                        <a:pt x="13504" y="16981"/>
                        <a:pt x="13262" y="17083"/>
                        <a:pt x="13012" y="17170"/>
                      </a:cubicBezTo>
                      <a:cubicBezTo>
                        <a:pt x="12561" y="17327"/>
                        <a:pt x="12226" y="17712"/>
                        <a:pt x="12133" y="18180"/>
                      </a:cubicBezTo>
                      <a:lnTo>
                        <a:pt x="11717" y="20249"/>
                      </a:lnTo>
                      <a:lnTo>
                        <a:pt x="9881" y="20249"/>
                      </a:lnTo>
                      <a:lnTo>
                        <a:pt x="9467" y="18180"/>
                      </a:lnTo>
                      <a:cubicBezTo>
                        <a:pt x="9373" y="17712"/>
                        <a:pt x="9039" y="17327"/>
                        <a:pt x="8588" y="17170"/>
                      </a:cubicBezTo>
                      <a:cubicBezTo>
                        <a:pt x="8339" y="17083"/>
                        <a:pt x="8096" y="16983"/>
                        <a:pt x="7861" y="16869"/>
                      </a:cubicBezTo>
                      <a:cubicBezTo>
                        <a:pt x="7675" y="16778"/>
                        <a:pt x="7474" y="16733"/>
                        <a:pt x="7273" y="16733"/>
                      </a:cubicBezTo>
                      <a:cubicBezTo>
                        <a:pt x="7011" y="16733"/>
                        <a:pt x="6750" y="16810"/>
                        <a:pt x="6525" y="16960"/>
                      </a:cubicBezTo>
                      <a:lnTo>
                        <a:pt x="4767" y="18132"/>
                      </a:lnTo>
                      <a:lnTo>
                        <a:pt x="3468" y="16833"/>
                      </a:lnTo>
                      <a:lnTo>
                        <a:pt x="4639" y="15075"/>
                      </a:lnTo>
                      <a:cubicBezTo>
                        <a:pt x="4904" y="14677"/>
                        <a:pt x="4939" y="14169"/>
                        <a:pt x="4732" y="13738"/>
                      </a:cubicBezTo>
                      <a:cubicBezTo>
                        <a:pt x="4618" y="13504"/>
                        <a:pt x="4516" y="13263"/>
                        <a:pt x="4429" y="13013"/>
                      </a:cubicBezTo>
                      <a:cubicBezTo>
                        <a:pt x="4273" y="12561"/>
                        <a:pt x="3888" y="12227"/>
                        <a:pt x="3419" y="12133"/>
                      </a:cubicBezTo>
                      <a:lnTo>
                        <a:pt x="1350" y="11718"/>
                      </a:lnTo>
                      <a:lnTo>
                        <a:pt x="1349" y="9882"/>
                      </a:lnTo>
                      <a:lnTo>
                        <a:pt x="3419" y="9468"/>
                      </a:lnTo>
                      <a:cubicBezTo>
                        <a:pt x="3888" y="9374"/>
                        <a:pt x="4273" y="9039"/>
                        <a:pt x="4429" y="8588"/>
                      </a:cubicBezTo>
                      <a:cubicBezTo>
                        <a:pt x="4516" y="8338"/>
                        <a:pt x="4617" y="8096"/>
                        <a:pt x="4731" y="7862"/>
                      </a:cubicBezTo>
                      <a:cubicBezTo>
                        <a:pt x="4940" y="7431"/>
                        <a:pt x="4905" y="6923"/>
                        <a:pt x="4639" y="6524"/>
                      </a:cubicBezTo>
                      <a:lnTo>
                        <a:pt x="3468" y="4767"/>
                      </a:lnTo>
                      <a:lnTo>
                        <a:pt x="4767" y="3468"/>
                      </a:lnTo>
                      <a:lnTo>
                        <a:pt x="6525" y="4639"/>
                      </a:lnTo>
                      <a:cubicBezTo>
                        <a:pt x="6750" y="4790"/>
                        <a:pt x="7011" y="4866"/>
                        <a:pt x="7273" y="4866"/>
                      </a:cubicBezTo>
                      <a:cubicBezTo>
                        <a:pt x="7474" y="4866"/>
                        <a:pt x="7674" y="4822"/>
                        <a:pt x="7861" y="4732"/>
                      </a:cubicBezTo>
                      <a:cubicBezTo>
                        <a:pt x="8095" y="4619"/>
                        <a:pt x="8337" y="4517"/>
                        <a:pt x="8586" y="4430"/>
                      </a:cubicBezTo>
                      <a:cubicBezTo>
                        <a:pt x="9039" y="4272"/>
                        <a:pt x="9373" y="3888"/>
                        <a:pt x="9467" y="3420"/>
                      </a:cubicBezTo>
                      <a:lnTo>
                        <a:pt x="9881" y="1350"/>
                      </a:lnTo>
                      <a:lnTo>
                        <a:pt x="11717" y="1350"/>
                      </a:lnTo>
                      <a:lnTo>
                        <a:pt x="12131" y="3420"/>
                      </a:lnTo>
                      <a:cubicBezTo>
                        <a:pt x="12225" y="3888"/>
                        <a:pt x="12560" y="4272"/>
                        <a:pt x="13012" y="4430"/>
                      </a:cubicBezTo>
                      <a:cubicBezTo>
                        <a:pt x="13261" y="4517"/>
                        <a:pt x="13502" y="4617"/>
                        <a:pt x="13737" y="4731"/>
                      </a:cubicBezTo>
                      <a:cubicBezTo>
                        <a:pt x="13924" y="4822"/>
                        <a:pt x="14125" y="4866"/>
                        <a:pt x="14326" y="4866"/>
                      </a:cubicBezTo>
                      <a:cubicBezTo>
                        <a:pt x="14589" y="4866"/>
                        <a:pt x="14850" y="4790"/>
                        <a:pt x="15075" y="4639"/>
                      </a:cubicBezTo>
                      <a:lnTo>
                        <a:pt x="16832" y="3468"/>
                      </a:lnTo>
                      <a:lnTo>
                        <a:pt x="18131" y="4767"/>
                      </a:lnTo>
                      <a:lnTo>
                        <a:pt x="16959" y="6524"/>
                      </a:lnTo>
                      <a:cubicBezTo>
                        <a:pt x="16694" y="6923"/>
                        <a:pt x="16660" y="7431"/>
                        <a:pt x="16867" y="7861"/>
                      </a:cubicBezTo>
                      <a:cubicBezTo>
                        <a:pt x="16980" y="8096"/>
                        <a:pt x="17083" y="8337"/>
                        <a:pt x="17170" y="8587"/>
                      </a:cubicBezTo>
                      <a:cubicBezTo>
                        <a:pt x="17327" y="9039"/>
                        <a:pt x="17710" y="9373"/>
                        <a:pt x="18180" y="9467"/>
                      </a:cubicBezTo>
                      <a:lnTo>
                        <a:pt x="20248" y="9882"/>
                      </a:lnTo>
                      <a:lnTo>
                        <a:pt x="20250" y="11718"/>
                      </a:lnTo>
                      <a:cubicBezTo>
                        <a:pt x="20250" y="11718"/>
                        <a:pt x="18180" y="12132"/>
                        <a:pt x="18180" y="12132"/>
                      </a:cubicBezTo>
                      <a:close/>
                      <a:moveTo>
                        <a:pt x="20513" y="8558"/>
                      </a:moveTo>
                      <a:lnTo>
                        <a:pt x="18445" y="8143"/>
                      </a:lnTo>
                      <a:cubicBezTo>
                        <a:pt x="18341" y="7844"/>
                        <a:pt x="18218" y="7554"/>
                        <a:pt x="18082" y="7273"/>
                      </a:cubicBezTo>
                      <a:lnTo>
                        <a:pt x="19254" y="5516"/>
                      </a:lnTo>
                      <a:cubicBezTo>
                        <a:pt x="19611" y="4980"/>
                        <a:pt x="19540" y="4268"/>
                        <a:pt x="19085" y="3813"/>
                      </a:cubicBezTo>
                      <a:lnTo>
                        <a:pt x="17787" y="2514"/>
                      </a:lnTo>
                      <a:cubicBezTo>
                        <a:pt x="17526" y="2253"/>
                        <a:pt x="17181" y="2118"/>
                        <a:pt x="16831" y="2118"/>
                      </a:cubicBezTo>
                      <a:cubicBezTo>
                        <a:pt x="16573" y="2118"/>
                        <a:pt x="16312" y="2193"/>
                        <a:pt x="16084" y="2345"/>
                      </a:cubicBezTo>
                      <a:lnTo>
                        <a:pt x="14326" y="3516"/>
                      </a:lnTo>
                      <a:cubicBezTo>
                        <a:pt x="14044" y="3380"/>
                        <a:pt x="13754" y="3258"/>
                        <a:pt x="13455" y="3155"/>
                      </a:cubicBezTo>
                      <a:lnTo>
                        <a:pt x="13041" y="1085"/>
                      </a:lnTo>
                      <a:cubicBezTo>
                        <a:pt x="12916" y="454"/>
                        <a:pt x="12361" y="0"/>
                        <a:pt x="11717" y="0"/>
                      </a:cubicBezTo>
                      <a:lnTo>
                        <a:pt x="9881" y="0"/>
                      </a:lnTo>
                      <a:cubicBezTo>
                        <a:pt x="9238" y="0"/>
                        <a:pt x="8684" y="454"/>
                        <a:pt x="8557" y="1085"/>
                      </a:cubicBezTo>
                      <a:lnTo>
                        <a:pt x="8143" y="3155"/>
                      </a:lnTo>
                      <a:cubicBezTo>
                        <a:pt x="7843" y="3258"/>
                        <a:pt x="7554" y="3381"/>
                        <a:pt x="7273" y="3516"/>
                      </a:cubicBezTo>
                      <a:lnTo>
                        <a:pt x="5516" y="2345"/>
                      </a:lnTo>
                      <a:cubicBezTo>
                        <a:pt x="5287" y="2193"/>
                        <a:pt x="5026" y="2118"/>
                        <a:pt x="4767" y="2118"/>
                      </a:cubicBezTo>
                      <a:cubicBezTo>
                        <a:pt x="4419" y="2118"/>
                        <a:pt x="4073" y="2253"/>
                        <a:pt x="3812" y="2514"/>
                      </a:cubicBezTo>
                      <a:lnTo>
                        <a:pt x="2514" y="3813"/>
                      </a:lnTo>
                      <a:cubicBezTo>
                        <a:pt x="2059" y="4268"/>
                        <a:pt x="1988" y="4980"/>
                        <a:pt x="2345" y="5516"/>
                      </a:cubicBezTo>
                      <a:lnTo>
                        <a:pt x="3516" y="7273"/>
                      </a:lnTo>
                      <a:cubicBezTo>
                        <a:pt x="3380" y="7555"/>
                        <a:pt x="3258" y="7844"/>
                        <a:pt x="3154" y="8144"/>
                      </a:cubicBezTo>
                      <a:lnTo>
                        <a:pt x="1085" y="8558"/>
                      </a:lnTo>
                      <a:cubicBezTo>
                        <a:pt x="454" y="8684"/>
                        <a:pt x="0" y="9238"/>
                        <a:pt x="0" y="9882"/>
                      </a:cubicBezTo>
                      <a:lnTo>
                        <a:pt x="0" y="11718"/>
                      </a:lnTo>
                      <a:cubicBezTo>
                        <a:pt x="0" y="12361"/>
                        <a:pt x="454" y="12916"/>
                        <a:pt x="1085" y="13042"/>
                      </a:cubicBezTo>
                      <a:lnTo>
                        <a:pt x="3154" y="13456"/>
                      </a:lnTo>
                      <a:cubicBezTo>
                        <a:pt x="3258" y="13755"/>
                        <a:pt x="3380" y="14046"/>
                        <a:pt x="3516" y="14326"/>
                      </a:cubicBezTo>
                      <a:lnTo>
                        <a:pt x="2345" y="16083"/>
                      </a:lnTo>
                      <a:cubicBezTo>
                        <a:pt x="1988" y="16619"/>
                        <a:pt x="2059" y="17332"/>
                        <a:pt x="2514" y="17787"/>
                      </a:cubicBezTo>
                      <a:lnTo>
                        <a:pt x="3812" y="19086"/>
                      </a:lnTo>
                      <a:cubicBezTo>
                        <a:pt x="4073" y="19346"/>
                        <a:pt x="4419" y="19482"/>
                        <a:pt x="4767" y="19482"/>
                      </a:cubicBezTo>
                      <a:cubicBezTo>
                        <a:pt x="5026" y="19482"/>
                        <a:pt x="5287" y="19406"/>
                        <a:pt x="5516" y="19254"/>
                      </a:cubicBezTo>
                      <a:lnTo>
                        <a:pt x="7273" y="18083"/>
                      </a:lnTo>
                      <a:cubicBezTo>
                        <a:pt x="7554" y="18220"/>
                        <a:pt x="7843" y="18341"/>
                        <a:pt x="8143" y="18445"/>
                      </a:cubicBezTo>
                      <a:lnTo>
                        <a:pt x="8557" y="20514"/>
                      </a:lnTo>
                      <a:cubicBezTo>
                        <a:pt x="8684" y="21146"/>
                        <a:pt x="9238" y="21599"/>
                        <a:pt x="9881" y="21599"/>
                      </a:cubicBezTo>
                      <a:lnTo>
                        <a:pt x="11717" y="21599"/>
                      </a:lnTo>
                      <a:cubicBezTo>
                        <a:pt x="12361" y="21599"/>
                        <a:pt x="12916" y="21146"/>
                        <a:pt x="13041" y="20514"/>
                      </a:cubicBezTo>
                      <a:lnTo>
                        <a:pt x="13456" y="18445"/>
                      </a:lnTo>
                      <a:cubicBezTo>
                        <a:pt x="13755" y="18341"/>
                        <a:pt x="14046" y="18219"/>
                        <a:pt x="14326" y="18083"/>
                      </a:cubicBezTo>
                      <a:lnTo>
                        <a:pt x="16084" y="19254"/>
                      </a:lnTo>
                      <a:cubicBezTo>
                        <a:pt x="16312" y="19406"/>
                        <a:pt x="16573" y="19482"/>
                        <a:pt x="16831" y="19482"/>
                      </a:cubicBezTo>
                      <a:cubicBezTo>
                        <a:pt x="17181" y="19482"/>
                        <a:pt x="17526" y="19346"/>
                        <a:pt x="17787" y="19086"/>
                      </a:cubicBezTo>
                      <a:lnTo>
                        <a:pt x="19085" y="17787"/>
                      </a:lnTo>
                      <a:cubicBezTo>
                        <a:pt x="19540" y="17332"/>
                        <a:pt x="19611" y="16619"/>
                        <a:pt x="19254" y="16083"/>
                      </a:cubicBezTo>
                      <a:lnTo>
                        <a:pt x="18082" y="14326"/>
                      </a:lnTo>
                      <a:cubicBezTo>
                        <a:pt x="18219" y="14045"/>
                        <a:pt x="18341" y="13755"/>
                        <a:pt x="18445" y="13456"/>
                      </a:cubicBezTo>
                      <a:lnTo>
                        <a:pt x="20513" y="13042"/>
                      </a:lnTo>
                      <a:cubicBezTo>
                        <a:pt x="21145" y="12916"/>
                        <a:pt x="21599" y="12361"/>
                        <a:pt x="21599" y="11718"/>
                      </a:cubicBezTo>
                      <a:lnTo>
                        <a:pt x="21599" y="9882"/>
                      </a:lnTo>
                      <a:cubicBezTo>
                        <a:pt x="21599" y="9238"/>
                        <a:pt x="21145" y="8684"/>
                        <a:pt x="20513" y="8558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89" name="Google Shape;489;p30"/>
                <p:cNvSpPr/>
                <p:nvPr/>
              </p:nvSpPr>
              <p:spPr>
                <a:xfrm>
                  <a:off x="4570413" y="2712244"/>
                  <a:ext cx="203200" cy="203200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20250"/>
                      </a:moveTo>
                      <a:cubicBezTo>
                        <a:pt x="5580" y="20250"/>
                        <a:pt x="1350" y="16017"/>
                        <a:pt x="1350" y="10800"/>
                      </a:cubicBezTo>
                      <a:cubicBezTo>
                        <a:pt x="1350" y="5582"/>
                        <a:pt x="5580" y="1349"/>
                        <a:pt x="10800" y="1349"/>
                      </a:cubicBezTo>
                      <a:cubicBezTo>
                        <a:pt x="16016" y="1349"/>
                        <a:pt x="20250" y="5582"/>
                        <a:pt x="20250" y="10800"/>
                      </a:cubicBezTo>
                      <a:cubicBezTo>
                        <a:pt x="20250" y="16017"/>
                        <a:pt x="16016" y="20250"/>
                        <a:pt x="10800" y="20250"/>
                      </a:cubicBezTo>
                      <a:moveTo>
                        <a:pt x="10800" y="0"/>
                      </a:moveTo>
                      <a:cubicBezTo>
                        <a:pt x="4836" y="0"/>
                        <a:pt x="0" y="4836"/>
                        <a:pt x="0" y="10800"/>
                      </a:cubicBezTo>
                      <a:cubicBezTo>
                        <a:pt x="0" y="16763"/>
                        <a:pt x="4836" y="21600"/>
                        <a:pt x="10800" y="21600"/>
                      </a:cubicBezTo>
                      <a:cubicBezTo>
                        <a:pt x="16763" y="21600"/>
                        <a:pt x="21599" y="16763"/>
                        <a:pt x="21599" y="10800"/>
                      </a:cubicBezTo>
                      <a:cubicBezTo>
                        <a:pt x="21599" y="4836"/>
                        <a:pt x="16763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0" name="Google Shape;490;p30"/>
                <p:cNvSpPr/>
                <p:nvPr/>
              </p:nvSpPr>
              <p:spPr>
                <a:xfrm>
                  <a:off x="4613275" y="2755900"/>
                  <a:ext cx="116682" cy="116682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18900"/>
                      </a:moveTo>
                      <a:cubicBezTo>
                        <a:pt x="6328" y="18900"/>
                        <a:pt x="2699" y="15271"/>
                        <a:pt x="2699" y="10800"/>
                      </a:cubicBezTo>
                      <a:cubicBezTo>
                        <a:pt x="2699" y="6329"/>
                        <a:pt x="6328" y="2700"/>
                        <a:pt x="10800" y="2700"/>
                      </a:cubicBezTo>
                      <a:cubicBezTo>
                        <a:pt x="15271" y="2700"/>
                        <a:pt x="18899" y="6329"/>
                        <a:pt x="18899" y="10800"/>
                      </a:cubicBezTo>
                      <a:cubicBezTo>
                        <a:pt x="18899" y="15271"/>
                        <a:pt x="15271" y="18900"/>
                        <a:pt x="10800" y="18900"/>
                      </a:cubicBezTo>
                      <a:moveTo>
                        <a:pt x="10800" y="0"/>
                      </a:moveTo>
                      <a:cubicBezTo>
                        <a:pt x="4830" y="0"/>
                        <a:pt x="0" y="4833"/>
                        <a:pt x="0" y="10800"/>
                      </a:cubicBezTo>
                      <a:cubicBezTo>
                        <a:pt x="0" y="16766"/>
                        <a:pt x="4830" y="21599"/>
                        <a:pt x="10800" y="21599"/>
                      </a:cubicBezTo>
                      <a:cubicBezTo>
                        <a:pt x="16764" y="21599"/>
                        <a:pt x="21600" y="16766"/>
                        <a:pt x="21600" y="10800"/>
                      </a:cubicBezTo>
                      <a:cubicBezTo>
                        <a:pt x="21600" y="4833"/>
                        <a:pt x="16764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491" name="Google Shape;491;p30"/>
            <p:cNvGrpSpPr/>
            <p:nvPr/>
          </p:nvGrpSpPr>
          <p:grpSpPr>
            <a:xfrm>
              <a:off x="8025234" y="3737568"/>
              <a:ext cx="831273" cy="831273"/>
              <a:chOff x="8025233" y="3948680"/>
              <a:chExt cx="831273" cy="831273"/>
            </a:xfrm>
          </p:grpSpPr>
          <p:sp>
            <p:nvSpPr>
              <p:cNvPr id="492" name="Google Shape;492;p30"/>
              <p:cNvSpPr/>
              <p:nvPr/>
            </p:nvSpPr>
            <p:spPr>
              <a:xfrm>
                <a:off x="8025233" y="3948680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93" name="Google Shape;493;p30"/>
              <p:cNvGrpSpPr/>
              <p:nvPr/>
            </p:nvGrpSpPr>
            <p:grpSpPr>
              <a:xfrm>
                <a:off x="8248980" y="4172434"/>
                <a:ext cx="383754" cy="383754"/>
                <a:chOff x="4439444" y="1652588"/>
                <a:chExt cx="464344" cy="464344"/>
              </a:xfrm>
            </p:grpSpPr>
            <p:sp>
              <p:nvSpPr>
                <p:cNvPr id="494" name="Google Shape;494;p30"/>
                <p:cNvSpPr/>
                <p:nvPr/>
              </p:nvSpPr>
              <p:spPr>
                <a:xfrm>
                  <a:off x="4686300" y="1710532"/>
                  <a:ext cx="152400" cy="152400"/>
                </a:xfrm>
                <a:custGeom>
                  <a:rect b="b" l="l" r="r" t="t"/>
                  <a:pathLst>
                    <a:path extrusionOk="0" h="21600" w="21600">
                      <a:moveTo>
                        <a:pt x="19538" y="20579"/>
                      </a:moveTo>
                      <a:lnTo>
                        <a:pt x="19542" y="20579"/>
                      </a:lnTo>
                      <a:cubicBezTo>
                        <a:pt x="19546" y="21142"/>
                        <a:pt x="20004" y="21600"/>
                        <a:pt x="20571" y="21600"/>
                      </a:cubicBezTo>
                      <a:cubicBezTo>
                        <a:pt x="21137" y="21600"/>
                        <a:pt x="21599" y="21138"/>
                        <a:pt x="21599" y="20571"/>
                      </a:cubicBezTo>
                      <a:cubicBezTo>
                        <a:pt x="21599" y="20565"/>
                        <a:pt x="21595" y="20561"/>
                        <a:pt x="21595" y="20555"/>
                      </a:cubicBezTo>
                      <a:cubicBezTo>
                        <a:pt x="21583" y="9221"/>
                        <a:pt x="12411" y="41"/>
                        <a:pt x="1080" y="12"/>
                      </a:cubicBezTo>
                      <a:cubicBezTo>
                        <a:pt x="1064" y="10"/>
                        <a:pt x="1048" y="0"/>
                        <a:pt x="1028" y="0"/>
                      </a:cubicBezTo>
                      <a:cubicBezTo>
                        <a:pt x="458" y="0"/>
                        <a:pt x="0" y="461"/>
                        <a:pt x="0" y="1028"/>
                      </a:cubicBezTo>
                      <a:cubicBezTo>
                        <a:pt x="0" y="1594"/>
                        <a:pt x="458" y="2055"/>
                        <a:pt x="1024" y="2057"/>
                      </a:cubicBezTo>
                      <a:lnTo>
                        <a:pt x="1024" y="2065"/>
                      </a:lnTo>
                      <a:cubicBezTo>
                        <a:pt x="11233" y="2065"/>
                        <a:pt x="19538" y="10370"/>
                        <a:pt x="19538" y="2057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5" name="Google Shape;495;p30"/>
                <p:cNvSpPr/>
                <p:nvPr/>
              </p:nvSpPr>
              <p:spPr>
                <a:xfrm>
                  <a:off x="4439444" y="1652588"/>
                  <a:ext cx="464344" cy="464344"/>
                </a:xfrm>
                <a:custGeom>
                  <a:rect b="b" l="l" r="r" t="t"/>
                  <a:pathLst>
                    <a:path extrusionOk="0" h="21600" w="21248">
                      <a:moveTo>
                        <a:pt x="19868" y="17133"/>
                      </a:moveTo>
                      <a:cubicBezTo>
                        <a:pt x="19766" y="17386"/>
                        <a:pt x="19525" y="17549"/>
                        <a:pt x="19255" y="17549"/>
                      </a:cubicBezTo>
                      <a:lnTo>
                        <a:pt x="19058" y="17549"/>
                      </a:lnTo>
                      <a:lnTo>
                        <a:pt x="3983" y="2226"/>
                      </a:lnTo>
                      <a:lnTo>
                        <a:pt x="3983" y="2025"/>
                      </a:lnTo>
                      <a:cubicBezTo>
                        <a:pt x="3983" y="1750"/>
                        <a:pt x="4144" y="1506"/>
                        <a:pt x="4393" y="1401"/>
                      </a:cubicBezTo>
                      <a:cubicBezTo>
                        <a:pt x="4475" y="1367"/>
                        <a:pt x="4560" y="1350"/>
                        <a:pt x="4647" y="1350"/>
                      </a:cubicBezTo>
                      <a:cubicBezTo>
                        <a:pt x="4824" y="1350"/>
                        <a:pt x="4991" y="1420"/>
                        <a:pt x="5116" y="1547"/>
                      </a:cubicBezTo>
                      <a:lnTo>
                        <a:pt x="19724" y="16397"/>
                      </a:lnTo>
                      <a:cubicBezTo>
                        <a:pt x="19915" y="16591"/>
                        <a:pt x="19972" y="16880"/>
                        <a:pt x="19868" y="17133"/>
                      </a:cubicBezTo>
                      <a:moveTo>
                        <a:pt x="10121" y="17549"/>
                      </a:moveTo>
                      <a:cubicBezTo>
                        <a:pt x="10017" y="17549"/>
                        <a:pt x="9922" y="17586"/>
                        <a:pt x="9824" y="17609"/>
                      </a:cubicBezTo>
                      <a:lnTo>
                        <a:pt x="3923" y="11612"/>
                      </a:lnTo>
                      <a:cubicBezTo>
                        <a:pt x="3946" y="11512"/>
                        <a:pt x="3982" y="11415"/>
                        <a:pt x="3982" y="11311"/>
                      </a:cubicBezTo>
                      <a:lnTo>
                        <a:pt x="3983" y="3180"/>
                      </a:lnTo>
                      <a:lnTo>
                        <a:pt x="18119" y="17549"/>
                      </a:lnTo>
                      <a:cubicBezTo>
                        <a:pt x="18119" y="17549"/>
                        <a:pt x="10121" y="17549"/>
                        <a:pt x="10121" y="17549"/>
                      </a:cubicBezTo>
                      <a:close/>
                      <a:moveTo>
                        <a:pt x="9182" y="17945"/>
                      </a:moveTo>
                      <a:lnTo>
                        <a:pt x="7109" y="20052"/>
                      </a:lnTo>
                      <a:cubicBezTo>
                        <a:pt x="6939" y="20224"/>
                        <a:pt x="6742" y="20249"/>
                        <a:pt x="6640" y="20249"/>
                      </a:cubicBezTo>
                      <a:cubicBezTo>
                        <a:pt x="6537" y="20249"/>
                        <a:pt x="6339" y="20224"/>
                        <a:pt x="6170" y="20052"/>
                      </a:cubicBezTo>
                      <a:lnTo>
                        <a:pt x="1522" y="15327"/>
                      </a:lnTo>
                      <a:cubicBezTo>
                        <a:pt x="1352" y="15154"/>
                        <a:pt x="1327" y="14953"/>
                        <a:pt x="1327" y="14850"/>
                      </a:cubicBezTo>
                      <a:cubicBezTo>
                        <a:pt x="1327" y="14745"/>
                        <a:pt x="1352" y="14544"/>
                        <a:pt x="1522" y="14373"/>
                      </a:cubicBezTo>
                      <a:lnTo>
                        <a:pt x="3593" y="12266"/>
                      </a:lnTo>
                      <a:cubicBezTo>
                        <a:pt x="3599" y="12260"/>
                        <a:pt x="3601" y="12251"/>
                        <a:pt x="3607" y="12245"/>
                      </a:cubicBezTo>
                      <a:lnTo>
                        <a:pt x="9202" y="17932"/>
                      </a:lnTo>
                      <a:cubicBezTo>
                        <a:pt x="9196" y="17937"/>
                        <a:pt x="9187" y="17939"/>
                        <a:pt x="9182" y="17945"/>
                      </a:cubicBezTo>
                      <a:moveTo>
                        <a:pt x="6056" y="593"/>
                      </a:moveTo>
                      <a:cubicBezTo>
                        <a:pt x="5675" y="205"/>
                        <a:pt x="5165" y="0"/>
                        <a:pt x="4647" y="0"/>
                      </a:cubicBezTo>
                      <a:cubicBezTo>
                        <a:pt x="4390" y="0"/>
                        <a:pt x="4132" y="49"/>
                        <a:pt x="3885" y="154"/>
                      </a:cubicBezTo>
                      <a:cubicBezTo>
                        <a:pt x="3141" y="467"/>
                        <a:pt x="2655" y="1205"/>
                        <a:pt x="2655" y="2025"/>
                      </a:cubicBezTo>
                      <a:lnTo>
                        <a:pt x="2654" y="11311"/>
                      </a:lnTo>
                      <a:lnTo>
                        <a:pt x="583" y="13418"/>
                      </a:lnTo>
                      <a:cubicBezTo>
                        <a:pt x="-195" y="14208"/>
                        <a:pt x="-195" y="15491"/>
                        <a:pt x="583" y="16281"/>
                      </a:cubicBezTo>
                      <a:lnTo>
                        <a:pt x="5231" y="21006"/>
                      </a:lnTo>
                      <a:cubicBezTo>
                        <a:pt x="5620" y="21402"/>
                        <a:pt x="6131" y="21599"/>
                        <a:pt x="6640" y="21599"/>
                      </a:cubicBezTo>
                      <a:cubicBezTo>
                        <a:pt x="7150" y="21599"/>
                        <a:pt x="7659" y="21402"/>
                        <a:pt x="8048" y="21006"/>
                      </a:cubicBezTo>
                      <a:lnTo>
                        <a:pt x="10121" y="18900"/>
                      </a:lnTo>
                      <a:lnTo>
                        <a:pt x="19255" y="18900"/>
                      </a:lnTo>
                      <a:cubicBezTo>
                        <a:pt x="20062" y="18900"/>
                        <a:pt x="20788" y="18407"/>
                        <a:pt x="21095" y="17650"/>
                      </a:cubicBezTo>
                      <a:cubicBezTo>
                        <a:pt x="21405" y="16893"/>
                        <a:pt x="21234" y="16022"/>
                        <a:pt x="20663" y="15443"/>
                      </a:cubicBezTo>
                      <a:cubicBezTo>
                        <a:pt x="20663" y="15443"/>
                        <a:pt x="6056" y="593"/>
                        <a:pt x="6056" y="593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6" name="Google Shape;496;p30"/>
                <p:cNvSpPr/>
                <p:nvPr/>
              </p:nvSpPr>
              <p:spPr>
                <a:xfrm>
                  <a:off x="4686300" y="1652588"/>
                  <a:ext cx="217488" cy="217488"/>
                </a:xfrm>
                <a:custGeom>
                  <a:rect b="b" l="l" r="r" t="t"/>
                  <a:pathLst>
                    <a:path extrusionOk="0" h="21600" w="21600">
                      <a:moveTo>
                        <a:pt x="1437" y="2880"/>
                      </a:moveTo>
                      <a:lnTo>
                        <a:pt x="1437" y="2885"/>
                      </a:lnTo>
                      <a:cubicBezTo>
                        <a:pt x="10965" y="2885"/>
                        <a:pt x="18717" y="10637"/>
                        <a:pt x="18717" y="20165"/>
                      </a:cubicBezTo>
                      <a:lnTo>
                        <a:pt x="18720" y="20165"/>
                      </a:lnTo>
                      <a:cubicBezTo>
                        <a:pt x="18722" y="20959"/>
                        <a:pt x="19366" y="21600"/>
                        <a:pt x="20160" y="21600"/>
                      </a:cubicBezTo>
                      <a:cubicBezTo>
                        <a:pt x="20955" y="21600"/>
                        <a:pt x="21599" y="20956"/>
                        <a:pt x="21599" y="20160"/>
                      </a:cubicBezTo>
                      <a:cubicBezTo>
                        <a:pt x="21599" y="20155"/>
                        <a:pt x="21597" y="20152"/>
                        <a:pt x="21597" y="20148"/>
                      </a:cubicBezTo>
                      <a:cubicBezTo>
                        <a:pt x="21588" y="9034"/>
                        <a:pt x="12588" y="28"/>
                        <a:pt x="1476" y="8"/>
                      </a:cubicBezTo>
                      <a:cubicBezTo>
                        <a:pt x="1465" y="7"/>
                        <a:pt x="1454" y="0"/>
                        <a:pt x="1440" y="0"/>
                      </a:cubicBezTo>
                      <a:cubicBezTo>
                        <a:pt x="644" y="0"/>
                        <a:pt x="0" y="644"/>
                        <a:pt x="0" y="1440"/>
                      </a:cubicBezTo>
                      <a:cubicBezTo>
                        <a:pt x="0" y="2234"/>
                        <a:pt x="644" y="2878"/>
                        <a:pt x="1437" y="288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497" name="Google Shape;497;p30"/>
            <p:cNvGrpSpPr/>
            <p:nvPr/>
          </p:nvGrpSpPr>
          <p:grpSpPr>
            <a:xfrm>
              <a:off x="8025234" y="1593513"/>
              <a:ext cx="831273" cy="831273"/>
              <a:chOff x="8025233" y="1804626"/>
              <a:chExt cx="831273" cy="831273"/>
            </a:xfrm>
          </p:grpSpPr>
          <p:sp>
            <p:nvSpPr>
              <p:cNvPr id="498" name="Google Shape;498;p30"/>
              <p:cNvSpPr/>
              <p:nvPr/>
            </p:nvSpPr>
            <p:spPr>
              <a:xfrm>
                <a:off x="8025233" y="1804626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99" name="Google Shape;499;p30"/>
              <p:cNvGrpSpPr/>
              <p:nvPr/>
            </p:nvGrpSpPr>
            <p:grpSpPr>
              <a:xfrm>
                <a:off x="8248991" y="2070363"/>
                <a:ext cx="383755" cy="299787"/>
                <a:chOff x="2581275" y="1710532"/>
                <a:chExt cx="464344" cy="362744"/>
              </a:xfrm>
            </p:grpSpPr>
            <p:sp>
              <p:nvSpPr>
                <p:cNvPr id="500" name="Google Shape;500;p30"/>
                <p:cNvSpPr/>
                <p:nvPr/>
              </p:nvSpPr>
              <p:spPr>
                <a:xfrm>
                  <a:off x="2639219" y="1768475"/>
                  <a:ext cx="290513" cy="235744"/>
                </a:xfrm>
                <a:custGeom>
                  <a:rect b="b" l="l" r="r" t="t"/>
                  <a:pathLst>
                    <a:path extrusionOk="0" h="21600" w="20848">
                      <a:moveTo>
                        <a:pt x="18728" y="19178"/>
                      </a:moveTo>
                      <a:cubicBezTo>
                        <a:pt x="13191" y="20631"/>
                        <a:pt x="7654" y="20631"/>
                        <a:pt x="2118" y="19178"/>
                      </a:cubicBezTo>
                      <a:cubicBezTo>
                        <a:pt x="678" y="13592"/>
                        <a:pt x="678" y="8008"/>
                        <a:pt x="2118" y="2421"/>
                      </a:cubicBezTo>
                      <a:cubicBezTo>
                        <a:pt x="7654" y="968"/>
                        <a:pt x="13191" y="968"/>
                        <a:pt x="18728" y="2421"/>
                      </a:cubicBezTo>
                      <a:cubicBezTo>
                        <a:pt x="20168" y="8008"/>
                        <a:pt x="20168" y="13592"/>
                        <a:pt x="18728" y="19178"/>
                      </a:cubicBezTo>
                      <a:moveTo>
                        <a:pt x="18938" y="1116"/>
                      </a:moveTo>
                      <a:cubicBezTo>
                        <a:pt x="16114" y="375"/>
                        <a:pt x="13249" y="0"/>
                        <a:pt x="10423" y="0"/>
                      </a:cubicBezTo>
                      <a:cubicBezTo>
                        <a:pt x="7597" y="0"/>
                        <a:pt x="4732" y="375"/>
                        <a:pt x="1908" y="1116"/>
                      </a:cubicBezTo>
                      <a:cubicBezTo>
                        <a:pt x="1543" y="1213"/>
                        <a:pt x="1244" y="1552"/>
                        <a:pt x="1127" y="2004"/>
                      </a:cubicBezTo>
                      <a:cubicBezTo>
                        <a:pt x="-376" y="7841"/>
                        <a:pt x="-376" y="13759"/>
                        <a:pt x="1127" y="19593"/>
                      </a:cubicBezTo>
                      <a:cubicBezTo>
                        <a:pt x="1244" y="20047"/>
                        <a:pt x="1543" y="20386"/>
                        <a:pt x="1908" y="20482"/>
                      </a:cubicBezTo>
                      <a:cubicBezTo>
                        <a:pt x="4732" y="21224"/>
                        <a:pt x="7597" y="21600"/>
                        <a:pt x="10423" y="21600"/>
                      </a:cubicBezTo>
                      <a:cubicBezTo>
                        <a:pt x="13249" y="21600"/>
                        <a:pt x="16114" y="21224"/>
                        <a:pt x="18938" y="20482"/>
                      </a:cubicBezTo>
                      <a:cubicBezTo>
                        <a:pt x="19303" y="20386"/>
                        <a:pt x="19602" y="20047"/>
                        <a:pt x="19719" y="19593"/>
                      </a:cubicBezTo>
                      <a:cubicBezTo>
                        <a:pt x="21223" y="13759"/>
                        <a:pt x="21223" y="7841"/>
                        <a:pt x="19719" y="2004"/>
                      </a:cubicBezTo>
                      <a:cubicBezTo>
                        <a:pt x="19602" y="1552"/>
                        <a:pt x="19303" y="1213"/>
                        <a:pt x="18938" y="1116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1" name="Google Shape;501;p30"/>
                <p:cNvSpPr/>
                <p:nvPr/>
              </p:nvSpPr>
              <p:spPr>
                <a:xfrm>
                  <a:off x="2581275" y="1710532"/>
                  <a:ext cx="464344" cy="362744"/>
                </a:xfrm>
                <a:custGeom>
                  <a:rect b="b" l="l" r="r" t="t"/>
                  <a:pathLst>
                    <a:path extrusionOk="0" h="21600" w="21096">
                      <a:moveTo>
                        <a:pt x="19056" y="18331"/>
                      </a:moveTo>
                      <a:cubicBezTo>
                        <a:pt x="13383" y="19233"/>
                        <a:pt x="7711" y="19233"/>
                        <a:pt x="2038" y="18331"/>
                      </a:cubicBezTo>
                      <a:cubicBezTo>
                        <a:pt x="1074" y="13022"/>
                        <a:pt x="1074" y="7713"/>
                        <a:pt x="2038" y="2404"/>
                      </a:cubicBezTo>
                      <a:cubicBezTo>
                        <a:pt x="7711" y="1502"/>
                        <a:pt x="13383" y="1502"/>
                        <a:pt x="19056" y="2404"/>
                      </a:cubicBezTo>
                      <a:cubicBezTo>
                        <a:pt x="20021" y="7713"/>
                        <a:pt x="20021" y="13022"/>
                        <a:pt x="19056" y="18331"/>
                      </a:cubicBezTo>
                      <a:moveTo>
                        <a:pt x="20338" y="2005"/>
                      </a:moveTo>
                      <a:cubicBezTo>
                        <a:pt x="20211" y="1301"/>
                        <a:pt x="19762" y="776"/>
                        <a:pt x="19215" y="689"/>
                      </a:cubicBezTo>
                      <a:cubicBezTo>
                        <a:pt x="16339" y="232"/>
                        <a:pt x="13423" y="0"/>
                        <a:pt x="10547" y="0"/>
                      </a:cubicBezTo>
                      <a:cubicBezTo>
                        <a:pt x="7671" y="0"/>
                        <a:pt x="4755" y="232"/>
                        <a:pt x="1879" y="689"/>
                      </a:cubicBezTo>
                      <a:cubicBezTo>
                        <a:pt x="1332" y="776"/>
                        <a:pt x="883" y="1301"/>
                        <a:pt x="756" y="2005"/>
                      </a:cubicBezTo>
                      <a:cubicBezTo>
                        <a:pt x="-252" y="7553"/>
                        <a:pt x="-252" y="13181"/>
                        <a:pt x="756" y="18731"/>
                      </a:cubicBezTo>
                      <a:cubicBezTo>
                        <a:pt x="883" y="19434"/>
                        <a:pt x="1332" y="19959"/>
                        <a:pt x="1879" y="20046"/>
                      </a:cubicBezTo>
                      <a:cubicBezTo>
                        <a:pt x="3265" y="20266"/>
                        <a:pt x="4660" y="20429"/>
                        <a:pt x="6055" y="20544"/>
                      </a:cubicBezTo>
                      <a:cubicBezTo>
                        <a:pt x="5979" y="20606"/>
                        <a:pt x="5931" y="20670"/>
                        <a:pt x="5931" y="20735"/>
                      </a:cubicBezTo>
                      <a:cubicBezTo>
                        <a:pt x="5931" y="21213"/>
                        <a:pt x="7997" y="21599"/>
                        <a:pt x="10547" y="21599"/>
                      </a:cubicBezTo>
                      <a:cubicBezTo>
                        <a:pt x="13097" y="21599"/>
                        <a:pt x="15164" y="21213"/>
                        <a:pt x="15164" y="20735"/>
                      </a:cubicBezTo>
                      <a:cubicBezTo>
                        <a:pt x="15164" y="20670"/>
                        <a:pt x="15115" y="20606"/>
                        <a:pt x="15040" y="20544"/>
                      </a:cubicBezTo>
                      <a:cubicBezTo>
                        <a:pt x="16434" y="20429"/>
                        <a:pt x="17830" y="20266"/>
                        <a:pt x="19215" y="20046"/>
                      </a:cubicBezTo>
                      <a:cubicBezTo>
                        <a:pt x="19762" y="19959"/>
                        <a:pt x="20211" y="19434"/>
                        <a:pt x="20338" y="18731"/>
                      </a:cubicBezTo>
                      <a:cubicBezTo>
                        <a:pt x="21347" y="13181"/>
                        <a:pt x="21347" y="7553"/>
                        <a:pt x="20338" y="2005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2" name="Google Shape;502;p30"/>
                <p:cNvSpPr/>
                <p:nvPr/>
              </p:nvSpPr>
              <p:spPr>
                <a:xfrm>
                  <a:off x="2944019" y="1783557"/>
                  <a:ext cx="43656" cy="42863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7200"/>
                      </a:moveTo>
                      <a:cubicBezTo>
                        <a:pt x="12779" y="7200"/>
                        <a:pt x="14399" y="8820"/>
                        <a:pt x="14399" y="10800"/>
                      </a:cubicBezTo>
                      <a:cubicBezTo>
                        <a:pt x="14399" y="12779"/>
                        <a:pt x="12779" y="14400"/>
                        <a:pt x="10800" y="14400"/>
                      </a:cubicBezTo>
                      <a:cubicBezTo>
                        <a:pt x="8820" y="14400"/>
                        <a:pt x="7199" y="12779"/>
                        <a:pt x="7199" y="10800"/>
                      </a:cubicBezTo>
                      <a:cubicBezTo>
                        <a:pt x="7199" y="8820"/>
                        <a:pt x="8820" y="7200"/>
                        <a:pt x="10800" y="7200"/>
                      </a:cubicBezTo>
                      <a:moveTo>
                        <a:pt x="10800" y="21599"/>
                      </a:moveTo>
                      <a:cubicBezTo>
                        <a:pt x="16762" y="21599"/>
                        <a:pt x="21600" y="16762"/>
                        <a:pt x="21600" y="10800"/>
                      </a:cubicBezTo>
                      <a:cubicBezTo>
                        <a:pt x="21600" y="4837"/>
                        <a:pt x="16762" y="0"/>
                        <a:pt x="10800" y="0"/>
                      </a:cubicBezTo>
                      <a:cubicBezTo>
                        <a:pt x="4837" y="0"/>
                        <a:pt x="0" y="4837"/>
                        <a:pt x="0" y="10800"/>
                      </a:cubicBezTo>
                      <a:cubicBezTo>
                        <a:pt x="0" y="16762"/>
                        <a:pt x="4837" y="21599"/>
                        <a:pt x="10800" y="2159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3" name="Google Shape;503;p30"/>
                <p:cNvSpPr/>
                <p:nvPr/>
              </p:nvSpPr>
              <p:spPr>
                <a:xfrm>
                  <a:off x="2929732" y="1971675"/>
                  <a:ext cx="57944" cy="15082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4" name="Google Shape;504;p30"/>
                <p:cNvSpPr/>
                <p:nvPr/>
              </p:nvSpPr>
              <p:spPr>
                <a:xfrm>
                  <a:off x="2944019" y="1928019"/>
                  <a:ext cx="58738" cy="15081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5" name="Google Shape;505;p30"/>
                <p:cNvSpPr/>
                <p:nvPr/>
              </p:nvSpPr>
              <p:spPr>
                <a:xfrm>
                  <a:off x="2944019" y="1885157"/>
                  <a:ext cx="58738" cy="14288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6" name="Google Shape;506;p30"/>
                <p:cNvSpPr/>
                <p:nvPr/>
              </p:nvSpPr>
              <p:spPr>
                <a:xfrm>
                  <a:off x="2697957" y="1826419"/>
                  <a:ext cx="86519" cy="61119"/>
                </a:xfrm>
                <a:custGeom>
                  <a:rect b="b" l="l" r="r" t="t"/>
                  <a:pathLst>
                    <a:path extrusionOk="0" h="21547" w="21556">
                      <a:moveTo>
                        <a:pt x="19751" y="2"/>
                      </a:moveTo>
                      <a:lnTo>
                        <a:pt x="3200" y="1845"/>
                      </a:lnTo>
                      <a:cubicBezTo>
                        <a:pt x="2215" y="2010"/>
                        <a:pt x="1272" y="3284"/>
                        <a:pt x="1106" y="4676"/>
                      </a:cubicBezTo>
                      <a:lnTo>
                        <a:pt x="1" y="18986"/>
                      </a:lnTo>
                      <a:cubicBezTo>
                        <a:pt x="-44" y="20398"/>
                        <a:pt x="724" y="21547"/>
                        <a:pt x="1712" y="21547"/>
                      </a:cubicBezTo>
                      <a:cubicBezTo>
                        <a:pt x="2698" y="21547"/>
                        <a:pt x="3542" y="20398"/>
                        <a:pt x="3582" y="18978"/>
                      </a:cubicBezTo>
                      <a:lnTo>
                        <a:pt x="4185" y="9251"/>
                      </a:lnTo>
                      <a:cubicBezTo>
                        <a:pt x="4319" y="7849"/>
                        <a:pt x="5235" y="6592"/>
                        <a:pt x="6220" y="6447"/>
                      </a:cubicBezTo>
                      <a:lnTo>
                        <a:pt x="19751" y="5128"/>
                      </a:lnTo>
                      <a:cubicBezTo>
                        <a:pt x="20743" y="5078"/>
                        <a:pt x="21556" y="3884"/>
                        <a:pt x="21556" y="2467"/>
                      </a:cubicBezTo>
                      <a:cubicBezTo>
                        <a:pt x="21556" y="1055"/>
                        <a:pt x="20743" y="-53"/>
                        <a:pt x="19751" y="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cxnSp>
          <p:nvCxnSpPr>
            <p:cNvPr id="507" name="Google Shape;507;p30"/>
            <p:cNvCxnSpPr/>
            <p:nvPr/>
          </p:nvCxnSpPr>
          <p:spPr>
            <a:xfrm>
              <a:off x="7398433" y="2009150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8" name="Google Shape;508;p30"/>
            <p:cNvCxnSpPr/>
            <p:nvPr/>
          </p:nvCxnSpPr>
          <p:spPr>
            <a:xfrm>
              <a:off x="7398433" y="2009149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9" name="Google Shape;509;p30"/>
            <p:cNvCxnSpPr/>
            <p:nvPr/>
          </p:nvCxnSpPr>
          <p:spPr>
            <a:xfrm rot="10800000">
              <a:off x="7398433" y="3081176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0" name="Google Shape;510;p30"/>
            <p:cNvCxnSpPr/>
            <p:nvPr/>
          </p:nvCxnSpPr>
          <p:spPr>
            <a:xfrm rot="10800000">
              <a:off x="7398433" y="5225231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1" name="Google Shape;511;p30"/>
            <p:cNvCxnSpPr/>
            <p:nvPr/>
          </p:nvCxnSpPr>
          <p:spPr>
            <a:xfrm rot="10800000">
              <a:off x="7398433" y="4153203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2" name="Google Shape;512;p30"/>
            <p:cNvCxnSpPr/>
            <p:nvPr/>
          </p:nvCxnSpPr>
          <p:spPr>
            <a:xfrm>
              <a:off x="6993311" y="3645825"/>
              <a:ext cx="405123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3" name="Google Shape;513;p30"/>
            <p:cNvCxnSpPr/>
            <p:nvPr/>
          </p:nvCxnSpPr>
          <p:spPr>
            <a:xfrm>
              <a:off x="4780943" y="2009150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4" name="Google Shape;514;p30"/>
            <p:cNvCxnSpPr/>
            <p:nvPr/>
          </p:nvCxnSpPr>
          <p:spPr>
            <a:xfrm rot="10800000">
              <a:off x="4154143" y="2013119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5" name="Google Shape;515;p30"/>
            <p:cNvCxnSpPr/>
            <p:nvPr/>
          </p:nvCxnSpPr>
          <p:spPr>
            <a:xfrm>
              <a:off x="4154143" y="3085147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6" name="Google Shape;516;p30"/>
            <p:cNvCxnSpPr/>
            <p:nvPr/>
          </p:nvCxnSpPr>
          <p:spPr>
            <a:xfrm>
              <a:off x="4154143" y="5229200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7" name="Google Shape;517;p30"/>
            <p:cNvCxnSpPr/>
            <p:nvPr/>
          </p:nvCxnSpPr>
          <p:spPr>
            <a:xfrm>
              <a:off x="4154143" y="4157173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8" name="Google Shape;518;p30"/>
            <p:cNvCxnSpPr/>
            <p:nvPr/>
          </p:nvCxnSpPr>
          <p:spPr>
            <a:xfrm rot="10800000">
              <a:off x="4780944" y="3645825"/>
              <a:ext cx="430461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519" name="Google Shape;519;p30"/>
            <p:cNvGrpSpPr/>
            <p:nvPr/>
          </p:nvGrpSpPr>
          <p:grpSpPr>
            <a:xfrm>
              <a:off x="3322872" y="4809594"/>
              <a:ext cx="831273" cy="831273"/>
              <a:chOff x="3322870" y="5020707"/>
              <a:chExt cx="831273" cy="831273"/>
            </a:xfrm>
          </p:grpSpPr>
          <p:sp>
            <p:nvSpPr>
              <p:cNvPr id="520" name="Google Shape;520;p30"/>
              <p:cNvSpPr/>
              <p:nvPr/>
            </p:nvSpPr>
            <p:spPr>
              <a:xfrm flipH="1">
                <a:off x="3322870" y="5020707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1" name="Google Shape;521;p30"/>
              <p:cNvSpPr/>
              <p:nvPr/>
            </p:nvSpPr>
            <p:spPr>
              <a:xfrm>
                <a:off x="3549766" y="5255616"/>
                <a:ext cx="371292" cy="372604"/>
              </a:xfrm>
              <a:custGeom>
                <a:rect b="b" l="l" r="r" t="t"/>
                <a:pathLst>
                  <a:path extrusionOk="0" h="21600" w="21600">
                    <a:moveTo>
                      <a:pt x="17428" y="17466"/>
                    </a:moveTo>
                    <a:cubicBezTo>
                      <a:pt x="16669" y="16923"/>
                      <a:pt x="15846" y="16465"/>
                      <a:pt x="14963" y="16121"/>
                    </a:cubicBezTo>
                    <a:cubicBezTo>
                      <a:pt x="15595" y="14609"/>
                      <a:pt x="15967" y="12928"/>
                      <a:pt x="16010" y="11148"/>
                    </a:cubicBezTo>
                    <a:lnTo>
                      <a:pt x="20188" y="11148"/>
                    </a:lnTo>
                    <a:cubicBezTo>
                      <a:pt x="20097" y="13612"/>
                      <a:pt x="19065" y="15838"/>
                      <a:pt x="17428" y="17466"/>
                    </a:cubicBezTo>
                    <a:moveTo>
                      <a:pt x="1411" y="11148"/>
                    </a:moveTo>
                    <a:lnTo>
                      <a:pt x="5589" y="11148"/>
                    </a:lnTo>
                    <a:cubicBezTo>
                      <a:pt x="5632" y="12928"/>
                      <a:pt x="6004" y="14609"/>
                      <a:pt x="6636" y="16121"/>
                    </a:cubicBezTo>
                    <a:cubicBezTo>
                      <a:pt x="5753" y="16465"/>
                      <a:pt x="4931" y="16923"/>
                      <a:pt x="4171" y="17466"/>
                    </a:cubicBezTo>
                    <a:cubicBezTo>
                      <a:pt x="2534" y="15838"/>
                      <a:pt x="1502" y="13612"/>
                      <a:pt x="1411" y="11148"/>
                    </a:cubicBezTo>
                    <a:moveTo>
                      <a:pt x="3785" y="4553"/>
                    </a:moveTo>
                    <a:cubicBezTo>
                      <a:pt x="4579" y="5170"/>
                      <a:pt x="5448" y="5691"/>
                      <a:pt x="6388" y="6084"/>
                    </a:cubicBezTo>
                    <a:cubicBezTo>
                      <a:pt x="5901" y="7433"/>
                      <a:pt x="5627" y="8908"/>
                      <a:pt x="5589" y="10451"/>
                    </a:cubicBezTo>
                    <a:lnTo>
                      <a:pt x="1411" y="10451"/>
                    </a:lnTo>
                    <a:cubicBezTo>
                      <a:pt x="1494" y="8190"/>
                      <a:pt x="2376" y="6135"/>
                      <a:pt x="3785" y="4553"/>
                    </a:cubicBezTo>
                    <a:moveTo>
                      <a:pt x="11148" y="10451"/>
                    </a:moveTo>
                    <a:lnTo>
                      <a:pt x="11148" y="6950"/>
                    </a:lnTo>
                    <a:cubicBezTo>
                      <a:pt x="12339" y="6913"/>
                      <a:pt x="13484" y="6696"/>
                      <a:pt x="14558" y="6324"/>
                    </a:cubicBezTo>
                    <a:cubicBezTo>
                      <a:pt x="15018" y="7598"/>
                      <a:pt x="15276" y="8992"/>
                      <a:pt x="15314" y="10451"/>
                    </a:cubicBezTo>
                    <a:cubicBezTo>
                      <a:pt x="15314" y="10451"/>
                      <a:pt x="11148" y="10451"/>
                      <a:pt x="11148" y="10451"/>
                    </a:cubicBezTo>
                    <a:close/>
                    <a:moveTo>
                      <a:pt x="14311" y="15882"/>
                    </a:moveTo>
                    <a:cubicBezTo>
                      <a:pt x="13309" y="15559"/>
                      <a:pt x="12247" y="15380"/>
                      <a:pt x="11148" y="15346"/>
                    </a:cubicBezTo>
                    <a:lnTo>
                      <a:pt x="11148" y="11148"/>
                    </a:lnTo>
                    <a:lnTo>
                      <a:pt x="15314" y="11148"/>
                    </a:lnTo>
                    <a:cubicBezTo>
                      <a:pt x="15270" y="12844"/>
                      <a:pt x="14914" y="14445"/>
                      <a:pt x="14311" y="15882"/>
                    </a:cubicBezTo>
                    <a:moveTo>
                      <a:pt x="14683" y="16757"/>
                    </a:moveTo>
                    <a:cubicBezTo>
                      <a:pt x="15476" y="17063"/>
                      <a:pt x="16218" y="17466"/>
                      <a:pt x="16904" y="17941"/>
                    </a:cubicBezTo>
                    <a:cubicBezTo>
                      <a:pt x="15632" y="19031"/>
                      <a:pt x="14067" y="19781"/>
                      <a:pt x="12344" y="20068"/>
                    </a:cubicBezTo>
                    <a:cubicBezTo>
                      <a:pt x="13280" y="19136"/>
                      <a:pt x="14076" y="18017"/>
                      <a:pt x="14683" y="16757"/>
                    </a:cubicBezTo>
                    <a:moveTo>
                      <a:pt x="11148" y="20188"/>
                    </a:moveTo>
                    <a:lnTo>
                      <a:pt x="11148" y="16043"/>
                    </a:lnTo>
                    <a:cubicBezTo>
                      <a:pt x="12146" y="16075"/>
                      <a:pt x="13113" y="16231"/>
                      <a:pt x="14025" y="16516"/>
                    </a:cubicBezTo>
                    <a:cubicBezTo>
                      <a:pt x="13314" y="17970"/>
                      <a:pt x="12343" y="19223"/>
                      <a:pt x="11185" y="20186"/>
                    </a:cubicBezTo>
                    <a:cubicBezTo>
                      <a:pt x="11185" y="20186"/>
                      <a:pt x="11148" y="20188"/>
                      <a:pt x="11148" y="20188"/>
                    </a:cubicBezTo>
                    <a:close/>
                    <a:moveTo>
                      <a:pt x="9255" y="20068"/>
                    </a:moveTo>
                    <a:cubicBezTo>
                      <a:pt x="7532" y="19781"/>
                      <a:pt x="5967" y="19031"/>
                      <a:pt x="4695" y="17941"/>
                    </a:cubicBezTo>
                    <a:cubicBezTo>
                      <a:pt x="5381" y="17466"/>
                      <a:pt x="6123" y="17063"/>
                      <a:pt x="6916" y="16757"/>
                    </a:cubicBezTo>
                    <a:cubicBezTo>
                      <a:pt x="7523" y="18017"/>
                      <a:pt x="8319" y="19136"/>
                      <a:pt x="9255" y="20068"/>
                    </a:cubicBezTo>
                    <a:moveTo>
                      <a:pt x="10451" y="11148"/>
                    </a:moveTo>
                    <a:lnTo>
                      <a:pt x="10451" y="15346"/>
                    </a:lnTo>
                    <a:cubicBezTo>
                      <a:pt x="9352" y="15380"/>
                      <a:pt x="8290" y="15559"/>
                      <a:pt x="7288" y="15882"/>
                    </a:cubicBezTo>
                    <a:cubicBezTo>
                      <a:pt x="6685" y="14445"/>
                      <a:pt x="6329" y="12844"/>
                      <a:pt x="6285" y="11148"/>
                    </a:cubicBezTo>
                    <a:cubicBezTo>
                      <a:pt x="6285" y="11148"/>
                      <a:pt x="10451" y="11148"/>
                      <a:pt x="10451" y="11148"/>
                    </a:cubicBezTo>
                    <a:close/>
                    <a:moveTo>
                      <a:pt x="7041" y="6324"/>
                    </a:moveTo>
                    <a:cubicBezTo>
                      <a:pt x="8115" y="6696"/>
                      <a:pt x="9260" y="6913"/>
                      <a:pt x="10451" y="6950"/>
                    </a:cubicBezTo>
                    <a:lnTo>
                      <a:pt x="10451" y="10451"/>
                    </a:lnTo>
                    <a:lnTo>
                      <a:pt x="6285" y="10451"/>
                    </a:lnTo>
                    <a:cubicBezTo>
                      <a:pt x="6324" y="8992"/>
                      <a:pt x="6581" y="7598"/>
                      <a:pt x="7041" y="6324"/>
                    </a:cubicBezTo>
                    <a:moveTo>
                      <a:pt x="6651" y="5442"/>
                    </a:moveTo>
                    <a:cubicBezTo>
                      <a:pt x="5790" y="5084"/>
                      <a:pt x="4993" y="4609"/>
                      <a:pt x="4263" y="4050"/>
                    </a:cubicBezTo>
                    <a:cubicBezTo>
                      <a:pt x="5606" y="2749"/>
                      <a:pt x="7332" y="1851"/>
                      <a:pt x="9255" y="1531"/>
                    </a:cubicBezTo>
                    <a:cubicBezTo>
                      <a:pt x="8175" y="2610"/>
                      <a:pt x="7286" y="3939"/>
                      <a:pt x="6651" y="5442"/>
                    </a:cubicBezTo>
                    <a:moveTo>
                      <a:pt x="10451" y="1411"/>
                    </a:moveTo>
                    <a:lnTo>
                      <a:pt x="10451" y="6253"/>
                    </a:lnTo>
                    <a:cubicBezTo>
                      <a:pt x="9352" y="6217"/>
                      <a:pt x="8296" y="6021"/>
                      <a:pt x="7303" y="5681"/>
                    </a:cubicBezTo>
                    <a:cubicBezTo>
                      <a:pt x="8029" y="3972"/>
                      <a:pt x="9101" y="2507"/>
                      <a:pt x="10415" y="1413"/>
                    </a:cubicBezTo>
                    <a:cubicBezTo>
                      <a:pt x="10427" y="1412"/>
                      <a:pt x="10439" y="1411"/>
                      <a:pt x="10451" y="1411"/>
                    </a:cubicBezTo>
                    <a:moveTo>
                      <a:pt x="12344" y="1531"/>
                    </a:moveTo>
                    <a:cubicBezTo>
                      <a:pt x="14267" y="1851"/>
                      <a:pt x="15993" y="2749"/>
                      <a:pt x="17336" y="4050"/>
                    </a:cubicBezTo>
                    <a:cubicBezTo>
                      <a:pt x="16606" y="4609"/>
                      <a:pt x="15809" y="5084"/>
                      <a:pt x="14948" y="5442"/>
                    </a:cubicBezTo>
                    <a:cubicBezTo>
                      <a:pt x="14313" y="3939"/>
                      <a:pt x="13424" y="2610"/>
                      <a:pt x="12344" y="1531"/>
                    </a:cubicBezTo>
                    <a:moveTo>
                      <a:pt x="11184" y="1413"/>
                    </a:moveTo>
                    <a:cubicBezTo>
                      <a:pt x="12498" y="2507"/>
                      <a:pt x="13570" y="3972"/>
                      <a:pt x="14296" y="5681"/>
                    </a:cubicBezTo>
                    <a:cubicBezTo>
                      <a:pt x="13303" y="6021"/>
                      <a:pt x="12247" y="6217"/>
                      <a:pt x="11148" y="6253"/>
                    </a:cubicBezTo>
                    <a:lnTo>
                      <a:pt x="11148" y="1411"/>
                    </a:lnTo>
                    <a:cubicBezTo>
                      <a:pt x="11160" y="1411"/>
                      <a:pt x="11172" y="1412"/>
                      <a:pt x="11184" y="1413"/>
                    </a:cubicBezTo>
                    <a:moveTo>
                      <a:pt x="10414" y="20186"/>
                    </a:moveTo>
                    <a:cubicBezTo>
                      <a:pt x="9256" y="19223"/>
                      <a:pt x="8285" y="17970"/>
                      <a:pt x="7574" y="16516"/>
                    </a:cubicBezTo>
                    <a:cubicBezTo>
                      <a:pt x="8486" y="16231"/>
                      <a:pt x="9453" y="16075"/>
                      <a:pt x="10451" y="16043"/>
                    </a:cubicBezTo>
                    <a:lnTo>
                      <a:pt x="10451" y="20188"/>
                    </a:lnTo>
                    <a:cubicBezTo>
                      <a:pt x="10451" y="20188"/>
                      <a:pt x="10414" y="20186"/>
                      <a:pt x="10414" y="20186"/>
                    </a:cubicBezTo>
                    <a:close/>
                    <a:moveTo>
                      <a:pt x="20188" y="10451"/>
                    </a:moveTo>
                    <a:lnTo>
                      <a:pt x="16010" y="10451"/>
                    </a:lnTo>
                    <a:cubicBezTo>
                      <a:pt x="15972" y="8908"/>
                      <a:pt x="15698" y="7433"/>
                      <a:pt x="15211" y="6084"/>
                    </a:cubicBezTo>
                    <a:cubicBezTo>
                      <a:pt x="16151" y="5691"/>
                      <a:pt x="17020" y="5170"/>
                      <a:pt x="17814" y="4553"/>
                    </a:cubicBezTo>
                    <a:cubicBezTo>
                      <a:pt x="19223" y="6135"/>
                      <a:pt x="20105" y="8190"/>
                      <a:pt x="20188" y="10451"/>
                    </a:cubicBezTo>
                    <a:moveTo>
                      <a:pt x="10800" y="0"/>
                    </a:moveTo>
                    <a:cubicBezTo>
                      <a:pt x="4835" y="0"/>
                      <a:pt x="0" y="4835"/>
                      <a:pt x="0" y="10800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2" name="Google Shape;522;p30"/>
            <p:cNvGrpSpPr/>
            <p:nvPr/>
          </p:nvGrpSpPr>
          <p:grpSpPr>
            <a:xfrm>
              <a:off x="3322872" y="3737568"/>
              <a:ext cx="831273" cy="831273"/>
              <a:chOff x="3322870" y="3948680"/>
              <a:chExt cx="831273" cy="831273"/>
            </a:xfrm>
          </p:grpSpPr>
          <p:sp>
            <p:nvSpPr>
              <p:cNvPr id="523" name="Google Shape;523;p30"/>
              <p:cNvSpPr/>
              <p:nvPr/>
            </p:nvSpPr>
            <p:spPr>
              <a:xfrm flipH="1">
                <a:off x="3322870" y="3948680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4" name="Google Shape;524;p30"/>
              <p:cNvSpPr/>
              <p:nvPr/>
            </p:nvSpPr>
            <p:spPr>
              <a:xfrm>
                <a:off x="3546629" y="4190477"/>
                <a:ext cx="383755" cy="347676"/>
              </a:xfrm>
              <a:custGeom>
                <a:rect b="b" l="l" r="r" t="t"/>
                <a:pathLst>
                  <a:path extrusionOk="0" h="20497" w="20595">
                    <a:moveTo>
                      <a:pt x="18898" y="1863"/>
                    </a:moveTo>
                    <a:cubicBezTo>
                      <a:pt x="16636" y="-621"/>
                      <a:pt x="12968" y="-621"/>
                      <a:pt x="10707" y="1863"/>
                    </a:cubicBezTo>
                    <a:lnTo>
                      <a:pt x="1317" y="12053"/>
                    </a:lnTo>
                    <a:cubicBezTo>
                      <a:pt x="-439" y="13982"/>
                      <a:pt x="-439" y="17121"/>
                      <a:pt x="1317" y="19050"/>
                    </a:cubicBezTo>
                    <a:cubicBezTo>
                      <a:pt x="3073" y="20979"/>
                      <a:pt x="5931" y="20979"/>
                      <a:pt x="7687" y="19050"/>
                    </a:cubicBezTo>
                    <a:lnTo>
                      <a:pt x="17078" y="8860"/>
                    </a:lnTo>
                    <a:cubicBezTo>
                      <a:pt x="18335" y="7479"/>
                      <a:pt x="18335" y="5242"/>
                      <a:pt x="17078" y="3862"/>
                    </a:cubicBezTo>
                    <a:cubicBezTo>
                      <a:pt x="15821" y="2482"/>
                      <a:pt x="13783" y="2482"/>
                      <a:pt x="12527" y="3862"/>
                    </a:cubicBezTo>
                    <a:lnTo>
                      <a:pt x="5467" y="11614"/>
                    </a:lnTo>
                    <a:cubicBezTo>
                      <a:pt x="5216" y="11891"/>
                      <a:pt x="5216" y="12337"/>
                      <a:pt x="5467" y="12614"/>
                    </a:cubicBezTo>
                    <a:cubicBezTo>
                      <a:pt x="5719" y="12890"/>
                      <a:pt x="6126" y="12890"/>
                      <a:pt x="6378" y="12614"/>
                    </a:cubicBezTo>
                    <a:lnTo>
                      <a:pt x="13437" y="4861"/>
                    </a:lnTo>
                    <a:cubicBezTo>
                      <a:pt x="14190" y="4035"/>
                      <a:pt x="15414" y="4035"/>
                      <a:pt x="16167" y="4861"/>
                    </a:cubicBezTo>
                    <a:cubicBezTo>
                      <a:pt x="16920" y="5688"/>
                      <a:pt x="16920" y="7034"/>
                      <a:pt x="16167" y="7860"/>
                    </a:cubicBezTo>
                    <a:lnTo>
                      <a:pt x="6777" y="18050"/>
                    </a:lnTo>
                    <a:cubicBezTo>
                      <a:pt x="5520" y="19430"/>
                      <a:pt x="3484" y="19430"/>
                      <a:pt x="2227" y="18050"/>
                    </a:cubicBezTo>
                    <a:cubicBezTo>
                      <a:pt x="970" y="16670"/>
                      <a:pt x="970" y="14433"/>
                      <a:pt x="2227" y="13053"/>
                    </a:cubicBezTo>
                    <a:lnTo>
                      <a:pt x="11525" y="2963"/>
                    </a:lnTo>
                    <a:cubicBezTo>
                      <a:pt x="13285" y="1030"/>
                      <a:pt x="16139" y="1030"/>
                      <a:pt x="17896" y="2963"/>
                    </a:cubicBezTo>
                    <a:cubicBezTo>
                      <a:pt x="19657" y="4896"/>
                      <a:pt x="19657" y="8027"/>
                      <a:pt x="17897" y="9959"/>
                    </a:cubicBezTo>
                    <a:lnTo>
                      <a:pt x="10929" y="17611"/>
                    </a:lnTo>
                    <a:cubicBezTo>
                      <a:pt x="10677" y="17888"/>
                      <a:pt x="10677" y="18334"/>
                      <a:pt x="10929" y="18610"/>
                    </a:cubicBezTo>
                    <a:cubicBezTo>
                      <a:pt x="11181" y="18887"/>
                      <a:pt x="11588" y="18887"/>
                      <a:pt x="11839" y="18610"/>
                    </a:cubicBezTo>
                    <a:lnTo>
                      <a:pt x="18898" y="10859"/>
                    </a:lnTo>
                    <a:cubicBezTo>
                      <a:pt x="21160" y="8375"/>
                      <a:pt x="21160" y="4347"/>
                      <a:pt x="18898" y="186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5" name="Google Shape;525;p30"/>
            <p:cNvGrpSpPr/>
            <p:nvPr/>
          </p:nvGrpSpPr>
          <p:grpSpPr>
            <a:xfrm>
              <a:off x="3322872" y="1593513"/>
              <a:ext cx="831273" cy="831273"/>
              <a:chOff x="3322870" y="1804626"/>
              <a:chExt cx="831273" cy="831273"/>
            </a:xfrm>
          </p:grpSpPr>
          <p:sp>
            <p:nvSpPr>
              <p:cNvPr id="526" name="Google Shape;526;p30"/>
              <p:cNvSpPr/>
              <p:nvPr/>
            </p:nvSpPr>
            <p:spPr>
              <a:xfrm flipH="1">
                <a:off x="3322870" y="1804626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7" name="Google Shape;527;p30"/>
              <p:cNvSpPr/>
              <p:nvPr/>
            </p:nvSpPr>
            <p:spPr>
              <a:xfrm>
                <a:off x="3548857" y="2022808"/>
                <a:ext cx="383755" cy="383755"/>
              </a:xfrm>
              <a:custGeom>
                <a:rect b="b" l="l" r="r" t="t"/>
                <a:pathLst>
                  <a:path extrusionOk="0" h="21600" w="21600">
                    <a:moveTo>
                      <a:pt x="16874" y="17549"/>
                    </a:moveTo>
                    <a:cubicBezTo>
                      <a:pt x="15513" y="17549"/>
                      <a:pt x="14343" y="15612"/>
                      <a:pt x="13809" y="12825"/>
                    </a:cubicBezTo>
                    <a:lnTo>
                      <a:pt x="15524" y="12825"/>
                    </a:lnTo>
                    <a:cubicBezTo>
                      <a:pt x="17038" y="12825"/>
                      <a:pt x="18224" y="11343"/>
                      <a:pt x="18224" y="9450"/>
                    </a:cubicBezTo>
                    <a:cubicBezTo>
                      <a:pt x="18224" y="7558"/>
                      <a:pt x="17038" y="6075"/>
                      <a:pt x="15524" y="6075"/>
                    </a:cubicBezTo>
                    <a:lnTo>
                      <a:pt x="13809" y="6075"/>
                    </a:lnTo>
                    <a:cubicBezTo>
                      <a:pt x="14343" y="3289"/>
                      <a:pt x="15513" y="1350"/>
                      <a:pt x="16874" y="1350"/>
                    </a:cubicBezTo>
                    <a:cubicBezTo>
                      <a:pt x="18739" y="1350"/>
                      <a:pt x="20249" y="4976"/>
                      <a:pt x="20249" y="9450"/>
                    </a:cubicBezTo>
                    <a:cubicBezTo>
                      <a:pt x="20249" y="13923"/>
                      <a:pt x="18739" y="17549"/>
                      <a:pt x="16874" y="17549"/>
                    </a:cubicBezTo>
                    <a:moveTo>
                      <a:pt x="8926" y="11482"/>
                    </a:moveTo>
                    <a:lnTo>
                      <a:pt x="8774" y="11482"/>
                    </a:lnTo>
                    <a:lnTo>
                      <a:pt x="8774" y="11475"/>
                    </a:lnTo>
                    <a:cubicBezTo>
                      <a:pt x="8028" y="11475"/>
                      <a:pt x="7424" y="10569"/>
                      <a:pt x="7424" y="9450"/>
                    </a:cubicBezTo>
                    <a:cubicBezTo>
                      <a:pt x="7424" y="8332"/>
                      <a:pt x="8028" y="7425"/>
                      <a:pt x="8774" y="7425"/>
                    </a:cubicBezTo>
                    <a:lnTo>
                      <a:pt x="8926" y="7425"/>
                    </a:lnTo>
                    <a:cubicBezTo>
                      <a:pt x="10200" y="7425"/>
                      <a:pt x="11391" y="6924"/>
                      <a:pt x="12441" y="6063"/>
                    </a:cubicBezTo>
                    <a:cubicBezTo>
                      <a:pt x="12248" y="7149"/>
                      <a:pt x="12149" y="8300"/>
                      <a:pt x="12149" y="9450"/>
                    </a:cubicBezTo>
                    <a:cubicBezTo>
                      <a:pt x="12149" y="10603"/>
                      <a:pt x="12248" y="11758"/>
                      <a:pt x="12442" y="12846"/>
                    </a:cubicBezTo>
                    <a:cubicBezTo>
                      <a:pt x="11393" y="11983"/>
                      <a:pt x="10200" y="11482"/>
                      <a:pt x="8926" y="11482"/>
                    </a:cubicBezTo>
                    <a:moveTo>
                      <a:pt x="8096" y="20249"/>
                    </a:moveTo>
                    <a:lnTo>
                      <a:pt x="5396" y="20249"/>
                    </a:lnTo>
                    <a:lnTo>
                      <a:pt x="5396" y="14175"/>
                    </a:lnTo>
                    <a:cubicBezTo>
                      <a:pt x="5396" y="13683"/>
                      <a:pt x="5264" y="13223"/>
                      <a:pt x="5033" y="12825"/>
                    </a:cubicBezTo>
                    <a:lnTo>
                      <a:pt x="5505" y="12825"/>
                    </a:lnTo>
                    <a:lnTo>
                      <a:pt x="5505" y="12832"/>
                    </a:lnTo>
                    <a:lnTo>
                      <a:pt x="7535" y="12832"/>
                    </a:lnTo>
                    <a:cubicBezTo>
                      <a:pt x="7463" y="13042"/>
                      <a:pt x="7421" y="13265"/>
                      <a:pt x="7421" y="13500"/>
                    </a:cubicBezTo>
                    <a:lnTo>
                      <a:pt x="7421" y="18225"/>
                    </a:lnTo>
                    <a:cubicBezTo>
                      <a:pt x="7421" y="18874"/>
                      <a:pt x="7784" y="19307"/>
                      <a:pt x="8001" y="19565"/>
                    </a:cubicBezTo>
                    <a:cubicBezTo>
                      <a:pt x="8031" y="19601"/>
                      <a:pt x="8065" y="19638"/>
                      <a:pt x="8096" y="19677"/>
                    </a:cubicBezTo>
                    <a:cubicBezTo>
                      <a:pt x="8096" y="19677"/>
                      <a:pt x="8096" y="20249"/>
                      <a:pt x="8096" y="20249"/>
                    </a:cubicBezTo>
                    <a:close/>
                    <a:moveTo>
                      <a:pt x="1349" y="9450"/>
                    </a:moveTo>
                    <a:cubicBezTo>
                      <a:pt x="1349" y="8332"/>
                      <a:pt x="1953" y="7425"/>
                      <a:pt x="2699" y="7425"/>
                    </a:cubicBezTo>
                    <a:lnTo>
                      <a:pt x="7434" y="7425"/>
                    </a:lnTo>
                    <a:cubicBezTo>
                      <a:pt x="7014" y="7916"/>
                      <a:pt x="6749" y="8631"/>
                      <a:pt x="6749" y="9450"/>
                    </a:cubicBezTo>
                    <a:cubicBezTo>
                      <a:pt x="6749" y="10270"/>
                      <a:pt x="7014" y="10984"/>
                      <a:pt x="7434" y="11475"/>
                    </a:cubicBezTo>
                    <a:lnTo>
                      <a:pt x="2699" y="11475"/>
                    </a:lnTo>
                    <a:cubicBezTo>
                      <a:pt x="1953" y="11475"/>
                      <a:pt x="1349" y="10569"/>
                      <a:pt x="1349" y="9450"/>
                    </a:cubicBezTo>
                    <a:moveTo>
                      <a:pt x="13499" y="9450"/>
                    </a:moveTo>
                    <a:cubicBezTo>
                      <a:pt x="13499" y="8749"/>
                      <a:pt x="13540" y="8073"/>
                      <a:pt x="13610" y="7425"/>
                    </a:cubicBezTo>
                    <a:lnTo>
                      <a:pt x="15524" y="7425"/>
                    </a:lnTo>
                    <a:cubicBezTo>
                      <a:pt x="16269" y="7425"/>
                      <a:pt x="16874" y="8332"/>
                      <a:pt x="16874" y="9450"/>
                    </a:cubicBezTo>
                    <a:cubicBezTo>
                      <a:pt x="16874" y="10569"/>
                      <a:pt x="16269" y="11475"/>
                      <a:pt x="15524" y="11475"/>
                    </a:cubicBezTo>
                    <a:lnTo>
                      <a:pt x="13610" y="11475"/>
                    </a:lnTo>
                    <a:cubicBezTo>
                      <a:pt x="13540" y="10826"/>
                      <a:pt x="13499" y="10151"/>
                      <a:pt x="13499" y="9450"/>
                    </a:cubicBezTo>
                    <a:moveTo>
                      <a:pt x="16874" y="0"/>
                    </a:moveTo>
                    <a:cubicBezTo>
                      <a:pt x="15489" y="0"/>
                      <a:pt x="14400" y="951"/>
                      <a:pt x="13618" y="2420"/>
                    </a:cubicBezTo>
                    <a:lnTo>
                      <a:pt x="13604" y="2412"/>
                    </a:lnTo>
                    <a:cubicBezTo>
                      <a:pt x="12469" y="4635"/>
                      <a:pt x="10778" y="6075"/>
                      <a:pt x="8926" y="6075"/>
                    </a:cubicBezTo>
                    <a:lnTo>
                      <a:pt x="8479" y="6075"/>
                    </a:lnTo>
                    <a:lnTo>
                      <a:pt x="5505" y="6075"/>
                    </a:lnTo>
                    <a:lnTo>
                      <a:pt x="2699" y="6075"/>
                    </a:lnTo>
                    <a:cubicBezTo>
                      <a:pt x="1185" y="6075"/>
                      <a:pt x="0" y="7558"/>
                      <a:pt x="0" y="9450"/>
                    </a:cubicBezTo>
                    <a:cubicBezTo>
                      <a:pt x="0" y="11343"/>
                      <a:pt x="1185" y="12825"/>
                      <a:pt x="2699" y="12825"/>
                    </a:cubicBezTo>
                    <a:cubicBezTo>
                      <a:pt x="3443" y="12827"/>
                      <a:pt x="4046" y="13430"/>
                      <a:pt x="4046" y="14175"/>
                    </a:cubicBezTo>
                    <a:lnTo>
                      <a:pt x="4046" y="20249"/>
                    </a:lnTo>
                    <a:cubicBezTo>
                      <a:pt x="4046" y="20996"/>
                      <a:pt x="4651" y="21599"/>
                      <a:pt x="5396" y="21599"/>
                    </a:cubicBezTo>
                    <a:lnTo>
                      <a:pt x="8096" y="21599"/>
                    </a:lnTo>
                    <a:cubicBezTo>
                      <a:pt x="8842" y="21599"/>
                      <a:pt x="9446" y="20996"/>
                      <a:pt x="9446" y="20249"/>
                    </a:cubicBezTo>
                    <a:lnTo>
                      <a:pt x="9446" y="19575"/>
                    </a:lnTo>
                    <a:cubicBezTo>
                      <a:pt x="9446" y="18900"/>
                      <a:pt x="8771" y="18598"/>
                      <a:pt x="8771" y="18225"/>
                    </a:cubicBezTo>
                    <a:lnTo>
                      <a:pt x="8771" y="13500"/>
                    </a:lnTo>
                    <a:cubicBezTo>
                      <a:pt x="8771" y="13484"/>
                      <a:pt x="8781" y="13473"/>
                      <a:pt x="8782" y="13458"/>
                    </a:cubicBezTo>
                    <a:cubicBezTo>
                      <a:pt x="8789" y="13361"/>
                      <a:pt x="8815" y="13271"/>
                      <a:pt x="8859" y="13191"/>
                    </a:cubicBezTo>
                    <a:cubicBezTo>
                      <a:pt x="8871" y="13169"/>
                      <a:pt x="8884" y="13151"/>
                      <a:pt x="8898" y="13132"/>
                    </a:cubicBezTo>
                    <a:cubicBezTo>
                      <a:pt x="8952" y="13051"/>
                      <a:pt x="9020" y="12985"/>
                      <a:pt x="9103" y="12934"/>
                    </a:cubicBezTo>
                    <a:cubicBezTo>
                      <a:pt x="9107" y="12931"/>
                      <a:pt x="9108" y="12927"/>
                      <a:pt x="9112" y="12925"/>
                    </a:cubicBezTo>
                    <a:cubicBezTo>
                      <a:pt x="9115" y="12925"/>
                      <a:pt x="9117" y="12922"/>
                      <a:pt x="9120" y="12922"/>
                    </a:cubicBezTo>
                    <a:cubicBezTo>
                      <a:pt x="9174" y="12892"/>
                      <a:pt x="9238" y="12885"/>
                      <a:pt x="9299" y="12868"/>
                    </a:cubicBezTo>
                    <a:cubicBezTo>
                      <a:pt x="11003" y="13049"/>
                      <a:pt x="12545" y="14424"/>
                      <a:pt x="13604" y="16495"/>
                    </a:cubicBezTo>
                    <a:lnTo>
                      <a:pt x="13621" y="16487"/>
                    </a:lnTo>
                    <a:cubicBezTo>
                      <a:pt x="14404" y="17950"/>
                      <a:pt x="15490" y="18900"/>
                      <a:pt x="16874" y="18900"/>
                    </a:cubicBezTo>
                    <a:cubicBezTo>
                      <a:pt x="19977" y="18900"/>
                      <a:pt x="21600" y="14145"/>
                      <a:pt x="21600" y="9450"/>
                    </a:cubicBezTo>
                    <a:cubicBezTo>
                      <a:pt x="21600" y="4754"/>
                      <a:pt x="19977" y="0"/>
                      <a:pt x="16874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8" name="Google Shape;528;p30"/>
            <p:cNvGrpSpPr/>
            <p:nvPr/>
          </p:nvGrpSpPr>
          <p:grpSpPr>
            <a:xfrm>
              <a:off x="3322872" y="2665541"/>
              <a:ext cx="831273" cy="831273"/>
              <a:chOff x="3322870" y="2876653"/>
              <a:chExt cx="831273" cy="831273"/>
            </a:xfrm>
          </p:grpSpPr>
          <p:sp>
            <p:nvSpPr>
              <p:cNvPr id="529" name="Google Shape;529;p30"/>
              <p:cNvSpPr/>
              <p:nvPr/>
            </p:nvSpPr>
            <p:spPr>
              <a:xfrm flipH="1">
                <a:off x="3322870" y="2876653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530" name="Google Shape;530;p30"/>
              <p:cNvGrpSpPr/>
              <p:nvPr/>
            </p:nvGrpSpPr>
            <p:grpSpPr>
              <a:xfrm>
                <a:off x="3606826" y="3100414"/>
                <a:ext cx="263714" cy="383758"/>
                <a:chOff x="11090275" y="353598"/>
                <a:chExt cx="319088" cy="464344"/>
              </a:xfrm>
            </p:grpSpPr>
            <p:sp>
              <p:nvSpPr>
                <p:cNvPr id="531" name="Google Shape;531;p30"/>
                <p:cNvSpPr/>
                <p:nvPr/>
              </p:nvSpPr>
              <p:spPr>
                <a:xfrm>
                  <a:off x="11221244" y="483773"/>
                  <a:ext cx="28575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21599"/>
                      </a:move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  <a:cubicBezTo>
                        <a:pt x="4830" y="0"/>
                        <a:pt x="0" y="4819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2" name="Google Shape;532;p30"/>
                <p:cNvSpPr/>
                <p:nvPr/>
              </p:nvSpPr>
              <p:spPr>
                <a:xfrm>
                  <a:off x="11221244" y="658398"/>
                  <a:ext cx="28575" cy="28575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0"/>
                      </a:moveTo>
                      <a:cubicBezTo>
                        <a:pt x="4830" y="0"/>
                        <a:pt x="0" y="4830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30"/>
                        <a:pt x="16769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3" name="Google Shape;533;p30"/>
                <p:cNvSpPr/>
                <p:nvPr/>
              </p:nvSpPr>
              <p:spPr>
                <a:xfrm>
                  <a:off x="11133932" y="571086"/>
                  <a:ext cx="28575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0"/>
                      </a:moveTo>
                      <a:cubicBezTo>
                        <a:pt x="4830" y="0"/>
                        <a:pt x="0" y="4819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4" name="Google Shape;534;p30"/>
                <p:cNvSpPr/>
                <p:nvPr/>
              </p:nvSpPr>
              <p:spPr>
                <a:xfrm>
                  <a:off x="11307763" y="571086"/>
                  <a:ext cx="29369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0" y="10800"/>
                      </a:move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  <a:cubicBezTo>
                        <a:pt x="4830" y="0"/>
                        <a:pt x="0" y="4819"/>
                        <a:pt x="0" y="1080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5" name="Google Shape;535;p30"/>
                <p:cNvSpPr/>
                <p:nvPr/>
              </p:nvSpPr>
              <p:spPr>
                <a:xfrm>
                  <a:off x="11162507" y="629030"/>
                  <a:ext cx="29369" cy="29369"/>
                </a:xfrm>
                <a:custGeom>
                  <a:rect b="b" l="l" r="r" t="t"/>
                  <a:pathLst>
                    <a:path extrusionOk="0" h="19678" w="19675">
                      <a:moveTo>
                        <a:pt x="2894" y="2882"/>
                      </a:moveTo>
                      <a:cubicBezTo>
                        <a:pt x="-965" y="6725"/>
                        <a:pt x="-965" y="12952"/>
                        <a:pt x="2894" y="16795"/>
                      </a:cubicBezTo>
                      <a:cubicBezTo>
                        <a:pt x="6734" y="20638"/>
                        <a:pt x="12935" y="20638"/>
                        <a:pt x="16794" y="16795"/>
                      </a:cubicBezTo>
                      <a:cubicBezTo>
                        <a:pt x="20634" y="12952"/>
                        <a:pt x="20634" y="6725"/>
                        <a:pt x="16794" y="2882"/>
                      </a:cubicBezTo>
                      <a:cubicBezTo>
                        <a:pt x="12935" y="-961"/>
                        <a:pt x="6734" y="-961"/>
                        <a:pt x="2894" y="288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6" name="Google Shape;536;p30"/>
                <p:cNvSpPr/>
                <p:nvPr/>
              </p:nvSpPr>
              <p:spPr>
                <a:xfrm>
                  <a:off x="11162507" y="513142"/>
                  <a:ext cx="29369" cy="29369"/>
                </a:xfrm>
                <a:custGeom>
                  <a:rect b="b" l="l" r="r" t="t"/>
                  <a:pathLst>
                    <a:path extrusionOk="0" h="19673" w="19678">
                      <a:moveTo>
                        <a:pt x="2897" y="2894"/>
                      </a:moveTo>
                      <a:cubicBezTo>
                        <a:pt x="-962" y="6734"/>
                        <a:pt x="-962" y="12935"/>
                        <a:pt x="2877" y="16785"/>
                      </a:cubicBezTo>
                      <a:cubicBezTo>
                        <a:pt x="6737" y="20635"/>
                        <a:pt x="12938" y="20635"/>
                        <a:pt x="16797" y="16785"/>
                      </a:cubicBezTo>
                      <a:cubicBezTo>
                        <a:pt x="20638" y="12935"/>
                        <a:pt x="20638" y="6734"/>
                        <a:pt x="16797" y="2894"/>
                      </a:cubicBezTo>
                      <a:cubicBezTo>
                        <a:pt x="12938" y="-965"/>
                        <a:pt x="6737" y="-965"/>
                        <a:pt x="2897" y="289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7" name="Google Shape;537;p30"/>
                <p:cNvSpPr/>
                <p:nvPr/>
              </p:nvSpPr>
              <p:spPr>
                <a:xfrm>
                  <a:off x="11279188" y="629030"/>
                  <a:ext cx="28575" cy="29369"/>
                </a:xfrm>
                <a:custGeom>
                  <a:rect b="b" l="l" r="r" t="t"/>
                  <a:pathLst>
                    <a:path extrusionOk="0" h="19678" w="19678">
                      <a:moveTo>
                        <a:pt x="2882" y="2882"/>
                      </a:moveTo>
                      <a:cubicBezTo>
                        <a:pt x="-961" y="6725"/>
                        <a:pt x="-961" y="12952"/>
                        <a:pt x="2882" y="16795"/>
                      </a:cubicBezTo>
                      <a:cubicBezTo>
                        <a:pt x="6725" y="20638"/>
                        <a:pt x="12952" y="20638"/>
                        <a:pt x="16795" y="16795"/>
                      </a:cubicBezTo>
                      <a:cubicBezTo>
                        <a:pt x="20639" y="12952"/>
                        <a:pt x="20639" y="6725"/>
                        <a:pt x="16795" y="2882"/>
                      </a:cubicBezTo>
                      <a:cubicBezTo>
                        <a:pt x="12952" y="-961"/>
                        <a:pt x="6725" y="-961"/>
                        <a:pt x="2882" y="288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8" name="Google Shape;538;p30"/>
                <p:cNvSpPr/>
                <p:nvPr/>
              </p:nvSpPr>
              <p:spPr>
                <a:xfrm>
                  <a:off x="11090275" y="353598"/>
                  <a:ext cx="319088" cy="464344"/>
                </a:xfrm>
                <a:custGeom>
                  <a:rect b="b" l="l" r="r" t="t"/>
                  <a:pathLst>
                    <a:path extrusionOk="0" h="21600" w="21600">
                      <a:moveTo>
                        <a:pt x="9818" y="16200"/>
                      </a:moveTo>
                      <a:cubicBezTo>
                        <a:pt x="5486" y="16200"/>
                        <a:pt x="1963" y="13776"/>
                        <a:pt x="1963" y="10800"/>
                      </a:cubicBezTo>
                      <a:cubicBezTo>
                        <a:pt x="1963" y="7821"/>
                        <a:pt x="5486" y="5400"/>
                        <a:pt x="9818" y="5400"/>
                      </a:cubicBezTo>
                      <a:cubicBezTo>
                        <a:pt x="14148" y="5400"/>
                        <a:pt x="17672" y="7821"/>
                        <a:pt x="17672" y="10800"/>
                      </a:cubicBezTo>
                      <a:cubicBezTo>
                        <a:pt x="17672" y="13776"/>
                        <a:pt x="14148" y="16200"/>
                        <a:pt x="9818" y="16200"/>
                      </a:cubicBezTo>
                      <a:moveTo>
                        <a:pt x="13745" y="20249"/>
                      </a:moveTo>
                      <a:lnTo>
                        <a:pt x="5890" y="20249"/>
                      </a:lnTo>
                      <a:lnTo>
                        <a:pt x="4909" y="16613"/>
                      </a:lnTo>
                      <a:cubicBezTo>
                        <a:pt x="6358" y="17192"/>
                        <a:pt x="8019" y="17549"/>
                        <a:pt x="9818" y="17549"/>
                      </a:cubicBezTo>
                      <a:cubicBezTo>
                        <a:pt x="11614" y="17549"/>
                        <a:pt x="13277" y="17192"/>
                        <a:pt x="14727" y="16613"/>
                      </a:cubicBezTo>
                      <a:cubicBezTo>
                        <a:pt x="14727" y="16613"/>
                        <a:pt x="13745" y="20249"/>
                        <a:pt x="13745" y="20249"/>
                      </a:cubicBezTo>
                      <a:close/>
                      <a:moveTo>
                        <a:pt x="5992" y="1350"/>
                      </a:moveTo>
                      <a:lnTo>
                        <a:pt x="13847" y="1350"/>
                      </a:lnTo>
                      <a:lnTo>
                        <a:pt x="14828" y="4985"/>
                      </a:lnTo>
                      <a:cubicBezTo>
                        <a:pt x="13379" y="4406"/>
                        <a:pt x="11718" y="4050"/>
                        <a:pt x="9919" y="4050"/>
                      </a:cubicBezTo>
                      <a:cubicBezTo>
                        <a:pt x="8123" y="4050"/>
                        <a:pt x="6460" y="4406"/>
                        <a:pt x="5010" y="4985"/>
                      </a:cubicBezTo>
                      <a:cubicBezTo>
                        <a:pt x="5010" y="4985"/>
                        <a:pt x="5992" y="1350"/>
                        <a:pt x="5992" y="1350"/>
                      </a:cubicBezTo>
                      <a:close/>
                      <a:moveTo>
                        <a:pt x="19636" y="9450"/>
                      </a:moveTo>
                      <a:cubicBezTo>
                        <a:pt x="19567" y="9450"/>
                        <a:pt x="19509" y="9472"/>
                        <a:pt x="19442" y="9477"/>
                      </a:cubicBezTo>
                      <a:cubicBezTo>
                        <a:pt x="19101" y="8298"/>
                        <a:pt x="18294" y="7245"/>
                        <a:pt x="17187" y="6376"/>
                      </a:cubicBezTo>
                      <a:lnTo>
                        <a:pt x="15778" y="1102"/>
                      </a:lnTo>
                      <a:cubicBezTo>
                        <a:pt x="15605" y="464"/>
                        <a:pt x="14794" y="0"/>
                        <a:pt x="13847" y="0"/>
                      </a:cubicBezTo>
                      <a:lnTo>
                        <a:pt x="5992" y="0"/>
                      </a:lnTo>
                      <a:cubicBezTo>
                        <a:pt x="5047" y="0"/>
                        <a:pt x="4236" y="464"/>
                        <a:pt x="4061" y="1102"/>
                      </a:cubicBezTo>
                      <a:lnTo>
                        <a:pt x="2686" y="6198"/>
                      </a:lnTo>
                      <a:cubicBezTo>
                        <a:pt x="1037" y="7405"/>
                        <a:pt x="0" y="9012"/>
                        <a:pt x="0" y="10800"/>
                      </a:cubicBezTo>
                      <a:cubicBezTo>
                        <a:pt x="0" y="12542"/>
                        <a:pt x="995" y="14110"/>
                        <a:pt x="2573" y="15307"/>
                      </a:cubicBezTo>
                      <a:lnTo>
                        <a:pt x="3959" y="20496"/>
                      </a:lnTo>
                      <a:cubicBezTo>
                        <a:pt x="4132" y="21135"/>
                        <a:pt x="4943" y="21599"/>
                        <a:pt x="5890" y="21599"/>
                      </a:cubicBezTo>
                      <a:lnTo>
                        <a:pt x="13745" y="21599"/>
                      </a:lnTo>
                      <a:cubicBezTo>
                        <a:pt x="14690" y="21599"/>
                        <a:pt x="15501" y="21135"/>
                        <a:pt x="15676" y="20496"/>
                      </a:cubicBezTo>
                      <a:lnTo>
                        <a:pt x="17074" y="15311"/>
                      </a:lnTo>
                      <a:cubicBezTo>
                        <a:pt x="18242" y="14426"/>
                        <a:pt x="19089" y="13340"/>
                        <a:pt x="19442" y="12122"/>
                      </a:cubicBezTo>
                      <a:cubicBezTo>
                        <a:pt x="19509" y="12127"/>
                        <a:pt x="19567" y="12150"/>
                        <a:pt x="19636" y="12150"/>
                      </a:cubicBezTo>
                      <a:cubicBezTo>
                        <a:pt x="20719" y="12150"/>
                        <a:pt x="21600" y="11544"/>
                        <a:pt x="21600" y="10800"/>
                      </a:cubicBezTo>
                      <a:cubicBezTo>
                        <a:pt x="21600" y="10053"/>
                        <a:pt x="20719" y="9450"/>
                        <a:pt x="19636" y="945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9" name="Google Shape;539;p30"/>
                <p:cNvSpPr/>
                <p:nvPr/>
              </p:nvSpPr>
              <p:spPr>
                <a:xfrm>
                  <a:off x="11221244" y="513142"/>
                  <a:ext cx="87313" cy="88106"/>
                </a:xfrm>
                <a:custGeom>
                  <a:rect b="b" l="l" r="r" t="t"/>
                  <a:pathLst>
                    <a:path extrusionOk="0" h="21480" w="21481">
                      <a:moveTo>
                        <a:pt x="21127" y="346"/>
                      </a:moveTo>
                      <a:cubicBezTo>
                        <a:pt x="20697" y="-82"/>
                        <a:pt x="20002" y="-120"/>
                        <a:pt x="19516" y="270"/>
                      </a:cubicBezTo>
                      <a:lnTo>
                        <a:pt x="1055" y="15432"/>
                      </a:lnTo>
                      <a:cubicBezTo>
                        <a:pt x="375" y="16113"/>
                        <a:pt x="0" y="17012"/>
                        <a:pt x="0" y="17972"/>
                      </a:cubicBezTo>
                      <a:cubicBezTo>
                        <a:pt x="0" y="18902"/>
                        <a:pt x="361" y="19783"/>
                        <a:pt x="1027" y="20446"/>
                      </a:cubicBezTo>
                      <a:cubicBezTo>
                        <a:pt x="1694" y="21103"/>
                        <a:pt x="2583" y="21473"/>
                        <a:pt x="3542" y="21479"/>
                      </a:cubicBezTo>
                      <a:cubicBezTo>
                        <a:pt x="4431" y="21473"/>
                        <a:pt x="5354" y="21144"/>
                        <a:pt x="6028" y="20495"/>
                      </a:cubicBezTo>
                      <a:lnTo>
                        <a:pt x="12598" y="12627"/>
                      </a:lnTo>
                      <a:lnTo>
                        <a:pt x="21224" y="1935"/>
                      </a:lnTo>
                      <a:cubicBezTo>
                        <a:pt x="21600" y="1462"/>
                        <a:pt x="21558" y="771"/>
                        <a:pt x="21127" y="346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</p:grpSp>
      <p:grpSp>
        <p:nvGrpSpPr>
          <p:cNvPr id="540" name="Google Shape;540;p30"/>
          <p:cNvGrpSpPr/>
          <p:nvPr/>
        </p:nvGrpSpPr>
        <p:grpSpPr>
          <a:xfrm>
            <a:off x="1032969" y="1756132"/>
            <a:ext cx="10126062" cy="979281"/>
            <a:chOff x="1095885" y="1660882"/>
            <a:chExt cx="10126062" cy="979281"/>
          </a:xfrm>
        </p:grpSpPr>
        <p:grpSp>
          <p:nvGrpSpPr>
            <p:cNvPr id="541" name="Google Shape;541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42" name="Google Shape;542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43" name="Google Shape;543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Company Profile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44" name="Google Shape;544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45" name="Google Shape;545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46" name="Google Shape;546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Milestone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47" name="Google Shape;547;p30"/>
          <p:cNvGrpSpPr/>
          <p:nvPr/>
        </p:nvGrpSpPr>
        <p:grpSpPr>
          <a:xfrm>
            <a:off x="1032969" y="2725818"/>
            <a:ext cx="10126062" cy="979281"/>
            <a:chOff x="1095885" y="1660882"/>
            <a:chExt cx="10126062" cy="979281"/>
          </a:xfrm>
        </p:grpSpPr>
        <p:grpSp>
          <p:nvGrpSpPr>
            <p:cNvPr id="548" name="Google Shape;548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49" name="Google Shape;549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0" name="Google Shape;550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Vision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51" name="Google Shape;551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52" name="Google Shape;552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3" name="Google Shape;553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Strategy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54" name="Google Shape;554;p30"/>
          <p:cNvGrpSpPr/>
          <p:nvPr/>
        </p:nvGrpSpPr>
        <p:grpSpPr>
          <a:xfrm>
            <a:off x="1032969" y="3695504"/>
            <a:ext cx="10126062" cy="979281"/>
            <a:chOff x="1095885" y="1660882"/>
            <a:chExt cx="10126062" cy="979281"/>
          </a:xfrm>
        </p:grpSpPr>
        <p:grpSp>
          <p:nvGrpSpPr>
            <p:cNvPr id="555" name="Google Shape;555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56" name="Google Shape;556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7" name="Google Shape;557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Mission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58" name="Google Shape;558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59" name="Google Shape;559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0" name="Google Shape;560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Core Competence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61" name="Google Shape;561;p30"/>
          <p:cNvGrpSpPr/>
          <p:nvPr/>
        </p:nvGrpSpPr>
        <p:grpSpPr>
          <a:xfrm>
            <a:off x="914400" y="4665189"/>
            <a:ext cx="10244631" cy="979281"/>
            <a:chOff x="977316" y="1660882"/>
            <a:chExt cx="10244631" cy="979281"/>
          </a:xfrm>
        </p:grpSpPr>
        <p:grpSp>
          <p:nvGrpSpPr>
            <p:cNvPr id="562" name="Google Shape;562;p30"/>
            <p:cNvGrpSpPr/>
            <p:nvPr/>
          </p:nvGrpSpPr>
          <p:grpSpPr>
            <a:xfrm>
              <a:off x="977316" y="1692376"/>
              <a:ext cx="2592424" cy="947787"/>
              <a:chOff x="7573909" y="1678126"/>
              <a:chExt cx="2592424" cy="947787"/>
            </a:xfrm>
          </p:grpSpPr>
          <p:sp>
            <p:nvSpPr>
              <p:cNvPr id="563" name="Google Shape;563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4" name="Google Shape;564;p30"/>
              <p:cNvSpPr/>
              <p:nvPr/>
            </p:nvSpPr>
            <p:spPr>
              <a:xfrm>
                <a:off x="7573909" y="1678126"/>
                <a:ext cx="259242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Company Philosophy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65" name="Google Shape;565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66" name="Google Shape;566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7" name="Google Shape;567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Core Values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68" name="Google Shape;568;p30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69" name="Google Shape;569;p30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70" name="Google Shape;570;p30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6" name="Google Shape;576;p31"/>
          <p:cNvGrpSpPr/>
          <p:nvPr/>
        </p:nvGrpSpPr>
        <p:grpSpPr>
          <a:xfrm flipH="1">
            <a:off x="7033395" y="2523501"/>
            <a:ext cx="3857773" cy="1968837"/>
            <a:chOff x="2918048" y="2712681"/>
            <a:chExt cx="7406194" cy="1968837"/>
          </a:xfrm>
        </p:grpSpPr>
        <p:cxnSp>
          <p:nvCxnSpPr>
            <p:cNvPr id="577" name="Google Shape;577;p31"/>
            <p:cNvCxnSpPr/>
            <p:nvPr/>
          </p:nvCxnSpPr>
          <p:spPr>
            <a:xfrm rot="10800000">
              <a:off x="2918048" y="271268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8" name="Google Shape;578;p31"/>
            <p:cNvCxnSpPr/>
            <p:nvPr/>
          </p:nvCxnSpPr>
          <p:spPr>
            <a:xfrm rot="10800000">
              <a:off x="2918048" y="2924341"/>
              <a:ext cx="0" cy="1757177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9" name="Google Shape;579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0" name="Google Shape;580;p31"/>
          <p:cNvGrpSpPr/>
          <p:nvPr/>
        </p:nvGrpSpPr>
        <p:grpSpPr>
          <a:xfrm rot="10800000">
            <a:off x="7033397" y="4250014"/>
            <a:ext cx="3855228" cy="599083"/>
            <a:chOff x="2918048" y="2924341"/>
            <a:chExt cx="7406194" cy="599083"/>
          </a:xfrm>
        </p:grpSpPr>
        <p:cxnSp>
          <p:nvCxnSpPr>
            <p:cNvPr id="581" name="Google Shape;581;p31"/>
            <p:cNvCxnSpPr/>
            <p:nvPr/>
          </p:nvCxnSpPr>
          <p:spPr>
            <a:xfrm rot="10800000">
              <a:off x="2918048" y="29243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2" name="Google Shape;582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3" name="Google Shape;583;p31"/>
          <p:cNvGrpSpPr/>
          <p:nvPr/>
        </p:nvGrpSpPr>
        <p:grpSpPr>
          <a:xfrm flipH="1" rot="10800000">
            <a:off x="1474196" y="3298666"/>
            <a:ext cx="3703097" cy="1550438"/>
            <a:chOff x="2918048" y="2924336"/>
            <a:chExt cx="7406194" cy="1550438"/>
          </a:xfrm>
        </p:grpSpPr>
        <p:cxnSp>
          <p:nvCxnSpPr>
            <p:cNvPr id="584" name="Google Shape;584;p31"/>
            <p:cNvCxnSpPr/>
            <p:nvPr/>
          </p:nvCxnSpPr>
          <p:spPr>
            <a:xfrm rot="10800000">
              <a:off x="2918048" y="29243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5" name="Google Shape;585;p31"/>
            <p:cNvCxnSpPr/>
            <p:nvPr/>
          </p:nvCxnSpPr>
          <p:spPr>
            <a:xfrm flipH="1" rot="10800000">
              <a:off x="2935440" y="2924336"/>
              <a:ext cx="4888" cy="1550438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6" name="Google Shape;586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7" name="Google Shape;587;p31"/>
          <p:cNvGrpSpPr/>
          <p:nvPr/>
        </p:nvGrpSpPr>
        <p:grpSpPr>
          <a:xfrm>
            <a:off x="1471752" y="2523501"/>
            <a:ext cx="3703097" cy="1779457"/>
            <a:chOff x="2918048" y="2478741"/>
            <a:chExt cx="7406194" cy="1779457"/>
          </a:xfrm>
        </p:grpSpPr>
        <p:cxnSp>
          <p:nvCxnSpPr>
            <p:cNvPr id="588" name="Google Shape;588;p31"/>
            <p:cNvCxnSpPr/>
            <p:nvPr/>
          </p:nvCxnSpPr>
          <p:spPr>
            <a:xfrm rot="10800000">
              <a:off x="2918048" y="24787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9" name="Google Shape;589;p31"/>
            <p:cNvCxnSpPr>
              <a:stCxn id="590" idx="4"/>
            </p:cNvCxnSpPr>
            <p:nvPr/>
          </p:nvCxnSpPr>
          <p:spPr>
            <a:xfrm rot="10800000">
              <a:off x="2940328" y="2501098"/>
              <a:ext cx="0" cy="175710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1" name="Google Shape;591;p31"/>
            <p:cNvCxnSpPr/>
            <p:nvPr/>
          </p:nvCxnSpPr>
          <p:spPr>
            <a:xfrm rot="10800000">
              <a:off x="10324242" y="250102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90" name="Google Shape;590;p31"/>
          <p:cNvSpPr/>
          <p:nvPr/>
        </p:nvSpPr>
        <p:spPr>
          <a:xfrm>
            <a:off x="1124686" y="2151579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124686" y="4374388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31"/>
          <p:cNvSpPr/>
          <p:nvPr/>
        </p:nvSpPr>
        <p:spPr>
          <a:xfrm>
            <a:off x="10529496" y="2151579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31"/>
          <p:cNvSpPr/>
          <p:nvPr/>
        </p:nvSpPr>
        <p:spPr>
          <a:xfrm>
            <a:off x="10529496" y="4374388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31"/>
          <p:cNvSpPr/>
          <p:nvPr/>
        </p:nvSpPr>
        <p:spPr>
          <a:xfrm>
            <a:off x="1240120" y="4597226"/>
            <a:ext cx="468151" cy="311393"/>
          </a:xfrm>
          <a:custGeom>
            <a:rect b="b" l="l" r="r" t="t"/>
            <a:pathLst>
              <a:path extrusionOk="0" h="58" w="87">
                <a:moveTo>
                  <a:pt x="86" y="15"/>
                </a:move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18" y="21"/>
                  <a:pt x="18" y="21"/>
                  <a:pt x="18" y="21"/>
                </a:cubicBezTo>
                <a:cubicBezTo>
                  <a:pt x="16" y="23"/>
                  <a:pt x="15" y="27"/>
                  <a:pt x="14" y="32"/>
                </a:cubicBezTo>
                <a:cubicBezTo>
                  <a:pt x="16" y="33"/>
                  <a:pt x="17" y="34"/>
                  <a:pt x="17" y="36"/>
                </a:cubicBezTo>
                <a:cubicBezTo>
                  <a:pt x="17" y="38"/>
                  <a:pt x="16" y="39"/>
                  <a:pt x="15" y="40"/>
                </a:cubicBezTo>
                <a:cubicBezTo>
                  <a:pt x="17" y="56"/>
                  <a:pt x="17" y="56"/>
                  <a:pt x="17" y="56"/>
                </a:cubicBezTo>
                <a:cubicBezTo>
                  <a:pt x="17" y="57"/>
                  <a:pt x="17" y="57"/>
                  <a:pt x="16" y="57"/>
                </a:cubicBezTo>
                <a:cubicBezTo>
                  <a:pt x="16" y="58"/>
                  <a:pt x="16" y="58"/>
                  <a:pt x="16" y="58"/>
                </a:cubicBezTo>
                <a:cubicBezTo>
                  <a:pt x="8" y="58"/>
                  <a:pt x="8" y="58"/>
                  <a:pt x="8" y="58"/>
                </a:cubicBezTo>
                <a:cubicBezTo>
                  <a:pt x="8" y="58"/>
                  <a:pt x="8" y="58"/>
                  <a:pt x="7" y="57"/>
                </a:cubicBezTo>
                <a:cubicBezTo>
                  <a:pt x="7" y="57"/>
                  <a:pt x="7" y="57"/>
                  <a:pt x="7" y="56"/>
                </a:cubicBezTo>
                <a:cubicBezTo>
                  <a:pt x="9" y="40"/>
                  <a:pt x="9" y="40"/>
                  <a:pt x="9" y="40"/>
                </a:cubicBezTo>
                <a:cubicBezTo>
                  <a:pt x="8" y="39"/>
                  <a:pt x="7" y="38"/>
                  <a:pt x="7" y="36"/>
                </a:cubicBezTo>
                <a:cubicBezTo>
                  <a:pt x="7" y="34"/>
                  <a:pt x="8" y="33"/>
                  <a:pt x="10" y="32"/>
                </a:cubicBezTo>
                <a:cubicBezTo>
                  <a:pt x="10" y="27"/>
                  <a:pt x="11" y="23"/>
                  <a:pt x="13" y="19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5"/>
                  <a:pt x="0" y="15"/>
                  <a:pt x="0" y="14"/>
                </a:cubicBezTo>
                <a:cubicBezTo>
                  <a:pt x="0" y="14"/>
                  <a:pt x="0" y="13"/>
                  <a:pt x="1" y="13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86" y="13"/>
                  <a:pt x="86" y="13"/>
                  <a:pt x="86" y="13"/>
                </a:cubicBezTo>
                <a:cubicBezTo>
                  <a:pt x="87" y="13"/>
                  <a:pt x="87" y="14"/>
                  <a:pt x="87" y="14"/>
                </a:cubicBezTo>
                <a:cubicBezTo>
                  <a:pt x="87" y="15"/>
                  <a:pt x="87" y="15"/>
                  <a:pt x="86" y="15"/>
                </a:cubicBezTo>
                <a:close/>
                <a:moveTo>
                  <a:pt x="68" y="38"/>
                </a:moveTo>
                <a:cubicBezTo>
                  <a:pt x="68" y="44"/>
                  <a:pt x="57" y="48"/>
                  <a:pt x="43" y="48"/>
                </a:cubicBezTo>
                <a:cubicBezTo>
                  <a:pt x="30" y="48"/>
                  <a:pt x="19" y="44"/>
                  <a:pt x="19" y="38"/>
                </a:cubicBezTo>
                <a:cubicBezTo>
                  <a:pt x="20" y="26"/>
                  <a:pt x="20" y="26"/>
                  <a:pt x="20" y="26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3"/>
                  <a:pt x="43" y="34"/>
                  <a:pt x="43" y="34"/>
                </a:cubicBezTo>
                <a:cubicBezTo>
                  <a:pt x="44" y="34"/>
                  <a:pt x="45" y="33"/>
                  <a:pt x="45" y="33"/>
                </a:cubicBezTo>
                <a:cubicBezTo>
                  <a:pt x="67" y="26"/>
                  <a:pt x="67" y="26"/>
                  <a:pt x="67" y="26"/>
                </a:cubicBezTo>
                <a:lnTo>
                  <a:pt x="68" y="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31"/>
          <p:cNvSpPr/>
          <p:nvPr/>
        </p:nvSpPr>
        <p:spPr>
          <a:xfrm>
            <a:off x="10685216" y="4564530"/>
            <a:ext cx="338661" cy="366198"/>
          </a:xfrm>
          <a:custGeom>
            <a:rect b="b" l="l" r="r" t="t"/>
            <a:pathLst>
              <a:path extrusionOk="0" h="68" w="63">
                <a:moveTo>
                  <a:pt x="58" y="58"/>
                </a:moveTo>
                <a:cubicBezTo>
                  <a:pt x="41" y="58"/>
                  <a:pt x="41" y="58"/>
                  <a:pt x="41" y="58"/>
                </a:cubicBezTo>
                <a:cubicBezTo>
                  <a:pt x="41" y="63"/>
                  <a:pt x="37" y="68"/>
                  <a:pt x="31" y="68"/>
                </a:cubicBezTo>
                <a:cubicBezTo>
                  <a:pt x="26" y="68"/>
                  <a:pt x="22" y="63"/>
                  <a:pt x="22" y="58"/>
                </a:cubicBezTo>
                <a:cubicBezTo>
                  <a:pt x="5" y="58"/>
                  <a:pt x="5" y="58"/>
                  <a:pt x="5" y="58"/>
                </a:cubicBezTo>
                <a:cubicBezTo>
                  <a:pt x="2" y="58"/>
                  <a:pt x="0" y="56"/>
                  <a:pt x="0" y="53"/>
                </a:cubicBezTo>
                <a:cubicBezTo>
                  <a:pt x="5" y="48"/>
                  <a:pt x="12" y="40"/>
                  <a:pt x="12" y="22"/>
                </a:cubicBezTo>
                <a:cubicBezTo>
                  <a:pt x="12" y="14"/>
                  <a:pt x="18" y="6"/>
                  <a:pt x="28" y="5"/>
                </a:cubicBezTo>
                <a:cubicBezTo>
                  <a:pt x="28" y="4"/>
                  <a:pt x="28" y="4"/>
                  <a:pt x="28" y="3"/>
                </a:cubicBezTo>
                <a:cubicBezTo>
                  <a:pt x="28" y="1"/>
                  <a:pt x="29" y="0"/>
                  <a:pt x="31" y="0"/>
                </a:cubicBezTo>
                <a:cubicBezTo>
                  <a:pt x="33" y="0"/>
                  <a:pt x="35" y="1"/>
                  <a:pt x="35" y="3"/>
                </a:cubicBezTo>
                <a:cubicBezTo>
                  <a:pt x="35" y="4"/>
                  <a:pt x="35" y="4"/>
                  <a:pt x="35" y="5"/>
                </a:cubicBezTo>
                <a:cubicBezTo>
                  <a:pt x="45" y="6"/>
                  <a:pt x="51" y="14"/>
                  <a:pt x="51" y="22"/>
                </a:cubicBezTo>
                <a:cubicBezTo>
                  <a:pt x="51" y="40"/>
                  <a:pt x="57" y="48"/>
                  <a:pt x="63" y="53"/>
                </a:cubicBezTo>
                <a:cubicBezTo>
                  <a:pt x="63" y="56"/>
                  <a:pt x="61" y="58"/>
                  <a:pt x="58" y="58"/>
                </a:cubicBezTo>
                <a:close/>
                <a:moveTo>
                  <a:pt x="31" y="63"/>
                </a:moveTo>
                <a:cubicBezTo>
                  <a:pt x="28" y="63"/>
                  <a:pt x="26" y="61"/>
                  <a:pt x="26" y="58"/>
                </a:cubicBezTo>
                <a:cubicBezTo>
                  <a:pt x="26" y="58"/>
                  <a:pt x="26" y="57"/>
                  <a:pt x="25" y="57"/>
                </a:cubicBezTo>
                <a:cubicBezTo>
                  <a:pt x="25" y="57"/>
                  <a:pt x="25" y="58"/>
                  <a:pt x="25" y="58"/>
                </a:cubicBezTo>
                <a:cubicBezTo>
                  <a:pt x="25" y="62"/>
                  <a:pt x="28" y="65"/>
                  <a:pt x="31" y="65"/>
                </a:cubicBezTo>
                <a:cubicBezTo>
                  <a:pt x="32" y="65"/>
                  <a:pt x="32" y="64"/>
                  <a:pt x="32" y="64"/>
                </a:cubicBezTo>
                <a:cubicBezTo>
                  <a:pt x="32" y="64"/>
                  <a:pt x="32" y="63"/>
                  <a:pt x="31" y="6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31"/>
          <p:cNvSpPr/>
          <p:nvPr/>
        </p:nvSpPr>
        <p:spPr>
          <a:xfrm>
            <a:off x="10677008" y="2351196"/>
            <a:ext cx="365230" cy="368059"/>
          </a:xfrm>
          <a:custGeom>
            <a:rect b="b" l="l" r="r" t="t"/>
            <a:pathLst>
              <a:path extrusionOk="0" h="63" w="63">
                <a:moveTo>
                  <a:pt x="13" y="42"/>
                </a:moveTo>
                <a:cubicBezTo>
                  <a:pt x="1" y="42"/>
                  <a:pt x="1" y="42"/>
                  <a:pt x="1" y="42"/>
                </a:cubicBezTo>
                <a:cubicBezTo>
                  <a:pt x="0" y="42"/>
                  <a:pt x="0" y="42"/>
                  <a:pt x="0" y="41"/>
                </a:cubicBezTo>
                <a:cubicBezTo>
                  <a:pt x="0" y="40"/>
                  <a:pt x="0" y="40"/>
                  <a:pt x="1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4" y="40"/>
                  <a:pt x="14" y="40"/>
                  <a:pt x="14" y="41"/>
                </a:cubicBezTo>
                <a:cubicBezTo>
                  <a:pt x="14" y="42"/>
                  <a:pt x="14" y="42"/>
                  <a:pt x="13" y="42"/>
                </a:cubicBezTo>
                <a:close/>
                <a:moveTo>
                  <a:pt x="30" y="19"/>
                </a:moveTo>
                <a:cubicBezTo>
                  <a:pt x="19" y="9"/>
                  <a:pt x="19" y="9"/>
                  <a:pt x="19" y="9"/>
                </a:cubicBezTo>
                <a:cubicBezTo>
                  <a:pt x="19" y="8"/>
                  <a:pt x="18" y="8"/>
                  <a:pt x="17" y="8"/>
                </a:cubicBezTo>
                <a:cubicBezTo>
                  <a:pt x="16" y="8"/>
                  <a:pt x="15" y="8"/>
                  <a:pt x="14" y="9"/>
                </a:cubicBezTo>
                <a:cubicBezTo>
                  <a:pt x="9" y="14"/>
                  <a:pt x="9" y="14"/>
                  <a:pt x="9" y="14"/>
                </a:cubicBezTo>
                <a:cubicBezTo>
                  <a:pt x="8" y="15"/>
                  <a:pt x="8" y="16"/>
                  <a:pt x="8" y="17"/>
                </a:cubicBezTo>
                <a:cubicBezTo>
                  <a:pt x="8" y="18"/>
                  <a:pt x="8" y="19"/>
                  <a:pt x="9" y="19"/>
                </a:cubicBezTo>
                <a:cubicBezTo>
                  <a:pt x="19" y="30"/>
                  <a:pt x="19" y="30"/>
                  <a:pt x="19" y="30"/>
                </a:cubicBezTo>
                <a:cubicBezTo>
                  <a:pt x="18" y="39"/>
                  <a:pt x="18" y="39"/>
                  <a:pt x="18" y="39"/>
                </a:cubicBezTo>
                <a:cubicBezTo>
                  <a:pt x="18" y="38"/>
                  <a:pt x="17" y="38"/>
                  <a:pt x="16" y="37"/>
                </a:cubicBezTo>
                <a:cubicBezTo>
                  <a:pt x="4" y="24"/>
                  <a:pt x="4" y="24"/>
                  <a:pt x="4" y="24"/>
                </a:cubicBezTo>
                <a:cubicBezTo>
                  <a:pt x="2" y="22"/>
                  <a:pt x="0" y="20"/>
                  <a:pt x="0" y="17"/>
                </a:cubicBezTo>
                <a:cubicBezTo>
                  <a:pt x="0" y="14"/>
                  <a:pt x="2" y="11"/>
                  <a:pt x="4" y="9"/>
                </a:cubicBezTo>
                <a:cubicBezTo>
                  <a:pt x="9" y="3"/>
                  <a:pt x="9" y="3"/>
                  <a:pt x="9" y="3"/>
                </a:cubicBezTo>
                <a:cubicBezTo>
                  <a:pt x="11" y="1"/>
                  <a:pt x="14" y="0"/>
                  <a:pt x="17" y="0"/>
                </a:cubicBezTo>
                <a:cubicBezTo>
                  <a:pt x="20" y="0"/>
                  <a:pt x="23" y="1"/>
                  <a:pt x="25" y="4"/>
                </a:cubicBezTo>
                <a:cubicBezTo>
                  <a:pt x="37" y="16"/>
                  <a:pt x="37" y="16"/>
                  <a:pt x="37" y="16"/>
                </a:cubicBezTo>
                <a:cubicBezTo>
                  <a:pt x="38" y="17"/>
                  <a:pt x="38" y="18"/>
                  <a:pt x="39" y="18"/>
                </a:cubicBezTo>
                <a:lnTo>
                  <a:pt x="30" y="19"/>
                </a:lnTo>
                <a:close/>
                <a:moveTo>
                  <a:pt x="7" y="58"/>
                </a:moveTo>
                <a:cubicBezTo>
                  <a:pt x="6" y="58"/>
                  <a:pt x="6" y="58"/>
                  <a:pt x="6" y="58"/>
                </a:cubicBezTo>
                <a:cubicBezTo>
                  <a:pt x="6" y="58"/>
                  <a:pt x="5" y="58"/>
                  <a:pt x="5" y="58"/>
                </a:cubicBezTo>
                <a:cubicBezTo>
                  <a:pt x="5" y="57"/>
                  <a:pt x="5" y="56"/>
                  <a:pt x="5" y="5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6"/>
                  <a:pt x="16" y="46"/>
                  <a:pt x="16" y="46"/>
                </a:cubicBezTo>
                <a:cubicBezTo>
                  <a:pt x="17" y="47"/>
                  <a:pt x="17" y="47"/>
                  <a:pt x="16" y="48"/>
                </a:cubicBezTo>
                <a:lnTo>
                  <a:pt x="7" y="58"/>
                </a:lnTo>
                <a:close/>
                <a:moveTo>
                  <a:pt x="23" y="62"/>
                </a:moveTo>
                <a:cubicBezTo>
                  <a:pt x="23" y="62"/>
                  <a:pt x="22" y="63"/>
                  <a:pt x="22" y="63"/>
                </a:cubicBezTo>
                <a:cubicBezTo>
                  <a:pt x="21" y="63"/>
                  <a:pt x="20" y="62"/>
                  <a:pt x="20" y="62"/>
                </a:cubicBezTo>
                <a:cubicBezTo>
                  <a:pt x="20" y="49"/>
                  <a:pt x="20" y="49"/>
                  <a:pt x="20" y="49"/>
                </a:cubicBezTo>
                <a:cubicBezTo>
                  <a:pt x="20" y="49"/>
                  <a:pt x="21" y="48"/>
                  <a:pt x="22" y="48"/>
                </a:cubicBezTo>
                <a:cubicBezTo>
                  <a:pt x="22" y="48"/>
                  <a:pt x="23" y="49"/>
                  <a:pt x="23" y="49"/>
                </a:cubicBezTo>
                <a:lnTo>
                  <a:pt x="23" y="62"/>
                </a:lnTo>
                <a:close/>
                <a:moveTo>
                  <a:pt x="59" y="54"/>
                </a:moveTo>
                <a:cubicBezTo>
                  <a:pt x="54" y="59"/>
                  <a:pt x="54" y="59"/>
                  <a:pt x="54" y="59"/>
                </a:cubicBezTo>
                <a:cubicBezTo>
                  <a:pt x="51" y="61"/>
                  <a:pt x="49" y="62"/>
                  <a:pt x="46" y="62"/>
                </a:cubicBezTo>
                <a:cubicBezTo>
                  <a:pt x="43" y="62"/>
                  <a:pt x="40" y="61"/>
                  <a:pt x="38" y="59"/>
                </a:cubicBezTo>
                <a:cubicBezTo>
                  <a:pt x="25" y="46"/>
                  <a:pt x="25" y="46"/>
                  <a:pt x="25" y="46"/>
                </a:cubicBezTo>
                <a:cubicBezTo>
                  <a:pt x="25" y="46"/>
                  <a:pt x="24" y="45"/>
                  <a:pt x="24" y="44"/>
                </a:cubicBezTo>
                <a:cubicBezTo>
                  <a:pt x="33" y="43"/>
                  <a:pt x="33" y="43"/>
                  <a:pt x="33" y="43"/>
                </a:cubicBezTo>
                <a:cubicBezTo>
                  <a:pt x="43" y="54"/>
                  <a:pt x="43" y="54"/>
                  <a:pt x="43" y="54"/>
                </a:cubicBezTo>
                <a:cubicBezTo>
                  <a:pt x="45" y="55"/>
                  <a:pt x="47" y="55"/>
                  <a:pt x="48" y="54"/>
                </a:cubicBezTo>
                <a:cubicBezTo>
                  <a:pt x="54" y="48"/>
                  <a:pt x="54" y="48"/>
                  <a:pt x="54" y="48"/>
                </a:cubicBezTo>
                <a:cubicBezTo>
                  <a:pt x="55" y="48"/>
                  <a:pt x="55" y="47"/>
                  <a:pt x="55" y="46"/>
                </a:cubicBezTo>
                <a:cubicBezTo>
                  <a:pt x="55" y="45"/>
                  <a:pt x="55" y="44"/>
                  <a:pt x="54" y="43"/>
                </a:cubicBezTo>
                <a:cubicBezTo>
                  <a:pt x="44" y="33"/>
                  <a:pt x="44" y="33"/>
                  <a:pt x="44" y="33"/>
                </a:cubicBezTo>
                <a:cubicBezTo>
                  <a:pt x="44" y="24"/>
                  <a:pt x="44" y="24"/>
                  <a:pt x="44" y="24"/>
                </a:cubicBezTo>
                <a:cubicBezTo>
                  <a:pt x="45" y="24"/>
                  <a:pt x="46" y="25"/>
                  <a:pt x="46" y="25"/>
                </a:cubicBezTo>
                <a:cubicBezTo>
                  <a:pt x="59" y="38"/>
                  <a:pt x="59" y="38"/>
                  <a:pt x="59" y="38"/>
                </a:cubicBezTo>
                <a:cubicBezTo>
                  <a:pt x="61" y="40"/>
                  <a:pt x="62" y="43"/>
                  <a:pt x="62" y="46"/>
                </a:cubicBezTo>
                <a:cubicBezTo>
                  <a:pt x="62" y="49"/>
                  <a:pt x="61" y="52"/>
                  <a:pt x="59" y="54"/>
                </a:cubicBezTo>
                <a:close/>
                <a:moveTo>
                  <a:pt x="42" y="13"/>
                </a:moveTo>
                <a:cubicBezTo>
                  <a:pt x="42" y="14"/>
                  <a:pt x="42" y="14"/>
                  <a:pt x="41" y="14"/>
                </a:cubicBezTo>
                <a:cubicBezTo>
                  <a:pt x="40" y="14"/>
                  <a:pt x="40" y="14"/>
                  <a:pt x="40" y="13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0"/>
                  <a:pt x="40" y="0"/>
                  <a:pt x="41" y="0"/>
                </a:cubicBezTo>
                <a:cubicBezTo>
                  <a:pt x="42" y="0"/>
                  <a:pt x="42" y="0"/>
                  <a:pt x="42" y="1"/>
                </a:cubicBezTo>
                <a:lnTo>
                  <a:pt x="42" y="13"/>
                </a:lnTo>
                <a:close/>
                <a:moveTo>
                  <a:pt x="48" y="16"/>
                </a:moveTo>
                <a:cubicBezTo>
                  <a:pt x="48" y="17"/>
                  <a:pt x="47" y="17"/>
                  <a:pt x="47" y="17"/>
                </a:cubicBezTo>
                <a:cubicBezTo>
                  <a:pt x="47" y="17"/>
                  <a:pt x="47" y="17"/>
                  <a:pt x="46" y="16"/>
                </a:cubicBezTo>
                <a:cubicBezTo>
                  <a:pt x="46" y="16"/>
                  <a:pt x="46" y="15"/>
                  <a:pt x="46" y="15"/>
                </a:cubicBezTo>
                <a:cubicBezTo>
                  <a:pt x="56" y="5"/>
                  <a:pt x="56" y="5"/>
                  <a:pt x="56" y="5"/>
                </a:cubicBezTo>
                <a:cubicBezTo>
                  <a:pt x="56" y="4"/>
                  <a:pt x="57" y="4"/>
                  <a:pt x="58" y="5"/>
                </a:cubicBezTo>
                <a:cubicBezTo>
                  <a:pt x="58" y="5"/>
                  <a:pt x="58" y="6"/>
                  <a:pt x="58" y="7"/>
                </a:cubicBezTo>
                <a:lnTo>
                  <a:pt x="48" y="16"/>
                </a:lnTo>
                <a:close/>
                <a:moveTo>
                  <a:pt x="62" y="23"/>
                </a:moveTo>
                <a:cubicBezTo>
                  <a:pt x="50" y="23"/>
                  <a:pt x="50" y="23"/>
                  <a:pt x="50" y="23"/>
                </a:cubicBezTo>
                <a:cubicBezTo>
                  <a:pt x="49" y="23"/>
                  <a:pt x="48" y="22"/>
                  <a:pt x="48" y="22"/>
                </a:cubicBezTo>
                <a:cubicBezTo>
                  <a:pt x="48" y="21"/>
                  <a:pt x="49" y="20"/>
                  <a:pt x="50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62" y="20"/>
                  <a:pt x="63" y="21"/>
                  <a:pt x="63" y="22"/>
                </a:cubicBezTo>
                <a:cubicBezTo>
                  <a:pt x="63" y="22"/>
                  <a:pt x="62" y="23"/>
                  <a:pt x="62" y="2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31"/>
          <p:cNvSpPr/>
          <p:nvPr/>
        </p:nvSpPr>
        <p:spPr>
          <a:xfrm>
            <a:off x="1284099" y="2337423"/>
            <a:ext cx="380194" cy="381832"/>
          </a:xfrm>
          <a:custGeom>
            <a:rect b="b" l="l" r="r" t="t"/>
            <a:pathLst>
              <a:path extrusionOk="0" h="250" w="249">
                <a:moveTo>
                  <a:pt x="231" y="86"/>
                </a:moveTo>
                <a:cubicBezTo>
                  <a:pt x="198" y="119"/>
                  <a:pt x="198" y="119"/>
                  <a:pt x="198" y="119"/>
                </a:cubicBezTo>
                <a:cubicBezTo>
                  <a:pt x="185" y="131"/>
                  <a:pt x="168" y="136"/>
                  <a:pt x="152" y="131"/>
                </a:cubicBezTo>
                <a:cubicBezTo>
                  <a:pt x="180" y="103"/>
                  <a:pt x="180" y="103"/>
                  <a:pt x="180" y="103"/>
                </a:cubicBezTo>
                <a:cubicBezTo>
                  <a:pt x="180" y="103"/>
                  <a:pt x="180" y="103"/>
                  <a:pt x="181" y="102"/>
                </a:cubicBezTo>
                <a:cubicBezTo>
                  <a:pt x="214" y="69"/>
                  <a:pt x="214" y="69"/>
                  <a:pt x="214" y="69"/>
                </a:cubicBezTo>
                <a:cubicBezTo>
                  <a:pt x="223" y="60"/>
                  <a:pt x="223" y="45"/>
                  <a:pt x="214" y="35"/>
                </a:cubicBezTo>
                <a:cubicBezTo>
                  <a:pt x="205" y="26"/>
                  <a:pt x="190" y="26"/>
                  <a:pt x="181" y="35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19" y="98"/>
                  <a:pt x="119" y="98"/>
                  <a:pt x="119" y="98"/>
                </a:cubicBezTo>
                <a:cubicBezTo>
                  <a:pt x="114" y="82"/>
                  <a:pt x="118" y="64"/>
                  <a:pt x="131" y="52"/>
                </a:cubicBezTo>
                <a:cubicBezTo>
                  <a:pt x="164" y="19"/>
                  <a:pt x="164" y="19"/>
                  <a:pt x="164" y="19"/>
                </a:cubicBezTo>
                <a:cubicBezTo>
                  <a:pt x="183" y="0"/>
                  <a:pt x="212" y="0"/>
                  <a:pt x="231" y="19"/>
                </a:cubicBezTo>
                <a:cubicBezTo>
                  <a:pt x="249" y="37"/>
                  <a:pt x="249" y="67"/>
                  <a:pt x="231" y="86"/>
                </a:cubicBezTo>
                <a:moveTo>
                  <a:pt x="94" y="173"/>
                </a:moveTo>
                <a:cubicBezTo>
                  <a:pt x="94" y="173"/>
                  <a:pt x="94" y="173"/>
                  <a:pt x="94" y="173"/>
                </a:cubicBezTo>
                <a:cubicBezTo>
                  <a:pt x="91" y="176"/>
                  <a:pt x="88" y="177"/>
                  <a:pt x="85" y="177"/>
                </a:cubicBezTo>
                <a:cubicBezTo>
                  <a:pt x="78" y="177"/>
                  <a:pt x="73" y="172"/>
                  <a:pt x="73" y="165"/>
                </a:cubicBezTo>
                <a:cubicBezTo>
                  <a:pt x="73" y="162"/>
                  <a:pt x="75" y="158"/>
                  <a:pt x="77" y="156"/>
                </a:cubicBezTo>
                <a:cubicBezTo>
                  <a:pt x="156" y="77"/>
                  <a:pt x="156" y="77"/>
                  <a:pt x="156" y="77"/>
                </a:cubicBezTo>
                <a:cubicBezTo>
                  <a:pt x="158" y="75"/>
                  <a:pt x="162" y="73"/>
                  <a:pt x="165" y="73"/>
                </a:cubicBezTo>
                <a:cubicBezTo>
                  <a:pt x="172" y="73"/>
                  <a:pt x="177" y="78"/>
                  <a:pt x="177" y="85"/>
                </a:cubicBezTo>
                <a:cubicBezTo>
                  <a:pt x="177" y="88"/>
                  <a:pt x="176" y="91"/>
                  <a:pt x="174" y="93"/>
                </a:cubicBezTo>
                <a:cubicBezTo>
                  <a:pt x="174" y="93"/>
                  <a:pt x="174" y="93"/>
                  <a:pt x="174" y="93"/>
                </a:cubicBezTo>
                <a:lnTo>
                  <a:pt x="94" y="173"/>
                </a:lnTo>
                <a:close/>
                <a:moveTo>
                  <a:pt x="69" y="147"/>
                </a:moveTo>
                <a:cubicBezTo>
                  <a:pt x="35" y="181"/>
                  <a:pt x="35" y="181"/>
                  <a:pt x="35" y="181"/>
                </a:cubicBezTo>
                <a:cubicBezTo>
                  <a:pt x="26" y="190"/>
                  <a:pt x="26" y="205"/>
                  <a:pt x="35" y="214"/>
                </a:cubicBezTo>
                <a:cubicBezTo>
                  <a:pt x="45" y="224"/>
                  <a:pt x="60" y="224"/>
                  <a:pt x="69" y="214"/>
                </a:cubicBezTo>
                <a:cubicBezTo>
                  <a:pt x="102" y="181"/>
                  <a:pt x="102" y="181"/>
                  <a:pt x="102" y="181"/>
                </a:cubicBezTo>
                <a:cubicBezTo>
                  <a:pt x="102" y="181"/>
                  <a:pt x="103" y="180"/>
                  <a:pt x="103" y="180"/>
                </a:cubicBezTo>
                <a:cubicBezTo>
                  <a:pt x="131" y="152"/>
                  <a:pt x="131" y="152"/>
                  <a:pt x="131" y="152"/>
                </a:cubicBezTo>
                <a:cubicBezTo>
                  <a:pt x="135" y="168"/>
                  <a:pt x="131" y="185"/>
                  <a:pt x="119" y="198"/>
                </a:cubicBezTo>
                <a:cubicBezTo>
                  <a:pt x="86" y="231"/>
                  <a:pt x="86" y="231"/>
                  <a:pt x="86" y="231"/>
                </a:cubicBezTo>
                <a:cubicBezTo>
                  <a:pt x="67" y="250"/>
                  <a:pt x="37" y="250"/>
                  <a:pt x="19" y="231"/>
                </a:cubicBezTo>
                <a:cubicBezTo>
                  <a:pt x="0" y="213"/>
                  <a:pt x="0" y="183"/>
                  <a:pt x="19" y="164"/>
                </a:cubicBezTo>
                <a:cubicBezTo>
                  <a:pt x="52" y="131"/>
                  <a:pt x="52" y="131"/>
                  <a:pt x="52" y="131"/>
                </a:cubicBezTo>
                <a:cubicBezTo>
                  <a:pt x="65" y="118"/>
                  <a:pt x="82" y="114"/>
                  <a:pt x="98" y="118"/>
                </a:cubicBezTo>
                <a:cubicBezTo>
                  <a:pt x="69" y="147"/>
                  <a:pt x="69" y="147"/>
                  <a:pt x="69" y="147"/>
                </a:cubicBezTo>
                <a:cubicBezTo>
                  <a:pt x="69" y="147"/>
                  <a:pt x="69" y="147"/>
                  <a:pt x="69" y="147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9" name="Google Shape;599;p3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4650" y="1572533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0" name="Google Shape;600;p31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48519" y="1572533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1" name="Google Shape;601;p31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74650" y="3652027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2" name="Google Shape;602;p31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48519" y="3652027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603" name="Google Shape;603;p31"/>
          <p:cNvGrpSpPr/>
          <p:nvPr/>
        </p:nvGrpSpPr>
        <p:grpSpPr>
          <a:xfrm>
            <a:off x="1676554" y="2912349"/>
            <a:ext cx="2473855" cy="1479086"/>
            <a:chOff x="7692478" y="1678126"/>
            <a:chExt cx="2473855" cy="1479086"/>
          </a:xfrm>
        </p:grpSpPr>
        <p:sp>
          <p:nvSpPr>
            <p:cNvPr id="604" name="Google Shape;604;p31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 We know visual stories are amplified with the right words.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05" name="Google Shape;605;p3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Implementation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06" name="Google Shape;606;p31"/>
          <p:cNvGrpSpPr/>
          <p:nvPr/>
        </p:nvGrpSpPr>
        <p:grpSpPr>
          <a:xfrm>
            <a:off x="8084856" y="2912349"/>
            <a:ext cx="2473855" cy="1479086"/>
            <a:chOff x="7692478" y="1678126"/>
            <a:chExt cx="2473855" cy="1479086"/>
          </a:xfrm>
        </p:grpSpPr>
        <p:sp>
          <p:nvSpPr>
            <p:cNvPr id="607" name="Google Shape;607;p31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 We know visual stories are amplified with the right words.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08" name="Google Shape;608;p3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Quality Assurance 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09" name="Google Shape;609;p31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0" name="Google Shape;610;p31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1" name="Google Shape;611;p31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3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2078038"/>
            <a:ext cx="4457700" cy="2698750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18" name="Google Shape;618;p32"/>
          <p:cNvSpPr/>
          <p:nvPr/>
        </p:nvSpPr>
        <p:spPr>
          <a:xfrm>
            <a:off x="3888945" y="2064536"/>
            <a:ext cx="1700726" cy="2698985"/>
          </a:xfrm>
          <a:custGeom>
            <a:rect b="b" l="l" r="r" t="t"/>
            <a:pathLst>
              <a:path extrusionOk="0" h="21607" w="21600">
                <a:moveTo>
                  <a:pt x="0" y="7"/>
                </a:moveTo>
                <a:lnTo>
                  <a:pt x="11937" y="21607"/>
                </a:lnTo>
                <a:lnTo>
                  <a:pt x="21600" y="10558"/>
                </a:lnTo>
                <a:lnTo>
                  <a:pt x="11937" y="0"/>
                </a:lnTo>
                <a:lnTo>
                  <a:pt x="0" y="7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9" name="Google Shape;619;p32"/>
          <p:cNvSpPr/>
          <p:nvPr/>
        </p:nvSpPr>
        <p:spPr>
          <a:xfrm flipH="1" rot="10800000">
            <a:off x="3892750" y="2083585"/>
            <a:ext cx="1704198" cy="2703530"/>
          </a:xfrm>
          <a:custGeom>
            <a:rect b="b" l="l" r="r" t="t"/>
            <a:pathLst>
              <a:path extrusionOk="0" h="21521" w="21563">
                <a:moveTo>
                  <a:pt x="0" y="29"/>
                </a:moveTo>
                <a:lnTo>
                  <a:pt x="11774" y="21521"/>
                </a:lnTo>
                <a:lnTo>
                  <a:pt x="21563" y="11094"/>
                </a:lnTo>
                <a:lnTo>
                  <a:pt x="11798" y="0"/>
                </a:lnTo>
                <a:lnTo>
                  <a:pt x="0" y="29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4444629" y="2936364"/>
            <a:ext cx="883612" cy="980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Process!</a:t>
            </a:r>
            <a:endParaRPr b="0" i="0" sz="16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1" name="Google Shape;621;p32"/>
          <p:cNvSpPr txBox="1"/>
          <p:nvPr/>
        </p:nvSpPr>
        <p:spPr>
          <a:xfrm>
            <a:off x="6219218" y="2737133"/>
            <a:ext cx="5131577" cy="95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Click on the button under the  presentation preview that says "Use as  Google Slides Theme".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You will get a copy of this document on  your Google Drive and will be able to  edit, add or delete slides.</a:t>
            </a:r>
            <a:endParaRPr b="0" i="0" sz="12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2" name="Google Shape;622;p32"/>
          <p:cNvSpPr txBox="1"/>
          <p:nvPr/>
        </p:nvSpPr>
        <p:spPr>
          <a:xfrm>
            <a:off x="6219218" y="2341526"/>
            <a:ext cx="5177445" cy="4063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Arts &amp; Culture</a:t>
            </a:r>
            <a:endParaRPr b="1" i="0" sz="1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23" name="Google Shape;623;p32"/>
          <p:cNvGrpSpPr/>
          <p:nvPr/>
        </p:nvGrpSpPr>
        <p:grpSpPr>
          <a:xfrm>
            <a:off x="6310926" y="3874410"/>
            <a:ext cx="5039869" cy="906355"/>
            <a:chOff x="956532" y="1988840"/>
            <a:chExt cx="10525818" cy="1798638"/>
          </a:xfrm>
        </p:grpSpPr>
        <p:sp>
          <p:nvSpPr>
            <p:cNvPr id="624" name="Google Shape;624;p32"/>
            <p:cNvSpPr/>
            <p:nvPr/>
          </p:nvSpPr>
          <p:spPr>
            <a:xfrm>
              <a:off x="956532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Think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5" name="Google Shape;625;p32"/>
            <p:cNvSpPr/>
            <p:nvPr/>
          </p:nvSpPr>
          <p:spPr>
            <a:xfrm>
              <a:off x="3138327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Make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6" name="Google Shape;626;p32"/>
            <p:cNvSpPr/>
            <p:nvPr/>
          </p:nvSpPr>
          <p:spPr>
            <a:xfrm>
              <a:off x="5320123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Check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7" name="Google Shape;627;p32"/>
            <p:cNvSpPr/>
            <p:nvPr/>
          </p:nvSpPr>
          <p:spPr>
            <a:xfrm>
              <a:off x="7501918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Design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8" name="Google Shape;628;p32"/>
            <p:cNvSpPr/>
            <p:nvPr/>
          </p:nvSpPr>
          <p:spPr>
            <a:xfrm>
              <a:off x="9683711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Future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29" name="Google Shape;629;p32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Google Shape;637;p33"/>
          <p:cNvGrpSpPr/>
          <p:nvPr/>
        </p:nvGrpSpPr>
        <p:grpSpPr>
          <a:xfrm>
            <a:off x="4086480" y="2129345"/>
            <a:ext cx="3643178" cy="2905656"/>
            <a:chOff x="2328644" y="2419213"/>
            <a:chExt cx="3105527" cy="2476848"/>
          </a:xfrm>
        </p:grpSpPr>
        <p:sp>
          <p:nvSpPr>
            <p:cNvPr id="638" name="Google Shape;638;p33"/>
            <p:cNvSpPr/>
            <p:nvPr/>
          </p:nvSpPr>
          <p:spPr>
            <a:xfrm>
              <a:off x="4658050" y="2593349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4783841" y="2745286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4842626" y="3179388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4842626" y="33395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4842626" y="3499666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4842626" y="2856277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4898771" y="4436129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4924603" y="4461961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3813525" y="2593349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3939316" y="2745286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3998101" y="3179388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3998101" y="33395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3998101" y="3499666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3998101" y="2856277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4054246" y="4436129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4080078" y="4461961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4" name="Google Shape;654;p33"/>
            <p:cNvSpPr/>
            <p:nvPr/>
          </p:nvSpPr>
          <p:spPr>
            <a:xfrm rot="1120820">
              <a:off x="2676966" y="2482851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5" name="Google Shape;655;p33"/>
            <p:cNvSpPr/>
            <p:nvPr/>
          </p:nvSpPr>
          <p:spPr>
            <a:xfrm rot="1120820">
              <a:off x="2884283" y="2648197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6" name="Google Shape;656;p33"/>
            <p:cNvSpPr/>
            <p:nvPr/>
          </p:nvSpPr>
          <p:spPr>
            <a:xfrm rot="1120820">
              <a:off x="3035022" y="3097424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7" name="Google Shape;657;p33"/>
            <p:cNvSpPr/>
            <p:nvPr/>
          </p:nvSpPr>
          <p:spPr>
            <a:xfrm rot="1120820">
              <a:off x="2983731" y="32491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8" name="Google Shape;658;p33"/>
            <p:cNvSpPr/>
            <p:nvPr/>
          </p:nvSpPr>
          <p:spPr>
            <a:xfrm rot="1120820">
              <a:off x="2932441" y="3400830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9" name="Google Shape;659;p33"/>
            <p:cNvSpPr/>
            <p:nvPr/>
          </p:nvSpPr>
          <p:spPr>
            <a:xfrm rot="1120820">
              <a:off x="3132980" y="2790425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0" name="Google Shape;660;p33"/>
            <p:cNvSpPr/>
            <p:nvPr/>
          </p:nvSpPr>
          <p:spPr>
            <a:xfrm rot="1120820">
              <a:off x="2649041" y="4281445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1" name="Google Shape;661;p33"/>
            <p:cNvSpPr/>
            <p:nvPr/>
          </p:nvSpPr>
          <p:spPr>
            <a:xfrm rot="1120820">
              <a:off x="2674873" y="4307277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62" name="Google Shape;662;p33"/>
          <p:cNvGrpSpPr/>
          <p:nvPr/>
        </p:nvGrpSpPr>
        <p:grpSpPr>
          <a:xfrm>
            <a:off x="1368160" y="3264544"/>
            <a:ext cx="2473855" cy="1464852"/>
            <a:chOff x="7692478" y="1678126"/>
            <a:chExt cx="2473855" cy="1464852"/>
          </a:xfrm>
        </p:grpSpPr>
        <p:sp>
          <p:nvSpPr>
            <p:cNvPr id="663" name="Google Shape;663;p33"/>
            <p:cNvSpPr/>
            <p:nvPr/>
          </p:nvSpPr>
          <p:spPr>
            <a:xfrm>
              <a:off x="7692478" y="2030750"/>
              <a:ext cx="2473855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Forum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65" name="Google Shape;665;p33"/>
          <p:cNvSpPr/>
          <p:nvPr/>
        </p:nvSpPr>
        <p:spPr>
          <a:xfrm>
            <a:off x="2097830" y="2138440"/>
            <a:ext cx="1014514" cy="1014514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66" name="Google Shape;666;p33"/>
          <p:cNvSpPr/>
          <p:nvPr/>
        </p:nvSpPr>
        <p:spPr>
          <a:xfrm>
            <a:off x="2304850" y="2345460"/>
            <a:ext cx="600476" cy="600476"/>
          </a:xfrm>
          <a:custGeom>
            <a:rect b="b" l="l" r="r" t="t"/>
            <a:pathLst>
              <a:path extrusionOk="0" h="338138" w="338138">
                <a:moveTo>
                  <a:pt x="157638" y="144463"/>
                </a:moveTo>
                <a:cubicBezTo>
                  <a:pt x="160273" y="144463"/>
                  <a:pt x="162908" y="145790"/>
                  <a:pt x="165544" y="148443"/>
                </a:cubicBezTo>
                <a:cubicBezTo>
                  <a:pt x="165544" y="148443"/>
                  <a:pt x="165544" y="148443"/>
                  <a:pt x="249865" y="233341"/>
                </a:cubicBezTo>
                <a:cubicBezTo>
                  <a:pt x="249865" y="233341"/>
                  <a:pt x="249865" y="233341"/>
                  <a:pt x="280167" y="232015"/>
                </a:cubicBezTo>
                <a:cubicBezTo>
                  <a:pt x="282803" y="232015"/>
                  <a:pt x="285438" y="233341"/>
                  <a:pt x="286755" y="234668"/>
                </a:cubicBezTo>
                <a:cubicBezTo>
                  <a:pt x="286755" y="234668"/>
                  <a:pt x="286755" y="234668"/>
                  <a:pt x="335503" y="283750"/>
                </a:cubicBezTo>
                <a:cubicBezTo>
                  <a:pt x="338138" y="286403"/>
                  <a:pt x="338138" y="289056"/>
                  <a:pt x="338138" y="293036"/>
                </a:cubicBezTo>
                <a:cubicBezTo>
                  <a:pt x="336821" y="295689"/>
                  <a:pt x="334186" y="298342"/>
                  <a:pt x="330233" y="298342"/>
                </a:cubicBezTo>
                <a:cubicBezTo>
                  <a:pt x="330233" y="298342"/>
                  <a:pt x="330233" y="298342"/>
                  <a:pt x="311788" y="303648"/>
                </a:cubicBezTo>
                <a:cubicBezTo>
                  <a:pt x="307835" y="303648"/>
                  <a:pt x="305200" y="306301"/>
                  <a:pt x="303883" y="310281"/>
                </a:cubicBezTo>
                <a:cubicBezTo>
                  <a:pt x="303883" y="310281"/>
                  <a:pt x="303883" y="310281"/>
                  <a:pt x="299930" y="331505"/>
                </a:cubicBezTo>
                <a:cubicBezTo>
                  <a:pt x="298613" y="334158"/>
                  <a:pt x="295978" y="336812"/>
                  <a:pt x="293343" y="338138"/>
                </a:cubicBezTo>
                <a:cubicBezTo>
                  <a:pt x="292025" y="338138"/>
                  <a:pt x="292025" y="338138"/>
                  <a:pt x="290708" y="338138"/>
                </a:cubicBezTo>
                <a:cubicBezTo>
                  <a:pt x="288073" y="338138"/>
                  <a:pt x="285438" y="336812"/>
                  <a:pt x="284120" y="335485"/>
                </a:cubicBezTo>
                <a:cubicBezTo>
                  <a:pt x="284120" y="335485"/>
                  <a:pt x="284120" y="335485"/>
                  <a:pt x="235372" y="286403"/>
                </a:cubicBezTo>
                <a:cubicBezTo>
                  <a:pt x="232737" y="283750"/>
                  <a:pt x="232737" y="281097"/>
                  <a:pt x="232737" y="279770"/>
                </a:cubicBezTo>
                <a:cubicBezTo>
                  <a:pt x="232737" y="279770"/>
                  <a:pt x="232737" y="279770"/>
                  <a:pt x="234054" y="249260"/>
                </a:cubicBezTo>
                <a:cubicBezTo>
                  <a:pt x="234054" y="249260"/>
                  <a:pt x="234054" y="249260"/>
                  <a:pt x="149733" y="164361"/>
                </a:cubicBezTo>
                <a:cubicBezTo>
                  <a:pt x="144463" y="159055"/>
                  <a:pt x="144463" y="152422"/>
                  <a:pt x="149733" y="148443"/>
                </a:cubicBezTo>
                <a:cubicBezTo>
                  <a:pt x="151051" y="145790"/>
                  <a:pt x="155003" y="144463"/>
                  <a:pt x="157638" y="144463"/>
                </a:cubicBezTo>
                <a:close/>
                <a:moveTo>
                  <a:pt x="145922" y="120650"/>
                </a:moveTo>
                <a:cubicBezTo>
                  <a:pt x="157893" y="120650"/>
                  <a:pt x="167203" y="128373"/>
                  <a:pt x="169863" y="137383"/>
                </a:cubicBezTo>
                <a:cubicBezTo>
                  <a:pt x="167203" y="134809"/>
                  <a:pt x="161883" y="133522"/>
                  <a:pt x="157893" y="133522"/>
                </a:cubicBezTo>
                <a:cubicBezTo>
                  <a:pt x="151242" y="133522"/>
                  <a:pt x="145922" y="136096"/>
                  <a:pt x="141931" y="141245"/>
                </a:cubicBezTo>
                <a:cubicBezTo>
                  <a:pt x="133951" y="147680"/>
                  <a:pt x="132620" y="160552"/>
                  <a:pt x="137941" y="168275"/>
                </a:cubicBezTo>
                <a:cubicBezTo>
                  <a:pt x="128630" y="165701"/>
                  <a:pt x="120650" y="156691"/>
                  <a:pt x="120650" y="145106"/>
                </a:cubicBezTo>
                <a:cubicBezTo>
                  <a:pt x="120650" y="132234"/>
                  <a:pt x="132620" y="120650"/>
                  <a:pt x="145922" y="120650"/>
                </a:cubicBezTo>
                <a:close/>
                <a:moveTo>
                  <a:pt x="146051" y="60325"/>
                </a:moveTo>
                <a:cubicBezTo>
                  <a:pt x="192063" y="60325"/>
                  <a:pt x="230188" y="98810"/>
                  <a:pt x="230188" y="145257"/>
                </a:cubicBezTo>
                <a:cubicBezTo>
                  <a:pt x="230188" y="159854"/>
                  <a:pt x="226244" y="174452"/>
                  <a:pt x="219671" y="186395"/>
                </a:cubicBezTo>
                <a:lnTo>
                  <a:pt x="193378" y="161181"/>
                </a:lnTo>
                <a:cubicBezTo>
                  <a:pt x="196007" y="155873"/>
                  <a:pt x="196007" y="150565"/>
                  <a:pt x="196007" y="145257"/>
                </a:cubicBezTo>
                <a:cubicBezTo>
                  <a:pt x="196007" y="117388"/>
                  <a:pt x="173658" y="94828"/>
                  <a:pt x="146051" y="94828"/>
                </a:cubicBezTo>
                <a:cubicBezTo>
                  <a:pt x="118443" y="94828"/>
                  <a:pt x="96094" y="117388"/>
                  <a:pt x="96094" y="145257"/>
                </a:cubicBezTo>
                <a:cubicBezTo>
                  <a:pt x="96094" y="173125"/>
                  <a:pt x="118443" y="195685"/>
                  <a:pt x="146051" y="195685"/>
                </a:cubicBezTo>
                <a:cubicBezTo>
                  <a:pt x="151309" y="195685"/>
                  <a:pt x="156568" y="194358"/>
                  <a:pt x="161827" y="193031"/>
                </a:cubicBezTo>
                <a:cubicBezTo>
                  <a:pt x="161827" y="193031"/>
                  <a:pt x="161827" y="193031"/>
                  <a:pt x="188119" y="219572"/>
                </a:cubicBezTo>
                <a:cubicBezTo>
                  <a:pt x="174973" y="226207"/>
                  <a:pt x="161827" y="230188"/>
                  <a:pt x="146051" y="230188"/>
                </a:cubicBezTo>
                <a:cubicBezTo>
                  <a:pt x="100038" y="230188"/>
                  <a:pt x="61913" y="191703"/>
                  <a:pt x="61913" y="145257"/>
                </a:cubicBezTo>
                <a:cubicBezTo>
                  <a:pt x="61913" y="98810"/>
                  <a:pt x="100038" y="60325"/>
                  <a:pt x="146051" y="60325"/>
                </a:cubicBezTo>
                <a:close/>
                <a:moveTo>
                  <a:pt x="145257" y="0"/>
                </a:moveTo>
                <a:cubicBezTo>
                  <a:pt x="225808" y="0"/>
                  <a:pt x="290513" y="64705"/>
                  <a:pt x="290513" y="145257"/>
                </a:cubicBezTo>
                <a:cubicBezTo>
                  <a:pt x="290513" y="172987"/>
                  <a:pt x="282590" y="199398"/>
                  <a:pt x="269385" y="221846"/>
                </a:cubicBezTo>
                <a:cubicBezTo>
                  <a:pt x="269385" y="221846"/>
                  <a:pt x="269385" y="221846"/>
                  <a:pt x="254859" y="221846"/>
                </a:cubicBezTo>
                <a:cubicBezTo>
                  <a:pt x="254859" y="221846"/>
                  <a:pt x="254859" y="221846"/>
                  <a:pt x="239013" y="206000"/>
                </a:cubicBezTo>
                <a:cubicBezTo>
                  <a:pt x="249577" y="188833"/>
                  <a:pt x="256180" y="167705"/>
                  <a:pt x="256180" y="145257"/>
                </a:cubicBezTo>
                <a:cubicBezTo>
                  <a:pt x="256180" y="84513"/>
                  <a:pt x="207321" y="34333"/>
                  <a:pt x="145257" y="34333"/>
                </a:cubicBezTo>
                <a:cubicBezTo>
                  <a:pt x="84513" y="34333"/>
                  <a:pt x="34333" y="84513"/>
                  <a:pt x="34333" y="145257"/>
                </a:cubicBezTo>
                <a:cubicBezTo>
                  <a:pt x="34333" y="207321"/>
                  <a:pt x="84513" y="256180"/>
                  <a:pt x="145257" y="256180"/>
                </a:cubicBezTo>
                <a:cubicBezTo>
                  <a:pt x="167705" y="256180"/>
                  <a:pt x="188834" y="249577"/>
                  <a:pt x="206000" y="239013"/>
                </a:cubicBezTo>
                <a:cubicBezTo>
                  <a:pt x="206000" y="239013"/>
                  <a:pt x="206000" y="239013"/>
                  <a:pt x="221847" y="254859"/>
                </a:cubicBezTo>
                <a:cubicBezTo>
                  <a:pt x="221847" y="254859"/>
                  <a:pt x="221847" y="254859"/>
                  <a:pt x="221847" y="269385"/>
                </a:cubicBezTo>
                <a:cubicBezTo>
                  <a:pt x="199398" y="282590"/>
                  <a:pt x="172988" y="290513"/>
                  <a:pt x="145257" y="290513"/>
                </a:cubicBezTo>
                <a:cubicBezTo>
                  <a:pt x="64705" y="290513"/>
                  <a:pt x="0" y="225808"/>
                  <a:pt x="0" y="145257"/>
                </a:cubicBezTo>
                <a:cubicBezTo>
                  <a:pt x="0" y="64705"/>
                  <a:pt x="64705" y="0"/>
                  <a:pt x="1452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67" name="Google Shape;667;p33"/>
          <p:cNvGrpSpPr/>
          <p:nvPr/>
        </p:nvGrpSpPr>
        <p:grpSpPr>
          <a:xfrm>
            <a:off x="8349985" y="3264544"/>
            <a:ext cx="2473855" cy="1479086"/>
            <a:chOff x="7692478" y="1678126"/>
            <a:chExt cx="2473855" cy="1479086"/>
          </a:xfrm>
        </p:grpSpPr>
        <p:sp>
          <p:nvSpPr>
            <p:cNvPr id="668" name="Google Shape;668;p33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Pricing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70" name="Google Shape;670;p33"/>
          <p:cNvSpPr/>
          <p:nvPr/>
        </p:nvSpPr>
        <p:spPr>
          <a:xfrm>
            <a:off x="9079655" y="2138440"/>
            <a:ext cx="1014514" cy="1014514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1" name="Google Shape;671;p33"/>
          <p:cNvSpPr/>
          <p:nvPr/>
        </p:nvSpPr>
        <p:spPr>
          <a:xfrm>
            <a:off x="9286675" y="2348333"/>
            <a:ext cx="600476" cy="594730"/>
          </a:xfrm>
          <a:custGeom>
            <a:rect b="b" l="l" r="r" t="t"/>
            <a:pathLst>
              <a:path extrusionOk="0" h="328613" w="331788">
                <a:moveTo>
                  <a:pt x="292147" y="109538"/>
                </a:moveTo>
                <a:cubicBezTo>
                  <a:pt x="311524" y="109538"/>
                  <a:pt x="327025" y="126291"/>
                  <a:pt x="327025" y="145621"/>
                </a:cubicBezTo>
                <a:cubicBezTo>
                  <a:pt x="327025" y="145621"/>
                  <a:pt x="327025" y="145621"/>
                  <a:pt x="327025" y="229385"/>
                </a:cubicBezTo>
                <a:cubicBezTo>
                  <a:pt x="327025" y="248715"/>
                  <a:pt x="311524" y="264179"/>
                  <a:pt x="293438" y="264179"/>
                </a:cubicBezTo>
                <a:cubicBezTo>
                  <a:pt x="293438" y="264179"/>
                  <a:pt x="293438" y="264179"/>
                  <a:pt x="252101" y="264179"/>
                </a:cubicBezTo>
                <a:cubicBezTo>
                  <a:pt x="252101" y="264179"/>
                  <a:pt x="252101" y="264179"/>
                  <a:pt x="252101" y="319593"/>
                </a:cubicBezTo>
                <a:cubicBezTo>
                  <a:pt x="252101" y="324747"/>
                  <a:pt x="248226" y="328613"/>
                  <a:pt x="243059" y="328613"/>
                </a:cubicBezTo>
                <a:cubicBezTo>
                  <a:pt x="243059" y="328613"/>
                  <a:pt x="243059" y="328613"/>
                  <a:pt x="205596" y="328613"/>
                </a:cubicBezTo>
                <a:cubicBezTo>
                  <a:pt x="199138" y="328613"/>
                  <a:pt x="195262" y="324747"/>
                  <a:pt x="195262" y="319593"/>
                </a:cubicBezTo>
                <a:cubicBezTo>
                  <a:pt x="195262" y="319593"/>
                  <a:pt x="195262" y="319593"/>
                  <a:pt x="195262" y="235829"/>
                </a:cubicBezTo>
                <a:cubicBezTo>
                  <a:pt x="195262" y="220364"/>
                  <a:pt x="208180" y="207478"/>
                  <a:pt x="224973" y="207478"/>
                </a:cubicBezTo>
                <a:cubicBezTo>
                  <a:pt x="224973" y="207478"/>
                  <a:pt x="224973" y="207478"/>
                  <a:pt x="255976" y="207478"/>
                </a:cubicBezTo>
                <a:cubicBezTo>
                  <a:pt x="255976" y="207478"/>
                  <a:pt x="255976" y="207478"/>
                  <a:pt x="255976" y="145621"/>
                </a:cubicBezTo>
                <a:cubicBezTo>
                  <a:pt x="255976" y="126291"/>
                  <a:pt x="271478" y="109538"/>
                  <a:pt x="292147" y="109538"/>
                </a:cubicBezTo>
                <a:close/>
                <a:moveTo>
                  <a:pt x="38473" y="109538"/>
                </a:moveTo>
                <a:cubicBezTo>
                  <a:pt x="59391" y="109538"/>
                  <a:pt x="75079" y="126291"/>
                  <a:pt x="75079" y="145621"/>
                </a:cubicBezTo>
                <a:cubicBezTo>
                  <a:pt x="75079" y="145621"/>
                  <a:pt x="75079" y="145621"/>
                  <a:pt x="75079" y="207478"/>
                </a:cubicBezTo>
                <a:cubicBezTo>
                  <a:pt x="75079" y="207478"/>
                  <a:pt x="75079" y="207478"/>
                  <a:pt x="106456" y="207478"/>
                </a:cubicBezTo>
                <a:cubicBezTo>
                  <a:pt x="123451" y="207478"/>
                  <a:pt x="136525" y="220364"/>
                  <a:pt x="136525" y="235829"/>
                </a:cubicBezTo>
                <a:cubicBezTo>
                  <a:pt x="136525" y="235829"/>
                  <a:pt x="136525" y="235829"/>
                  <a:pt x="136525" y="319593"/>
                </a:cubicBezTo>
                <a:cubicBezTo>
                  <a:pt x="136525" y="324747"/>
                  <a:pt x="132603" y="328613"/>
                  <a:pt x="126066" y="328613"/>
                </a:cubicBezTo>
                <a:cubicBezTo>
                  <a:pt x="126066" y="328613"/>
                  <a:pt x="126066" y="328613"/>
                  <a:pt x="88153" y="328613"/>
                </a:cubicBezTo>
                <a:cubicBezTo>
                  <a:pt x="82923" y="328613"/>
                  <a:pt x="79001" y="324747"/>
                  <a:pt x="79001" y="319593"/>
                </a:cubicBezTo>
                <a:cubicBezTo>
                  <a:pt x="79001" y="319593"/>
                  <a:pt x="79001" y="319593"/>
                  <a:pt x="79001" y="264179"/>
                </a:cubicBezTo>
                <a:cubicBezTo>
                  <a:pt x="79001" y="264179"/>
                  <a:pt x="79001" y="264179"/>
                  <a:pt x="37166" y="264179"/>
                </a:cubicBezTo>
                <a:cubicBezTo>
                  <a:pt x="18863" y="264179"/>
                  <a:pt x="3175" y="248715"/>
                  <a:pt x="3175" y="229385"/>
                </a:cubicBezTo>
                <a:cubicBezTo>
                  <a:pt x="3175" y="229385"/>
                  <a:pt x="3175" y="229385"/>
                  <a:pt x="3175" y="145621"/>
                </a:cubicBezTo>
                <a:cubicBezTo>
                  <a:pt x="3175" y="126291"/>
                  <a:pt x="18863" y="109538"/>
                  <a:pt x="38473" y="109538"/>
                </a:cubicBezTo>
                <a:close/>
                <a:moveTo>
                  <a:pt x="160734" y="88900"/>
                </a:moveTo>
                <a:cubicBezTo>
                  <a:pt x="160734" y="88900"/>
                  <a:pt x="160734" y="88900"/>
                  <a:pt x="171053" y="88900"/>
                </a:cubicBezTo>
                <a:cubicBezTo>
                  <a:pt x="172343" y="88900"/>
                  <a:pt x="173633" y="90195"/>
                  <a:pt x="173633" y="90195"/>
                </a:cubicBezTo>
                <a:cubicBezTo>
                  <a:pt x="174923" y="92785"/>
                  <a:pt x="176213" y="94080"/>
                  <a:pt x="174923" y="95375"/>
                </a:cubicBezTo>
                <a:cubicBezTo>
                  <a:pt x="174923" y="95375"/>
                  <a:pt x="174923" y="95375"/>
                  <a:pt x="169763" y="103146"/>
                </a:cubicBezTo>
                <a:cubicBezTo>
                  <a:pt x="169763" y="103146"/>
                  <a:pt x="169763" y="103146"/>
                  <a:pt x="172343" y="123867"/>
                </a:cubicBezTo>
                <a:cubicBezTo>
                  <a:pt x="172343" y="123867"/>
                  <a:pt x="172343" y="123867"/>
                  <a:pt x="167184" y="136818"/>
                </a:cubicBezTo>
                <a:cubicBezTo>
                  <a:pt x="167184" y="138113"/>
                  <a:pt x="164604" y="138113"/>
                  <a:pt x="164604" y="136818"/>
                </a:cubicBezTo>
                <a:cubicBezTo>
                  <a:pt x="164604" y="136818"/>
                  <a:pt x="164604" y="136818"/>
                  <a:pt x="159444" y="123867"/>
                </a:cubicBezTo>
                <a:cubicBezTo>
                  <a:pt x="159444" y="123867"/>
                  <a:pt x="159444" y="123867"/>
                  <a:pt x="162024" y="103146"/>
                </a:cubicBezTo>
                <a:cubicBezTo>
                  <a:pt x="162024" y="103146"/>
                  <a:pt x="162024" y="103146"/>
                  <a:pt x="156865" y="95375"/>
                </a:cubicBezTo>
                <a:cubicBezTo>
                  <a:pt x="155575" y="94080"/>
                  <a:pt x="156865" y="92785"/>
                  <a:pt x="158155" y="90195"/>
                </a:cubicBezTo>
                <a:cubicBezTo>
                  <a:pt x="158155" y="90195"/>
                  <a:pt x="159444" y="88900"/>
                  <a:pt x="160734" y="88900"/>
                </a:cubicBezTo>
                <a:close/>
                <a:moveTo>
                  <a:pt x="136182" y="88900"/>
                </a:moveTo>
                <a:cubicBezTo>
                  <a:pt x="137474" y="88900"/>
                  <a:pt x="138766" y="90201"/>
                  <a:pt x="138766" y="91502"/>
                </a:cubicBezTo>
                <a:cubicBezTo>
                  <a:pt x="138766" y="91502"/>
                  <a:pt x="138766" y="91502"/>
                  <a:pt x="165893" y="165652"/>
                </a:cubicBezTo>
                <a:cubicBezTo>
                  <a:pt x="165893" y="165652"/>
                  <a:pt x="165893" y="165652"/>
                  <a:pt x="193021" y="91502"/>
                </a:cubicBezTo>
                <a:cubicBezTo>
                  <a:pt x="193021" y="90201"/>
                  <a:pt x="195605" y="88900"/>
                  <a:pt x="196897" y="90201"/>
                </a:cubicBezTo>
                <a:cubicBezTo>
                  <a:pt x="196897" y="90201"/>
                  <a:pt x="196897" y="90201"/>
                  <a:pt x="208523" y="92802"/>
                </a:cubicBezTo>
                <a:cubicBezTo>
                  <a:pt x="222733" y="98006"/>
                  <a:pt x="231775" y="111015"/>
                  <a:pt x="231775" y="125325"/>
                </a:cubicBezTo>
                <a:cubicBezTo>
                  <a:pt x="231775" y="125325"/>
                  <a:pt x="231775" y="125325"/>
                  <a:pt x="231775" y="176059"/>
                </a:cubicBezTo>
                <a:cubicBezTo>
                  <a:pt x="231775" y="179961"/>
                  <a:pt x="229192" y="182563"/>
                  <a:pt x="226608" y="182563"/>
                </a:cubicBezTo>
                <a:cubicBezTo>
                  <a:pt x="226608" y="182563"/>
                  <a:pt x="226608" y="182563"/>
                  <a:pt x="105179" y="182563"/>
                </a:cubicBezTo>
                <a:cubicBezTo>
                  <a:pt x="102595" y="182563"/>
                  <a:pt x="100012" y="179961"/>
                  <a:pt x="100012" y="176059"/>
                </a:cubicBezTo>
                <a:cubicBezTo>
                  <a:pt x="100012" y="176059"/>
                  <a:pt x="100012" y="176059"/>
                  <a:pt x="100012" y="125325"/>
                </a:cubicBezTo>
                <a:cubicBezTo>
                  <a:pt x="100012" y="111015"/>
                  <a:pt x="109054" y="98006"/>
                  <a:pt x="123264" y="92802"/>
                </a:cubicBezTo>
                <a:cubicBezTo>
                  <a:pt x="123264" y="92802"/>
                  <a:pt x="123264" y="92802"/>
                  <a:pt x="134890" y="90201"/>
                </a:cubicBezTo>
                <a:cubicBezTo>
                  <a:pt x="134890" y="88900"/>
                  <a:pt x="134890" y="88900"/>
                  <a:pt x="136182" y="88900"/>
                </a:cubicBezTo>
                <a:close/>
                <a:moveTo>
                  <a:pt x="292100" y="19050"/>
                </a:moveTo>
                <a:cubicBezTo>
                  <a:pt x="314019" y="19050"/>
                  <a:pt x="331788" y="36819"/>
                  <a:pt x="331788" y="58738"/>
                </a:cubicBezTo>
                <a:cubicBezTo>
                  <a:pt x="331788" y="80657"/>
                  <a:pt x="314019" y="98426"/>
                  <a:pt x="292100" y="98426"/>
                </a:cubicBezTo>
                <a:cubicBezTo>
                  <a:pt x="270181" y="98426"/>
                  <a:pt x="252412" y="80657"/>
                  <a:pt x="252412" y="58738"/>
                </a:cubicBezTo>
                <a:cubicBezTo>
                  <a:pt x="252412" y="36819"/>
                  <a:pt x="270181" y="19050"/>
                  <a:pt x="292100" y="19050"/>
                </a:cubicBezTo>
                <a:close/>
                <a:moveTo>
                  <a:pt x="39688" y="19050"/>
                </a:moveTo>
                <a:cubicBezTo>
                  <a:pt x="61607" y="19050"/>
                  <a:pt x="79376" y="36819"/>
                  <a:pt x="79376" y="58738"/>
                </a:cubicBezTo>
                <a:cubicBezTo>
                  <a:pt x="79376" y="80657"/>
                  <a:pt x="61607" y="98426"/>
                  <a:pt x="39688" y="98426"/>
                </a:cubicBezTo>
                <a:cubicBezTo>
                  <a:pt x="17769" y="98426"/>
                  <a:pt x="0" y="80657"/>
                  <a:pt x="0" y="58738"/>
                </a:cubicBezTo>
                <a:cubicBezTo>
                  <a:pt x="0" y="36819"/>
                  <a:pt x="17769" y="19050"/>
                  <a:pt x="39688" y="19050"/>
                </a:cubicBezTo>
                <a:close/>
                <a:moveTo>
                  <a:pt x="165894" y="0"/>
                </a:moveTo>
                <a:cubicBezTo>
                  <a:pt x="187375" y="0"/>
                  <a:pt x="204788" y="17769"/>
                  <a:pt x="204788" y="39688"/>
                </a:cubicBezTo>
                <a:cubicBezTo>
                  <a:pt x="204788" y="61607"/>
                  <a:pt x="187375" y="79376"/>
                  <a:pt x="165894" y="79376"/>
                </a:cubicBezTo>
                <a:cubicBezTo>
                  <a:pt x="144413" y="79376"/>
                  <a:pt x="127000" y="61607"/>
                  <a:pt x="127000" y="39688"/>
                </a:cubicBezTo>
                <a:cubicBezTo>
                  <a:pt x="127000" y="17769"/>
                  <a:pt x="144413" y="0"/>
                  <a:pt x="16589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2" name="Google Shape;672;p33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3" name="Google Shape;673;p33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4" name="Google Shape;674;p33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Google Shape;680;p34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681" name="Google Shape;681;p34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682" name="Google Shape;682;p34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83" name="Google Shape;683;p34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84" name="Google Shape;684;p34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85" name="Google Shape;685;p34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86" name="Google Shape;686;p34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87" name="Google Shape;687;p34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/>
          <p:nvPr/>
        </p:nvSpPr>
        <p:spPr>
          <a:xfrm flipH="1">
            <a:off x="8867134" y="877359"/>
            <a:ext cx="1800866" cy="660400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Sweety!</a:t>
            </a:r>
            <a:endParaRPr b="1" i="0" sz="36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" name="Google Shape;72;p17"/>
          <p:cNvSpPr/>
          <p:nvPr/>
        </p:nvSpPr>
        <p:spPr>
          <a:xfrm>
            <a:off x="3690029" y="2565401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01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" name="Google Shape;73;p17"/>
          <p:cNvSpPr/>
          <p:nvPr/>
        </p:nvSpPr>
        <p:spPr>
          <a:xfrm>
            <a:off x="4290031" y="2480145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" name="Google Shape;74;p17"/>
          <p:cNvSpPr/>
          <p:nvPr/>
        </p:nvSpPr>
        <p:spPr>
          <a:xfrm>
            <a:off x="3690029" y="3350820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02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" name="Google Shape;75;p17"/>
          <p:cNvSpPr/>
          <p:nvPr/>
        </p:nvSpPr>
        <p:spPr>
          <a:xfrm>
            <a:off x="4290031" y="3265564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3690029" y="4136239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03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4290031" y="4050983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" name="Google Shape;78;p17"/>
          <p:cNvSpPr/>
          <p:nvPr/>
        </p:nvSpPr>
        <p:spPr>
          <a:xfrm>
            <a:off x="3690029" y="4921658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04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4290031" y="4836402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0" name="Google Shape;80;p1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3" name="Google Shape;693;p35"/>
          <p:cNvGrpSpPr/>
          <p:nvPr/>
        </p:nvGrpSpPr>
        <p:grpSpPr>
          <a:xfrm>
            <a:off x="1028699" y="1840506"/>
            <a:ext cx="10134602" cy="3762628"/>
            <a:chOff x="2157765" y="2110375"/>
            <a:chExt cx="7876475" cy="3181525"/>
          </a:xfrm>
        </p:grpSpPr>
        <p:sp>
          <p:nvSpPr>
            <p:cNvPr id="694" name="Google Shape;694;p35"/>
            <p:cNvSpPr/>
            <p:nvPr/>
          </p:nvSpPr>
          <p:spPr>
            <a:xfrm flipH="1" rot="-5400000">
              <a:off x="3104334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35"/>
            <p:cNvSpPr txBox="1"/>
            <p:nvPr/>
          </p:nvSpPr>
          <p:spPr>
            <a:xfrm flipH="1">
              <a:off x="336749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About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Company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6" name="Google Shape;696;p35"/>
            <p:cNvSpPr/>
            <p:nvPr/>
          </p:nvSpPr>
          <p:spPr>
            <a:xfrm flipH="1">
              <a:off x="3326582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Our Vision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7" name="Google Shape;697;p35"/>
            <p:cNvSpPr/>
            <p:nvPr/>
          </p:nvSpPr>
          <p:spPr>
            <a:xfrm flipH="1">
              <a:off x="3326582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Our Mission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698" name="Google Shape;698;p35"/>
            <p:cNvCxnSpPr/>
            <p:nvPr/>
          </p:nvCxnSpPr>
          <p:spPr>
            <a:xfrm rot="10800000">
              <a:off x="3745680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699" name="Google Shape;699;p35"/>
            <p:cNvCxnSpPr/>
            <p:nvPr/>
          </p:nvCxnSpPr>
          <p:spPr>
            <a:xfrm flipH="1">
              <a:off x="3745680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0" name="Google Shape;700;p35"/>
            <p:cNvCxnSpPr/>
            <p:nvPr/>
          </p:nvCxnSpPr>
          <p:spPr>
            <a:xfrm>
              <a:off x="416478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1" name="Google Shape;701;p35"/>
            <p:cNvCxnSpPr/>
            <p:nvPr/>
          </p:nvCxnSpPr>
          <p:spPr>
            <a:xfrm>
              <a:off x="2995966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02" name="Google Shape;702;p35"/>
            <p:cNvSpPr/>
            <p:nvPr/>
          </p:nvSpPr>
          <p:spPr>
            <a:xfrm flipH="1" rot="-5400000">
              <a:off x="1935515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5"/>
            <p:cNvSpPr txBox="1"/>
            <p:nvPr/>
          </p:nvSpPr>
          <p:spPr>
            <a:xfrm flipH="1">
              <a:off x="219866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Executive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Summary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4" name="Google Shape;704;p35"/>
            <p:cNvSpPr/>
            <p:nvPr/>
          </p:nvSpPr>
          <p:spPr>
            <a:xfrm flipH="1" rot="-5400000">
              <a:off x="4298550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35"/>
            <p:cNvSpPr txBox="1"/>
            <p:nvPr/>
          </p:nvSpPr>
          <p:spPr>
            <a:xfrm flipH="1">
              <a:off x="45617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Product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&amp;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Service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6" name="Google Shape;706;p35"/>
            <p:cNvSpPr/>
            <p:nvPr/>
          </p:nvSpPr>
          <p:spPr>
            <a:xfrm flipH="1">
              <a:off x="4520798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Mobile Apps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7" name="Google Shape;707;p35"/>
            <p:cNvSpPr/>
            <p:nvPr/>
          </p:nvSpPr>
          <p:spPr>
            <a:xfrm flipH="1">
              <a:off x="4520798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Web Apps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08" name="Google Shape;708;p35"/>
            <p:cNvCxnSpPr/>
            <p:nvPr/>
          </p:nvCxnSpPr>
          <p:spPr>
            <a:xfrm rot="10800000">
              <a:off x="4939896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9" name="Google Shape;709;p35"/>
            <p:cNvCxnSpPr/>
            <p:nvPr/>
          </p:nvCxnSpPr>
          <p:spPr>
            <a:xfrm flipH="1">
              <a:off x="4939896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0" name="Google Shape;710;p35"/>
            <p:cNvCxnSpPr/>
            <p:nvPr/>
          </p:nvCxnSpPr>
          <p:spPr>
            <a:xfrm>
              <a:off x="5358998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11" name="Google Shape;711;p35"/>
            <p:cNvSpPr/>
            <p:nvPr/>
          </p:nvSpPr>
          <p:spPr>
            <a:xfrm flipH="1" rot="-5400000">
              <a:off x="5467363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35"/>
            <p:cNvSpPr txBox="1"/>
            <p:nvPr/>
          </p:nvSpPr>
          <p:spPr>
            <a:xfrm flipH="1">
              <a:off x="57305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Analysis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3" name="Google Shape;713;p35"/>
            <p:cNvSpPr/>
            <p:nvPr/>
          </p:nvSpPr>
          <p:spPr>
            <a:xfrm flipH="1">
              <a:off x="5689611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Trends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4" name="Google Shape;714;p35"/>
            <p:cNvSpPr/>
            <p:nvPr/>
          </p:nvSpPr>
          <p:spPr>
            <a:xfrm flipH="1">
              <a:off x="5689611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Opportunity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15" name="Google Shape;715;p35"/>
            <p:cNvCxnSpPr/>
            <p:nvPr/>
          </p:nvCxnSpPr>
          <p:spPr>
            <a:xfrm rot="10800000">
              <a:off x="6108709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6" name="Google Shape;716;p35"/>
            <p:cNvCxnSpPr/>
            <p:nvPr/>
          </p:nvCxnSpPr>
          <p:spPr>
            <a:xfrm flipH="1">
              <a:off x="6108709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7" name="Google Shape;717;p35"/>
            <p:cNvCxnSpPr/>
            <p:nvPr/>
          </p:nvCxnSpPr>
          <p:spPr>
            <a:xfrm>
              <a:off x="652781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18" name="Google Shape;718;p35"/>
            <p:cNvSpPr/>
            <p:nvPr/>
          </p:nvSpPr>
          <p:spPr>
            <a:xfrm flipH="1" rot="-5400000">
              <a:off x="6636174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35"/>
            <p:cNvSpPr txBox="1"/>
            <p:nvPr/>
          </p:nvSpPr>
          <p:spPr>
            <a:xfrm flipH="1">
              <a:off x="68993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Competitor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Strategy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0" name="Google Shape;720;p35"/>
            <p:cNvSpPr/>
            <p:nvPr/>
          </p:nvSpPr>
          <p:spPr>
            <a:xfrm flipH="1">
              <a:off x="6858422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Analysis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1" name="Google Shape;721;p35"/>
            <p:cNvSpPr/>
            <p:nvPr/>
          </p:nvSpPr>
          <p:spPr>
            <a:xfrm flipH="1">
              <a:off x="6858422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Value Chain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22" name="Google Shape;722;p35"/>
            <p:cNvCxnSpPr/>
            <p:nvPr/>
          </p:nvCxnSpPr>
          <p:spPr>
            <a:xfrm rot="10800000">
              <a:off x="7277520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23" name="Google Shape;723;p35"/>
            <p:cNvCxnSpPr/>
            <p:nvPr/>
          </p:nvCxnSpPr>
          <p:spPr>
            <a:xfrm flipH="1">
              <a:off x="7277520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24" name="Google Shape;724;p35"/>
            <p:cNvCxnSpPr/>
            <p:nvPr/>
          </p:nvCxnSpPr>
          <p:spPr>
            <a:xfrm>
              <a:off x="769662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25" name="Google Shape;725;p35"/>
            <p:cNvSpPr/>
            <p:nvPr/>
          </p:nvSpPr>
          <p:spPr>
            <a:xfrm flipH="1" rot="-5400000">
              <a:off x="7804983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35"/>
            <p:cNvSpPr txBox="1"/>
            <p:nvPr/>
          </p:nvSpPr>
          <p:spPr>
            <a:xfrm flipH="1">
              <a:off x="806814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Marketing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Strategy &amp;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Sales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7" name="Google Shape;727;p35"/>
            <p:cNvSpPr/>
            <p:nvPr/>
          </p:nvSpPr>
          <p:spPr>
            <a:xfrm flipH="1">
              <a:off x="8027231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Marketing Mix</a:t>
              </a:r>
              <a:endParaRPr b="0" i="0" sz="11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8" name="Google Shape;728;p35"/>
            <p:cNvSpPr/>
            <p:nvPr/>
          </p:nvSpPr>
          <p:spPr>
            <a:xfrm flipH="1">
              <a:off x="8027231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Action Plan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29" name="Google Shape;729;p35"/>
            <p:cNvCxnSpPr/>
            <p:nvPr/>
          </p:nvCxnSpPr>
          <p:spPr>
            <a:xfrm rot="10800000">
              <a:off x="8446329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30" name="Google Shape;730;p35"/>
            <p:cNvCxnSpPr/>
            <p:nvPr/>
          </p:nvCxnSpPr>
          <p:spPr>
            <a:xfrm flipH="1">
              <a:off x="8446329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31" name="Google Shape;731;p35"/>
            <p:cNvCxnSpPr/>
            <p:nvPr/>
          </p:nvCxnSpPr>
          <p:spPr>
            <a:xfrm>
              <a:off x="886543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32" name="Google Shape;732;p35"/>
            <p:cNvSpPr/>
            <p:nvPr/>
          </p:nvSpPr>
          <p:spPr>
            <a:xfrm flipH="1" rot="-5400000">
              <a:off x="8973790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3" name="Google Shape;733;p35"/>
            <p:cNvSpPr txBox="1"/>
            <p:nvPr/>
          </p:nvSpPr>
          <p:spPr>
            <a:xfrm flipH="1">
              <a:off x="923694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Business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Plan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34" name="Google Shape;734;p35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5" name="Google Shape;735;p35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6" name="Google Shape;736;p35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2" name="Google Shape;742;p36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8268" y="163671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3" name="Google Shape;743;p36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19298" y="163671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4" name="Google Shape;744;p36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98268" y="396088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5" name="Google Shape;745;p36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19298" y="396088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746" name="Google Shape;746;p36"/>
          <p:cNvGrpSpPr/>
          <p:nvPr/>
        </p:nvGrpSpPr>
        <p:grpSpPr>
          <a:xfrm>
            <a:off x="3157149" y="4126810"/>
            <a:ext cx="2729301" cy="1479086"/>
            <a:chOff x="7692477" y="1678126"/>
            <a:chExt cx="2729301" cy="1479086"/>
          </a:xfrm>
        </p:grpSpPr>
        <p:sp>
          <p:nvSpPr>
            <p:cNvPr id="747" name="Google Shape;747;p36"/>
            <p:cNvSpPr/>
            <p:nvPr/>
          </p:nvSpPr>
          <p:spPr>
            <a:xfrm>
              <a:off x="7692478" y="2030750"/>
              <a:ext cx="272930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48" name="Google Shape;748;p36"/>
            <p:cNvSpPr/>
            <p:nvPr/>
          </p:nvSpPr>
          <p:spPr>
            <a:xfrm>
              <a:off x="7692477" y="1678126"/>
              <a:ext cx="2615553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Slideshare Campaign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49" name="Google Shape;749;p36"/>
          <p:cNvGrpSpPr/>
          <p:nvPr/>
        </p:nvGrpSpPr>
        <p:grpSpPr>
          <a:xfrm>
            <a:off x="3157149" y="1820500"/>
            <a:ext cx="2729301" cy="947787"/>
            <a:chOff x="7692477" y="1678126"/>
            <a:chExt cx="2729301" cy="947787"/>
          </a:xfrm>
        </p:grpSpPr>
        <p:sp>
          <p:nvSpPr>
            <p:cNvPr id="750" name="Google Shape;750;p36"/>
            <p:cNvSpPr/>
            <p:nvPr/>
          </p:nvSpPr>
          <p:spPr>
            <a:xfrm>
              <a:off x="7692478" y="2030750"/>
              <a:ext cx="272930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Simple &amp; Smooth, exactly how purchasing experiences should be.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1" name="Google Shape;751;p36"/>
            <p:cNvSpPr/>
            <p:nvPr/>
          </p:nvSpPr>
          <p:spPr>
            <a:xfrm>
              <a:off x="7692477" y="1678126"/>
              <a:ext cx="2729299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Organic, Social Media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52" name="Google Shape;752;p36"/>
          <p:cNvGrpSpPr/>
          <p:nvPr/>
        </p:nvGrpSpPr>
        <p:grpSpPr>
          <a:xfrm>
            <a:off x="8362950" y="4126810"/>
            <a:ext cx="2903764" cy="1479086"/>
            <a:chOff x="7692478" y="1678126"/>
            <a:chExt cx="2903764" cy="1479086"/>
          </a:xfrm>
        </p:grpSpPr>
        <p:sp>
          <p:nvSpPr>
            <p:cNvPr id="753" name="Google Shape;753;p36"/>
            <p:cNvSpPr/>
            <p:nvPr/>
          </p:nvSpPr>
          <p:spPr>
            <a:xfrm>
              <a:off x="7692478" y="2030750"/>
              <a:ext cx="272930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Moving from creative ideas to solid strategy and execution, we help your target market resonate fully with your brand.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4" name="Google Shape;754;p36"/>
            <p:cNvSpPr/>
            <p:nvPr/>
          </p:nvSpPr>
          <p:spPr>
            <a:xfrm>
              <a:off x="7692478" y="1678126"/>
              <a:ext cx="290376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Conferences and Events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55" name="Google Shape;755;p36"/>
          <p:cNvGrpSpPr/>
          <p:nvPr/>
        </p:nvGrpSpPr>
        <p:grpSpPr>
          <a:xfrm>
            <a:off x="8362949" y="1820500"/>
            <a:ext cx="2729301" cy="1206319"/>
            <a:chOff x="7692477" y="1678126"/>
            <a:chExt cx="2729301" cy="1206319"/>
          </a:xfrm>
        </p:grpSpPr>
        <p:sp>
          <p:nvSpPr>
            <p:cNvPr id="756" name="Google Shape;756;p36"/>
            <p:cNvSpPr/>
            <p:nvPr/>
          </p:nvSpPr>
          <p:spPr>
            <a:xfrm>
              <a:off x="7692478" y="2030750"/>
              <a:ext cx="2729300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7" name="Google Shape;757;p36"/>
            <p:cNvSpPr/>
            <p:nvPr/>
          </p:nvSpPr>
          <p:spPr>
            <a:xfrm>
              <a:off x="7692477" y="1678126"/>
              <a:ext cx="2348593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Partnerships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58" name="Google Shape;758;p36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9" name="Google Shape;759;p36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60" name="Google Shape;760;p36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7"/>
          <p:cNvSpPr/>
          <p:nvPr/>
        </p:nvSpPr>
        <p:spPr>
          <a:xfrm>
            <a:off x="4027737" y="1768462"/>
            <a:ext cx="4144707" cy="3818986"/>
          </a:xfrm>
          <a:custGeom>
            <a:rect b="b" l="l" r="r" t="t"/>
            <a:pathLst>
              <a:path extrusionOk="0" h="21600" w="21600">
                <a:moveTo>
                  <a:pt x="17136" y="21600"/>
                </a:moveTo>
                <a:cubicBezTo>
                  <a:pt x="17136" y="21600"/>
                  <a:pt x="17136" y="21600"/>
                  <a:pt x="17136" y="21600"/>
                </a:cubicBezTo>
                <a:lnTo>
                  <a:pt x="17136" y="21600"/>
                </a:lnTo>
                <a:lnTo>
                  <a:pt x="17136" y="21600"/>
                </a:lnTo>
                <a:cubicBezTo>
                  <a:pt x="15943" y="21600"/>
                  <a:pt x="14822" y="21096"/>
                  <a:pt x="13979" y="20181"/>
                </a:cubicBezTo>
                <a:cubicBezTo>
                  <a:pt x="13368" y="19518"/>
                  <a:pt x="12956" y="18697"/>
                  <a:pt x="12776" y="17803"/>
                </a:cubicBezTo>
                <a:cubicBezTo>
                  <a:pt x="12741" y="17630"/>
                  <a:pt x="12600" y="17508"/>
                  <a:pt x="12437" y="17508"/>
                </a:cubicBezTo>
                <a:lnTo>
                  <a:pt x="9163" y="17508"/>
                </a:lnTo>
                <a:cubicBezTo>
                  <a:pt x="9000" y="17508"/>
                  <a:pt x="8859" y="17631"/>
                  <a:pt x="8824" y="17803"/>
                </a:cubicBezTo>
                <a:cubicBezTo>
                  <a:pt x="8644" y="18697"/>
                  <a:pt x="8232" y="19518"/>
                  <a:pt x="7621" y="20181"/>
                </a:cubicBezTo>
                <a:cubicBezTo>
                  <a:pt x="6778" y="21096"/>
                  <a:pt x="5657" y="21600"/>
                  <a:pt x="4464" y="21600"/>
                </a:cubicBezTo>
                <a:cubicBezTo>
                  <a:pt x="4464" y="21600"/>
                  <a:pt x="4464" y="21600"/>
                  <a:pt x="4464" y="21600"/>
                </a:cubicBezTo>
                <a:cubicBezTo>
                  <a:pt x="3272" y="21600"/>
                  <a:pt x="2151" y="21096"/>
                  <a:pt x="1307" y="20181"/>
                </a:cubicBezTo>
                <a:cubicBezTo>
                  <a:pt x="464" y="19266"/>
                  <a:pt x="0" y="18049"/>
                  <a:pt x="0" y="16755"/>
                </a:cubicBezTo>
                <a:cubicBezTo>
                  <a:pt x="0" y="14084"/>
                  <a:pt x="2003" y="11910"/>
                  <a:pt x="4464" y="11910"/>
                </a:cubicBezTo>
                <a:cubicBezTo>
                  <a:pt x="4921" y="11910"/>
                  <a:pt x="5375" y="11987"/>
                  <a:pt x="5808" y="12135"/>
                </a:cubicBezTo>
                <a:cubicBezTo>
                  <a:pt x="5963" y="12188"/>
                  <a:pt x="6131" y="12117"/>
                  <a:pt x="6212" y="11964"/>
                </a:cubicBezTo>
                <a:lnTo>
                  <a:pt x="7852" y="8882"/>
                </a:lnTo>
                <a:cubicBezTo>
                  <a:pt x="7933" y="8729"/>
                  <a:pt x="7906" y="8536"/>
                  <a:pt x="7786" y="8417"/>
                </a:cubicBezTo>
                <a:cubicBezTo>
                  <a:pt x="6875" y="7508"/>
                  <a:pt x="6336" y="6213"/>
                  <a:pt x="6336" y="4845"/>
                </a:cubicBezTo>
                <a:cubicBezTo>
                  <a:pt x="6336" y="2174"/>
                  <a:pt x="8338" y="0"/>
                  <a:pt x="10800" y="0"/>
                </a:cubicBezTo>
                <a:cubicBezTo>
                  <a:pt x="11992" y="0"/>
                  <a:pt x="13113" y="504"/>
                  <a:pt x="13957" y="1419"/>
                </a:cubicBezTo>
                <a:cubicBezTo>
                  <a:pt x="14800" y="2334"/>
                  <a:pt x="15264" y="3551"/>
                  <a:pt x="15264" y="4845"/>
                </a:cubicBezTo>
                <a:cubicBezTo>
                  <a:pt x="15264" y="6213"/>
                  <a:pt x="14725" y="7508"/>
                  <a:pt x="13814" y="8417"/>
                </a:cubicBezTo>
                <a:cubicBezTo>
                  <a:pt x="13695" y="8536"/>
                  <a:pt x="13667" y="8729"/>
                  <a:pt x="13748" y="8882"/>
                </a:cubicBezTo>
                <a:lnTo>
                  <a:pt x="15388" y="11964"/>
                </a:lnTo>
                <a:cubicBezTo>
                  <a:pt x="15469" y="12117"/>
                  <a:pt x="15637" y="12188"/>
                  <a:pt x="15792" y="12135"/>
                </a:cubicBezTo>
                <a:cubicBezTo>
                  <a:pt x="16225" y="11987"/>
                  <a:pt x="16679" y="11910"/>
                  <a:pt x="17136" y="11910"/>
                </a:cubicBezTo>
                <a:cubicBezTo>
                  <a:pt x="18328" y="11910"/>
                  <a:pt x="19449" y="12414"/>
                  <a:pt x="20292" y="13329"/>
                </a:cubicBezTo>
                <a:cubicBezTo>
                  <a:pt x="21136" y="14244"/>
                  <a:pt x="21600" y="15461"/>
                  <a:pt x="21600" y="16755"/>
                </a:cubicBezTo>
                <a:cubicBezTo>
                  <a:pt x="21600" y="18049"/>
                  <a:pt x="21136" y="19266"/>
                  <a:pt x="20292" y="20181"/>
                </a:cubicBezTo>
                <a:cubicBezTo>
                  <a:pt x="19449" y="21096"/>
                  <a:pt x="18328" y="21600"/>
                  <a:pt x="17136" y="21600"/>
                </a:cubicBezTo>
                <a:close/>
              </a:path>
            </a:pathLst>
          </a:custGeom>
          <a:solidFill>
            <a:srgbClr val="EB605F">
              <a:alpha val="8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7" name="Google Shape;767;p3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732" y="1870437"/>
            <a:ext cx="1515984" cy="1515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Google Shape;768;p37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26680" y="3975205"/>
            <a:ext cx="1516788" cy="15167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9" name="Google Shape;769;p37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3881" y="3975205"/>
            <a:ext cx="1516770" cy="151675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0" name="Google Shape;770;p37"/>
          <p:cNvGrpSpPr/>
          <p:nvPr/>
        </p:nvGrpSpPr>
        <p:grpSpPr>
          <a:xfrm>
            <a:off x="1062580" y="3940144"/>
            <a:ext cx="2696230" cy="1479086"/>
            <a:chOff x="7470104" y="1678126"/>
            <a:chExt cx="2696230" cy="1479086"/>
          </a:xfrm>
        </p:grpSpPr>
        <p:sp>
          <p:nvSpPr>
            <p:cNvPr id="771" name="Google Shape;771;p37"/>
            <p:cNvSpPr/>
            <p:nvPr/>
          </p:nvSpPr>
          <p:spPr>
            <a:xfrm>
              <a:off x="7470104" y="2030750"/>
              <a:ext cx="269623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Pricing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73" name="Google Shape;773;p37"/>
          <p:cNvGrpSpPr/>
          <p:nvPr/>
        </p:nvGrpSpPr>
        <p:grpSpPr>
          <a:xfrm>
            <a:off x="8433190" y="3940144"/>
            <a:ext cx="2696230" cy="1479086"/>
            <a:chOff x="7470104" y="1678126"/>
            <a:chExt cx="2696230" cy="1479086"/>
          </a:xfrm>
        </p:grpSpPr>
        <p:sp>
          <p:nvSpPr>
            <p:cNvPr id="774" name="Google Shape;774;p37"/>
            <p:cNvSpPr/>
            <p:nvPr/>
          </p:nvSpPr>
          <p:spPr>
            <a:xfrm>
              <a:off x="7470104" y="2030750"/>
              <a:ext cx="269623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7470104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Services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76" name="Google Shape;776;p37"/>
          <p:cNvGrpSpPr/>
          <p:nvPr/>
        </p:nvGrpSpPr>
        <p:grpSpPr>
          <a:xfrm>
            <a:off x="7093256" y="1868225"/>
            <a:ext cx="2696230" cy="1464852"/>
            <a:chOff x="7470104" y="1678126"/>
            <a:chExt cx="2696230" cy="1464852"/>
          </a:xfrm>
        </p:grpSpPr>
        <p:sp>
          <p:nvSpPr>
            <p:cNvPr id="777" name="Google Shape;777;p37"/>
            <p:cNvSpPr/>
            <p:nvPr/>
          </p:nvSpPr>
          <p:spPr>
            <a:xfrm>
              <a:off x="7470104" y="2030750"/>
              <a:ext cx="269623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7470104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What we do?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79" name="Google Shape;779;p37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0" name="Google Shape;780;p37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1" name="Google Shape;781;p3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6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7" name="Google Shape;787;p38"/>
          <p:cNvGrpSpPr/>
          <p:nvPr/>
        </p:nvGrpSpPr>
        <p:grpSpPr>
          <a:xfrm>
            <a:off x="3929638" y="2096852"/>
            <a:ext cx="4332720" cy="3604733"/>
            <a:chOff x="3929638" y="2096852"/>
            <a:chExt cx="4332720" cy="3604733"/>
          </a:xfrm>
        </p:grpSpPr>
        <p:sp>
          <p:nvSpPr>
            <p:cNvPr id="788" name="Google Shape;788;p38"/>
            <p:cNvSpPr/>
            <p:nvPr/>
          </p:nvSpPr>
          <p:spPr>
            <a:xfrm>
              <a:off x="4293632" y="2096852"/>
              <a:ext cx="3604733" cy="3604733"/>
            </a:xfrm>
            <a:prstGeom prst="ellipse">
              <a:avLst/>
            </a:prstGeom>
            <a:noFill/>
            <a:ln cap="flat" cmpd="sng" w="9525">
              <a:solidFill>
                <a:srgbClr val="EB605F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4528481" y="224110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4528481" y="481298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929638" y="352704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6919176" y="481298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6919176" y="224110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7518018" y="352704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4711961" y="2414746"/>
              <a:ext cx="376075" cy="376075"/>
            </a:xfrm>
            <a:custGeom>
              <a:rect b="b" l="l" r="r" t="t"/>
              <a:pathLst>
                <a:path extrusionOk="0" h="120000" w="120000">
                  <a:moveTo>
                    <a:pt x="78888" y="39380"/>
                  </a:moveTo>
                  <a:lnTo>
                    <a:pt x="78888" y="39380"/>
                  </a:lnTo>
                  <a:lnTo>
                    <a:pt x="78888" y="43095"/>
                  </a:lnTo>
                  <a:lnTo>
                    <a:pt x="78518" y="46811"/>
                  </a:lnTo>
                  <a:lnTo>
                    <a:pt x="77037" y="50154"/>
                  </a:lnTo>
                  <a:lnTo>
                    <a:pt x="75925" y="53498"/>
                  </a:lnTo>
                  <a:lnTo>
                    <a:pt x="74814" y="56842"/>
                  </a:lnTo>
                  <a:lnTo>
                    <a:pt x="72962" y="59814"/>
                  </a:lnTo>
                  <a:lnTo>
                    <a:pt x="70740" y="63157"/>
                  </a:lnTo>
                  <a:lnTo>
                    <a:pt x="68518" y="66130"/>
                  </a:lnTo>
                  <a:lnTo>
                    <a:pt x="68518" y="66130"/>
                  </a:lnTo>
                  <a:lnTo>
                    <a:pt x="68888" y="66130"/>
                  </a:lnTo>
                  <a:lnTo>
                    <a:pt x="76666" y="74303"/>
                  </a:lnTo>
                  <a:lnTo>
                    <a:pt x="76666" y="74303"/>
                  </a:lnTo>
                  <a:lnTo>
                    <a:pt x="79629" y="73560"/>
                  </a:lnTo>
                  <a:lnTo>
                    <a:pt x="81851" y="73188"/>
                  </a:lnTo>
                  <a:lnTo>
                    <a:pt x="84074" y="73931"/>
                  </a:lnTo>
                  <a:lnTo>
                    <a:pt x="86296" y="75417"/>
                  </a:lnTo>
                  <a:lnTo>
                    <a:pt x="118148" y="107368"/>
                  </a:lnTo>
                  <a:lnTo>
                    <a:pt x="118148" y="107368"/>
                  </a:lnTo>
                  <a:lnTo>
                    <a:pt x="118888" y="108482"/>
                  </a:lnTo>
                  <a:lnTo>
                    <a:pt x="119629" y="109969"/>
                  </a:lnTo>
                  <a:lnTo>
                    <a:pt x="120000" y="111083"/>
                  </a:lnTo>
                  <a:lnTo>
                    <a:pt x="120000" y="112569"/>
                  </a:lnTo>
                  <a:lnTo>
                    <a:pt x="120000" y="112569"/>
                  </a:lnTo>
                  <a:lnTo>
                    <a:pt x="120000" y="114055"/>
                  </a:lnTo>
                  <a:lnTo>
                    <a:pt x="119629" y="115541"/>
                  </a:lnTo>
                  <a:lnTo>
                    <a:pt x="118888" y="116656"/>
                  </a:lnTo>
                  <a:lnTo>
                    <a:pt x="117777" y="117770"/>
                  </a:lnTo>
                  <a:lnTo>
                    <a:pt x="117777" y="117770"/>
                  </a:lnTo>
                  <a:lnTo>
                    <a:pt x="116666" y="118885"/>
                  </a:lnTo>
                  <a:lnTo>
                    <a:pt x="115555" y="119628"/>
                  </a:lnTo>
                  <a:lnTo>
                    <a:pt x="114074" y="120000"/>
                  </a:lnTo>
                  <a:lnTo>
                    <a:pt x="112592" y="120000"/>
                  </a:lnTo>
                  <a:lnTo>
                    <a:pt x="112592" y="120000"/>
                  </a:lnTo>
                  <a:lnTo>
                    <a:pt x="111111" y="120000"/>
                  </a:lnTo>
                  <a:lnTo>
                    <a:pt x="110000" y="119628"/>
                  </a:lnTo>
                  <a:lnTo>
                    <a:pt x="108148" y="118885"/>
                  </a:lnTo>
                  <a:lnTo>
                    <a:pt x="107037" y="118142"/>
                  </a:lnTo>
                  <a:lnTo>
                    <a:pt x="75555" y="86191"/>
                  </a:lnTo>
                  <a:lnTo>
                    <a:pt x="75555" y="86191"/>
                  </a:lnTo>
                  <a:lnTo>
                    <a:pt x="74444" y="85077"/>
                  </a:lnTo>
                  <a:lnTo>
                    <a:pt x="73703" y="83591"/>
                  </a:lnTo>
                  <a:lnTo>
                    <a:pt x="73333" y="82105"/>
                  </a:lnTo>
                  <a:lnTo>
                    <a:pt x="72962" y="80619"/>
                  </a:lnTo>
                  <a:lnTo>
                    <a:pt x="72962" y="80619"/>
                  </a:lnTo>
                  <a:lnTo>
                    <a:pt x="73333" y="78761"/>
                  </a:lnTo>
                  <a:lnTo>
                    <a:pt x="74074" y="76904"/>
                  </a:lnTo>
                  <a:lnTo>
                    <a:pt x="66296" y="69102"/>
                  </a:lnTo>
                  <a:lnTo>
                    <a:pt x="66296" y="69102"/>
                  </a:lnTo>
                  <a:lnTo>
                    <a:pt x="65925" y="68730"/>
                  </a:lnTo>
                  <a:lnTo>
                    <a:pt x="65925" y="68730"/>
                  </a:lnTo>
                  <a:lnTo>
                    <a:pt x="62962" y="70959"/>
                  </a:lnTo>
                  <a:lnTo>
                    <a:pt x="60000" y="73188"/>
                  </a:lnTo>
                  <a:lnTo>
                    <a:pt x="57037" y="74674"/>
                  </a:lnTo>
                  <a:lnTo>
                    <a:pt x="53703" y="76160"/>
                  </a:lnTo>
                  <a:lnTo>
                    <a:pt x="50370" y="77275"/>
                  </a:lnTo>
                  <a:lnTo>
                    <a:pt x="47037" y="78018"/>
                  </a:lnTo>
                  <a:lnTo>
                    <a:pt x="42962" y="78761"/>
                  </a:lnTo>
                  <a:lnTo>
                    <a:pt x="39259" y="78761"/>
                  </a:lnTo>
                  <a:lnTo>
                    <a:pt x="39259" y="78761"/>
                  </a:lnTo>
                  <a:lnTo>
                    <a:pt x="35555" y="78761"/>
                  </a:lnTo>
                  <a:lnTo>
                    <a:pt x="31481" y="78018"/>
                  </a:lnTo>
                  <a:lnTo>
                    <a:pt x="28148" y="77275"/>
                  </a:lnTo>
                  <a:lnTo>
                    <a:pt x="24444" y="75789"/>
                  </a:lnTo>
                  <a:lnTo>
                    <a:pt x="21111" y="74303"/>
                  </a:lnTo>
                  <a:lnTo>
                    <a:pt x="17777" y="72445"/>
                  </a:lnTo>
                  <a:lnTo>
                    <a:pt x="14444" y="69845"/>
                  </a:lnTo>
                  <a:lnTo>
                    <a:pt x="11481" y="67244"/>
                  </a:lnTo>
                  <a:lnTo>
                    <a:pt x="11481" y="67244"/>
                  </a:lnTo>
                  <a:lnTo>
                    <a:pt x="8888" y="64272"/>
                  </a:lnTo>
                  <a:lnTo>
                    <a:pt x="6666" y="61300"/>
                  </a:lnTo>
                  <a:lnTo>
                    <a:pt x="4444" y="57585"/>
                  </a:lnTo>
                  <a:lnTo>
                    <a:pt x="2962" y="54241"/>
                  </a:lnTo>
                  <a:lnTo>
                    <a:pt x="1851" y="50897"/>
                  </a:lnTo>
                  <a:lnTo>
                    <a:pt x="740" y="47182"/>
                  </a:lnTo>
                  <a:lnTo>
                    <a:pt x="370" y="43467"/>
                  </a:lnTo>
                  <a:lnTo>
                    <a:pt x="0" y="39380"/>
                  </a:lnTo>
                  <a:lnTo>
                    <a:pt x="0" y="39380"/>
                  </a:lnTo>
                  <a:lnTo>
                    <a:pt x="370" y="35665"/>
                  </a:lnTo>
                  <a:lnTo>
                    <a:pt x="740" y="31578"/>
                  </a:lnTo>
                  <a:lnTo>
                    <a:pt x="1851" y="27863"/>
                  </a:lnTo>
                  <a:lnTo>
                    <a:pt x="2962" y="24148"/>
                  </a:lnTo>
                  <a:lnTo>
                    <a:pt x="4444" y="20804"/>
                  </a:lnTo>
                  <a:lnTo>
                    <a:pt x="6666" y="17461"/>
                  </a:lnTo>
                  <a:lnTo>
                    <a:pt x="8888" y="14489"/>
                  </a:lnTo>
                  <a:lnTo>
                    <a:pt x="11481" y="11517"/>
                  </a:lnTo>
                  <a:lnTo>
                    <a:pt x="11481" y="11517"/>
                  </a:lnTo>
                  <a:lnTo>
                    <a:pt x="14444" y="8916"/>
                  </a:lnTo>
                  <a:lnTo>
                    <a:pt x="17777" y="6687"/>
                  </a:lnTo>
                  <a:lnTo>
                    <a:pt x="21111" y="4458"/>
                  </a:lnTo>
                  <a:lnTo>
                    <a:pt x="24444" y="2972"/>
                  </a:lnTo>
                  <a:lnTo>
                    <a:pt x="28148" y="1857"/>
                  </a:lnTo>
                  <a:lnTo>
                    <a:pt x="31481" y="743"/>
                  </a:lnTo>
                  <a:lnTo>
                    <a:pt x="35555" y="371"/>
                  </a:lnTo>
                  <a:lnTo>
                    <a:pt x="39259" y="0"/>
                  </a:lnTo>
                  <a:lnTo>
                    <a:pt x="39259" y="0"/>
                  </a:lnTo>
                  <a:lnTo>
                    <a:pt x="43333" y="371"/>
                  </a:lnTo>
                  <a:lnTo>
                    <a:pt x="47407" y="743"/>
                  </a:lnTo>
                  <a:lnTo>
                    <a:pt x="51111" y="1857"/>
                  </a:lnTo>
                  <a:lnTo>
                    <a:pt x="54444" y="2972"/>
                  </a:lnTo>
                  <a:lnTo>
                    <a:pt x="57777" y="4458"/>
                  </a:lnTo>
                  <a:lnTo>
                    <a:pt x="61111" y="6687"/>
                  </a:lnTo>
                  <a:lnTo>
                    <a:pt x="64074" y="8916"/>
                  </a:lnTo>
                  <a:lnTo>
                    <a:pt x="67037" y="11517"/>
                  </a:lnTo>
                  <a:lnTo>
                    <a:pt x="67037" y="11517"/>
                  </a:lnTo>
                  <a:lnTo>
                    <a:pt x="70000" y="14489"/>
                  </a:lnTo>
                  <a:lnTo>
                    <a:pt x="72222" y="17461"/>
                  </a:lnTo>
                  <a:lnTo>
                    <a:pt x="74074" y="20804"/>
                  </a:lnTo>
                  <a:lnTo>
                    <a:pt x="75925" y="24148"/>
                  </a:lnTo>
                  <a:lnTo>
                    <a:pt x="77037" y="27863"/>
                  </a:lnTo>
                  <a:lnTo>
                    <a:pt x="78148" y="31578"/>
                  </a:lnTo>
                  <a:lnTo>
                    <a:pt x="78888" y="35665"/>
                  </a:lnTo>
                  <a:lnTo>
                    <a:pt x="78888" y="39380"/>
                  </a:lnTo>
                  <a:lnTo>
                    <a:pt x="78888" y="39380"/>
                  </a:lnTo>
                  <a:close/>
                  <a:moveTo>
                    <a:pt x="74814" y="39380"/>
                  </a:moveTo>
                  <a:lnTo>
                    <a:pt x="74814" y="39380"/>
                  </a:lnTo>
                  <a:lnTo>
                    <a:pt x="74814" y="36037"/>
                  </a:lnTo>
                  <a:lnTo>
                    <a:pt x="74444" y="32321"/>
                  </a:lnTo>
                  <a:lnTo>
                    <a:pt x="73333" y="28978"/>
                  </a:lnTo>
                  <a:lnTo>
                    <a:pt x="72222" y="25634"/>
                  </a:lnTo>
                  <a:lnTo>
                    <a:pt x="70740" y="22291"/>
                  </a:lnTo>
                  <a:lnTo>
                    <a:pt x="69259" y="19690"/>
                  </a:lnTo>
                  <a:lnTo>
                    <a:pt x="67037" y="16718"/>
                  </a:lnTo>
                  <a:lnTo>
                    <a:pt x="64444" y="14117"/>
                  </a:lnTo>
                  <a:lnTo>
                    <a:pt x="64444" y="14117"/>
                  </a:lnTo>
                  <a:lnTo>
                    <a:pt x="61851" y="11517"/>
                  </a:lnTo>
                  <a:lnTo>
                    <a:pt x="59259" y="9659"/>
                  </a:lnTo>
                  <a:lnTo>
                    <a:pt x="56296" y="7801"/>
                  </a:lnTo>
                  <a:lnTo>
                    <a:pt x="53333" y="6315"/>
                  </a:lnTo>
                  <a:lnTo>
                    <a:pt x="50000" y="5201"/>
                  </a:lnTo>
                  <a:lnTo>
                    <a:pt x="46296" y="4458"/>
                  </a:lnTo>
                  <a:lnTo>
                    <a:pt x="42962" y="4086"/>
                  </a:lnTo>
                  <a:lnTo>
                    <a:pt x="39259" y="3715"/>
                  </a:lnTo>
                  <a:lnTo>
                    <a:pt x="39259" y="3715"/>
                  </a:lnTo>
                  <a:lnTo>
                    <a:pt x="35925" y="4086"/>
                  </a:lnTo>
                  <a:lnTo>
                    <a:pt x="32222" y="4458"/>
                  </a:lnTo>
                  <a:lnTo>
                    <a:pt x="28888" y="5201"/>
                  </a:lnTo>
                  <a:lnTo>
                    <a:pt x="25925" y="6315"/>
                  </a:lnTo>
                  <a:lnTo>
                    <a:pt x="22962" y="7801"/>
                  </a:lnTo>
                  <a:lnTo>
                    <a:pt x="20000" y="9659"/>
                  </a:lnTo>
                  <a:lnTo>
                    <a:pt x="17037" y="11517"/>
                  </a:lnTo>
                  <a:lnTo>
                    <a:pt x="14074" y="14117"/>
                  </a:lnTo>
                  <a:lnTo>
                    <a:pt x="14074" y="14117"/>
                  </a:lnTo>
                  <a:lnTo>
                    <a:pt x="11851" y="16718"/>
                  </a:lnTo>
                  <a:lnTo>
                    <a:pt x="9629" y="19690"/>
                  </a:lnTo>
                  <a:lnTo>
                    <a:pt x="7777" y="22291"/>
                  </a:lnTo>
                  <a:lnTo>
                    <a:pt x="6296" y="25634"/>
                  </a:lnTo>
                  <a:lnTo>
                    <a:pt x="5185" y="28978"/>
                  </a:lnTo>
                  <a:lnTo>
                    <a:pt x="4444" y="32321"/>
                  </a:lnTo>
                  <a:lnTo>
                    <a:pt x="4074" y="36037"/>
                  </a:lnTo>
                  <a:lnTo>
                    <a:pt x="3703" y="39380"/>
                  </a:lnTo>
                  <a:lnTo>
                    <a:pt x="3703" y="39380"/>
                  </a:lnTo>
                  <a:lnTo>
                    <a:pt x="4074" y="43095"/>
                  </a:lnTo>
                  <a:lnTo>
                    <a:pt x="4444" y="46439"/>
                  </a:lnTo>
                  <a:lnTo>
                    <a:pt x="5185" y="49783"/>
                  </a:lnTo>
                  <a:lnTo>
                    <a:pt x="6296" y="53126"/>
                  </a:lnTo>
                  <a:lnTo>
                    <a:pt x="7777" y="56099"/>
                  </a:lnTo>
                  <a:lnTo>
                    <a:pt x="9629" y="59071"/>
                  </a:lnTo>
                  <a:lnTo>
                    <a:pt x="11851" y="62043"/>
                  </a:lnTo>
                  <a:lnTo>
                    <a:pt x="14074" y="64643"/>
                  </a:lnTo>
                  <a:lnTo>
                    <a:pt x="14074" y="64643"/>
                  </a:lnTo>
                  <a:lnTo>
                    <a:pt x="17037" y="67244"/>
                  </a:lnTo>
                  <a:lnTo>
                    <a:pt x="20000" y="69473"/>
                  </a:lnTo>
                  <a:lnTo>
                    <a:pt x="22962" y="70959"/>
                  </a:lnTo>
                  <a:lnTo>
                    <a:pt x="25925" y="72445"/>
                  </a:lnTo>
                  <a:lnTo>
                    <a:pt x="28888" y="73560"/>
                  </a:lnTo>
                  <a:lnTo>
                    <a:pt x="32222" y="74303"/>
                  </a:lnTo>
                  <a:lnTo>
                    <a:pt x="35925" y="75046"/>
                  </a:lnTo>
                  <a:lnTo>
                    <a:pt x="39259" y="75046"/>
                  </a:lnTo>
                  <a:lnTo>
                    <a:pt x="39259" y="75046"/>
                  </a:lnTo>
                  <a:lnTo>
                    <a:pt x="42962" y="75046"/>
                  </a:lnTo>
                  <a:lnTo>
                    <a:pt x="46296" y="74303"/>
                  </a:lnTo>
                  <a:lnTo>
                    <a:pt x="50000" y="73560"/>
                  </a:lnTo>
                  <a:lnTo>
                    <a:pt x="53333" y="72445"/>
                  </a:lnTo>
                  <a:lnTo>
                    <a:pt x="56296" y="70959"/>
                  </a:lnTo>
                  <a:lnTo>
                    <a:pt x="59259" y="69473"/>
                  </a:lnTo>
                  <a:lnTo>
                    <a:pt x="61851" y="67244"/>
                  </a:lnTo>
                  <a:lnTo>
                    <a:pt x="64444" y="64643"/>
                  </a:lnTo>
                  <a:lnTo>
                    <a:pt x="64444" y="64643"/>
                  </a:lnTo>
                  <a:lnTo>
                    <a:pt x="67037" y="62043"/>
                  </a:lnTo>
                  <a:lnTo>
                    <a:pt x="69259" y="59071"/>
                  </a:lnTo>
                  <a:lnTo>
                    <a:pt x="70740" y="56099"/>
                  </a:lnTo>
                  <a:lnTo>
                    <a:pt x="72222" y="53126"/>
                  </a:lnTo>
                  <a:lnTo>
                    <a:pt x="73333" y="49783"/>
                  </a:lnTo>
                  <a:lnTo>
                    <a:pt x="74444" y="46439"/>
                  </a:lnTo>
                  <a:lnTo>
                    <a:pt x="74814" y="43095"/>
                  </a:lnTo>
                  <a:lnTo>
                    <a:pt x="74814" y="39380"/>
                  </a:lnTo>
                  <a:lnTo>
                    <a:pt x="74814" y="39380"/>
                  </a:lnTo>
                  <a:close/>
                  <a:moveTo>
                    <a:pt x="67407" y="39380"/>
                  </a:moveTo>
                  <a:lnTo>
                    <a:pt x="67407" y="39380"/>
                  </a:lnTo>
                  <a:lnTo>
                    <a:pt x="67407" y="42352"/>
                  </a:lnTo>
                  <a:lnTo>
                    <a:pt x="67037" y="44953"/>
                  </a:lnTo>
                  <a:lnTo>
                    <a:pt x="66296" y="47554"/>
                  </a:lnTo>
                  <a:lnTo>
                    <a:pt x="65555" y="50154"/>
                  </a:lnTo>
                  <a:lnTo>
                    <a:pt x="64444" y="52755"/>
                  </a:lnTo>
                  <a:lnTo>
                    <a:pt x="62962" y="54984"/>
                  </a:lnTo>
                  <a:lnTo>
                    <a:pt x="61481" y="57213"/>
                  </a:lnTo>
                  <a:lnTo>
                    <a:pt x="59259" y="59071"/>
                  </a:lnTo>
                  <a:lnTo>
                    <a:pt x="59259" y="59071"/>
                  </a:lnTo>
                  <a:lnTo>
                    <a:pt x="57407" y="61300"/>
                  </a:lnTo>
                  <a:lnTo>
                    <a:pt x="55185" y="63157"/>
                  </a:lnTo>
                  <a:lnTo>
                    <a:pt x="52962" y="64643"/>
                  </a:lnTo>
                  <a:lnTo>
                    <a:pt x="50370" y="65758"/>
                  </a:lnTo>
                  <a:lnTo>
                    <a:pt x="47777" y="66501"/>
                  </a:lnTo>
                  <a:lnTo>
                    <a:pt x="44814" y="67244"/>
                  </a:lnTo>
                  <a:lnTo>
                    <a:pt x="42222" y="67616"/>
                  </a:lnTo>
                  <a:lnTo>
                    <a:pt x="39259" y="67616"/>
                  </a:lnTo>
                  <a:lnTo>
                    <a:pt x="39259" y="67616"/>
                  </a:lnTo>
                  <a:lnTo>
                    <a:pt x="36666" y="67616"/>
                  </a:lnTo>
                  <a:lnTo>
                    <a:pt x="33703" y="67244"/>
                  </a:lnTo>
                  <a:lnTo>
                    <a:pt x="31111" y="66501"/>
                  </a:lnTo>
                  <a:lnTo>
                    <a:pt x="28518" y="65758"/>
                  </a:lnTo>
                  <a:lnTo>
                    <a:pt x="26296" y="64643"/>
                  </a:lnTo>
                  <a:lnTo>
                    <a:pt x="24074" y="63157"/>
                  </a:lnTo>
                  <a:lnTo>
                    <a:pt x="21851" y="61300"/>
                  </a:lnTo>
                  <a:lnTo>
                    <a:pt x="19629" y="59071"/>
                  </a:lnTo>
                  <a:lnTo>
                    <a:pt x="19629" y="59071"/>
                  </a:lnTo>
                  <a:lnTo>
                    <a:pt x="17777" y="57213"/>
                  </a:lnTo>
                  <a:lnTo>
                    <a:pt x="16296" y="54984"/>
                  </a:lnTo>
                  <a:lnTo>
                    <a:pt x="14444" y="52755"/>
                  </a:lnTo>
                  <a:lnTo>
                    <a:pt x="13333" y="50154"/>
                  </a:lnTo>
                  <a:lnTo>
                    <a:pt x="12222" y="47554"/>
                  </a:lnTo>
                  <a:lnTo>
                    <a:pt x="11851" y="44953"/>
                  </a:lnTo>
                  <a:lnTo>
                    <a:pt x="11481" y="42352"/>
                  </a:lnTo>
                  <a:lnTo>
                    <a:pt x="11111" y="39380"/>
                  </a:lnTo>
                  <a:lnTo>
                    <a:pt x="11111" y="39380"/>
                  </a:lnTo>
                  <a:lnTo>
                    <a:pt x="11481" y="36780"/>
                  </a:lnTo>
                  <a:lnTo>
                    <a:pt x="11851" y="33808"/>
                  </a:lnTo>
                  <a:lnTo>
                    <a:pt x="12222" y="31207"/>
                  </a:lnTo>
                  <a:lnTo>
                    <a:pt x="13333" y="28235"/>
                  </a:lnTo>
                  <a:lnTo>
                    <a:pt x="14444" y="26006"/>
                  </a:lnTo>
                  <a:lnTo>
                    <a:pt x="16296" y="23777"/>
                  </a:lnTo>
                  <a:lnTo>
                    <a:pt x="17777" y="21547"/>
                  </a:lnTo>
                  <a:lnTo>
                    <a:pt x="19629" y="19318"/>
                  </a:lnTo>
                  <a:lnTo>
                    <a:pt x="19629" y="19318"/>
                  </a:lnTo>
                  <a:lnTo>
                    <a:pt x="21851" y="17461"/>
                  </a:lnTo>
                  <a:lnTo>
                    <a:pt x="24074" y="15603"/>
                  </a:lnTo>
                  <a:lnTo>
                    <a:pt x="26296" y="14489"/>
                  </a:lnTo>
                  <a:lnTo>
                    <a:pt x="28518" y="13374"/>
                  </a:lnTo>
                  <a:lnTo>
                    <a:pt x="31111" y="12260"/>
                  </a:lnTo>
                  <a:lnTo>
                    <a:pt x="33703" y="11888"/>
                  </a:lnTo>
                  <a:lnTo>
                    <a:pt x="36666" y="11517"/>
                  </a:lnTo>
                  <a:lnTo>
                    <a:pt x="39259" y="11145"/>
                  </a:lnTo>
                  <a:lnTo>
                    <a:pt x="39259" y="11145"/>
                  </a:lnTo>
                  <a:lnTo>
                    <a:pt x="42222" y="11517"/>
                  </a:lnTo>
                  <a:lnTo>
                    <a:pt x="44814" y="11888"/>
                  </a:lnTo>
                  <a:lnTo>
                    <a:pt x="47777" y="12260"/>
                  </a:lnTo>
                  <a:lnTo>
                    <a:pt x="50370" y="13374"/>
                  </a:lnTo>
                  <a:lnTo>
                    <a:pt x="52962" y="14489"/>
                  </a:lnTo>
                  <a:lnTo>
                    <a:pt x="55185" y="15603"/>
                  </a:lnTo>
                  <a:lnTo>
                    <a:pt x="57407" y="17461"/>
                  </a:lnTo>
                  <a:lnTo>
                    <a:pt x="59259" y="19318"/>
                  </a:lnTo>
                  <a:lnTo>
                    <a:pt x="59259" y="19318"/>
                  </a:lnTo>
                  <a:lnTo>
                    <a:pt x="61481" y="21547"/>
                  </a:lnTo>
                  <a:lnTo>
                    <a:pt x="62962" y="23777"/>
                  </a:lnTo>
                  <a:lnTo>
                    <a:pt x="64444" y="26006"/>
                  </a:lnTo>
                  <a:lnTo>
                    <a:pt x="65555" y="28235"/>
                  </a:lnTo>
                  <a:lnTo>
                    <a:pt x="66296" y="31207"/>
                  </a:lnTo>
                  <a:lnTo>
                    <a:pt x="67037" y="33808"/>
                  </a:lnTo>
                  <a:lnTo>
                    <a:pt x="67407" y="36780"/>
                  </a:lnTo>
                  <a:lnTo>
                    <a:pt x="67407" y="39380"/>
                  </a:lnTo>
                  <a:lnTo>
                    <a:pt x="67407" y="39380"/>
                  </a:lnTo>
                  <a:close/>
                  <a:moveTo>
                    <a:pt x="63703" y="39380"/>
                  </a:moveTo>
                  <a:lnTo>
                    <a:pt x="63703" y="39380"/>
                  </a:lnTo>
                  <a:lnTo>
                    <a:pt x="63703" y="37151"/>
                  </a:lnTo>
                  <a:lnTo>
                    <a:pt x="63333" y="34551"/>
                  </a:lnTo>
                  <a:lnTo>
                    <a:pt x="62962" y="32321"/>
                  </a:lnTo>
                  <a:lnTo>
                    <a:pt x="62222" y="30092"/>
                  </a:lnTo>
                  <a:lnTo>
                    <a:pt x="61111" y="27863"/>
                  </a:lnTo>
                  <a:lnTo>
                    <a:pt x="60000" y="25634"/>
                  </a:lnTo>
                  <a:lnTo>
                    <a:pt x="58518" y="23777"/>
                  </a:lnTo>
                  <a:lnTo>
                    <a:pt x="56666" y="21919"/>
                  </a:lnTo>
                  <a:lnTo>
                    <a:pt x="56666" y="21919"/>
                  </a:lnTo>
                  <a:lnTo>
                    <a:pt x="54814" y="20433"/>
                  </a:lnTo>
                  <a:lnTo>
                    <a:pt x="52962" y="18947"/>
                  </a:lnTo>
                  <a:lnTo>
                    <a:pt x="51111" y="17832"/>
                  </a:lnTo>
                  <a:lnTo>
                    <a:pt x="48888" y="16718"/>
                  </a:lnTo>
                  <a:lnTo>
                    <a:pt x="46296" y="15975"/>
                  </a:lnTo>
                  <a:lnTo>
                    <a:pt x="44074" y="15232"/>
                  </a:lnTo>
                  <a:lnTo>
                    <a:pt x="41851" y="14860"/>
                  </a:lnTo>
                  <a:lnTo>
                    <a:pt x="39259" y="14860"/>
                  </a:lnTo>
                  <a:lnTo>
                    <a:pt x="39259" y="14860"/>
                  </a:lnTo>
                  <a:lnTo>
                    <a:pt x="37037" y="14860"/>
                  </a:lnTo>
                  <a:lnTo>
                    <a:pt x="34444" y="15232"/>
                  </a:lnTo>
                  <a:lnTo>
                    <a:pt x="32222" y="15975"/>
                  </a:lnTo>
                  <a:lnTo>
                    <a:pt x="30000" y="16718"/>
                  </a:lnTo>
                  <a:lnTo>
                    <a:pt x="28148" y="17832"/>
                  </a:lnTo>
                  <a:lnTo>
                    <a:pt x="25925" y="18947"/>
                  </a:lnTo>
                  <a:lnTo>
                    <a:pt x="24074" y="20433"/>
                  </a:lnTo>
                  <a:lnTo>
                    <a:pt x="22222" y="21919"/>
                  </a:lnTo>
                  <a:lnTo>
                    <a:pt x="22222" y="21919"/>
                  </a:lnTo>
                  <a:lnTo>
                    <a:pt x="20740" y="23777"/>
                  </a:lnTo>
                  <a:lnTo>
                    <a:pt x="19259" y="25634"/>
                  </a:lnTo>
                  <a:lnTo>
                    <a:pt x="18148" y="27863"/>
                  </a:lnTo>
                  <a:lnTo>
                    <a:pt x="17037" y="30092"/>
                  </a:lnTo>
                  <a:lnTo>
                    <a:pt x="16296" y="32321"/>
                  </a:lnTo>
                  <a:lnTo>
                    <a:pt x="15185" y="34551"/>
                  </a:lnTo>
                  <a:lnTo>
                    <a:pt x="15185" y="37151"/>
                  </a:lnTo>
                  <a:lnTo>
                    <a:pt x="14814" y="39380"/>
                  </a:lnTo>
                  <a:lnTo>
                    <a:pt x="14814" y="39380"/>
                  </a:lnTo>
                  <a:lnTo>
                    <a:pt x="15185" y="41981"/>
                  </a:lnTo>
                  <a:lnTo>
                    <a:pt x="15185" y="44210"/>
                  </a:lnTo>
                  <a:lnTo>
                    <a:pt x="16296" y="46439"/>
                  </a:lnTo>
                  <a:lnTo>
                    <a:pt x="17037" y="48668"/>
                  </a:lnTo>
                  <a:lnTo>
                    <a:pt x="18148" y="50897"/>
                  </a:lnTo>
                  <a:lnTo>
                    <a:pt x="19259" y="52755"/>
                  </a:lnTo>
                  <a:lnTo>
                    <a:pt x="20740" y="54613"/>
                  </a:lnTo>
                  <a:lnTo>
                    <a:pt x="22222" y="56470"/>
                  </a:lnTo>
                  <a:lnTo>
                    <a:pt x="22222" y="56470"/>
                  </a:lnTo>
                  <a:lnTo>
                    <a:pt x="24074" y="58328"/>
                  </a:lnTo>
                  <a:lnTo>
                    <a:pt x="25925" y="59442"/>
                  </a:lnTo>
                  <a:lnTo>
                    <a:pt x="28148" y="61300"/>
                  </a:lnTo>
                  <a:lnTo>
                    <a:pt x="30000" y="62043"/>
                  </a:lnTo>
                  <a:lnTo>
                    <a:pt x="32222" y="63157"/>
                  </a:lnTo>
                  <a:lnTo>
                    <a:pt x="34444" y="63529"/>
                  </a:lnTo>
                  <a:lnTo>
                    <a:pt x="37037" y="63900"/>
                  </a:lnTo>
                  <a:lnTo>
                    <a:pt x="39259" y="63900"/>
                  </a:lnTo>
                  <a:lnTo>
                    <a:pt x="39259" y="63900"/>
                  </a:lnTo>
                  <a:lnTo>
                    <a:pt x="41851" y="63900"/>
                  </a:lnTo>
                  <a:lnTo>
                    <a:pt x="44074" y="63529"/>
                  </a:lnTo>
                  <a:lnTo>
                    <a:pt x="46296" y="63157"/>
                  </a:lnTo>
                  <a:lnTo>
                    <a:pt x="48888" y="62043"/>
                  </a:lnTo>
                  <a:lnTo>
                    <a:pt x="51111" y="61300"/>
                  </a:lnTo>
                  <a:lnTo>
                    <a:pt x="52962" y="59442"/>
                  </a:lnTo>
                  <a:lnTo>
                    <a:pt x="54814" y="58328"/>
                  </a:lnTo>
                  <a:lnTo>
                    <a:pt x="56666" y="56470"/>
                  </a:lnTo>
                  <a:lnTo>
                    <a:pt x="56666" y="56470"/>
                  </a:lnTo>
                  <a:lnTo>
                    <a:pt x="58518" y="54613"/>
                  </a:lnTo>
                  <a:lnTo>
                    <a:pt x="60000" y="52755"/>
                  </a:lnTo>
                  <a:lnTo>
                    <a:pt x="61111" y="50897"/>
                  </a:lnTo>
                  <a:lnTo>
                    <a:pt x="62222" y="48668"/>
                  </a:lnTo>
                  <a:lnTo>
                    <a:pt x="62962" y="46439"/>
                  </a:lnTo>
                  <a:lnTo>
                    <a:pt x="63333" y="44210"/>
                  </a:lnTo>
                  <a:lnTo>
                    <a:pt x="63703" y="41981"/>
                  </a:lnTo>
                  <a:lnTo>
                    <a:pt x="63703" y="39380"/>
                  </a:lnTo>
                  <a:lnTo>
                    <a:pt x="63703" y="39380"/>
                  </a:lnTo>
                  <a:close/>
                  <a:moveTo>
                    <a:pt x="81111" y="76904"/>
                  </a:moveTo>
                  <a:lnTo>
                    <a:pt x="81111" y="76904"/>
                  </a:lnTo>
                  <a:lnTo>
                    <a:pt x="79629" y="77275"/>
                  </a:lnTo>
                  <a:lnTo>
                    <a:pt x="78148" y="78018"/>
                  </a:lnTo>
                  <a:lnTo>
                    <a:pt x="78148" y="78018"/>
                  </a:lnTo>
                  <a:lnTo>
                    <a:pt x="77037" y="79504"/>
                  </a:lnTo>
                  <a:lnTo>
                    <a:pt x="76666" y="80619"/>
                  </a:lnTo>
                  <a:lnTo>
                    <a:pt x="76666" y="80619"/>
                  </a:lnTo>
                  <a:lnTo>
                    <a:pt x="77037" y="82105"/>
                  </a:lnTo>
                  <a:lnTo>
                    <a:pt x="78148" y="83591"/>
                  </a:lnTo>
                  <a:lnTo>
                    <a:pt x="110000" y="115170"/>
                  </a:lnTo>
                  <a:lnTo>
                    <a:pt x="110000" y="115170"/>
                  </a:lnTo>
                  <a:lnTo>
                    <a:pt x="111111" y="115913"/>
                  </a:lnTo>
                  <a:lnTo>
                    <a:pt x="112592" y="116284"/>
                  </a:lnTo>
                  <a:lnTo>
                    <a:pt x="112592" y="116284"/>
                  </a:lnTo>
                  <a:lnTo>
                    <a:pt x="114074" y="115913"/>
                  </a:lnTo>
                  <a:lnTo>
                    <a:pt x="115185" y="115170"/>
                  </a:lnTo>
                  <a:lnTo>
                    <a:pt x="115185" y="115170"/>
                  </a:lnTo>
                  <a:lnTo>
                    <a:pt x="116296" y="114055"/>
                  </a:lnTo>
                  <a:lnTo>
                    <a:pt x="116296" y="112569"/>
                  </a:lnTo>
                  <a:lnTo>
                    <a:pt x="116296" y="112569"/>
                  </a:lnTo>
                  <a:lnTo>
                    <a:pt x="115925" y="111083"/>
                  </a:lnTo>
                  <a:lnTo>
                    <a:pt x="115185" y="109969"/>
                  </a:lnTo>
                  <a:lnTo>
                    <a:pt x="83703" y="78018"/>
                  </a:lnTo>
                  <a:lnTo>
                    <a:pt x="83703" y="78018"/>
                  </a:lnTo>
                  <a:lnTo>
                    <a:pt x="82222" y="77275"/>
                  </a:lnTo>
                  <a:lnTo>
                    <a:pt x="81111" y="76904"/>
                  </a:lnTo>
                  <a:lnTo>
                    <a:pt x="81111" y="769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7121631" y="5027772"/>
              <a:ext cx="369475" cy="296308"/>
            </a:xfrm>
            <a:custGeom>
              <a:rect b="b" l="l" r="r" t="t"/>
              <a:pathLst>
                <a:path extrusionOk="0" h="120000" w="120000">
                  <a:moveTo>
                    <a:pt x="0" y="80247"/>
                  </a:moveTo>
                  <a:lnTo>
                    <a:pt x="0" y="39752"/>
                  </a:lnTo>
                  <a:lnTo>
                    <a:pt x="0" y="39752"/>
                  </a:lnTo>
                  <a:lnTo>
                    <a:pt x="0" y="39009"/>
                  </a:lnTo>
                  <a:lnTo>
                    <a:pt x="296" y="38637"/>
                  </a:lnTo>
                  <a:lnTo>
                    <a:pt x="592" y="38266"/>
                  </a:lnTo>
                  <a:lnTo>
                    <a:pt x="1481" y="37894"/>
                  </a:lnTo>
                  <a:lnTo>
                    <a:pt x="1481" y="37894"/>
                  </a:lnTo>
                  <a:lnTo>
                    <a:pt x="2074" y="38266"/>
                  </a:lnTo>
                  <a:lnTo>
                    <a:pt x="2370" y="38637"/>
                  </a:lnTo>
                  <a:lnTo>
                    <a:pt x="2666" y="39009"/>
                  </a:lnTo>
                  <a:lnTo>
                    <a:pt x="2962" y="39752"/>
                  </a:lnTo>
                  <a:lnTo>
                    <a:pt x="2962" y="80247"/>
                  </a:lnTo>
                  <a:lnTo>
                    <a:pt x="2962" y="80247"/>
                  </a:lnTo>
                  <a:lnTo>
                    <a:pt x="2666" y="80990"/>
                  </a:lnTo>
                  <a:lnTo>
                    <a:pt x="2370" y="81733"/>
                  </a:lnTo>
                  <a:lnTo>
                    <a:pt x="2074" y="82105"/>
                  </a:lnTo>
                  <a:lnTo>
                    <a:pt x="1481" y="82105"/>
                  </a:lnTo>
                  <a:lnTo>
                    <a:pt x="1481" y="82105"/>
                  </a:lnTo>
                  <a:lnTo>
                    <a:pt x="592" y="82105"/>
                  </a:lnTo>
                  <a:lnTo>
                    <a:pt x="296" y="81733"/>
                  </a:lnTo>
                  <a:lnTo>
                    <a:pt x="0" y="80990"/>
                  </a:lnTo>
                  <a:lnTo>
                    <a:pt x="0" y="80247"/>
                  </a:lnTo>
                  <a:lnTo>
                    <a:pt x="0" y="80247"/>
                  </a:lnTo>
                  <a:close/>
                  <a:moveTo>
                    <a:pt x="114074" y="5944"/>
                  </a:moveTo>
                  <a:lnTo>
                    <a:pt x="114074" y="114055"/>
                  </a:lnTo>
                  <a:lnTo>
                    <a:pt x="114074" y="114055"/>
                  </a:lnTo>
                  <a:lnTo>
                    <a:pt x="113777" y="115170"/>
                  </a:lnTo>
                  <a:lnTo>
                    <a:pt x="112888" y="115541"/>
                  </a:lnTo>
                  <a:lnTo>
                    <a:pt x="112888" y="115541"/>
                  </a:lnTo>
                  <a:lnTo>
                    <a:pt x="112592" y="115913"/>
                  </a:lnTo>
                  <a:lnTo>
                    <a:pt x="112592" y="115913"/>
                  </a:lnTo>
                  <a:lnTo>
                    <a:pt x="112000" y="115913"/>
                  </a:lnTo>
                  <a:lnTo>
                    <a:pt x="111407" y="115541"/>
                  </a:lnTo>
                  <a:lnTo>
                    <a:pt x="109925" y="113684"/>
                  </a:lnTo>
                  <a:lnTo>
                    <a:pt x="109925" y="113684"/>
                  </a:lnTo>
                  <a:lnTo>
                    <a:pt x="105185" y="109597"/>
                  </a:lnTo>
                  <a:lnTo>
                    <a:pt x="101333" y="106253"/>
                  </a:lnTo>
                  <a:lnTo>
                    <a:pt x="101333" y="106253"/>
                  </a:lnTo>
                  <a:lnTo>
                    <a:pt x="97185" y="102910"/>
                  </a:lnTo>
                  <a:lnTo>
                    <a:pt x="90962" y="99195"/>
                  </a:lnTo>
                  <a:lnTo>
                    <a:pt x="90962" y="99195"/>
                  </a:lnTo>
                  <a:lnTo>
                    <a:pt x="87407" y="96965"/>
                  </a:lnTo>
                  <a:lnTo>
                    <a:pt x="83555" y="95108"/>
                  </a:lnTo>
                  <a:lnTo>
                    <a:pt x="79407" y="93622"/>
                  </a:lnTo>
                  <a:lnTo>
                    <a:pt x="74962" y="92507"/>
                  </a:lnTo>
                  <a:lnTo>
                    <a:pt x="74962" y="92507"/>
                  </a:lnTo>
                  <a:lnTo>
                    <a:pt x="70222" y="91393"/>
                  </a:lnTo>
                  <a:lnTo>
                    <a:pt x="65481" y="90650"/>
                  </a:lnTo>
                  <a:lnTo>
                    <a:pt x="60444" y="90278"/>
                  </a:lnTo>
                  <a:lnTo>
                    <a:pt x="55111" y="89907"/>
                  </a:lnTo>
                  <a:lnTo>
                    <a:pt x="39111" y="89907"/>
                  </a:lnTo>
                  <a:lnTo>
                    <a:pt x="39111" y="89907"/>
                  </a:lnTo>
                  <a:lnTo>
                    <a:pt x="39407" y="92507"/>
                  </a:lnTo>
                  <a:lnTo>
                    <a:pt x="40000" y="94736"/>
                  </a:lnTo>
                  <a:lnTo>
                    <a:pt x="40888" y="96594"/>
                  </a:lnTo>
                  <a:lnTo>
                    <a:pt x="42074" y="98080"/>
                  </a:lnTo>
                  <a:lnTo>
                    <a:pt x="42074" y="98080"/>
                  </a:lnTo>
                  <a:lnTo>
                    <a:pt x="43555" y="99566"/>
                  </a:lnTo>
                  <a:lnTo>
                    <a:pt x="45037" y="100681"/>
                  </a:lnTo>
                  <a:lnTo>
                    <a:pt x="47111" y="101424"/>
                  </a:lnTo>
                  <a:lnTo>
                    <a:pt x="49481" y="101424"/>
                  </a:lnTo>
                  <a:lnTo>
                    <a:pt x="49481" y="101424"/>
                  </a:lnTo>
                  <a:lnTo>
                    <a:pt x="50074" y="101424"/>
                  </a:lnTo>
                  <a:lnTo>
                    <a:pt x="50370" y="101795"/>
                  </a:lnTo>
                  <a:lnTo>
                    <a:pt x="50666" y="102538"/>
                  </a:lnTo>
                  <a:lnTo>
                    <a:pt x="50962" y="103281"/>
                  </a:lnTo>
                  <a:lnTo>
                    <a:pt x="50962" y="103281"/>
                  </a:lnTo>
                  <a:lnTo>
                    <a:pt x="50666" y="104024"/>
                  </a:lnTo>
                  <a:lnTo>
                    <a:pt x="50370" y="104767"/>
                  </a:lnTo>
                  <a:lnTo>
                    <a:pt x="50074" y="105139"/>
                  </a:lnTo>
                  <a:lnTo>
                    <a:pt x="49481" y="105139"/>
                  </a:lnTo>
                  <a:lnTo>
                    <a:pt x="49481" y="105139"/>
                  </a:lnTo>
                  <a:lnTo>
                    <a:pt x="46518" y="104767"/>
                  </a:lnTo>
                  <a:lnTo>
                    <a:pt x="44148" y="104024"/>
                  </a:lnTo>
                  <a:lnTo>
                    <a:pt x="41777" y="102910"/>
                  </a:lnTo>
                  <a:lnTo>
                    <a:pt x="40000" y="100681"/>
                  </a:lnTo>
                  <a:lnTo>
                    <a:pt x="40000" y="100681"/>
                  </a:lnTo>
                  <a:lnTo>
                    <a:pt x="38518" y="98823"/>
                  </a:lnTo>
                  <a:lnTo>
                    <a:pt x="37333" y="96222"/>
                  </a:lnTo>
                  <a:lnTo>
                    <a:pt x="36444" y="93622"/>
                  </a:lnTo>
                  <a:lnTo>
                    <a:pt x="36148" y="89907"/>
                  </a:lnTo>
                  <a:lnTo>
                    <a:pt x="26962" y="89907"/>
                  </a:lnTo>
                  <a:lnTo>
                    <a:pt x="26962" y="89907"/>
                  </a:lnTo>
                  <a:lnTo>
                    <a:pt x="27555" y="95851"/>
                  </a:lnTo>
                  <a:lnTo>
                    <a:pt x="29037" y="101052"/>
                  </a:lnTo>
                  <a:lnTo>
                    <a:pt x="29925" y="103281"/>
                  </a:lnTo>
                  <a:lnTo>
                    <a:pt x="30814" y="105510"/>
                  </a:lnTo>
                  <a:lnTo>
                    <a:pt x="32000" y="107368"/>
                  </a:lnTo>
                  <a:lnTo>
                    <a:pt x="33185" y="109226"/>
                  </a:lnTo>
                  <a:lnTo>
                    <a:pt x="33185" y="109226"/>
                  </a:lnTo>
                  <a:lnTo>
                    <a:pt x="34962" y="110712"/>
                  </a:lnTo>
                  <a:lnTo>
                    <a:pt x="36740" y="112198"/>
                  </a:lnTo>
                  <a:lnTo>
                    <a:pt x="38518" y="113684"/>
                  </a:lnTo>
                  <a:lnTo>
                    <a:pt x="40296" y="114427"/>
                  </a:lnTo>
                  <a:lnTo>
                    <a:pt x="42370" y="115170"/>
                  </a:lnTo>
                  <a:lnTo>
                    <a:pt x="44740" y="115913"/>
                  </a:lnTo>
                  <a:lnTo>
                    <a:pt x="46814" y="116284"/>
                  </a:lnTo>
                  <a:lnTo>
                    <a:pt x="49481" y="116284"/>
                  </a:lnTo>
                  <a:lnTo>
                    <a:pt x="49481" y="116284"/>
                  </a:lnTo>
                  <a:lnTo>
                    <a:pt x="50074" y="116284"/>
                  </a:lnTo>
                  <a:lnTo>
                    <a:pt x="50370" y="116656"/>
                  </a:lnTo>
                  <a:lnTo>
                    <a:pt x="50666" y="117399"/>
                  </a:lnTo>
                  <a:lnTo>
                    <a:pt x="50962" y="118142"/>
                  </a:lnTo>
                  <a:lnTo>
                    <a:pt x="50962" y="118142"/>
                  </a:lnTo>
                  <a:lnTo>
                    <a:pt x="50666" y="118885"/>
                  </a:lnTo>
                  <a:lnTo>
                    <a:pt x="50370" y="119628"/>
                  </a:lnTo>
                  <a:lnTo>
                    <a:pt x="50074" y="120000"/>
                  </a:lnTo>
                  <a:lnTo>
                    <a:pt x="49481" y="120000"/>
                  </a:lnTo>
                  <a:lnTo>
                    <a:pt x="49481" y="120000"/>
                  </a:lnTo>
                  <a:lnTo>
                    <a:pt x="46518" y="120000"/>
                  </a:lnTo>
                  <a:lnTo>
                    <a:pt x="43851" y="119628"/>
                  </a:lnTo>
                  <a:lnTo>
                    <a:pt x="41481" y="118885"/>
                  </a:lnTo>
                  <a:lnTo>
                    <a:pt x="39111" y="118142"/>
                  </a:lnTo>
                  <a:lnTo>
                    <a:pt x="37037" y="116656"/>
                  </a:lnTo>
                  <a:lnTo>
                    <a:pt x="34962" y="115541"/>
                  </a:lnTo>
                  <a:lnTo>
                    <a:pt x="32888" y="113684"/>
                  </a:lnTo>
                  <a:lnTo>
                    <a:pt x="31407" y="111826"/>
                  </a:lnTo>
                  <a:lnTo>
                    <a:pt x="31407" y="111826"/>
                  </a:lnTo>
                  <a:lnTo>
                    <a:pt x="29629" y="109597"/>
                  </a:lnTo>
                  <a:lnTo>
                    <a:pt x="28444" y="107368"/>
                  </a:lnTo>
                  <a:lnTo>
                    <a:pt x="27259" y="104767"/>
                  </a:lnTo>
                  <a:lnTo>
                    <a:pt x="26074" y="102167"/>
                  </a:lnTo>
                  <a:lnTo>
                    <a:pt x="25481" y="99566"/>
                  </a:lnTo>
                  <a:lnTo>
                    <a:pt x="24592" y="96594"/>
                  </a:lnTo>
                  <a:lnTo>
                    <a:pt x="24296" y="93622"/>
                  </a:lnTo>
                  <a:lnTo>
                    <a:pt x="24000" y="89907"/>
                  </a:lnTo>
                  <a:lnTo>
                    <a:pt x="13925" y="89907"/>
                  </a:lnTo>
                  <a:lnTo>
                    <a:pt x="13925" y="89907"/>
                  </a:lnTo>
                  <a:lnTo>
                    <a:pt x="12444" y="89907"/>
                  </a:lnTo>
                  <a:lnTo>
                    <a:pt x="10962" y="89164"/>
                  </a:lnTo>
                  <a:lnTo>
                    <a:pt x="9481" y="88421"/>
                  </a:lnTo>
                  <a:lnTo>
                    <a:pt x="8000" y="86934"/>
                  </a:lnTo>
                  <a:lnTo>
                    <a:pt x="8000" y="86934"/>
                  </a:lnTo>
                  <a:lnTo>
                    <a:pt x="7111" y="85448"/>
                  </a:lnTo>
                  <a:lnTo>
                    <a:pt x="6222" y="83962"/>
                  </a:lnTo>
                  <a:lnTo>
                    <a:pt x="5925" y="82105"/>
                  </a:lnTo>
                  <a:lnTo>
                    <a:pt x="5925" y="80247"/>
                  </a:lnTo>
                  <a:lnTo>
                    <a:pt x="5925" y="40123"/>
                  </a:lnTo>
                  <a:lnTo>
                    <a:pt x="5925" y="40123"/>
                  </a:lnTo>
                  <a:lnTo>
                    <a:pt x="5925" y="38266"/>
                  </a:lnTo>
                  <a:lnTo>
                    <a:pt x="6222" y="36408"/>
                  </a:lnTo>
                  <a:lnTo>
                    <a:pt x="7111" y="34551"/>
                  </a:lnTo>
                  <a:lnTo>
                    <a:pt x="8000" y="33065"/>
                  </a:lnTo>
                  <a:lnTo>
                    <a:pt x="8000" y="33065"/>
                  </a:lnTo>
                  <a:lnTo>
                    <a:pt x="9481" y="31950"/>
                  </a:lnTo>
                  <a:lnTo>
                    <a:pt x="10962" y="30835"/>
                  </a:lnTo>
                  <a:lnTo>
                    <a:pt x="12444" y="30464"/>
                  </a:lnTo>
                  <a:lnTo>
                    <a:pt x="13925" y="30092"/>
                  </a:lnTo>
                  <a:lnTo>
                    <a:pt x="55407" y="30092"/>
                  </a:lnTo>
                  <a:lnTo>
                    <a:pt x="55407" y="30092"/>
                  </a:lnTo>
                  <a:lnTo>
                    <a:pt x="60740" y="30092"/>
                  </a:lnTo>
                  <a:lnTo>
                    <a:pt x="65777" y="29721"/>
                  </a:lnTo>
                  <a:lnTo>
                    <a:pt x="70518" y="28978"/>
                  </a:lnTo>
                  <a:lnTo>
                    <a:pt x="74962" y="27492"/>
                  </a:lnTo>
                  <a:lnTo>
                    <a:pt x="74962" y="27492"/>
                  </a:lnTo>
                  <a:lnTo>
                    <a:pt x="79407" y="26377"/>
                  </a:lnTo>
                  <a:lnTo>
                    <a:pt x="83555" y="24891"/>
                  </a:lnTo>
                  <a:lnTo>
                    <a:pt x="87407" y="23034"/>
                  </a:lnTo>
                  <a:lnTo>
                    <a:pt x="90962" y="21176"/>
                  </a:lnTo>
                  <a:lnTo>
                    <a:pt x="90962" y="21176"/>
                  </a:lnTo>
                  <a:lnTo>
                    <a:pt x="97185" y="17089"/>
                  </a:lnTo>
                  <a:lnTo>
                    <a:pt x="101333" y="14117"/>
                  </a:lnTo>
                  <a:lnTo>
                    <a:pt x="101333" y="14117"/>
                  </a:lnTo>
                  <a:lnTo>
                    <a:pt x="105185" y="10773"/>
                  </a:lnTo>
                  <a:lnTo>
                    <a:pt x="109925" y="6315"/>
                  </a:lnTo>
                  <a:lnTo>
                    <a:pt x="111407" y="4829"/>
                  </a:lnTo>
                  <a:lnTo>
                    <a:pt x="111407" y="4829"/>
                  </a:lnTo>
                  <a:lnTo>
                    <a:pt x="112296" y="4458"/>
                  </a:lnTo>
                  <a:lnTo>
                    <a:pt x="113185" y="4458"/>
                  </a:lnTo>
                  <a:lnTo>
                    <a:pt x="113185" y="4458"/>
                  </a:lnTo>
                  <a:lnTo>
                    <a:pt x="113777" y="5201"/>
                  </a:lnTo>
                  <a:lnTo>
                    <a:pt x="114074" y="5944"/>
                  </a:lnTo>
                  <a:lnTo>
                    <a:pt x="114074" y="5944"/>
                  </a:lnTo>
                  <a:close/>
                  <a:moveTo>
                    <a:pt x="10370" y="84334"/>
                  </a:moveTo>
                  <a:lnTo>
                    <a:pt x="10370" y="84334"/>
                  </a:lnTo>
                  <a:lnTo>
                    <a:pt x="11259" y="85448"/>
                  </a:lnTo>
                  <a:lnTo>
                    <a:pt x="11851" y="85820"/>
                  </a:lnTo>
                  <a:lnTo>
                    <a:pt x="12740" y="86191"/>
                  </a:lnTo>
                  <a:lnTo>
                    <a:pt x="13925" y="86191"/>
                  </a:lnTo>
                  <a:lnTo>
                    <a:pt x="24000" y="86191"/>
                  </a:lnTo>
                  <a:lnTo>
                    <a:pt x="24000" y="33808"/>
                  </a:lnTo>
                  <a:lnTo>
                    <a:pt x="13925" y="33808"/>
                  </a:lnTo>
                  <a:lnTo>
                    <a:pt x="13925" y="33808"/>
                  </a:lnTo>
                  <a:lnTo>
                    <a:pt x="12740" y="33808"/>
                  </a:lnTo>
                  <a:lnTo>
                    <a:pt x="11851" y="34179"/>
                  </a:lnTo>
                  <a:lnTo>
                    <a:pt x="11259" y="34922"/>
                  </a:lnTo>
                  <a:lnTo>
                    <a:pt x="10370" y="35665"/>
                  </a:lnTo>
                  <a:lnTo>
                    <a:pt x="10370" y="35665"/>
                  </a:lnTo>
                  <a:lnTo>
                    <a:pt x="9777" y="36780"/>
                  </a:lnTo>
                  <a:lnTo>
                    <a:pt x="9481" y="37894"/>
                  </a:lnTo>
                  <a:lnTo>
                    <a:pt x="8888" y="39009"/>
                  </a:lnTo>
                  <a:lnTo>
                    <a:pt x="8888" y="40123"/>
                  </a:lnTo>
                  <a:lnTo>
                    <a:pt x="8888" y="80247"/>
                  </a:lnTo>
                  <a:lnTo>
                    <a:pt x="8888" y="80247"/>
                  </a:lnTo>
                  <a:lnTo>
                    <a:pt x="8888" y="81362"/>
                  </a:lnTo>
                  <a:lnTo>
                    <a:pt x="9481" y="82476"/>
                  </a:lnTo>
                  <a:lnTo>
                    <a:pt x="9777" y="83591"/>
                  </a:lnTo>
                  <a:lnTo>
                    <a:pt x="10370" y="84334"/>
                  </a:lnTo>
                  <a:lnTo>
                    <a:pt x="10370" y="84334"/>
                  </a:lnTo>
                  <a:close/>
                  <a:moveTo>
                    <a:pt x="111111" y="10030"/>
                  </a:moveTo>
                  <a:lnTo>
                    <a:pt x="111111" y="10030"/>
                  </a:lnTo>
                  <a:lnTo>
                    <a:pt x="106370" y="14117"/>
                  </a:lnTo>
                  <a:lnTo>
                    <a:pt x="102222" y="17832"/>
                  </a:lnTo>
                  <a:lnTo>
                    <a:pt x="102222" y="17832"/>
                  </a:lnTo>
                  <a:lnTo>
                    <a:pt x="97777" y="21176"/>
                  </a:lnTo>
                  <a:lnTo>
                    <a:pt x="91555" y="24891"/>
                  </a:lnTo>
                  <a:lnTo>
                    <a:pt x="91555" y="24891"/>
                  </a:lnTo>
                  <a:lnTo>
                    <a:pt x="88000" y="26749"/>
                  </a:lnTo>
                  <a:lnTo>
                    <a:pt x="84148" y="28978"/>
                  </a:lnTo>
                  <a:lnTo>
                    <a:pt x="79703" y="30464"/>
                  </a:lnTo>
                  <a:lnTo>
                    <a:pt x="75259" y="31578"/>
                  </a:lnTo>
                  <a:lnTo>
                    <a:pt x="75259" y="31578"/>
                  </a:lnTo>
                  <a:lnTo>
                    <a:pt x="70814" y="32693"/>
                  </a:lnTo>
                  <a:lnTo>
                    <a:pt x="65777" y="33436"/>
                  </a:lnTo>
                  <a:lnTo>
                    <a:pt x="60740" y="33808"/>
                  </a:lnTo>
                  <a:lnTo>
                    <a:pt x="55407" y="33808"/>
                  </a:lnTo>
                  <a:lnTo>
                    <a:pt x="26962" y="33808"/>
                  </a:lnTo>
                  <a:lnTo>
                    <a:pt x="26962" y="86191"/>
                  </a:lnTo>
                  <a:lnTo>
                    <a:pt x="37037" y="86191"/>
                  </a:lnTo>
                  <a:lnTo>
                    <a:pt x="37037" y="86191"/>
                  </a:lnTo>
                  <a:lnTo>
                    <a:pt x="37629" y="86191"/>
                  </a:lnTo>
                  <a:lnTo>
                    <a:pt x="37629" y="86191"/>
                  </a:lnTo>
                  <a:lnTo>
                    <a:pt x="37925" y="86191"/>
                  </a:lnTo>
                  <a:lnTo>
                    <a:pt x="55111" y="86191"/>
                  </a:lnTo>
                  <a:lnTo>
                    <a:pt x="55111" y="86191"/>
                  </a:lnTo>
                  <a:lnTo>
                    <a:pt x="60740" y="86563"/>
                  </a:lnTo>
                  <a:lnTo>
                    <a:pt x="65777" y="86934"/>
                  </a:lnTo>
                  <a:lnTo>
                    <a:pt x="70518" y="87678"/>
                  </a:lnTo>
                  <a:lnTo>
                    <a:pt x="75259" y="88421"/>
                  </a:lnTo>
                  <a:lnTo>
                    <a:pt x="75259" y="88421"/>
                  </a:lnTo>
                  <a:lnTo>
                    <a:pt x="79703" y="89535"/>
                  </a:lnTo>
                  <a:lnTo>
                    <a:pt x="84148" y="91021"/>
                  </a:lnTo>
                  <a:lnTo>
                    <a:pt x="88000" y="93250"/>
                  </a:lnTo>
                  <a:lnTo>
                    <a:pt x="91555" y="95108"/>
                  </a:lnTo>
                  <a:lnTo>
                    <a:pt x="91555" y="95108"/>
                  </a:lnTo>
                  <a:lnTo>
                    <a:pt x="97481" y="98823"/>
                  </a:lnTo>
                  <a:lnTo>
                    <a:pt x="102222" y="102167"/>
                  </a:lnTo>
                  <a:lnTo>
                    <a:pt x="102222" y="102167"/>
                  </a:lnTo>
                  <a:lnTo>
                    <a:pt x="106370" y="105882"/>
                  </a:lnTo>
                  <a:lnTo>
                    <a:pt x="111111" y="109969"/>
                  </a:lnTo>
                  <a:lnTo>
                    <a:pt x="111111" y="10030"/>
                  </a:lnTo>
                  <a:close/>
                  <a:moveTo>
                    <a:pt x="120000" y="1857"/>
                  </a:moveTo>
                  <a:lnTo>
                    <a:pt x="120000" y="118142"/>
                  </a:lnTo>
                  <a:lnTo>
                    <a:pt x="120000" y="118142"/>
                  </a:lnTo>
                  <a:lnTo>
                    <a:pt x="119703" y="118885"/>
                  </a:lnTo>
                  <a:lnTo>
                    <a:pt x="119407" y="119628"/>
                  </a:lnTo>
                  <a:lnTo>
                    <a:pt x="119111" y="120000"/>
                  </a:lnTo>
                  <a:lnTo>
                    <a:pt x="118518" y="120000"/>
                  </a:lnTo>
                  <a:lnTo>
                    <a:pt x="118518" y="120000"/>
                  </a:lnTo>
                  <a:lnTo>
                    <a:pt x="117629" y="120000"/>
                  </a:lnTo>
                  <a:lnTo>
                    <a:pt x="117333" y="119628"/>
                  </a:lnTo>
                  <a:lnTo>
                    <a:pt x="117037" y="118885"/>
                  </a:lnTo>
                  <a:lnTo>
                    <a:pt x="117037" y="118142"/>
                  </a:lnTo>
                  <a:lnTo>
                    <a:pt x="117037" y="1857"/>
                  </a:lnTo>
                  <a:lnTo>
                    <a:pt x="117037" y="1857"/>
                  </a:lnTo>
                  <a:lnTo>
                    <a:pt x="117037" y="1114"/>
                  </a:lnTo>
                  <a:lnTo>
                    <a:pt x="117333" y="371"/>
                  </a:lnTo>
                  <a:lnTo>
                    <a:pt x="117629" y="0"/>
                  </a:lnTo>
                  <a:lnTo>
                    <a:pt x="118518" y="0"/>
                  </a:lnTo>
                  <a:lnTo>
                    <a:pt x="118518" y="0"/>
                  </a:lnTo>
                  <a:lnTo>
                    <a:pt x="119111" y="0"/>
                  </a:lnTo>
                  <a:lnTo>
                    <a:pt x="119407" y="371"/>
                  </a:lnTo>
                  <a:lnTo>
                    <a:pt x="119703" y="1114"/>
                  </a:lnTo>
                  <a:lnTo>
                    <a:pt x="120000" y="1857"/>
                  </a:lnTo>
                  <a:lnTo>
                    <a:pt x="120000" y="185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4705188" y="5009159"/>
              <a:ext cx="376075" cy="376075"/>
            </a:xfrm>
            <a:custGeom>
              <a:rect b="b" l="l" r="r" t="t"/>
              <a:pathLst>
                <a:path extrusionOk="0" h="120000" w="120000">
                  <a:moveTo>
                    <a:pt x="0" y="61851"/>
                  </a:moveTo>
                  <a:lnTo>
                    <a:pt x="0" y="61481"/>
                  </a:lnTo>
                  <a:lnTo>
                    <a:pt x="0" y="61481"/>
                  </a:lnTo>
                  <a:lnTo>
                    <a:pt x="0" y="60740"/>
                  </a:lnTo>
                  <a:lnTo>
                    <a:pt x="0" y="60740"/>
                  </a:lnTo>
                  <a:lnTo>
                    <a:pt x="0" y="60000"/>
                  </a:lnTo>
                  <a:lnTo>
                    <a:pt x="0" y="60000"/>
                  </a:lnTo>
                  <a:lnTo>
                    <a:pt x="370" y="54074"/>
                  </a:lnTo>
                  <a:lnTo>
                    <a:pt x="1111" y="47777"/>
                  </a:lnTo>
                  <a:lnTo>
                    <a:pt x="2592" y="42222"/>
                  </a:lnTo>
                  <a:lnTo>
                    <a:pt x="4444" y="37037"/>
                  </a:lnTo>
                  <a:lnTo>
                    <a:pt x="7037" y="31851"/>
                  </a:lnTo>
                  <a:lnTo>
                    <a:pt x="10000" y="27037"/>
                  </a:lnTo>
                  <a:lnTo>
                    <a:pt x="13333" y="22222"/>
                  </a:lnTo>
                  <a:lnTo>
                    <a:pt x="17407" y="17407"/>
                  </a:lnTo>
                  <a:lnTo>
                    <a:pt x="17407" y="17407"/>
                  </a:lnTo>
                  <a:lnTo>
                    <a:pt x="22222" y="13333"/>
                  </a:lnTo>
                  <a:lnTo>
                    <a:pt x="27037" y="10000"/>
                  </a:lnTo>
                  <a:lnTo>
                    <a:pt x="31851" y="6666"/>
                  </a:lnTo>
                  <a:lnTo>
                    <a:pt x="37037" y="4444"/>
                  </a:lnTo>
                  <a:lnTo>
                    <a:pt x="42222" y="2592"/>
                  </a:lnTo>
                  <a:lnTo>
                    <a:pt x="47777" y="1111"/>
                  </a:lnTo>
                  <a:lnTo>
                    <a:pt x="54074" y="370"/>
                  </a:lnTo>
                  <a:lnTo>
                    <a:pt x="60000" y="0"/>
                  </a:lnTo>
                  <a:lnTo>
                    <a:pt x="60000" y="0"/>
                  </a:lnTo>
                  <a:lnTo>
                    <a:pt x="66296" y="370"/>
                  </a:lnTo>
                  <a:lnTo>
                    <a:pt x="71851" y="1111"/>
                  </a:lnTo>
                  <a:lnTo>
                    <a:pt x="77407" y="2592"/>
                  </a:lnTo>
                  <a:lnTo>
                    <a:pt x="83333" y="4444"/>
                  </a:lnTo>
                  <a:lnTo>
                    <a:pt x="88518" y="6666"/>
                  </a:lnTo>
                  <a:lnTo>
                    <a:pt x="93333" y="10000"/>
                  </a:lnTo>
                  <a:lnTo>
                    <a:pt x="97777" y="13333"/>
                  </a:lnTo>
                  <a:lnTo>
                    <a:pt x="102222" y="17407"/>
                  </a:lnTo>
                  <a:lnTo>
                    <a:pt x="102222" y="17407"/>
                  </a:lnTo>
                  <a:lnTo>
                    <a:pt x="106296" y="22222"/>
                  </a:lnTo>
                  <a:lnTo>
                    <a:pt x="110000" y="27037"/>
                  </a:lnTo>
                  <a:lnTo>
                    <a:pt x="113333" y="31851"/>
                  </a:lnTo>
                  <a:lnTo>
                    <a:pt x="115925" y="37037"/>
                  </a:lnTo>
                  <a:lnTo>
                    <a:pt x="117777" y="42222"/>
                  </a:lnTo>
                  <a:lnTo>
                    <a:pt x="118888" y="47777"/>
                  </a:lnTo>
                  <a:lnTo>
                    <a:pt x="120000" y="54074"/>
                  </a:lnTo>
                  <a:lnTo>
                    <a:pt x="120000" y="60000"/>
                  </a:lnTo>
                  <a:lnTo>
                    <a:pt x="120000" y="60000"/>
                  </a:lnTo>
                  <a:lnTo>
                    <a:pt x="120000" y="60740"/>
                  </a:lnTo>
                  <a:lnTo>
                    <a:pt x="120000" y="60740"/>
                  </a:lnTo>
                  <a:lnTo>
                    <a:pt x="120000" y="61481"/>
                  </a:lnTo>
                  <a:lnTo>
                    <a:pt x="120000" y="61851"/>
                  </a:lnTo>
                  <a:lnTo>
                    <a:pt x="120000" y="61851"/>
                  </a:lnTo>
                  <a:lnTo>
                    <a:pt x="120000" y="62592"/>
                  </a:lnTo>
                  <a:lnTo>
                    <a:pt x="120000" y="62592"/>
                  </a:lnTo>
                  <a:lnTo>
                    <a:pt x="119259" y="68518"/>
                  </a:lnTo>
                  <a:lnTo>
                    <a:pt x="118518" y="74074"/>
                  </a:lnTo>
                  <a:lnTo>
                    <a:pt x="117037" y="79259"/>
                  </a:lnTo>
                  <a:lnTo>
                    <a:pt x="114814" y="84814"/>
                  </a:lnTo>
                  <a:lnTo>
                    <a:pt x="111851" y="89629"/>
                  </a:lnTo>
                  <a:lnTo>
                    <a:pt x="108888" y="94444"/>
                  </a:lnTo>
                  <a:lnTo>
                    <a:pt x="105555" y="98888"/>
                  </a:lnTo>
                  <a:lnTo>
                    <a:pt x="101481" y="102962"/>
                  </a:lnTo>
                  <a:lnTo>
                    <a:pt x="101481" y="102962"/>
                  </a:lnTo>
                  <a:lnTo>
                    <a:pt x="97037" y="107037"/>
                  </a:lnTo>
                  <a:lnTo>
                    <a:pt x="92592" y="110370"/>
                  </a:lnTo>
                  <a:lnTo>
                    <a:pt x="87777" y="113333"/>
                  </a:lnTo>
                  <a:lnTo>
                    <a:pt x="82592" y="115925"/>
                  </a:lnTo>
                  <a:lnTo>
                    <a:pt x="77037" y="117777"/>
                  </a:lnTo>
                  <a:lnTo>
                    <a:pt x="71481" y="118888"/>
                  </a:lnTo>
                  <a:lnTo>
                    <a:pt x="65925" y="119629"/>
                  </a:lnTo>
                  <a:lnTo>
                    <a:pt x="60000" y="120000"/>
                  </a:lnTo>
                  <a:lnTo>
                    <a:pt x="60000" y="120000"/>
                  </a:lnTo>
                  <a:lnTo>
                    <a:pt x="54074" y="119629"/>
                  </a:lnTo>
                  <a:lnTo>
                    <a:pt x="48148" y="118888"/>
                  </a:lnTo>
                  <a:lnTo>
                    <a:pt x="42962" y="117777"/>
                  </a:lnTo>
                  <a:lnTo>
                    <a:pt x="37407" y="115925"/>
                  </a:lnTo>
                  <a:lnTo>
                    <a:pt x="32592" y="113333"/>
                  </a:lnTo>
                  <a:lnTo>
                    <a:pt x="27777" y="110370"/>
                  </a:lnTo>
                  <a:lnTo>
                    <a:pt x="23333" y="107037"/>
                  </a:lnTo>
                  <a:lnTo>
                    <a:pt x="18518" y="102962"/>
                  </a:lnTo>
                  <a:lnTo>
                    <a:pt x="18518" y="102962"/>
                  </a:lnTo>
                  <a:lnTo>
                    <a:pt x="14444" y="98888"/>
                  </a:lnTo>
                  <a:lnTo>
                    <a:pt x="10740" y="94444"/>
                  </a:lnTo>
                  <a:lnTo>
                    <a:pt x="7777" y="89629"/>
                  </a:lnTo>
                  <a:lnTo>
                    <a:pt x="5185" y="84814"/>
                  </a:lnTo>
                  <a:lnTo>
                    <a:pt x="3333" y="79259"/>
                  </a:lnTo>
                  <a:lnTo>
                    <a:pt x="1851" y="74074"/>
                  </a:lnTo>
                  <a:lnTo>
                    <a:pt x="740" y="68518"/>
                  </a:lnTo>
                  <a:lnTo>
                    <a:pt x="370" y="62592"/>
                  </a:lnTo>
                  <a:lnTo>
                    <a:pt x="370" y="62592"/>
                  </a:lnTo>
                  <a:lnTo>
                    <a:pt x="0" y="61851"/>
                  </a:lnTo>
                  <a:lnTo>
                    <a:pt x="0" y="61851"/>
                  </a:lnTo>
                  <a:close/>
                  <a:moveTo>
                    <a:pt x="3703" y="60000"/>
                  </a:moveTo>
                  <a:lnTo>
                    <a:pt x="18518" y="60000"/>
                  </a:lnTo>
                  <a:lnTo>
                    <a:pt x="18518" y="60000"/>
                  </a:lnTo>
                  <a:lnTo>
                    <a:pt x="18888" y="53333"/>
                  </a:lnTo>
                  <a:lnTo>
                    <a:pt x="19629" y="46296"/>
                  </a:lnTo>
                  <a:lnTo>
                    <a:pt x="21481" y="39629"/>
                  </a:lnTo>
                  <a:lnTo>
                    <a:pt x="23333" y="33333"/>
                  </a:lnTo>
                  <a:lnTo>
                    <a:pt x="23333" y="33333"/>
                  </a:lnTo>
                  <a:lnTo>
                    <a:pt x="18148" y="30740"/>
                  </a:lnTo>
                  <a:lnTo>
                    <a:pt x="13703" y="28148"/>
                  </a:lnTo>
                  <a:lnTo>
                    <a:pt x="13703" y="28148"/>
                  </a:lnTo>
                  <a:lnTo>
                    <a:pt x="11481" y="31481"/>
                  </a:lnTo>
                  <a:lnTo>
                    <a:pt x="9259" y="35185"/>
                  </a:lnTo>
                  <a:lnTo>
                    <a:pt x="7777" y="39259"/>
                  </a:lnTo>
                  <a:lnTo>
                    <a:pt x="6296" y="42962"/>
                  </a:lnTo>
                  <a:lnTo>
                    <a:pt x="5185" y="47037"/>
                  </a:lnTo>
                  <a:lnTo>
                    <a:pt x="4444" y="51481"/>
                  </a:lnTo>
                  <a:lnTo>
                    <a:pt x="4074" y="55925"/>
                  </a:lnTo>
                  <a:lnTo>
                    <a:pt x="3703" y="60000"/>
                  </a:lnTo>
                  <a:lnTo>
                    <a:pt x="3703" y="60000"/>
                  </a:lnTo>
                  <a:close/>
                  <a:moveTo>
                    <a:pt x="18888" y="63703"/>
                  </a:moveTo>
                  <a:lnTo>
                    <a:pt x="4074" y="63703"/>
                  </a:lnTo>
                  <a:lnTo>
                    <a:pt x="4074" y="63703"/>
                  </a:lnTo>
                  <a:lnTo>
                    <a:pt x="4444" y="67777"/>
                  </a:lnTo>
                  <a:lnTo>
                    <a:pt x="4814" y="71481"/>
                  </a:lnTo>
                  <a:lnTo>
                    <a:pt x="5925" y="74814"/>
                  </a:lnTo>
                  <a:lnTo>
                    <a:pt x="7037" y="78518"/>
                  </a:lnTo>
                  <a:lnTo>
                    <a:pt x="8148" y="81851"/>
                  </a:lnTo>
                  <a:lnTo>
                    <a:pt x="10000" y="85555"/>
                  </a:lnTo>
                  <a:lnTo>
                    <a:pt x="11851" y="88888"/>
                  </a:lnTo>
                  <a:lnTo>
                    <a:pt x="13703" y="92222"/>
                  </a:lnTo>
                  <a:lnTo>
                    <a:pt x="13703" y="92222"/>
                  </a:lnTo>
                  <a:lnTo>
                    <a:pt x="18148" y="89259"/>
                  </a:lnTo>
                  <a:lnTo>
                    <a:pt x="23333" y="86666"/>
                  </a:lnTo>
                  <a:lnTo>
                    <a:pt x="23333" y="86666"/>
                  </a:lnTo>
                  <a:lnTo>
                    <a:pt x="21851" y="81111"/>
                  </a:lnTo>
                  <a:lnTo>
                    <a:pt x="20000" y="75555"/>
                  </a:lnTo>
                  <a:lnTo>
                    <a:pt x="19259" y="69629"/>
                  </a:lnTo>
                  <a:lnTo>
                    <a:pt x="18888" y="63703"/>
                  </a:lnTo>
                  <a:lnTo>
                    <a:pt x="18888" y="63703"/>
                  </a:lnTo>
                  <a:close/>
                  <a:moveTo>
                    <a:pt x="15925" y="24814"/>
                  </a:moveTo>
                  <a:lnTo>
                    <a:pt x="15925" y="24814"/>
                  </a:lnTo>
                  <a:lnTo>
                    <a:pt x="20740" y="27407"/>
                  </a:lnTo>
                  <a:lnTo>
                    <a:pt x="24444" y="30000"/>
                  </a:lnTo>
                  <a:lnTo>
                    <a:pt x="24444" y="30000"/>
                  </a:lnTo>
                  <a:lnTo>
                    <a:pt x="27777" y="23333"/>
                  </a:lnTo>
                  <a:lnTo>
                    <a:pt x="31481" y="17037"/>
                  </a:lnTo>
                  <a:lnTo>
                    <a:pt x="35555" y="11851"/>
                  </a:lnTo>
                  <a:lnTo>
                    <a:pt x="37777" y="9629"/>
                  </a:lnTo>
                  <a:lnTo>
                    <a:pt x="40000" y="7407"/>
                  </a:lnTo>
                  <a:lnTo>
                    <a:pt x="40000" y="7407"/>
                  </a:lnTo>
                  <a:lnTo>
                    <a:pt x="36666" y="8888"/>
                  </a:lnTo>
                  <a:lnTo>
                    <a:pt x="33333" y="10370"/>
                  </a:lnTo>
                  <a:lnTo>
                    <a:pt x="30000" y="12222"/>
                  </a:lnTo>
                  <a:lnTo>
                    <a:pt x="27037" y="14444"/>
                  </a:lnTo>
                  <a:lnTo>
                    <a:pt x="24074" y="16666"/>
                  </a:lnTo>
                  <a:lnTo>
                    <a:pt x="21481" y="19629"/>
                  </a:lnTo>
                  <a:lnTo>
                    <a:pt x="18518" y="22222"/>
                  </a:lnTo>
                  <a:lnTo>
                    <a:pt x="15925" y="24814"/>
                  </a:lnTo>
                  <a:lnTo>
                    <a:pt x="15925" y="24814"/>
                  </a:lnTo>
                  <a:close/>
                  <a:moveTo>
                    <a:pt x="40000" y="112222"/>
                  </a:moveTo>
                  <a:lnTo>
                    <a:pt x="40000" y="112222"/>
                  </a:lnTo>
                  <a:lnTo>
                    <a:pt x="37777" y="110370"/>
                  </a:lnTo>
                  <a:lnTo>
                    <a:pt x="35555" y="108148"/>
                  </a:lnTo>
                  <a:lnTo>
                    <a:pt x="31481" y="102962"/>
                  </a:lnTo>
                  <a:lnTo>
                    <a:pt x="27777" y="97037"/>
                  </a:lnTo>
                  <a:lnTo>
                    <a:pt x="24444" y="90370"/>
                  </a:lnTo>
                  <a:lnTo>
                    <a:pt x="24444" y="90370"/>
                  </a:lnTo>
                  <a:lnTo>
                    <a:pt x="20740" y="92592"/>
                  </a:lnTo>
                  <a:lnTo>
                    <a:pt x="15925" y="95185"/>
                  </a:lnTo>
                  <a:lnTo>
                    <a:pt x="15925" y="95185"/>
                  </a:lnTo>
                  <a:lnTo>
                    <a:pt x="18518" y="98148"/>
                  </a:lnTo>
                  <a:lnTo>
                    <a:pt x="21481" y="100740"/>
                  </a:lnTo>
                  <a:lnTo>
                    <a:pt x="24074" y="102962"/>
                  </a:lnTo>
                  <a:lnTo>
                    <a:pt x="27037" y="105185"/>
                  </a:lnTo>
                  <a:lnTo>
                    <a:pt x="30000" y="107407"/>
                  </a:lnTo>
                  <a:lnTo>
                    <a:pt x="33333" y="109259"/>
                  </a:lnTo>
                  <a:lnTo>
                    <a:pt x="36666" y="110740"/>
                  </a:lnTo>
                  <a:lnTo>
                    <a:pt x="40000" y="112222"/>
                  </a:lnTo>
                  <a:lnTo>
                    <a:pt x="40000" y="112222"/>
                  </a:lnTo>
                  <a:close/>
                  <a:moveTo>
                    <a:pt x="26666" y="34814"/>
                  </a:moveTo>
                  <a:lnTo>
                    <a:pt x="26666" y="34814"/>
                  </a:lnTo>
                  <a:lnTo>
                    <a:pt x="24814" y="40740"/>
                  </a:lnTo>
                  <a:lnTo>
                    <a:pt x="23703" y="46666"/>
                  </a:lnTo>
                  <a:lnTo>
                    <a:pt x="22962" y="53703"/>
                  </a:lnTo>
                  <a:lnTo>
                    <a:pt x="22592" y="60000"/>
                  </a:lnTo>
                  <a:lnTo>
                    <a:pt x="41111" y="60000"/>
                  </a:lnTo>
                  <a:lnTo>
                    <a:pt x="41111" y="60000"/>
                  </a:lnTo>
                  <a:lnTo>
                    <a:pt x="41481" y="49629"/>
                  </a:lnTo>
                  <a:lnTo>
                    <a:pt x="42222" y="39259"/>
                  </a:lnTo>
                  <a:lnTo>
                    <a:pt x="42222" y="39259"/>
                  </a:lnTo>
                  <a:lnTo>
                    <a:pt x="34444" y="37407"/>
                  </a:lnTo>
                  <a:lnTo>
                    <a:pt x="26666" y="34814"/>
                  </a:lnTo>
                  <a:lnTo>
                    <a:pt x="26666" y="34814"/>
                  </a:lnTo>
                  <a:close/>
                  <a:moveTo>
                    <a:pt x="22962" y="63703"/>
                  </a:moveTo>
                  <a:lnTo>
                    <a:pt x="22962" y="63703"/>
                  </a:lnTo>
                  <a:lnTo>
                    <a:pt x="23333" y="69259"/>
                  </a:lnTo>
                  <a:lnTo>
                    <a:pt x="24074" y="74814"/>
                  </a:lnTo>
                  <a:lnTo>
                    <a:pt x="25185" y="80000"/>
                  </a:lnTo>
                  <a:lnTo>
                    <a:pt x="26666" y="85555"/>
                  </a:lnTo>
                  <a:lnTo>
                    <a:pt x="26666" y="85555"/>
                  </a:lnTo>
                  <a:lnTo>
                    <a:pt x="34444" y="82592"/>
                  </a:lnTo>
                  <a:lnTo>
                    <a:pt x="42222" y="80370"/>
                  </a:lnTo>
                  <a:lnTo>
                    <a:pt x="42222" y="80370"/>
                  </a:lnTo>
                  <a:lnTo>
                    <a:pt x="41481" y="72222"/>
                  </a:lnTo>
                  <a:lnTo>
                    <a:pt x="41111" y="63703"/>
                  </a:lnTo>
                  <a:lnTo>
                    <a:pt x="22962" y="63703"/>
                  </a:lnTo>
                  <a:close/>
                  <a:moveTo>
                    <a:pt x="52592" y="4814"/>
                  </a:moveTo>
                  <a:lnTo>
                    <a:pt x="52592" y="4814"/>
                  </a:lnTo>
                  <a:lnTo>
                    <a:pt x="48518" y="6296"/>
                  </a:lnTo>
                  <a:lnTo>
                    <a:pt x="44814" y="8518"/>
                  </a:lnTo>
                  <a:lnTo>
                    <a:pt x="41481" y="11111"/>
                  </a:lnTo>
                  <a:lnTo>
                    <a:pt x="38148" y="14444"/>
                  </a:lnTo>
                  <a:lnTo>
                    <a:pt x="38148" y="14444"/>
                  </a:lnTo>
                  <a:lnTo>
                    <a:pt x="35185" y="17777"/>
                  </a:lnTo>
                  <a:lnTo>
                    <a:pt x="32592" y="22222"/>
                  </a:lnTo>
                  <a:lnTo>
                    <a:pt x="30000" y="26666"/>
                  </a:lnTo>
                  <a:lnTo>
                    <a:pt x="28148" y="31111"/>
                  </a:lnTo>
                  <a:lnTo>
                    <a:pt x="28148" y="31111"/>
                  </a:lnTo>
                  <a:lnTo>
                    <a:pt x="35185" y="33703"/>
                  </a:lnTo>
                  <a:lnTo>
                    <a:pt x="42962" y="35925"/>
                  </a:lnTo>
                  <a:lnTo>
                    <a:pt x="42962" y="35925"/>
                  </a:lnTo>
                  <a:lnTo>
                    <a:pt x="44444" y="25925"/>
                  </a:lnTo>
                  <a:lnTo>
                    <a:pt x="46666" y="17037"/>
                  </a:lnTo>
                  <a:lnTo>
                    <a:pt x="47777" y="13333"/>
                  </a:lnTo>
                  <a:lnTo>
                    <a:pt x="49259" y="10370"/>
                  </a:lnTo>
                  <a:lnTo>
                    <a:pt x="50370" y="7407"/>
                  </a:lnTo>
                  <a:lnTo>
                    <a:pt x="52592" y="4814"/>
                  </a:lnTo>
                  <a:lnTo>
                    <a:pt x="52592" y="4814"/>
                  </a:lnTo>
                  <a:close/>
                  <a:moveTo>
                    <a:pt x="42962" y="84444"/>
                  </a:moveTo>
                  <a:lnTo>
                    <a:pt x="42962" y="84444"/>
                  </a:lnTo>
                  <a:lnTo>
                    <a:pt x="35185" y="86296"/>
                  </a:lnTo>
                  <a:lnTo>
                    <a:pt x="28148" y="88888"/>
                  </a:lnTo>
                  <a:lnTo>
                    <a:pt x="28148" y="88888"/>
                  </a:lnTo>
                  <a:lnTo>
                    <a:pt x="30000" y="93703"/>
                  </a:lnTo>
                  <a:lnTo>
                    <a:pt x="32592" y="97777"/>
                  </a:lnTo>
                  <a:lnTo>
                    <a:pt x="35185" y="101851"/>
                  </a:lnTo>
                  <a:lnTo>
                    <a:pt x="38148" y="105555"/>
                  </a:lnTo>
                  <a:lnTo>
                    <a:pt x="38148" y="105555"/>
                  </a:lnTo>
                  <a:lnTo>
                    <a:pt x="41481" y="108518"/>
                  </a:lnTo>
                  <a:lnTo>
                    <a:pt x="44814" y="111111"/>
                  </a:lnTo>
                  <a:lnTo>
                    <a:pt x="48518" y="113333"/>
                  </a:lnTo>
                  <a:lnTo>
                    <a:pt x="52592" y="115185"/>
                  </a:lnTo>
                  <a:lnTo>
                    <a:pt x="52592" y="115185"/>
                  </a:lnTo>
                  <a:lnTo>
                    <a:pt x="50370" y="112222"/>
                  </a:lnTo>
                  <a:lnTo>
                    <a:pt x="49259" y="109629"/>
                  </a:lnTo>
                  <a:lnTo>
                    <a:pt x="47777" y="106296"/>
                  </a:lnTo>
                  <a:lnTo>
                    <a:pt x="46666" y="102592"/>
                  </a:lnTo>
                  <a:lnTo>
                    <a:pt x="44444" y="94444"/>
                  </a:lnTo>
                  <a:lnTo>
                    <a:pt x="42962" y="84444"/>
                  </a:lnTo>
                  <a:lnTo>
                    <a:pt x="42962" y="84444"/>
                  </a:lnTo>
                  <a:close/>
                  <a:moveTo>
                    <a:pt x="44814" y="60000"/>
                  </a:moveTo>
                  <a:lnTo>
                    <a:pt x="74814" y="60000"/>
                  </a:lnTo>
                  <a:lnTo>
                    <a:pt x="74814" y="60000"/>
                  </a:lnTo>
                  <a:lnTo>
                    <a:pt x="74814" y="49629"/>
                  </a:lnTo>
                  <a:lnTo>
                    <a:pt x="74074" y="40000"/>
                  </a:lnTo>
                  <a:lnTo>
                    <a:pt x="74074" y="40000"/>
                  </a:lnTo>
                  <a:lnTo>
                    <a:pt x="67037" y="40740"/>
                  </a:lnTo>
                  <a:lnTo>
                    <a:pt x="60000" y="41111"/>
                  </a:lnTo>
                  <a:lnTo>
                    <a:pt x="60000" y="41111"/>
                  </a:lnTo>
                  <a:lnTo>
                    <a:pt x="53333" y="40740"/>
                  </a:lnTo>
                  <a:lnTo>
                    <a:pt x="45925" y="40000"/>
                  </a:lnTo>
                  <a:lnTo>
                    <a:pt x="45925" y="40000"/>
                  </a:lnTo>
                  <a:lnTo>
                    <a:pt x="45185" y="49629"/>
                  </a:lnTo>
                  <a:lnTo>
                    <a:pt x="44814" y="60000"/>
                  </a:lnTo>
                  <a:lnTo>
                    <a:pt x="44814" y="60000"/>
                  </a:lnTo>
                  <a:close/>
                  <a:moveTo>
                    <a:pt x="44814" y="63703"/>
                  </a:moveTo>
                  <a:lnTo>
                    <a:pt x="44814" y="63703"/>
                  </a:lnTo>
                  <a:lnTo>
                    <a:pt x="45185" y="71851"/>
                  </a:lnTo>
                  <a:lnTo>
                    <a:pt x="45925" y="79629"/>
                  </a:lnTo>
                  <a:lnTo>
                    <a:pt x="45925" y="79629"/>
                  </a:lnTo>
                  <a:lnTo>
                    <a:pt x="53333" y="78888"/>
                  </a:lnTo>
                  <a:lnTo>
                    <a:pt x="60000" y="78518"/>
                  </a:lnTo>
                  <a:lnTo>
                    <a:pt x="60000" y="78518"/>
                  </a:lnTo>
                  <a:lnTo>
                    <a:pt x="67037" y="78888"/>
                  </a:lnTo>
                  <a:lnTo>
                    <a:pt x="74074" y="79629"/>
                  </a:lnTo>
                  <a:lnTo>
                    <a:pt x="74074" y="79629"/>
                  </a:lnTo>
                  <a:lnTo>
                    <a:pt x="74444" y="71851"/>
                  </a:lnTo>
                  <a:lnTo>
                    <a:pt x="74814" y="63703"/>
                  </a:lnTo>
                  <a:lnTo>
                    <a:pt x="44814" y="63703"/>
                  </a:lnTo>
                  <a:close/>
                  <a:moveTo>
                    <a:pt x="67777" y="12592"/>
                  </a:moveTo>
                  <a:lnTo>
                    <a:pt x="67777" y="12592"/>
                  </a:lnTo>
                  <a:lnTo>
                    <a:pt x="65925" y="8888"/>
                  </a:lnTo>
                  <a:lnTo>
                    <a:pt x="64074" y="5925"/>
                  </a:lnTo>
                  <a:lnTo>
                    <a:pt x="62222" y="4444"/>
                  </a:lnTo>
                  <a:lnTo>
                    <a:pt x="61111" y="4074"/>
                  </a:lnTo>
                  <a:lnTo>
                    <a:pt x="60000" y="3703"/>
                  </a:lnTo>
                  <a:lnTo>
                    <a:pt x="60000" y="3703"/>
                  </a:lnTo>
                  <a:lnTo>
                    <a:pt x="59259" y="4074"/>
                  </a:lnTo>
                  <a:lnTo>
                    <a:pt x="58148" y="4444"/>
                  </a:lnTo>
                  <a:lnTo>
                    <a:pt x="56296" y="5925"/>
                  </a:lnTo>
                  <a:lnTo>
                    <a:pt x="54444" y="8888"/>
                  </a:lnTo>
                  <a:lnTo>
                    <a:pt x="52222" y="12592"/>
                  </a:lnTo>
                  <a:lnTo>
                    <a:pt x="52222" y="12592"/>
                  </a:lnTo>
                  <a:lnTo>
                    <a:pt x="50370" y="17407"/>
                  </a:lnTo>
                  <a:lnTo>
                    <a:pt x="48518" y="23333"/>
                  </a:lnTo>
                  <a:lnTo>
                    <a:pt x="47407" y="29629"/>
                  </a:lnTo>
                  <a:lnTo>
                    <a:pt x="46296" y="36296"/>
                  </a:lnTo>
                  <a:lnTo>
                    <a:pt x="46296" y="36296"/>
                  </a:lnTo>
                  <a:lnTo>
                    <a:pt x="53333" y="37037"/>
                  </a:lnTo>
                  <a:lnTo>
                    <a:pt x="60000" y="37407"/>
                  </a:lnTo>
                  <a:lnTo>
                    <a:pt x="60000" y="37407"/>
                  </a:lnTo>
                  <a:lnTo>
                    <a:pt x="66666" y="37037"/>
                  </a:lnTo>
                  <a:lnTo>
                    <a:pt x="73703" y="36296"/>
                  </a:lnTo>
                  <a:lnTo>
                    <a:pt x="73703" y="36296"/>
                  </a:lnTo>
                  <a:lnTo>
                    <a:pt x="72592" y="29629"/>
                  </a:lnTo>
                  <a:lnTo>
                    <a:pt x="71111" y="23333"/>
                  </a:lnTo>
                  <a:lnTo>
                    <a:pt x="69629" y="17407"/>
                  </a:lnTo>
                  <a:lnTo>
                    <a:pt x="67777" y="12592"/>
                  </a:lnTo>
                  <a:lnTo>
                    <a:pt x="67777" y="12592"/>
                  </a:lnTo>
                  <a:close/>
                  <a:moveTo>
                    <a:pt x="52222" y="107037"/>
                  </a:moveTo>
                  <a:lnTo>
                    <a:pt x="52222" y="107037"/>
                  </a:lnTo>
                  <a:lnTo>
                    <a:pt x="54444" y="111111"/>
                  </a:lnTo>
                  <a:lnTo>
                    <a:pt x="56296" y="113703"/>
                  </a:lnTo>
                  <a:lnTo>
                    <a:pt x="58148" y="115925"/>
                  </a:lnTo>
                  <a:lnTo>
                    <a:pt x="59259" y="116296"/>
                  </a:lnTo>
                  <a:lnTo>
                    <a:pt x="60000" y="116296"/>
                  </a:lnTo>
                  <a:lnTo>
                    <a:pt x="60000" y="116296"/>
                  </a:lnTo>
                  <a:lnTo>
                    <a:pt x="61111" y="116296"/>
                  </a:lnTo>
                  <a:lnTo>
                    <a:pt x="62222" y="115925"/>
                  </a:lnTo>
                  <a:lnTo>
                    <a:pt x="64074" y="113703"/>
                  </a:lnTo>
                  <a:lnTo>
                    <a:pt x="65925" y="111111"/>
                  </a:lnTo>
                  <a:lnTo>
                    <a:pt x="67777" y="107037"/>
                  </a:lnTo>
                  <a:lnTo>
                    <a:pt x="67777" y="107037"/>
                  </a:lnTo>
                  <a:lnTo>
                    <a:pt x="69629" y="102222"/>
                  </a:lnTo>
                  <a:lnTo>
                    <a:pt x="71111" y="96666"/>
                  </a:lnTo>
                  <a:lnTo>
                    <a:pt x="72592" y="90740"/>
                  </a:lnTo>
                  <a:lnTo>
                    <a:pt x="73703" y="83703"/>
                  </a:lnTo>
                  <a:lnTo>
                    <a:pt x="73703" y="83703"/>
                  </a:lnTo>
                  <a:lnTo>
                    <a:pt x="66666" y="82962"/>
                  </a:lnTo>
                  <a:lnTo>
                    <a:pt x="60000" y="82592"/>
                  </a:lnTo>
                  <a:lnTo>
                    <a:pt x="60000" y="82592"/>
                  </a:lnTo>
                  <a:lnTo>
                    <a:pt x="53333" y="82962"/>
                  </a:lnTo>
                  <a:lnTo>
                    <a:pt x="46296" y="83703"/>
                  </a:lnTo>
                  <a:lnTo>
                    <a:pt x="46296" y="83703"/>
                  </a:lnTo>
                  <a:lnTo>
                    <a:pt x="47407" y="90740"/>
                  </a:lnTo>
                  <a:lnTo>
                    <a:pt x="48518" y="96666"/>
                  </a:lnTo>
                  <a:lnTo>
                    <a:pt x="50370" y="102222"/>
                  </a:lnTo>
                  <a:lnTo>
                    <a:pt x="52222" y="107037"/>
                  </a:lnTo>
                  <a:lnTo>
                    <a:pt x="52222" y="107037"/>
                  </a:lnTo>
                  <a:close/>
                  <a:moveTo>
                    <a:pt x="92222" y="31111"/>
                  </a:moveTo>
                  <a:lnTo>
                    <a:pt x="92222" y="31111"/>
                  </a:lnTo>
                  <a:lnTo>
                    <a:pt x="90000" y="26666"/>
                  </a:lnTo>
                  <a:lnTo>
                    <a:pt x="87777" y="22222"/>
                  </a:lnTo>
                  <a:lnTo>
                    <a:pt x="84814" y="17777"/>
                  </a:lnTo>
                  <a:lnTo>
                    <a:pt x="81481" y="14444"/>
                  </a:lnTo>
                  <a:lnTo>
                    <a:pt x="81481" y="14444"/>
                  </a:lnTo>
                  <a:lnTo>
                    <a:pt x="78518" y="11111"/>
                  </a:lnTo>
                  <a:lnTo>
                    <a:pt x="75185" y="8518"/>
                  </a:lnTo>
                  <a:lnTo>
                    <a:pt x="71481" y="6296"/>
                  </a:lnTo>
                  <a:lnTo>
                    <a:pt x="67777" y="4814"/>
                  </a:lnTo>
                  <a:lnTo>
                    <a:pt x="67777" y="4814"/>
                  </a:lnTo>
                  <a:lnTo>
                    <a:pt x="69259" y="7407"/>
                  </a:lnTo>
                  <a:lnTo>
                    <a:pt x="70740" y="10370"/>
                  </a:lnTo>
                  <a:lnTo>
                    <a:pt x="72222" y="13333"/>
                  </a:lnTo>
                  <a:lnTo>
                    <a:pt x="73333" y="17037"/>
                  </a:lnTo>
                  <a:lnTo>
                    <a:pt x="75555" y="25925"/>
                  </a:lnTo>
                  <a:lnTo>
                    <a:pt x="77037" y="35925"/>
                  </a:lnTo>
                  <a:lnTo>
                    <a:pt x="77037" y="35925"/>
                  </a:lnTo>
                  <a:lnTo>
                    <a:pt x="85185" y="33703"/>
                  </a:lnTo>
                  <a:lnTo>
                    <a:pt x="92222" y="31111"/>
                  </a:lnTo>
                  <a:lnTo>
                    <a:pt x="92222" y="31111"/>
                  </a:lnTo>
                  <a:close/>
                  <a:moveTo>
                    <a:pt x="67777" y="115185"/>
                  </a:moveTo>
                  <a:lnTo>
                    <a:pt x="67777" y="115185"/>
                  </a:lnTo>
                  <a:lnTo>
                    <a:pt x="71481" y="113333"/>
                  </a:lnTo>
                  <a:lnTo>
                    <a:pt x="75185" y="111111"/>
                  </a:lnTo>
                  <a:lnTo>
                    <a:pt x="78518" y="108518"/>
                  </a:lnTo>
                  <a:lnTo>
                    <a:pt x="81481" y="105555"/>
                  </a:lnTo>
                  <a:lnTo>
                    <a:pt x="81481" y="105555"/>
                  </a:lnTo>
                  <a:lnTo>
                    <a:pt x="84814" y="101851"/>
                  </a:lnTo>
                  <a:lnTo>
                    <a:pt x="87777" y="97777"/>
                  </a:lnTo>
                  <a:lnTo>
                    <a:pt x="90000" y="93703"/>
                  </a:lnTo>
                  <a:lnTo>
                    <a:pt x="92222" y="88888"/>
                  </a:lnTo>
                  <a:lnTo>
                    <a:pt x="92222" y="88888"/>
                  </a:lnTo>
                  <a:lnTo>
                    <a:pt x="85185" y="86296"/>
                  </a:lnTo>
                  <a:lnTo>
                    <a:pt x="77037" y="84444"/>
                  </a:lnTo>
                  <a:lnTo>
                    <a:pt x="77037" y="84444"/>
                  </a:lnTo>
                  <a:lnTo>
                    <a:pt x="75555" y="94444"/>
                  </a:lnTo>
                  <a:lnTo>
                    <a:pt x="73333" y="102592"/>
                  </a:lnTo>
                  <a:lnTo>
                    <a:pt x="72222" y="106296"/>
                  </a:lnTo>
                  <a:lnTo>
                    <a:pt x="70740" y="109629"/>
                  </a:lnTo>
                  <a:lnTo>
                    <a:pt x="69259" y="112222"/>
                  </a:lnTo>
                  <a:lnTo>
                    <a:pt x="67777" y="115185"/>
                  </a:lnTo>
                  <a:lnTo>
                    <a:pt x="67777" y="115185"/>
                  </a:lnTo>
                  <a:close/>
                  <a:moveTo>
                    <a:pt x="97407" y="60000"/>
                  </a:moveTo>
                  <a:lnTo>
                    <a:pt x="97407" y="60000"/>
                  </a:lnTo>
                  <a:lnTo>
                    <a:pt x="97407" y="53703"/>
                  </a:lnTo>
                  <a:lnTo>
                    <a:pt x="96666" y="46666"/>
                  </a:lnTo>
                  <a:lnTo>
                    <a:pt x="95185" y="40740"/>
                  </a:lnTo>
                  <a:lnTo>
                    <a:pt x="93703" y="34814"/>
                  </a:lnTo>
                  <a:lnTo>
                    <a:pt x="93703" y="34814"/>
                  </a:lnTo>
                  <a:lnTo>
                    <a:pt x="85925" y="37407"/>
                  </a:lnTo>
                  <a:lnTo>
                    <a:pt x="77407" y="39259"/>
                  </a:lnTo>
                  <a:lnTo>
                    <a:pt x="77407" y="39259"/>
                  </a:lnTo>
                  <a:lnTo>
                    <a:pt x="78518" y="49629"/>
                  </a:lnTo>
                  <a:lnTo>
                    <a:pt x="78518" y="60000"/>
                  </a:lnTo>
                  <a:lnTo>
                    <a:pt x="97407" y="60000"/>
                  </a:lnTo>
                  <a:close/>
                  <a:moveTo>
                    <a:pt x="97407" y="63703"/>
                  </a:moveTo>
                  <a:lnTo>
                    <a:pt x="78518" y="63703"/>
                  </a:lnTo>
                  <a:lnTo>
                    <a:pt x="78518" y="63703"/>
                  </a:lnTo>
                  <a:lnTo>
                    <a:pt x="78148" y="72222"/>
                  </a:lnTo>
                  <a:lnTo>
                    <a:pt x="77407" y="80370"/>
                  </a:lnTo>
                  <a:lnTo>
                    <a:pt x="77407" y="80370"/>
                  </a:lnTo>
                  <a:lnTo>
                    <a:pt x="85925" y="82592"/>
                  </a:lnTo>
                  <a:lnTo>
                    <a:pt x="93703" y="85555"/>
                  </a:lnTo>
                  <a:lnTo>
                    <a:pt x="93703" y="85555"/>
                  </a:lnTo>
                  <a:lnTo>
                    <a:pt x="95185" y="80000"/>
                  </a:lnTo>
                  <a:lnTo>
                    <a:pt x="96296" y="74814"/>
                  </a:lnTo>
                  <a:lnTo>
                    <a:pt x="97037" y="69259"/>
                  </a:lnTo>
                  <a:lnTo>
                    <a:pt x="97407" y="63703"/>
                  </a:lnTo>
                  <a:lnTo>
                    <a:pt x="97407" y="63703"/>
                  </a:lnTo>
                  <a:close/>
                  <a:moveTo>
                    <a:pt x="79629" y="7407"/>
                  </a:moveTo>
                  <a:lnTo>
                    <a:pt x="79629" y="7407"/>
                  </a:lnTo>
                  <a:lnTo>
                    <a:pt x="82592" y="9629"/>
                  </a:lnTo>
                  <a:lnTo>
                    <a:pt x="84814" y="11851"/>
                  </a:lnTo>
                  <a:lnTo>
                    <a:pt x="88888" y="17037"/>
                  </a:lnTo>
                  <a:lnTo>
                    <a:pt x="92592" y="23333"/>
                  </a:lnTo>
                  <a:lnTo>
                    <a:pt x="95555" y="30000"/>
                  </a:lnTo>
                  <a:lnTo>
                    <a:pt x="95555" y="30000"/>
                  </a:lnTo>
                  <a:lnTo>
                    <a:pt x="99629" y="27407"/>
                  </a:lnTo>
                  <a:lnTo>
                    <a:pt x="103703" y="24814"/>
                  </a:lnTo>
                  <a:lnTo>
                    <a:pt x="103703" y="24814"/>
                  </a:lnTo>
                  <a:lnTo>
                    <a:pt x="101481" y="22222"/>
                  </a:lnTo>
                  <a:lnTo>
                    <a:pt x="98888" y="19629"/>
                  </a:lnTo>
                  <a:lnTo>
                    <a:pt x="95925" y="16666"/>
                  </a:lnTo>
                  <a:lnTo>
                    <a:pt x="92962" y="14444"/>
                  </a:lnTo>
                  <a:lnTo>
                    <a:pt x="90000" y="12222"/>
                  </a:lnTo>
                  <a:lnTo>
                    <a:pt x="87037" y="10370"/>
                  </a:lnTo>
                  <a:lnTo>
                    <a:pt x="83703" y="8888"/>
                  </a:lnTo>
                  <a:lnTo>
                    <a:pt x="79629" y="7407"/>
                  </a:lnTo>
                  <a:lnTo>
                    <a:pt x="79629" y="7407"/>
                  </a:lnTo>
                  <a:close/>
                  <a:moveTo>
                    <a:pt x="103703" y="95185"/>
                  </a:moveTo>
                  <a:lnTo>
                    <a:pt x="103703" y="95185"/>
                  </a:lnTo>
                  <a:lnTo>
                    <a:pt x="99629" y="92592"/>
                  </a:lnTo>
                  <a:lnTo>
                    <a:pt x="95555" y="90370"/>
                  </a:lnTo>
                  <a:lnTo>
                    <a:pt x="95555" y="90370"/>
                  </a:lnTo>
                  <a:lnTo>
                    <a:pt x="92592" y="97037"/>
                  </a:lnTo>
                  <a:lnTo>
                    <a:pt x="88888" y="102962"/>
                  </a:lnTo>
                  <a:lnTo>
                    <a:pt x="84814" y="108148"/>
                  </a:lnTo>
                  <a:lnTo>
                    <a:pt x="82592" y="110370"/>
                  </a:lnTo>
                  <a:lnTo>
                    <a:pt x="79629" y="112222"/>
                  </a:lnTo>
                  <a:lnTo>
                    <a:pt x="79629" y="112222"/>
                  </a:lnTo>
                  <a:lnTo>
                    <a:pt x="83703" y="110740"/>
                  </a:lnTo>
                  <a:lnTo>
                    <a:pt x="87037" y="109259"/>
                  </a:lnTo>
                  <a:lnTo>
                    <a:pt x="90000" y="107407"/>
                  </a:lnTo>
                  <a:lnTo>
                    <a:pt x="92962" y="105185"/>
                  </a:lnTo>
                  <a:lnTo>
                    <a:pt x="95925" y="102962"/>
                  </a:lnTo>
                  <a:lnTo>
                    <a:pt x="98888" y="100740"/>
                  </a:lnTo>
                  <a:lnTo>
                    <a:pt x="101481" y="98148"/>
                  </a:lnTo>
                  <a:lnTo>
                    <a:pt x="103703" y="95185"/>
                  </a:lnTo>
                  <a:lnTo>
                    <a:pt x="103703" y="95185"/>
                  </a:lnTo>
                  <a:close/>
                  <a:moveTo>
                    <a:pt x="116296" y="60000"/>
                  </a:moveTo>
                  <a:lnTo>
                    <a:pt x="116296" y="60000"/>
                  </a:lnTo>
                  <a:lnTo>
                    <a:pt x="116296" y="55925"/>
                  </a:lnTo>
                  <a:lnTo>
                    <a:pt x="115925" y="51481"/>
                  </a:lnTo>
                  <a:lnTo>
                    <a:pt x="115185" y="47037"/>
                  </a:lnTo>
                  <a:lnTo>
                    <a:pt x="114074" y="42962"/>
                  </a:lnTo>
                  <a:lnTo>
                    <a:pt x="112222" y="39259"/>
                  </a:lnTo>
                  <a:lnTo>
                    <a:pt x="110370" y="35185"/>
                  </a:lnTo>
                  <a:lnTo>
                    <a:pt x="108518" y="31481"/>
                  </a:lnTo>
                  <a:lnTo>
                    <a:pt x="105925" y="28148"/>
                  </a:lnTo>
                  <a:lnTo>
                    <a:pt x="105925" y="28148"/>
                  </a:lnTo>
                  <a:lnTo>
                    <a:pt x="101481" y="30740"/>
                  </a:lnTo>
                  <a:lnTo>
                    <a:pt x="96666" y="33333"/>
                  </a:lnTo>
                  <a:lnTo>
                    <a:pt x="96666" y="33333"/>
                  </a:lnTo>
                  <a:lnTo>
                    <a:pt x="98888" y="39629"/>
                  </a:lnTo>
                  <a:lnTo>
                    <a:pt x="100000" y="46296"/>
                  </a:lnTo>
                  <a:lnTo>
                    <a:pt x="101111" y="53333"/>
                  </a:lnTo>
                  <a:lnTo>
                    <a:pt x="101111" y="60000"/>
                  </a:lnTo>
                  <a:lnTo>
                    <a:pt x="116296" y="60000"/>
                  </a:lnTo>
                  <a:close/>
                  <a:moveTo>
                    <a:pt x="96666" y="86666"/>
                  </a:moveTo>
                  <a:lnTo>
                    <a:pt x="96666" y="86666"/>
                  </a:lnTo>
                  <a:lnTo>
                    <a:pt x="101481" y="89259"/>
                  </a:lnTo>
                  <a:lnTo>
                    <a:pt x="105925" y="92222"/>
                  </a:lnTo>
                  <a:lnTo>
                    <a:pt x="105925" y="92222"/>
                  </a:lnTo>
                  <a:lnTo>
                    <a:pt x="108148" y="88888"/>
                  </a:lnTo>
                  <a:lnTo>
                    <a:pt x="110000" y="85555"/>
                  </a:lnTo>
                  <a:lnTo>
                    <a:pt x="111481" y="81851"/>
                  </a:lnTo>
                  <a:lnTo>
                    <a:pt x="113333" y="78518"/>
                  </a:lnTo>
                  <a:lnTo>
                    <a:pt x="114444" y="74814"/>
                  </a:lnTo>
                  <a:lnTo>
                    <a:pt x="115185" y="71481"/>
                  </a:lnTo>
                  <a:lnTo>
                    <a:pt x="115925" y="67777"/>
                  </a:lnTo>
                  <a:lnTo>
                    <a:pt x="116296" y="63703"/>
                  </a:lnTo>
                  <a:lnTo>
                    <a:pt x="101111" y="63703"/>
                  </a:lnTo>
                  <a:lnTo>
                    <a:pt x="101111" y="63703"/>
                  </a:lnTo>
                  <a:lnTo>
                    <a:pt x="100370" y="69629"/>
                  </a:lnTo>
                  <a:lnTo>
                    <a:pt x="99629" y="75555"/>
                  </a:lnTo>
                  <a:lnTo>
                    <a:pt x="98518" y="81111"/>
                  </a:lnTo>
                  <a:lnTo>
                    <a:pt x="96666" y="86666"/>
                  </a:lnTo>
                  <a:lnTo>
                    <a:pt x="96666" y="8666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7105492" y="2414527"/>
              <a:ext cx="409417" cy="352795"/>
            </a:xfrm>
            <a:custGeom>
              <a:rect b="b" l="l" r="r" t="t"/>
              <a:pathLst>
                <a:path extrusionOk="0" h="120000" w="120000">
                  <a:moveTo>
                    <a:pt x="95935" y="0"/>
                  </a:moveTo>
                  <a:lnTo>
                    <a:pt x="115187" y="0"/>
                  </a:lnTo>
                  <a:lnTo>
                    <a:pt x="115187" y="0"/>
                  </a:lnTo>
                  <a:lnTo>
                    <a:pt x="117112" y="370"/>
                  </a:lnTo>
                  <a:lnTo>
                    <a:pt x="118716" y="1851"/>
                  </a:lnTo>
                  <a:lnTo>
                    <a:pt x="118716" y="1851"/>
                  </a:lnTo>
                  <a:lnTo>
                    <a:pt x="119679" y="3333"/>
                  </a:lnTo>
                  <a:lnTo>
                    <a:pt x="120000" y="5555"/>
                  </a:lnTo>
                  <a:lnTo>
                    <a:pt x="120000" y="114444"/>
                  </a:lnTo>
                  <a:lnTo>
                    <a:pt x="120000" y="114444"/>
                  </a:lnTo>
                  <a:lnTo>
                    <a:pt x="119679" y="116666"/>
                  </a:lnTo>
                  <a:lnTo>
                    <a:pt x="118716" y="118518"/>
                  </a:lnTo>
                  <a:lnTo>
                    <a:pt x="118716" y="118518"/>
                  </a:lnTo>
                  <a:lnTo>
                    <a:pt x="117112" y="119629"/>
                  </a:lnTo>
                  <a:lnTo>
                    <a:pt x="115187" y="120000"/>
                  </a:lnTo>
                  <a:lnTo>
                    <a:pt x="95935" y="120000"/>
                  </a:lnTo>
                  <a:lnTo>
                    <a:pt x="24385" y="120000"/>
                  </a:lnTo>
                  <a:lnTo>
                    <a:pt x="4812" y="120000"/>
                  </a:lnTo>
                  <a:lnTo>
                    <a:pt x="4812" y="120000"/>
                  </a:lnTo>
                  <a:lnTo>
                    <a:pt x="2887" y="119629"/>
                  </a:lnTo>
                  <a:lnTo>
                    <a:pt x="1604" y="118518"/>
                  </a:lnTo>
                  <a:lnTo>
                    <a:pt x="1604" y="118518"/>
                  </a:lnTo>
                  <a:lnTo>
                    <a:pt x="320" y="116666"/>
                  </a:lnTo>
                  <a:lnTo>
                    <a:pt x="0" y="114444"/>
                  </a:lnTo>
                  <a:lnTo>
                    <a:pt x="0" y="5555"/>
                  </a:lnTo>
                  <a:lnTo>
                    <a:pt x="0" y="5555"/>
                  </a:lnTo>
                  <a:lnTo>
                    <a:pt x="320" y="3333"/>
                  </a:lnTo>
                  <a:lnTo>
                    <a:pt x="1604" y="1851"/>
                  </a:lnTo>
                  <a:lnTo>
                    <a:pt x="1604" y="1851"/>
                  </a:lnTo>
                  <a:lnTo>
                    <a:pt x="2887" y="370"/>
                  </a:lnTo>
                  <a:lnTo>
                    <a:pt x="4812" y="0"/>
                  </a:lnTo>
                  <a:lnTo>
                    <a:pt x="24385" y="0"/>
                  </a:lnTo>
                  <a:lnTo>
                    <a:pt x="95935" y="0"/>
                  </a:lnTo>
                  <a:close/>
                  <a:moveTo>
                    <a:pt x="4812" y="116296"/>
                  </a:moveTo>
                  <a:lnTo>
                    <a:pt x="22780" y="116296"/>
                  </a:lnTo>
                  <a:lnTo>
                    <a:pt x="22780" y="3703"/>
                  </a:lnTo>
                  <a:lnTo>
                    <a:pt x="4812" y="3703"/>
                  </a:lnTo>
                  <a:lnTo>
                    <a:pt x="4812" y="3703"/>
                  </a:lnTo>
                  <a:lnTo>
                    <a:pt x="4171" y="3703"/>
                  </a:lnTo>
                  <a:lnTo>
                    <a:pt x="3850" y="4074"/>
                  </a:lnTo>
                  <a:lnTo>
                    <a:pt x="3529" y="4814"/>
                  </a:lnTo>
                  <a:lnTo>
                    <a:pt x="3208" y="5555"/>
                  </a:lnTo>
                  <a:lnTo>
                    <a:pt x="3208" y="114444"/>
                  </a:lnTo>
                  <a:lnTo>
                    <a:pt x="3208" y="114444"/>
                  </a:lnTo>
                  <a:lnTo>
                    <a:pt x="3529" y="115185"/>
                  </a:lnTo>
                  <a:lnTo>
                    <a:pt x="3850" y="115925"/>
                  </a:lnTo>
                  <a:lnTo>
                    <a:pt x="4171" y="116296"/>
                  </a:lnTo>
                  <a:lnTo>
                    <a:pt x="4812" y="116296"/>
                  </a:lnTo>
                  <a:lnTo>
                    <a:pt x="4812" y="116296"/>
                  </a:lnTo>
                  <a:close/>
                  <a:moveTo>
                    <a:pt x="8021" y="17037"/>
                  </a:moveTo>
                  <a:lnTo>
                    <a:pt x="8021" y="17037"/>
                  </a:lnTo>
                  <a:lnTo>
                    <a:pt x="8342" y="16296"/>
                  </a:lnTo>
                  <a:lnTo>
                    <a:pt x="8663" y="15555"/>
                  </a:lnTo>
                  <a:lnTo>
                    <a:pt x="8983" y="15185"/>
                  </a:lnTo>
                  <a:lnTo>
                    <a:pt x="9625" y="15185"/>
                  </a:lnTo>
                  <a:lnTo>
                    <a:pt x="16363" y="15185"/>
                  </a:lnTo>
                  <a:lnTo>
                    <a:pt x="16363" y="15185"/>
                  </a:lnTo>
                  <a:lnTo>
                    <a:pt x="17005" y="15185"/>
                  </a:lnTo>
                  <a:lnTo>
                    <a:pt x="17647" y="15555"/>
                  </a:lnTo>
                  <a:lnTo>
                    <a:pt x="17967" y="16296"/>
                  </a:lnTo>
                  <a:lnTo>
                    <a:pt x="17967" y="17037"/>
                  </a:lnTo>
                  <a:lnTo>
                    <a:pt x="17967" y="17037"/>
                  </a:lnTo>
                  <a:lnTo>
                    <a:pt x="17967" y="17777"/>
                  </a:lnTo>
                  <a:lnTo>
                    <a:pt x="17647" y="18518"/>
                  </a:lnTo>
                  <a:lnTo>
                    <a:pt x="17005" y="18888"/>
                  </a:lnTo>
                  <a:lnTo>
                    <a:pt x="16363" y="18888"/>
                  </a:lnTo>
                  <a:lnTo>
                    <a:pt x="9625" y="18888"/>
                  </a:lnTo>
                  <a:lnTo>
                    <a:pt x="9625" y="18888"/>
                  </a:lnTo>
                  <a:lnTo>
                    <a:pt x="8983" y="18888"/>
                  </a:lnTo>
                  <a:lnTo>
                    <a:pt x="8663" y="18518"/>
                  </a:lnTo>
                  <a:lnTo>
                    <a:pt x="8342" y="17777"/>
                  </a:lnTo>
                  <a:lnTo>
                    <a:pt x="8021" y="17037"/>
                  </a:lnTo>
                  <a:lnTo>
                    <a:pt x="8021" y="17037"/>
                  </a:lnTo>
                  <a:close/>
                  <a:moveTo>
                    <a:pt x="17967" y="31851"/>
                  </a:moveTo>
                  <a:lnTo>
                    <a:pt x="17967" y="31851"/>
                  </a:lnTo>
                  <a:lnTo>
                    <a:pt x="17967" y="32592"/>
                  </a:lnTo>
                  <a:lnTo>
                    <a:pt x="17647" y="33333"/>
                  </a:lnTo>
                  <a:lnTo>
                    <a:pt x="17005" y="33703"/>
                  </a:lnTo>
                  <a:lnTo>
                    <a:pt x="16363" y="33703"/>
                  </a:lnTo>
                  <a:lnTo>
                    <a:pt x="9625" y="33703"/>
                  </a:lnTo>
                  <a:lnTo>
                    <a:pt x="9625" y="33703"/>
                  </a:lnTo>
                  <a:lnTo>
                    <a:pt x="8983" y="33703"/>
                  </a:lnTo>
                  <a:lnTo>
                    <a:pt x="8663" y="33333"/>
                  </a:lnTo>
                  <a:lnTo>
                    <a:pt x="8342" y="32592"/>
                  </a:lnTo>
                  <a:lnTo>
                    <a:pt x="8021" y="31851"/>
                  </a:lnTo>
                  <a:lnTo>
                    <a:pt x="8021" y="31851"/>
                  </a:lnTo>
                  <a:lnTo>
                    <a:pt x="8342" y="31111"/>
                  </a:lnTo>
                  <a:lnTo>
                    <a:pt x="8663" y="30370"/>
                  </a:lnTo>
                  <a:lnTo>
                    <a:pt x="8983" y="30000"/>
                  </a:lnTo>
                  <a:lnTo>
                    <a:pt x="9625" y="30000"/>
                  </a:lnTo>
                  <a:lnTo>
                    <a:pt x="16363" y="30000"/>
                  </a:lnTo>
                  <a:lnTo>
                    <a:pt x="16363" y="30000"/>
                  </a:lnTo>
                  <a:lnTo>
                    <a:pt x="17005" y="30000"/>
                  </a:lnTo>
                  <a:lnTo>
                    <a:pt x="17647" y="30370"/>
                  </a:lnTo>
                  <a:lnTo>
                    <a:pt x="17967" y="31111"/>
                  </a:lnTo>
                  <a:lnTo>
                    <a:pt x="17967" y="31851"/>
                  </a:lnTo>
                  <a:lnTo>
                    <a:pt x="17967" y="31851"/>
                  </a:lnTo>
                  <a:close/>
                  <a:moveTo>
                    <a:pt x="17967" y="47037"/>
                  </a:moveTo>
                  <a:lnTo>
                    <a:pt x="17967" y="47037"/>
                  </a:lnTo>
                  <a:lnTo>
                    <a:pt x="17967" y="47777"/>
                  </a:lnTo>
                  <a:lnTo>
                    <a:pt x="17647" y="48518"/>
                  </a:lnTo>
                  <a:lnTo>
                    <a:pt x="17005" y="48888"/>
                  </a:lnTo>
                  <a:lnTo>
                    <a:pt x="16363" y="48888"/>
                  </a:lnTo>
                  <a:lnTo>
                    <a:pt x="9625" y="48888"/>
                  </a:lnTo>
                  <a:lnTo>
                    <a:pt x="9625" y="48888"/>
                  </a:lnTo>
                  <a:lnTo>
                    <a:pt x="8983" y="48888"/>
                  </a:lnTo>
                  <a:lnTo>
                    <a:pt x="8663" y="48518"/>
                  </a:lnTo>
                  <a:lnTo>
                    <a:pt x="8342" y="47777"/>
                  </a:lnTo>
                  <a:lnTo>
                    <a:pt x="8021" y="47037"/>
                  </a:lnTo>
                  <a:lnTo>
                    <a:pt x="8021" y="47037"/>
                  </a:lnTo>
                  <a:lnTo>
                    <a:pt x="8342" y="46296"/>
                  </a:lnTo>
                  <a:lnTo>
                    <a:pt x="8663" y="45555"/>
                  </a:lnTo>
                  <a:lnTo>
                    <a:pt x="8983" y="45185"/>
                  </a:lnTo>
                  <a:lnTo>
                    <a:pt x="9625" y="45185"/>
                  </a:lnTo>
                  <a:lnTo>
                    <a:pt x="16363" y="45185"/>
                  </a:lnTo>
                  <a:lnTo>
                    <a:pt x="16363" y="45185"/>
                  </a:lnTo>
                  <a:lnTo>
                    <a:pt x="17005" y="45185"/>
                  </a:lnTo>
                  <a:lnTo>
                    <a:pt x="17647" y="45555"/>
                  </a:lnTo>
                  <a:lnTo>
                    <a:pt x="17967" y="46296"/>
                  </a:lnTo>
                  <a:lnTo>
                    <a:pt x="17967" y="47037"/>
                  </a:lnTo>
                  <a:lnTo>
                    <a:pt x="17967" y="47037"/>
                  </a:lnTo>
                  <a:close/>
                  <a:moveTo>
                    <a:pt x="17967" y="61851"/>
                  </a:moveTo>
                  <a:lnTo>
                    <a:pt x="17967" y="61851"/>
                  </a:lnTo>
                  <a:lnTo>
                    <a:pt x="17967" y="62592"/>
                  </a:lnTo>
                  <a:lnTo>
                    <a:pt x="17647" y="63333"/>
                  </a:lnTo>
                  <a:lnTo>
                    <a:pt x="17005" y="63703"/>
                  </a:lnTo>
                  <a:lnTo>
                    <a:pt x="16363" y="63703"/>
                  </a:lnTo>
                  <a:lnTo>
                    <a:pt x="9625" y="63703"/>
                  </a:lnTo>
                  <a:lnTo>
                    <a:pt x="9625" y="63703"/>
                  </a:lnTo>
                  <a:lnTo>
                    <a:pt x="8983" y="63703"/>
                  </a:lnTo>
                  <a:lnTo>
                    <a:pt x="8663" y="63333"/>
                  </a:lnTo>
                  <a:lnTo>
                    <a:pt x="8342" y="62592"/>
                  </a:lnTo>
                  <a:lnTo>
                    <a:pt x="8021" y="61851"/>
                  </a:lnTo>
                  <a:lnTo>
                    <a:pt x="8021" y="61851"/>
                  </a:lnTo>
                  <a:lnTo>
                    <a:pt x="8342" y="61111"/>
                  </a:lnTo>
                  <a:lnTo>
                    <a:pt x="8663" y="60370"/>
                  </a:lnTo>
                  <a:lnTo>
                    <a:pt x="8983" y="60000"/>
                  </a:lnTo>
                  <a:lnTo>
                    <a:pt x="9625" y="60000"/>
                  </a:lnTo>
                  <a:lnTo>
                    <a:pt x="16363" y="60000"/>
                  </a:lnTo>
                  <a:lnTo>
                    <a:pt x="16363" y="60000"/>
                  </a:lnTo>
                  <a:lnTo>
                    <a:pt x="17005" y="60000"/>
                  </a:lnTo>
                  <a:lnTo>
                    <a:pt x="17647" y="60370"/>
                  </a:lnTo>
                  <a:lnTo>
                    <a:pt x="17967" y="61111"/>
                  </a:lnTo>
                  <a:lnTo>
                    <a:pt x="17967" y="61851"/>
                  </a:lnTo>
                  <a:lnTo>
                    <a:pt x="17967" y="61851"/>
                  </a:lnTo>
                  <a:close/>
                  <a:moveTo>
                    <a:pt x="17967" y="77037"/>
                  </a:moveTo>
                  <a:lnTo>
                    <a:pt x="17967" y="77037"/>
                  </a:lnTo>
                  <a:lnTo>
                    <a:pt x="17967" y="77777"/>
                  </a:lnTo>
                  <a:lnTo>
                    <a:pt x="17647" y="78518"/>
                  </a:lnTo>
                  <a:lnTo>
                    <a:pt x="17005" y="78888"/>
                  </a:lnTo>
                  <a:lnTo>
                    <a:pt x="16363" y="78888"/>
                  </a:lnTo>
                  <a:lnTo>
                    <a:pt x="9625" y="78888"/>
                  </a:lnTo>
                  <a:lnTo>
                    <a:pt x="9625" y="78888"/>
                  </a:lnTo>
                  <a:lnTo>
                    <a:pt x="8983" y="78888"/>
                  </a:lnTo>
                  <a:lnTo>
                    <a:pt x="8663" y="78518"/>
                  </a:lnTo>
                  <a:lnTo>
                    <a:pt x="8342" y="77777"/>
                  </a:lnTo>
                  <a:lnTo>
                    <a:pt x="8021" y="77037"/>
                  </a:lnTo>
                  <a:lnTo>
                    <a:pt x="8021" y="77037"/>
                  </a:lnTo>
                  <a:lnTo>
                    <a:pt x="8342" y="76296"/>
                  </a:lnTo>
                  <a:lnTo>
                    <a:pt x="8663" y="75555"/>
                  </a:lnTo>
                  <a:lnTo>
                    <a:pt x="8983" y="75185"/>
                  </a:lnTo>
                  <a:lnTo>
                    <a:pt x="9625" y="75185"/>
                  </a:lnTo>
                  <a:lnTo>
                    <a:pt x="16363" y="75185"/>
                  </a:lnTo>
                  <a:lnTo>
                    <a:pt x="16363" y="75185"/>
                  </a:lnTo>
                  <a:lnTo>
                    <a:pt x="17005" y="75185"/>
                  </a:lnTo>
                  <a:lnTo>
                    <a:pt x="17647" y="75555"/>
                  </a:lnTo>
                  <a:lnTo>
                    <a:pt x="17967" y="76296"/>
                  </a:lnTo>
                  <a:lnTo>
                    <a:pt x="17967" y="77037"/>
                  </a:lnTo>
                  <a:lnTo>
                    <a:pt x="17967" y="77037"/>
                  </a:lnTo>
                  <a:close/>
                  <a:moveTo>
                    <a:pt x="17967" y="91851"/>
                  </a:moveTo>
                  <a:lnTo>
                    <a:pt x="17967" y="91851"/>
                  </a:lnTo>
                  <a:lnTo>
                    <a:pt x="17967" y="92592"/>
                  </a:lnTo>
                  <a:lnTo>
                    <a:pt x="17647" y="93333"/>
                  </a:lnTo>
                  <a:lnTo>
                    <a:pt x="17005" y="93703"/>
                  </a:lnTo>
                  <a:lnTo>
                    <a:pt x="16363" y="93703"/>
                  </a:lnTo>
                  <a:lnTo>
                    <a:pt x="9625" y="93703"/>
                  </a:lnTo>
                  <a:lnTo>
                    <a:pt x="9625" y="93703"/>
                  </a:lnTo>
                  <a:lnTo>
                    <a:pt x="8983" y="93703"/>
                  </a:lnTo>
                  <a:lnTo>
                    <a:pt x="8663" y="93333"/>
                  </a:lnTo>
                  <a:lnTo>
                    <a:pt x="8342" y="92592"/>
                  </a:lnTo>
                  <a:lnTo>
                    <a:pt x="8021" y="91851"/>
                  </a:lnTo>
                  <a:lnTo>
                    <a:pt x="8021" y="91851"/>
                  </a:lnTo>
                  <a:lnTo>
                    <a:pt x="8342" y="91111"/>
                  </a:lnTo>
                  <a:lnTo>
                    <a:pt x="8663" y="90370"/>
                  </a:lnTo>
                  <a:lnTo>
                    <a:pt x="8983" y="90000"/>
                  </a:lnTo>
                  <a:lnTo>
                    <a:pt x="9625" y="90000"/>
                  </a:lnTo>
                  <a:lnTo>
                    <a:pt x="16363" y="90000"/>
                  </a:lnTo>
                  <a:lnTo>
                    <a:pt x="16363" y="90000"/>
                  </a:lnTo>
                  <a:lnTo>
                    <a:pt x="17005" y="90000"/>
                  </a:lnTo>
                  <a:lnTo>
                    <a:pt x="17647" y="90370"/>
                  </a:lnTo>
                  <a:lnTo>
                    <a:pt x="17967" y="91111"/>
                  </a:lnTo>
                  <a:lnTo>
                    <a:pt x="17967" y="91851"/>
                  </a:lnTo>
                  <a:lnTo>
                    <a:pt x="17967" y="91851"/>
                  </a:lnTo>
                  <a:close/>
                  <a:moveTo>
                    <a:pt x="17967" y="107037"/>
                  </a:moveTo>
                  <a:lnTo>
                    <a:pt x="17967" y="107037"/>
                  </a:lnTo>
                  <a:lnTo>
                    <a:pt x="17967" y="107777"/>
                  </a:lnTo>
                  <a:lnTo>
                    <a:pt x="17647" y="108518"/>
                  </a:lnTo>
                  <a:lnTo>
                    <a:pt x="17005" y="108888"/>
                  </a:lnTo>
                  <a:lnTo>
                    <a:pt x="16363" y="108888"/>
                  </a:lnTo>
                  <a:lnTo>
                    <a:pt x="9625" y="108888"/>
                  </a:lnTo>
                  <a:lnTo>
                    <a:pt x="9625" y="108888"/>
                  </a:lnTo>
                  <a:lnTo>
                    <a:pt x="8983" y="108888"/>
                  </a:lnTo>
                  <a:lnTo>
                    <a:pt x="8663" y="108518"/>
                  </a:lnTo>
                  <a:lnTo>
                    <a:pt x="8342" y="107777"/>
                  </a:lnTo>
                  <a:lnTo>
                    <a:pt x="8021" y="107037"/>
                  </a:lnTo>
                  <a:lnTo>
                    <a:pt x="8021" y="107037"/>
                  </a:lnTo>
                  <a:lnTo>
                    <a:pt x="8342" y="106296"/>
                  </a:lnTo>
                  <a:lnTo>
                    <a:pt x="8663" y="105555"/>
                  </a:lnTo>
                  <a:lnTo>
                    <a:pt x="8983" y="105185"/>
                  </a:lnTo>
                  <a:lnTo>
                    <a:pt x="9625" y="105185"/>
                  </a:lnTo>
                  <a:lnTo>
                    <a:pt x="16363" y="105185"/>
                  </a:lnTo>
                  <a:lnTo>
                    <a:pt x="16363" y="105185"/>
                  </a:lnTo>
                  <a:lnTo>
                    <a:pt x="17005" y="105185"/>
                  </a:lnTo>
                  <a:lnTo>
                    <a:pt x="17647" y="105555"/>
                  </a:lnTo>
                  <a:lnTo>
                    <a:pt x="17967" y="106296"/>
                  </a:lnTo>
                  <a:lnTo>
                    <a:pt x="17967" y="107037"/>
                  </a:lnTo>
                  <a:lnTo>
                    <a:pt x="17967" y="107037"/>
                  </a:lnTo>
                  <a:close/>
                  <a:moveTo>
                    <a:pt x="94331" y="116296"/>
                  </a:moveTo>
                  <a:lnTo>
                    <a:pt x="94331" y="3703"/>
                  </a:lnTo>
                  <a:lnTo>
                    <a:pt x="25989" y="3703"/>
                  </a:lnTo>
                  <a:lnTo>
                    <a:pt x="25989" y="116296"/>
                  </a:lnTo>
                  <a:lnTo>
                    <a:pt x="94331" y="116296"/>
                  </a:lnTo>
                  <a:close/>
                  <a:moveTo>
                    <a:pt x="77326" y="60370"/>
                  </a:moveTo>
                  <a:lnTo>
                    <a:pt x="77326" y="60370"/>
                  </a:lnTo>
                  <a:lnTo>
                    <a:pt x="77967" y="61111"/>
                  </a:lnTo>
                  <a:lnTo>
                    <a:pt x="77967" y="61851"/>
                  </a:lnTo>
                  <a:lnTo>
                    <a:pt x="77967" y="61851"/>
                  </a:lnTo>
                  <a:lnTo>
                    <a:pt x="77967" y="62962"/>
                  </a:lnTo>
                  <a:lnTo>
                    <a:pt x="77326" y="63703"/>
                  </a:lnTo>
                  <a:lnTo>
                    <a:pt x="48128" y="86296"/>
                  </a:lnTo>
                  <a:lnTo>
                    <a:pt x="48128" y="86296"/>
                  </a:lnTo>
                  <a:lnTo>
                    <a:pt x="47165" y="86296"/>
                  </a:lnTo>
                  <a:lnTo>
                    <a:pt x="47165" y="86296"/>
                  </a:lnTo>
                  <a:lnTo>
                    <a:pt x="46524" y="86296"/>
                  </a:lnTo>
                  <a:lnTo>
                    <a:pt x="46524" y="86296"/>
                  </a:lnTo>
                  <a:lnTo>
                    <a:pt x="45882" y="85555"/>
                  </a:lnTo>
                  <a:lnTo>
                    <a:pt x="45561" y="84444"/>
                  </a:lnTo>
                  <a:lnTo>
                    <a:pt x="45561" y="39629"/>
                  </a:lnTo>
                  <a:lnTo>
                    <a:pt x="45561" y="39629"/>
                  </a:lnTo>
                  <a:lnTo>
                    <a:pt x="45882" y="38888"/>
                  </a:lnTo>
                  <a:lnTo>
                    <a:pt x="46524" y="37777"/>
                  </a:lnTo>
                  <a:lnTo>
                    <a:pt x="46524" y="37777"/>
                  </a:lnTo>
                  <a:lnTo>
                    <a:pt x="47165" y="37407"/>
                  </a:lnTo>
                  <a:lnTo>
                    <a:pt x="48128" y="37777"/>
                  </a:lnTo>
                  <a:lnTo>
                    <a:pt x="77326" y="60370"/>
                  </a:lnTo>
                  <a:close/>
                  <a:moveTo>
                    <a:pt x="73796" y="61851"/>
                  </a:moveTo>
                  <a:lnTo>
                    <a:pt x="48770" y="43333"/>
                  </a:lnTo>
                  <a:lnTo>
                    <a:pt x="48770" y="81111"/>
                  </a:lnTo>
                  <a:lnTo>
                    <a:pt x="73796" y="61851"/>
                  </a:lnTo>
                  <a:close/>
                  <a:moveTo>
                    <a:pt x="115187" y="3703"/>
                  </a:moveTo>
                  <a:lnTo>
                    <a:pt x="97540" y="3703"/>
                  </a:lnTo>
                  <a:lnTo>
                    <a:pt x="97540" y="116296"/>
                  </a:lnTo>
                  <a:lnTo>
                    <a:pt x="115187" y="116296"/>
                  </a:lnTo>
                  <a:lnTo>
                    <a:pt x="115187" y="116296"/>
                  </a:lnTo>
                  <a:lnTo>
                    <a:pt x="115828" y="116296"/>
                  </a:lnTo>
                  <a:lnTo>
                    <a:pt x="116470" y="115925"/>
                  </a:lnTo>
                  <a:lnTo>
                    <a:pt x="116791" y="115185"/>
                  </a:lnTo>
                  <a:lnTo>
                    <a:pt x="116791" y="114444"/>
                  </a:lnTo>
                  <a:lnTo>
                    <a:pt x="116791" y="5555"/>
                  </a:lnTo>
                  <a:lnTo>
                    <a:pt x="116791" y="5555"/>
                  </a:lnTo>
                  <a:lnTo>
                    <a:pt x="116791" y="4814"/>
                  </a:lnTo>
                  <a:lnTo>
                    <a:pt x="116470" y="4074"/>
                  </a:lnTo>
                  <a:lnTo>
                    <a:pt x="115828" y="3703"/>
                  </a:lnTo>
                  <a:lnTo>
                    <a:pt x="115187" y="3703"/>
                  </a:lnTo>
                  <a:lnTo>
                    <a:pt x="115187" y="3703"/>
                  </a:lnTo>
                  <a:close/>
                  <a:moveTo>
                    <a:pt x="102352" y="17037"/>
                  </a:moveTo>
                  <a:lnTo>
                    <a:pt x="102352" y="17037"/>
                  </a:lnTo>
                  <a:lnTo>
                    <a:pt x="102673" y="16296"/>
                  </a:lnTo>
                  <a:lnTo>
                    <a:pt x="102994" y="15555"/>
                  </a:lnTo>
                  <a:lnTo>
                    <a:pt x="103315" y="15185"/>
                  </a:lnTo>
                  <a:lnTo>
                    <a:pt x="103957" y="15185"/>
                  </a:lnTo>
                  <a:lnTo>
                    <a:pt x="110374" y="15185"/>
                  </a:lnTo>
                  <a:lnTo>
                    <a:pt x="110374" y="15185"/>
                  </a:lnTo>
                  <a:lnTo>
                    <a:pt x="111016" y="15185"/>
                  </a:lnTo>
                  <a:lnTo>
                    <a:pt x="111657" y="15555"/>
                  </a:lnTo>
                  <a:lnTo>
                    <a:pt x="111978" y="16296"/>
                  </a:lnTo>
                  <a:lnTo>
                    <a:pt x="111978" y="17037"/>
                  </a:lnTo>
                  <a:lnTo>
                    <a:pt x="111978" y="17037"/>
                  </a:lnTo>
                  <a:lnTo>
                    <a:pt x="111978" y="17777"/>
                  </a:lnTo>
                  <a:lnTo>
                    <a:pt x="111657" y="18518"/>
                  </a:lnTo>
                  <a:lnTo>
                    <a:pt x="111016" y="18888"/>
                  </a:lnTo>
                  <a:lnTo>
                    <a:pt x="110374" y="18888"/>
                  </a:lnTo>
                  <a:lnTo>
                    <a:pt x="103957" y="18888"/>
                  </a:lnTo>
                  <a:lnTo>
                    <a:pt x="103957" y="18888"/>
                  </a:lnTo>
                  <a:lnTo>
                    <a:pt x="103315" y="18888"/>
                  </a:lnTo>
                  <a:lnTo>
                    <a:pt x="102994" y="18518"/>
                  </a:lnTo>
                  <a:lnTo>
                    <a:pt x="102673" y="17777"/>
                  </a:lnTo>
                  <a:lnTo>
                    <a:pt x="102352" y="17037"/>
                  </a:lnTo>
                  <a:lnTo>
                    <a:pt x="102352" y="17037"/>
                  </a:lnTo>
                  <a:close/>
                  <a:moveTo>
                    <a:pt x="102352" y="31851"/>
                  </a:moveTo>
                  <a:lnTo>
                    <a:pt x="102352" y="31851"/>
                  </a:lnTo>
                  <a:lnTo>
                    <a:pt x="102673" y="31111"/>
                  </a:lnTo>
                  <a:lnTo>
                    <a:pt x="102994" y="30370"/>
                  </a:lnTo>
                  <a:lnTo>
                    <a:pt x="103315" y="30000"/>
                  </a:lnTo>
                  <a:lnTo>
                    <a:pt x="103957" y="30000"/>
                  </a:lnTo>
                  <a:lnTo>
                    <a:pt x="110374" y="30000"/>
                  </a:lnTo>
                  <a:lnTo>
                    <a:pt x="110374" y="30000"/>
                  </a:lnTo>
                  <a:lnTo>
                    <a:pt x="111016" y="30000"/>
                  </a:lnTo>
                  <a:lnTo>
                    <a:pt x="111657" y="30370"/>
                  </a:lnTo>
                  <a:lnTo>
                    <a:pt x="111978" y="31111"/>
                  </a:lnTo>
                  <a:lnTo>
                    <a:pt x="111978" y="31851"/>
                  </a:lnTo>
                  <a:lnTo>
                    <a:pt x="111978" y="31851"/>
                  </a:lnTo>
                  <a:lnTo>
                    <a:pt x="111978" y="32592"/>
                  </a:lnTo>
                  <a:lnTo>
                    <a:pt x="111657" y="33333"/>
                  </a:lnTo>
                  <a:lnTo>
                    <a:pt x="111016" y="33703"/>
                  </a:lnTo>
                  <a:lnTo>
                    <a:pt x="110374" y="33703"/>
                  </a:lnTo>
                  <a:lnTo>
                    <a:pt x="103957" y="33703"/>
                  </a:lnTo>
                  <a:lnTo>
                    <a:pt x="103957" y="33703"/>
                  </a:lnTo>
                  <a:lnTo>
                    <a:pt x="103315" y="33703"/>
                  </a:lnTo>
                  <a:lnTo>
                    <a:pt x="102994" y="33333"/>
                  </a:lnTo>
                  <a:lnTo>
                    <a:pt x="102673" y="32592"/>
                  </a:lnTo>
                  <a:lnTo>
                    <a:pt x="102352" y="31851"/>
                  </a:lnTo>
                  <a:lnTo>
                    <a:pt x="102352" y="31851"/>
                  </a:lnTo>
                  <a:close/>
                  <a:moveTo>
                    <a:pt x="102352" y="47037"/>
                  </a:moveTo>
                  <a:lnTo>
                    <a:pt x="102352" y="47037"/>
                  </a:lnTo>
                  <a:lnTo>
                    <a:pt x="102673" y="46296"/>
                  </a:lnTo>
                  <a:lnTo>
                    <a:pt x="102994" y="45555"/>
                  </a:lnTo>
                  <a:lnTo>
                    <a:pt x="103315" y="45185"/>
                  </a:lnTo>
                  <a:lnTo>
                    <a:pt x="103957" y="45185"/>
                  </a:lnTo>
                  <a:lnTo>
                    <a:pt x="110374" y="45185"/>
                  </a:lnTo>
                  <a:lnTo>
                    <a:pt x="110374" y="45185"/>
                  </a:lnTo>
                  <a:lnTo>
                    <a:pt x="111016" y="45185"/>
                  </a:lnTo>
                  <a:lnTo>
                    <a:pt x="111657" y="45555"/>
                  </a:lnTo>
                  <a:lnTo>
                    <a:pt x="111978" y="46296"/>
                  </a:lnTo>
                  <a:lnTo>
                    <a:pt x="111978" y="47037"/>
                  </a:lnTo>
                  <a:lnTo>
                    <a:pt x="111978" y="47037"/>
                  </a:lnTo>
                  <a:lnTo>
                    <a:pt x="111978" y="47777"/>
                  </a:lnTo>
                  <a:lnTo>
                    <a:pt x="111657" y="48518"/>
                  </a:lnTo>
                  <a:lnTo>
                    <a:pt x="111016" y="48888"/>
                  </a:lnTo>
                  <a:lnTo>
                    <a:pt x="110374" y="48888"/>
                  </a:lnTo>
                  <a:lnTo>
                    <a:pt x="103957" y="48888"/>
                  </a:lnTo>
                  <a:lnTo>
                    <a:pt x="103957" y="48888"/>
                  </a:lnTo>
                  <a:lnTo>
                    <a:pt x="103315" y="48888"/>
                  </a:lnTo>
                  <a:lnTo>
                    <a:pt x="102994" y="48518"/>
                  </a:lnTo>
                  <a:lnTo>
                    <a:pt x="102673" y="47777"/>
                  </a:lnTo>
                  <a:lnTo>
                    <a:pt x="102352" y="47037"/>
                  </a:lnTo>
                  <a:lnTo>
                    <a:pt x="102352" y="47037"/>
                  </a:lnTo>
                  <a:close/>
                  <a:moveTo>
                    <a:pt x="102352" y="61851"/>
                  </a:moveTo>
                  <a:lnTo>
                    <a:pt x="102352" y="61851"/>
                  </a:lnTo>
                  <a:lnTo>
                    <a:pt x="102673" y="61111"/>
                  </a:lnTo>
                  <a:lnTo>
                    <a:pt x="102994" y="60370"/>
                  </a:lnTo>
                  <a:lnTo>
                    <a:pt x="103315" y="60000"/>
                  </a:lnTo>
                  <a:lnTo>
                    <a:pt x="103957" y="60000"/>
                  </a:lnTo>
                  <a:lnTo>
                    <a:pt x="110374" y="60000"/>
                  </a:lnTo>
                  <a:lnTo>
                    <a:pt x="110374" y="60000"/>
                  </a:lnTo>
                  <a:lnTo>
                    <a:pt x="111016" y="60000"/>
                  </a:lnTo>
                  <a:lnTo>
                    <a:pt x="111657" y="60370"/>
                  </a:lnTo>
                  <a:lnTo>
                    <a:pt x="111978" y="61111"/>
                  </a:lnTo>
                  <a:lnTo>
                    <a:pt x="111978" y="61851"/>
                  </a:lnTo>
                  <a:lnTo>
                    <a:pt x="111978" y="61851"/>
                  </a:lnTo>
                  <a:lnTo>
                    <a:pt x="111978" y="62592"/>
                  </a:lnTo>
                  <a:lnTo>
                    <a:pt x="111657" y="63333"/>
                  </a:lnTo>
                  <a:lnTo>
                    <a:pt x="111016" y="63703"/>
                  </a:lnTo>
                  <a:lnTo>
                    <a:pt x="110374" y="63703"/>
                  </a:lnTo>
                  <a:lnTo>
                    <a:pt x="103957" y="63703"/>
                  </a:lnTo>
                  <a:lnTo>
                    <a:pt x="103957" y="63703"/>
                  </a:lnTo>
                  <a:lnTo>
                    <a:pt x="103315" y="63703"/>
                  </a:lnTo>
                  <a:lnTo>
                    <a:pt x="102994" y="63333"/>
                  </a:lnTo>
                  <a:lnTo>
                    <a:pt x="102673" y="62592"/>
                  </a:lnTo>
                  <a:lnTo>
                    <a:pt x="102352" y="61851"/>
                  </a:lnTo>
                  <a:lnTo>
                    <a:pt x="102352" y="61851"/>
                  </a:lnTo>
                  <a:close/>
                  <a:moveTo>
                    <a:pt x="102352" y="77037"/>
                  </a:moveTo>
                  <a:lnTo>
                    <a:pt x="102352" y="77037"/>
                  </a:lnTo>
                  <a:lnTo>
                    <a:pt x="102673" y="76296"/>
                  </a:lnTo>
                  <a:lnTo>
                    <a:pt x="102994" y="75555"/>
                  </a:lnTo>
                  <a:lnTo>
                    <a:pt x="103315" y="75185"/>
                  </a:lnTo>
                  <a:lnTo>
                    <a:pt x="103957" y="75185"/>
                  </a:lnTo>
                  <a:lnTo>
                    <a:pt x="110374" y="75185"/>
                  </a:lnTo>
                  <a:lnTo>
                    <a:pt x="110374" y="75185"/>
                  </a:lnTo>
                  <a:lnTo>
                    <a:pt x="111016" y="75185"/>
                  </a:lnTo>
                  <a:lnTo>
                    <a:pt x="111657" y="75555"/>
                  </a:lnTo>
                  <a:lnTo>
                    <a:pt x="111978" y="76296"/>
                  </a:lnTo>
                  <a:lnTo>
                    <a:pt x="111978" y="77037"/>
                  </a:lnTo>
                  <a:lnTo>
                    <a:pt x="111978" y="77037"/>
                  </a:lnTo>
                  <a:lnTo>
                    <a:pt x="111978" y="77777"/>
                  </a:lnTo>
                  <a:lnTo>
                    <a:pt x="111657" y="78518"/>
                  </a:lnTo>
                  <a:lnTo>
                    <a:pt x="111016" y="78888"/>
                  </a:lnTo>
                  <a:lnTo>
                    <a:pt x="110374" y="78888"/>
                  </a:lnTo>
                  <a:lnTo>
                    <a:pt x="103957" y="78888"/>
                  </a:lnTo>
                  <a:lnTo>
                    <a:pt x="103957" y="78888"/>
                  </a:lnTo>
                  <a:lnTo>
                    <a:pt x="103315" y="78888"/>
                  </a:lnTo>
                  <a:lnTo>
                    <a:pt x="102994" y="78518"/>
                  </a:lnTo>
                  <a:lnTo>
                    <a:pt x="102673" y="77777"/>
                  </a:lnTo>
                  <a:lnTo>
                    <a:pt x="102352" y="77037"/>
                  </a:lnTo>
                  <a:lnTo>
                    <a:pt x="102352" y="77037"/>
                  </a:lnTo>
                  <a:close/>
                  <a:moveTo>
                    <a:pt x="102352" y="91851"/>
                  </a:moveTo>
                  <a:lnTo>
                    <a:pt x="102352" y="91851"/>
                  </a:lnTo>
                  <a:lnTo>
                    <a:pt x="102673" y="91111"/>
                  </a:lnTo>
                  <a:lnTo>
                    <a:pt x="102994" y="90370"/>
                  </a:lnTo>
                  <a:lnTo>
                    <a:pt x="103315" y="90000"/>
                  </a:lnTo>
                  <a:lnTo>
                    <a:pt x="103957" y="90000"/>
                  </a:lnTo>
                  <a:lnTo>
                    <a:pt x="110374" y="90000"/>
                  </a:lnTo>
                  <a:lnTo>
                    <a:pt x="110374" y="90000"/>
                  </a:lnTo>
                  <a:lnTo>
                    <a:pt x="111016" y="90000"/>
                  </a:lnTo>
                  <a:lnTo>
                    <a:pt x="111657" y="90370"/>
                  </a:lnTo>
                  <a:lnTo>
                    <a:pt x="111978" y="91111"/>
                  </a:lnTo>
                  <a:lnTo>
                    <a:pt x="111978" y="91851"/>
                  </a:lnTo>
                  <a:lnTo>
                    <a:pt x="111978" y="91851"/>
                  </a:lnTo>
                  <a:lnTo>
                    <a:pt x="111978" y="92592"/>
                  </a:lnTo>
                  <a:lnTo>
                    <a:pt x="111657" y="93333"/>
                  </a:lnTo>
                  <a:lnTo>
                    <a:pt x="111016" y="93703"/>
                  </a:lnTo>
                  <a:lnTo>
                    <a:pt x="110374" y="93703"/>
                  </a:lnTo>
                  <a:lnTo>
                    <a:pt x="103957" y="93703"/>
                  </a:lnTo>
                  <a:lnTo>
                    <a:pt x="103957" y="93703"/>
                  </a:lnTo>
                  <a:lnTo>
                    <a:pt x="103315" y="93703"/>
                  </a:lnTo>
                  <a:lnTo>
                    <a:pt x="102994" y="93333"/>
                  </a:lnTo>
                  <a:lnTo>
                    <a:pt x="102673" y="92592"/>
                  </a:lnTo>
                  <a:lnTo>
                    <a:pt x="102352" y="91851"/>
                  </a:lnTo>
                  <a:lnTo>
                    <a:pt x="102352" y="91851"/>
                  </a:lnTo>
                  <a:close/>
                  <a:moveTo>
                    <a:pt x="111978" y="107037"/>
                  </a:moveTo>
                  <a:lnTo>
                    <a:pt x="111978" y="107037"/>
                  </a:lnTo>
                  <a:lnTo>
                    <a:pt x="111978" y="107777"/>
                  </a:lnTo>
                  <a:lnTo>
                    <a:pt x="111657" y="108518"/>
                  </a:lnTo>
                  <a:lnTo>
                    <a:pt x="111016" y="108888"/>
                  </a:lnTo>
                  <a:lnTo>
                    <a:pt x="110374" y="108888"/>
                  </a:lnTo>
                  <a:lnTo>
                    <a:pt x="103957" y="108888"/>
                  </a:lnTo>
                  <a:lnTo>
                    <a:pt x="103957" y="108888"/>
                  </a:lnTo>
                  <a:lnTo>
                    <a:pt x="103315" y="108888"/>
                  </a:lnTo>
                  <a:lnTo>
                    <a:pt x="102994" y="108518"/>
                  </a:lnTo>
                  <a:lnTo>
                    <a:pt x="102673" y="107777"/>
                  </a:lnTo>
                  <a:lnTo>
                    <a:pt x="102352" y="107037"/>
                  </a:lnTo>
                  <a:lnTo>
                    <a:pt x="102352" y="107037"/>
                  </a:lnTo>
                  <a:lnTo>
                    <a:pt x="102673" y="106296"/>
                  </a:lnTo>
                  <a:lnTo>
                    <a:pt x="102994" y="105555"/>
                  </a:lnTo>
                  <a:lnTo>
                    <a:pt x="103315" y="105185"/>
                  </a:lnTo>
                  <a:lnTo>
                    <a:pt x="103957" y="105185"/>
                  </a:lnTo>
                  <a:lnTo>
                    <a:pt x="110374" y="105185"/>
                  </a:lnTo>
                  <a:lnTo>
                    <a:pt x="110374" y="105185"/>
                  </a:lnTo>
                  <a:lnTo>
                    <a:pt x="111016" y="105185"/>
                  </a:lnTo>
                  <a:lnTo>
                    <a:pt x="111657" y="105555"/>
                  </a:lnTo>
                  <a:lnTo>
                    <a:pt x="111978" y="106296"/>
                  </a:lnTo>
                  <a:lnTo>
                    <a:pt x="111978" y="107037"/>
                  </a:lnTo>
                  <a:lnTo>
                    <a:pt x="111978" y="1070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7703846" y="3763048"/>
              <a:ext cx="403284" cy="308170"/>
            </a:xfrm>
            <a:custGeom>
              <a:rect b="b" l="l" r="r" t="t"/>
              <a:pathLst>
                <a:path extrusionOk="0" h="120000" w="120000">
                  <a:moveTo>
                    <a:pt x="3971" y="114444"/>
                  </a:moveTo>
                  <a:lnTo>
                    <a:pt x="3971" y="114444"/>
                  </a:lnTo>
                  <a:lnTo>
                    <a:pt x="2269" y="111851"/>
                  </a:lnTo>
                  <a:lnTo>
                    <a:pt x="851" y="108148"/>
                  </a:lnTo>
                  <a:lnTo>
                    <a:pt x="0" y="104814"/>
                  </a:lnTo>
                  <a:lnTo>
                    <a:pt x="0" y="101111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0" y="1111"/>
                  </a:lnTo>
                  <a:lnTo>
                    <a:pt x="283" y="740"/>
                  </a:lnTo>
                  <a:lnTo>
                    <a:pt x="567" y="370"/>
                  </a:lnTo>
                  <a:lnTo>
                    <a:pt x="1134" y="370"/>
                  </a:lnTo>
                  <a:lnTo>
                    <a:pt x="93049" y="370"/>
                  </a:lnTo>
                  <a:lnTo>
                    <a:pt x="93049" y="370"/>
                  </a:lnTo>
                  <a:lnTo>
                    <a:pt x="93617" y="370"/>
                  </a:lnTo>
                  <a:lnTo>
                    <a:pt x="93900" y="740"/>
                  </a:lnTo>
                  <a:lnTo>
                    <a:pt x="94184" y="1111"/>
                  </a:lnTo>
                  <a:lnTo>
                    <a:pt x="94184" y="1851"/>
                  </a:lnTo>
                  <a:lnTo>
                    <a:pt x="94184" y="101111"/>
                  </a:lnTo>
                  <a:lnTo>
                    <a:pt x="94184" y="101111"/>
                  </a:lnTo>
                  <a:lnTo>
                    <a:pt x="94468" y="104074"/>
                  </a:lnTo>
                  <a:lnTo>
                    <a:pt x="95035" y="107037"/>
                  </a:lnTo>
                  <a:lnTo>
                    <a:pt x="96170" y="109629"/>
                  </a:lnTo>
                  <a:lnTo>
                    <a:pt x="97588" y="112222"/>
                  </a:lnTo>
                  <a:lnTo>
                    <a:pt x="97588" y="112222"/>
                  </a:lnTo>
                  <a:lnTo>
                    <a:pt x="99290" y="114074"/>
                  </a:lnTo>
                  <a:lnTo>
                    <a:pt x="101276" y="115555"/>
                  </a:lnTo>
                  <a:lnTo>
                    <a:pt x="103546" y="116296"/>
                  </a:lnTo>
                  <a:lnTo>
                    <a:pt x="105815" y="116666"/>
                  </a:lnTo>
                  <a:lnTo>
                    <a:pt x="105815" y="116666"/>
                  </a:lnTo>
                  <a:lnTo>
                    <a:pt x="108085" y="116296"/>
                  </a:lnTo>
                  <a:lnTo>
                    <a:pt x="110638" y="115555"/>
                  </a:lnTo>
                  <a:lnTo>
                    <a:pt x="112340" y="114074"/>
                  </a:lnTo>
                  <a:lnTo>
                    <a:pt x="114326" y="112222"/>
                  </a:lnTo>
                  <a:lnTo>
                    <a:pt x="114326" y="112222"/>
                  </a:lnTo>
                  <a:lnTo>
                    <a:pt x="115744" y="109629"/>
                  </a:lnTo>
                  <a:lnTo>
                    <a:pt x="116879" y="107037"/>
                  </a:lnTo>
                  <a:lnTo>
                    <a:pt x="117446" y="104074"/>
                  </a:lnTo>
                  <a:lnTo>
                    <a:pt x="117730" y="101111"/>
                  </a:lnTo>
                  <a:lnTo>
                    <a:pt x="117730" y="1851"/>
                  </a:lnTo>
                  <a:lnTo>
                    <a:pt x="117730" y="1851"/>
                  </a:lnTo>
                  <a:lnTo>
                    <a:pt x="117730" y="1111"/>
                  </a:lnTo>
                  <a:lnTo>
                    <a:pt x="118014" y="740"/>
                  </a:lnTo>
                  <a:lnTo>
                    <a:pt x="118297" y="370"/>
                  </a:lnTo>
                  <a:lnTo>
                    <a:pt x="118865" y="370"/>
                  </a:lnTo>
                  <a:lnTo>
                    <a:pt x="118865" y="370"/>
                  </a:lnTo>
                  <a:lnTo>
                    <a:pt x="119432" y="370"/>
                  </a:lnTo>
                  <a:lnTo>
                    <a:pt x="119716" y="740"/>
                  </a:lnTo>
                  <a:lnTo>
                    <a:pt x="120000" y="1111"/>
                  </a:lnTo>
                  <a:lnTo>
                    <a:pt x="120000" y="1851"/>
                  </a:lnTo>
                  <a:lnTo>
                    <a:pt x="120000" y="101111"/>
                  </a:lnTo>
                  <a:lnTo>
                    <a:pt x="120000" y="101111"/>
                  </a:lnTo>
                  <a:lnTo>
                    <a:pt x="119716" y="104814"/>
                  </a:lnTo>
                  <a:lnTo>
                    <a:pt x="119148" y="108148"/>
                  </a:lnTo>
                  <a:lnTo>
                    <a:pt x="117730" y="111851"/>
                  </a:lnTo>
                  <a:lnTo>
                    <a:pt x="116028" y="114444"/>
                  </a:lnTo>
                  <a:lnTo>
                    <a:pt x="116028" y="114444"/>
                  </a:lnTo>
                  <a:lnTo>
                    <a:pt x="113758" y="116666"/>
                  </a:lnTo>
                  <a:lnTo>
                    <a:pt x="111489" y="118518"/>
                  </a:lnTo>
                  <a:lnTo>
                    <a:pt x="108936" y="119629"/>
                  </a:lnTo>
                  <a:lnTo>
                    <a:pt x="106099" y="120000"/>
                  </a:lnTo>
                  <a:lnTo>
                    <a:pt x="105815" y="120000"/>
                  </a:lnTo>
                  <a:lnTo>
                    <a:pt x="13900" y="120000"/>
                  </a:lnTo>
                  <a:lnTo>
                    <a:pt x="13900" y="120000"/>
                  </a:lnTo>
                  <a:lnTo>
                    <a:pt x="11063" y="119629"/>
                  </a:lnTo>
                  <a:lnTo>
                    <a:pt x="8510" y="118518"/>
                  </a:lnTo>
                  <a:lnTo>
                    <a:pt x="5957" y="116666"/>
                  </a:lnTo>
                  <a:lnTo>
                    <a:pt x="3971" y="114444"/>
                  </a:lnTo>
                  <a:lnTo>
                    <a:pt x="3971" y="114444"/>
                  </a:lnTo>
                  <a:close/>
                  <a:moveTo>
                    <a:pt x="2269" y="101111"/>
                  </a:moveTo>
                  <a:lnTo>
                    <a:pt x="2269" y="101111"/>
                  </a:lnTo>
                  <a:lnTo>
                    <a:pt x="2553" y="104074"/>
                  </a:lnTo>
                  <a:lnTo>
                    <a:pt x="3120" y="107037"/>
                  </a:lnTo>
                  <a:lnTo>
                    <a:pt x="4255" y="109629"/>
                  </a:lnTo>
                  <a:lnTo>
                    <a:pt x="5673" y="112222"/>
                  </a:lnTo>
                  <a:lnTo>
                    <a:pt x="5673" y="112222"/>
                  </a:lnTo>
                  <a:lnTo>
                    <a:pt x="7375" y="114074"/>
                  </a:lnTo>
                  <a:lnTo>
                    <a:pt x="9361" y="115555"/>
                  </a:lnTo>
                  <a:lnTo>
                    <a:pt x="11631" y="116296"/>
                  </a:lnTo>
                  <a:lnTo>
                    <a:pt x="13900" y="116666"/>
                  </a:lnTo>
                  <a:lnTo>
                    <a:pt x="97872" y="116666"/>
                  </a:lnTo>
                  <a:lnTo>
                    <a:pt x="97872" y="116666"/>
                  </a:lnTo>
                  <a:lnTo>
                    <a:pt x="96170" y="114814"/>
                  </a:lnTo>
                  <a:lnTo>
                    <a:pt x="96170" y="114814"/>
                  </a:lnTo>
                  <a:lnTo>
                    <a:pt x="95602" y="114444"/>
                  </a:lnTo>
                  <a:lnTo>
                    <a:pt x="95602" y="114444"/>
                  </a:lnTo>
                  <a:lnTo>
                    <a:pt x="94184" y="111851"/>
                  </a:lnTo>
                  <a:lnTo>
                    <a:pt x="94184" y="111851"/>
                  </a:lnTo>
                  <a:lnTo>
                    <a:pt x="94184" y="111481"/>
                  </a:lnTo>
                  <a:lnTo>
                    <a:pt x="94184" y="111481"/>
                  </a:lnTo>
                  <a:lnTo>
                    <a:pt x="93049" y="108518"/>
                  </a:lnTo>
                  <a:lnTo>
                    <a:pt x="92765" y="108148"/>
                  </a:lnTo>
                  <a:lnTo>
                    <a:pt x="92765" y="108148"/>
                  </a:lnTo>
                  <a:lnTo>
                    <a:pt x="92482" y="106666"/>
                  </a:lnTo>
                  <a:lnTo>
                    <a:pt x="92198" y="105185"/>
                  </a:lnTo>
                  <a:lnTo>
                    <a:pt x="91914" y="104444"/>
                  </a:lnTo>
                  <a:lnTo>
                    <a:pt x="91914" y="104444"/>
                  </a:lnTo>
                  <a:lnTo>
                    <a:pt x="91914" y="101111"/>
                  </a:lnTo>
                  <a:lnTo>
                    <a:pt x="91914" y="3703"/>
                  </a:lnTo>
                  <a:lnTo>
                    <a:pt x="2269" y="3703"/>
                  </a:lnTo>
                  <a:lnTo>
                    <a:pt x="2269" y="101111"/>
                  </a:lnTo>
                  <a:close/>
                  <a:moveTo>
                    <a:pt x="11063" y="28148"/>
                  </a:moveTo>
                  <a:lnTo>
                    <a:pt x="11063" y="12962"/>
                  </a:lnTo>
                  <a:lnTo>
                    <a:pt x="11063" y="12962"/>
                  </a:lnTo>
                  <a:lnTo>
                    <a:pt x="11063" y="12222"/>
                  </a:lnTo>
                  <a:lnTo>
                    <a:pt x="11347" y="11481"/>
                  </a:lnTo>
                  <a:lnTo>
                    <a:pt x="11914" y="11111"/>
                  </a:lnTo>
                  <a:lnTo>
                    <a:pt x="12482" y="11111"/>
                  </a:lnTo>
                  <a:lnTo>
                    <a:pt x="81418" y="11111"/>
                  </a:lnTo>
                  <a:lnTo>
                    <a:pt x="81418" y="11111"/>
                  </a:lnTo>
                  <a:lnTo>
                    <a:pt x="81985" y="11111"/>
                  </a:lnTo>
                  <a:lnTo>
                    <a:pt x="82553" y="11481"/>
                  </a:lnTo>
                  <a:lnTo>
                    <a:pt x="82836" y="12222"/>
                  </a:lnTo>
                  <a:lnTo>
                    <a:pt x="82836" y="12962"/>
                  </a:lnTo>
                  <a:lnTo>
                    <a:pt x="82836" y="28148"/>
                  </a:lnTo>
                  <a:lnTo>
                    <a:pt x="82836" y="28148"/>
                  </a:lnTo>
                  <a:lnTo>
                    <a:pt x="82836" y="28888"/>
                  </a:lnTo>
                  <a:lnTo>
                    <a:pt x="82553" y="29629"/>
                  </a:lnTo>
                  <a:lnTo>
                    <a:pt x="81985" y="30000"/>
                  </a:lnTo>
                  <a:lnTo>
                    <a:pt x="81418" y="30000"/>
                  </a:lnTo>
                  <a:lnTo>
                    <a:pt x="12482" y="30000"/>
                  </a:lnTo>
                  <a:lnTo>
                    <a:pt x="12482" y="30000"/>
                  </a:lnTo>
                  <a:lnTo>
                    <a:pt x="11914" y="30000"/>
                  </a:lnTo>
                  <a:lnTo>
                    <a:pt x="11347" y="29629"/>
                  </a:lnTo>
                  <a:lnTo>
                    <a:pt x="11063" y="28888"/>
                  </a:lnTo>
                  <a:lnTo>
                    <a:pt x="11063" y="28148"/>
                  </a:lnTo>
                  <a:lnTo>
                    <a:pt x="11063" y="28148"/>
                  </a:lnTo>
                  <a:close/>
                  <a:moveTo>
                    <a:pt x="11063" y="76666"/>
                  </a:moveTo>
                  <a:lnTo>
                    <a:pt x="11063" y="42962"/>
                  </a:lnTo>
                  <a:lnTo>
                    <a:pt x="11063" y="42962"/>
                  </a:lnTo>
                  <a:lnTo>
                    <a:pt x="11063" y="42222"/>
                  </a:lnTo>
                  <a:lnTo>
                    <a:pt x="11347" y="41481"/>
                  </a:lnTo>
                  <a:lnTo>
                    <a:pt x="11914" y="41111"/>
                  </a:lnTo>
                  <a:lnTo>
                    <a:pt x="12482" y="41111"/>
                  </a:lnTo>
                  <a:lnTo>
                    <a:pt x="41418" y="41111"/>
                  </a:lnTo>
                  <a:lnTo>
                    <a:pt x="41418" y="41111"/>
                  </a:lnTo>
                  <a:lnTo>
                    <a:pt x="41985" y="41111"/>
                  </a:lnTo>
                  <a:lnTo>
                    <a:pt x="42553" y="41481"/>
                  </a:lnTo>
                  <a:lnTo>
                    <a:pt x="42836" y="42222"/>
                  </a:lnTo>
                  <a:lnTo>
                    <a:pt x="42836" y="42962"/>
                  </a:lnTo>
                  <a:lnTo>
                    <a:pt x="42836" y="76666"/>
                  </a:lnTo>
                  <a:lnTo>
                    <a:pt x="42836" y="76666"/>
                  </a:lnTo>
                  <a:lnTo>
                    <a:pt x="42836" y="77407"/>
                  </a:lnTo>
                  <a:lnTo>
                    <a:pt x="42553" y="78148"/>
                  </a:lnTo>
                  <a:lnTo>
                    <a:pt x="41985" y="78518"/>
                  </a:lnTo>
                  <a:lnTo>
                    <a:pt x="41418" y="78518"/>
                  </a:lnTo>
                  <a:lnTo>
                    <a:pt x="12482" y="78518"/>
                  </a:lnTo>
                  <a:lnTo>
                    <a:pt x="12482" y="78518"/>
                  </a:lnTo>
                  <a:lnTo>
                    <a:pt x="11914" y="78518"/>
                  </a:lnTo>
                  <a:lnTo>
                    <a:pt x="11347" y="78148"/>
                  </a:lnTo>
                  <a:lnTo>
                    <a:pt x="11063" y="77407"/>
                  </a:lnTo>
                  <a:lnTo>
                    <a:pt x="11063" y="76666"/>
                  </a:lnTo>
                  <a:lnTo>
                    <a:pt x="11063" y="76666"/>
                  </a:lnTo>
                  <a:close/>
                  <a:moveTo>
                    <a:pt x="11063" y="88148"/>
                  </a:moveTo>
                  <a:lnTo>
                    <a:pt x="11063" y="88148"/>
                  </a:lnTo>
                  <a:lnTo>
                    <a:pt x="11063" y="87407"/>
                  </a:lnTo>
                  <a:lnTo>
                    <a:pt x="11347" y="86666"/>
                  </a:lnTo>
                  <a:lnTo>
                    <a:pt x="11914" y="86296"/>
                  </a:lnTo>
                  <a:lnTo>
                    <a:pt x="12482" y="86296"/>
                  </a:lnTo>
                  <a:lnTo>
                    <a:pt x="41418" y="86296"/>
                  </a:lnTo>
                  <a:lnTo>
                    <a:pt x="41418" y="86296"/>
                  </a:lnTo>
                  <a:lnTo>
                    <a:pt x="41985" y="86296"/>
                  </a:lnTo>
                  <a:lnTo>
                    <a:pt x="42553" y="86666"/>
                  </a:lnTo>
                  <a:lnTo>
                    <a:pt x="42836" y="87407"/>
                  </a:lnTo>
                  <a:lnTo>
                    <a:pt x="42836" y="88148"/>
                  </a:lnTo>
                  <a:lnTo>
                    <a:pt x="42836" y="88148"/>
                  </a:lnTo>
                  <a:lnTo>
                    <a:pt x="42836" y="88888"/>
                  </a:lnTo>
                  <a:lnTo>
                    <a:pt x="42553" y="89629"/>
                  </a:lnTo>
                  <a:lnTo>
                    <a:pt x="41985" y="90000"/>
                  </a:lnTo>
                  <a:lnTo>
                    <a:pt x="41418" y="90000"/>
                  </a:lnTo>
                  <a:lnTo>
                    <a:pt x="12482" y="90000"/>
                  </a:lnTo>
                  <a:lnTo>
                    <a:pt x="12482" y="90000"/>
                  </a:lnTo>
                  <a:lnTo>
                    <a:pt x="11914" y="90000"/>
                  </a:lnTo>
                  <a:lnTo>
                    <a:pt x="11347" y="89629"/>
                  </a:lnTo>
                  <a:lnTo>
                    <a:pt x="11063" y="88888"/>
                  </a:lnTo>
                  <a:lnTo>
                    <a:pt x="11063" y="88148"/>
                  </a:lnTo>
                  <a:lnTo>
                    <a:pt x="11063" y="88148"/>
                  </a:lnTo>
                  <a:close/>
                  <a:moveTo>
                    <a:pt x="11063" y="99259"/>
                  </a:moveTo>
                  <a:lnTo>
                    <a:pt x="11063" y="99259"/>
                  </a:lnTo>
                  <a:lnTo>
                    <a:pt x="11063" y="98518"/>
                  </a:lnTo>
                  <a:lnTo>
                    <a:pt x="11347" y="97777"/>
                  </a:lnTo>
                  <a:lnTo>
                    <a:pt x="11914" y="97407"/>
                  </a:lnTo>
                  <a:lnTo>
                    <a:pt x="12482" y="97407"/>
                  </a:lnTo>
                  <a:lnTo>
                    <a:pt x="41418" y="97407"/>
                  </a:lnTo>
                  <a:lnTo>
                    <a:pt x="41418" y="97407"/>
                  </a:lnTo>
                  <a:lnTo>
                    <a:pt x="41985" y="97407"/>
                  </a:lnTo>
                  <a:lnTo>
                    <a:pt x="42553" y="97777"/>
                  </a:lnTo>
                  <a:lnTo>
                    <a:pt x="42836" y="98518"/>
                  </a:lnTo>
                  <a:lnTo>
                    <a:pt x="42836" y="99259"/>
                  </a:lnTo>
                  <a:lnTo>
                    <a:pt x="42836" y="99259"/>
                  </a:lnTo>
                  <a:lnTo>
                    <a:pt x="42836" y="100000"/>
                  </a:lnTo>
                  <a:lnTo>
                    <a:pt x="42553" y="100740"/>
                  </a:lnTo>
                  <a:lnTo>
                    <a:pt x="41985" y="101111"/>
                  </a:lnTo>
                  <a:lnTo>
                    <a:pt x="41418" y="101111"/>
                  </a:lnTo>
                  <a:lnTo>
                    <a:pt x="12482" y="101111"/>
                  </a:lnTo>
                  <a:lnTo>
                    <a:pt x="12482" y="101111"/>
                  </a:lnTo>
                  <a:lnTo>
                    <a:pt x="11914" y="101111"/>
                  </a:lnTo>
                  <a:lnTo>
                    <a:pt x="11347" y="100740"/>
                  </a:lnTo>
                  <a:lnTo>
                    <a:pt x="11063" y="100000"/>
                  </a:lnTo>
                  <a:lnTo>
                    <a:pt x="11063" y="99259"/>
                  </a:lnTo>
                  <a:lnTo>
                    <a:pt x="11063" y="99259"/>
                  </a:lnTo>
                  <a:close/>
                  <a:moveTo>
                    <a:pt x="13900" y="26296"/>
                  </a:moveTo>
                  <a:lnTo>
                    <a:pt x="80000" y="26296"/>
                  </a:lnTo>
                  <a:lnTo>
                    <a:pt x="80000" y="14814"/>
                  </a:lnTo>
                  <a:lnTo>
                    <a:pt x="13900" y="14814"/>
                  </a:lnTo>
                  <a:lnTo>
                    <a:pt x="13900" y="26296"/>
                  </a:lnTo>
                  <a:close/>
                  <a:moveTo>
                    <a:pt x="13900" y="74814"/>
                  </a:moveTo>
                  <a:lnTo>
                    <a:pt x="40000" y="74814"/>
                  </a:lnTo>
                  <a:lnTo>
                    <a:pt x="40000" y="44814"/>
                  </a:lnTo>
                  <a:lnTo>
                    <a:pt x="13900" y="44814"/>
                  </a:lnTo>
                  <a:lnTo>
                    <a:pt x="13900" y="74814"/>
                  </a:lnTo>
                  <a:close/>
                  <a:moveTo>
                    <a:pt x="82836" y="42962"/>
                  </a:moveTo>
                  <a:lnTo>
                    <a:pt x="82836" y="42962"/>
                  </a:lnTo>
                  <a:lnTo>
                    <a:pt x="82836" y="43703"/>
                  </a:lnTo>
                  <a:lnTo>
                    <a:pt x="82553" y="44444"/>
                  </a:lnTo>
                  <a:lnTo>
                    <a:pt x="81985" y="44814"/>
                  </a:lnTo>
                  <a:lnTo>
                    <a:pt x="81418" y="44814"/>
                  </a:lnTo>
                  <a:lnTo>
                    <a:pt x="52765" y="44814"/>
                  </a:lnTo>
                  <a:lnTo>
                    <a:pt x="52765" y="44814"/>
                  </a:lnTo>
                  <a:lnTo>
                    <a:pt x="52198" y="44814"/>
                  </a:lnTo>
                  <a:lnTo>
                    <a:pt x="51631" y="44444"/>
                  </a:lnTo>
                  <a:lnTo>
                    <a:pt x="51347" y="43703"/>
                  </a:lnTo>
                  <a:lnTo>
                    <a:pt x="51347" y="42962"/>
                  </a:lnTo>
                  <a:lnTo>
                    <a:pt x="51347" y="42962"/>
                  </a:lnTo>
                  <a:lnTo>
                    <a:pt x="51347" y="42222"/>
                  </a:lnTo>
                  <a:lnTo>
                    <a:pt x="51631" y="41481"/>
                  </a:lnTo>
                  <a:lnTo>
                    <a:pt x="52198" y="41111"/>
                  </a:lnTo>
                  <a:lnTo>
                    <a:pt x="52765" y="41111"/>
                  </a:lnTo>
                  <a:lnTo>
                    <a:pt x="81418" y="41111"/>
                  </a:lnTo>
                  <a:lnTo>
                    <a:pt x="81418" y="41111"/>
                  </a:lnTo>
                  <a:lnTo>
                    <a:pt x="81985" y="41111"/>
                  </a:lnTo>
                  <a:lnTo>
                    <a:pt x="82553" y="41481"/>
                  </a:lnTo>
                  <a:lnTo>
                    <a:pt x="82836" y="42222"/>
                  </a:lnTo>
                  <a:lnTo>
                    <a:pt x="82836" y="42962"/>
                  </a:lnTo>
                  <a:lnTo>
                    <a:pt x="82836" y="42962"/>
                  </a:lnTo>
                  <a:close/>
                  <a:moveTo>
                    <a:pt x="82836" y="54444"/>
                  </a:moveTo>
                  <a:lnTo>
                    <a:pt x="82836" y="54444"/>
                  </a:lnTo>
                  <a:lnTo>
                    <a:pt x="82836" y="55185"/>
                  </a:lnTo>
                  <a:lnTo>
                    <a:pt x="82553" y="55925"/>
                  </a:lnTo>
                  <a:lnTo>
                    <a:pt x="81985" y="56296"/>
                  </a:lnTo>
                  <a:lnTo>
                    <a:pt x="81418" y="56296"/>
                  </a:lnTo>
                  <a:lnTo>
                    <a:pt x="52765" y="56296"/>
                  </a:lnTo>
                  <a:lnTo>
                    <a:pt x="52765" y="56296"/>
                  </a:lnTo>
                  <a:lnTo>
                    <a:pt x="52198" y="56296"/>
                  </a:lnTo>
                  <a:lnTo>
                    <a:pt x="51631" y="55925"/>
                  </a:lnTo>
                  <a:lnTo>
                    <a:pt x="51347" y="55185"/>
                  </a:lnTo>
                  <a:lnTo>
                    <a:pt x="51347" y="54444"/>
                  </a:lnTo>
                  <a:lnTo>
                    <a:pt x="51347" y="54444"/>
                  </a:lnTo>
                  <a:lnTo>
                    <a:pt x="51347" y="53703"/>
                  </a:lnTo>
                  <a:lnTo>
                    <a:pt x="51631" y="52962"/>
                  </a:lnTo>
                  <a:lnTo>
                    <a:pt x="52198" y="52592"/>
                  </a:lnTo>
                  <a:lnTo>
                    <a:pt x="52765" y="52592"/>
                  </a:lnTo>
                  <a:lnTo>
                    <a:pt x="81418" y="52592"/>
                  </a:lnTo>
                  <a:lnTo>
                    <a:pt x="81418" y="52592"/>
                  </a:lnTo>
                  <a:lnTo>
                    <a:pt x="81985" y="52592"/>
                  </a:lnTo>
                  <a:lnTo>
                    <a:pt x="82553" y="52962"/>
                  </a:lnTo>
                  <a:lnTo>
                    <a:pt x="82836" y="53703"/>
                  </a:lnTo>
                  <a:lnTo>
                    <a:pt x="82836" y="54444"/>
                  </a:lnTo>
                  <a:lnTo>
                    <a:pt x="82836" y="54444"/>
                  </a:lnTo>
                  <a:close/>
                  <a:moveTo>
                    <a:pt x="82836" y="65555"/>
                  </a:moveTo>
                  <a:lnTo>
                    <a:pt x="82836" y="65555"/>
                  </a:lnTo>
                  <a:lnTo>
                    <a:pt x="82836" y="66296"/>
                  </a:lnTo>
                  <a:lnTo>
                    <a:pt x="82553" y="67037"/>
                  </a:lnTo>
                  <a:lnTo>
                    <a:pt x="81985" y="67407"/>
                  </a:lnTo>
                  <a:lnTo>
                    <a:pt x="81418" y="67407"/>
                  </a:lnTo>
                  <a:lnTo>
                    <a:pt x="52765" y="67407"/>
                  </a:lnTo>
                  <a:lnTo>
                    <a:pt x="52765" y="67407"/>
                  </a:lnTo>
                  <a:lnTo>
                    <a:pt x="52198" y="67407"/>
                  </a:lnTo>
                  <a:lnTo>
                    <a:pt x="51631" y="67037"/>
                  </a:lnTo>
                  <a:lnTo>
                    <a:pt x="51347" y="66296"/>
                  </a:lnTo>
                  <a:lnTo>
                    <a:pt x="51347" y="65555"/>
                  </a:lnTo>
                  <a:lnTo>
                    <a:pt x="51347" y="65555"/>
                  </a:lnTo>
                  <a:lnTo>
                    <a:pt x="51347" y="64814"/>
                  </a:lnTo>
                  <a:lnTo>
                    <a:pt x="51631" y="64074"/>
                  </a:lnTo>
                  <a:lnTo>
                    <a:pt x="52198" y="63703"/>
                  </a:lnTo>
                  <a:lnTo>
                    <a:pt x="52765" y="63703"/>
                  </a:lnTo>
                  <a:lnTo>
                    <a:pt x="81418" y="63703"/>
                  </a:lnTo>
                  <a:lnTo>
                    <a:pt x="81418" y="63703"/>
                  </a:lnTo>
                  <a:lnTo>
                    <a:pt x="81985" y="63703"/>
                  </a:lnTo>
                  <a:lnTo>
                    <a:pt x="82553" y="64074"/>
                  </a:lnTo>
                  <a:lnTo>
                    <a:pt x="82836" y="64814"/>
                  </a:lnTo>
                  <a:lnTo>
                    <a:pt x="82836" y="65555"/>
                  </a:lnTo>
                  <a:lnTo>
                    <a:pt x="82836" y="65555"/>
                  </a:lnTo>
                  <a:close/>
                  <a:moveTo>
                    <a:pt x="82836" y="76666"/>
                  </a:moveTo>
                  <a:lnTo>
                    <a:pt x="82836" y="76666"/>
                  </a:lnTo>
                  <a:lnTo>
                    <a:pt x="82836" y="77407"/>
                  </a:lnTo>
                  <a:lnTo>
                    <a:pt x="82553" y="78148"/>
                  </a:lnTo>
                  <a:lnTo>
                    <a:pt x="81985" y="78518"/>
                  </a:lnTo>
                  <a:lnTo>
                    <a:pt x="81418" y="78518"/>
                  </a:lnTo>
                  <a:lnTo>
                    <a:pt x="52765" y="78518"/>
                  </a:lnTo>
                  <a:lnTo>
                    <a:pt x="52765" y="78518"/>
                  </a:lnTo>
                  <a:lnTo>
                    <a:pt x="52198" y="78518"/>
                  </a:lnTo>
                  <a:lnTo>
                    <a:pt x="51631" y="78148"/>
                  </a:lnTo>
                  <a:lnTo>
                    <a:pt x="51347" y="77407"/>
                  </a:lnTo>
                  <a:lnTo>
                    <a:pt x="51347" y="76666"/>
                  </a:lnTo>
                  <a:lnTo>
                    <a:pt x="51347" y="76666"/>
                  </a:lnTo>
                  <a:lnTo>
                    <a:pt x="51347" y="75925"/>
                  </a:lnTo>
                  <a:lnTo>
                    <a:pt x="51631" y="75185"/>
                  </a:lnTo>
                  <a:lnTo>
                    <a:pt x="52198" y="74814"/>
                  </a:lnTo>
                  <a:lnTo>
                    <a:pt x="52765" y="74814"/>
                  </a:lnTo>
                  <a:lnTo>
                    <a:pt x="81418" y="74814"/>
                  </a:lnTo>
                  <a:lnTo>
                    <a:pt x="81418" y="74814"/>
                  </a:lnTo>
                  <a:lnTo>
                    <a:pt x="81985" y="74814"/>
                  </a:lnTo>
                  <a:lnTo>
                    <a:pt x="82553" y="75185"/>
                  </a:lnTo>
                  <a:lnTo>
                    <a:pt x="82836" y="75925"/>
                  </a:lnTo>
                  <a:lnTo>
                    <a:pt x="82836" y="76666"/>
                  </a:lnTo>
                  <a:lnTo>
                    <a:pt x="82836" y="76666"/>
                  </a:lnTo>
                  <a:close/>
                  <a:moveTo>
                    <a:pt x="82836" y="88148"/>
                  </a:moveTo>
                  <a:lnTo>
                    <a:pt x="82836" y="88148"/>
                  </a:lnTo>
                  <a:lnTo>
                    <a:pt x="82836" y="88888"/>
                  </a:lnTo>
                  <a:lnTo>
                    <a:pt x="82553" y="89629"/>
                  </a:lnTo>
                  <a:lnTo>
                    <a:pt x="81985" y="90000"/>
                  </a:lnTo>
                  <a:lnTo>
                    <a:pt x="81418" y="90000"/>
                  </a:lnTo>
                  <a:lnTo>
                    <a:pt x="52765" y="90000"/>
                  </a:lnTo>
                  <a:lnTo>
                    <a:pt x="52765" y="90000"/>
                  </a:lnTo>
                  <a:lnTo>
                    <a:pt x="52198" y="90000"/>
                  </a:lnTo>
                  <a:lnTo>
                    <a:pt x="51631" y="89629"/>
                  </a:lnTo>
                  <a:lnTo>
                    <a:pt x="51347" y="88888"/>
                  </a:lnTo>
                  <a:lnTo>
                    <a:pt x="51347" y="88148"/>
                  </a:lnTo>
                  <a:lnTo>
                    <a:pt x="51347" y="88148"/>
                  </a:lnTo>
                  <a:lnTo>
                    <a:pt x="51347" y="87407"/>
                  </a:lnTo>
                  <a:lnTo>
                    <a:pt x="51631" y="86666"/>
                  </a:lnTo>
                  <a:lnTo>
                    <a:pt x="52198" y="86296"/>
                  </a:lnTo>
                  <a:lnTo>
                    <a:pt x="52765" y="86296"/>
                  </a:lnTo>
                  <a:lnTo>
                    <a:pt x="81418" y="86296"/>
                  </a:lnTo>
                  <a:lnTo>
                    <a:pt x="81418" y="86296"/>
                  </a:lnTo>
                  <a:lnTo>
                    <a:pt x="81985" y="86296"/>
                  </a:lnTo>
                  <a:lnTo>
                    <a:pt x="82553" y="86666"/>
                  </a:lnTo>
                  <a:lnTo>
                    <a:pt x="82836" y="87407"/>
                  </a:lnTo>
                  <a:lnTo>
                    <a:pt x="82836" y="88148"/>
                  </a:lnTo>
                  <a:lnTo>
                    <a:pt x="82836" y="88148"/>
                  </a:lnTo>
                  <a:close/>
                  <a:moveTo>
                    <a:pt x="82836" y="99259"/>
                  </a:moveTo>
                  <a:lnTo>
                    <a:pt x="82836" y="99259"/>
                  </a:lnTo>
                  <a:lnTo>
                    <a:pt x="82836" y="100000"/>
                  </a:lnTo>
                  <a:lnTo>
                    <a:pt x="82553" y="100740"/>
                  </a:lnTo>
                  <a:lnTo>
                    <a:pt x="81985" y="101111"/>
                  </a:lnTo>
                  <a:lnTo>
                    <a:pt x="81418" y="101111"/>
                  </a:lnTo>
                  <a:lnTo>
                    <a:pt x="52765" y="101111"/>
                  </a:lnTo>
                  <a:lnTo>
                    <a:pt x="52765" y="101111"/>
                  </a:lnTo>
                  <a:lnTo>
                    <a:pt x="52198" y="101111"/>
                  </a:lnTo>
                  <a:lnTo>
                    <a:pt x="51631" y="100740"/>
                  </a:lnTo>
                  <a:lnTo>
                    <a:pt x="51347" y="100000"/>
                  </a:lnTo>
                  <a:lnTo>
                    <a:pt x="51347" y="99259"/>
                  </a:lnTo>
                  <a:lnTo>
                    <a:pt x="51347" y="99259"/>
                  </a:lnTo>
                  <a:lnTo>
                    <a:pt x="51347" y="98518"/>
                  </a:lnTo>
                  <a:lnTo>
                    <a:pt x="51631" y="97777"/>
                  </a:lnTo>
                  <a:lnTo>
                    <a:pt x="52198" y="97407"/>
                  </a:lnTo>
                  <a:lnTo>
                    <a:pt x="52765" y="97407"/>
                  </a:lnTo>
                  <a:lnTo>
                    <a:pt x="81418" y="97407"/>
                  </a:lnTo>
                  <a:lnTo>
                    <a:pt x="81418" y="97407"/>
                  </a:lnTo>
                  <a:lnTo>
                    <a:pt x="81985" y="97407"/>
                  </a:lnTo>
                  <a:lnTo>
                    <a:pt x="82553" y="97777"/>
                  </a:lnTo>
                  <a:lnTo>
                    <a:pt x="82836" y="98518"/>
                  </a:lnTo>
                  <a:lnTo>
                    <a:pt x="82836" y="99259"/>
                  </a:lnTo>
                  <a:lnTo>
                    <a:pt x="82836" y="99259"/>
                  </a:lnTo>
                  <a:close/>
                  <a:moveTo>
                    <a:pt x="101843" y="106666"/>
                  </a:moveTo>
                  <a:lnTo>
                    <a:pt x="101843" y="106666"/>
                  </a:lnTo>
                  <a:lnTo>
                    <a:pt x="100992" y="105555"/>
                  </a:lnTo>
                  <a:lnTo>
                    <a:pt x="100425" y="104444"/>
                  </a:lnTo>
                  <a:lnTo>
                    <a:pt x="100141" y="102962"/>
                  </a:lnTo>
                  <a:lnTo>
                    <a:pt x="100141" y="101111"/>
                  </a:lnTo>
                  <a:lnTo>
                    <a:pt x="100141" y="1851"/>
                  </a:lnTo>
                  <a:lnTo>
                    <a:pt x="100141" y="1851"/>
                  </a:lnTo>
                  <a:lnTo>
                    <a:pt x="100141" y="1111"/>
                  </a:lnTo>
                  <a:lnTo>
                    <a:pt x="100425" y="370"/>
                  </a:lnTo>
                  <a:lnTo>
                    <a:pt x="100992" y="0"/>
                  </a:lnTo>
                  <a:lnTo>
                    <a:pt x="101560" y="0"/>
                  </a:lnTo>
                  <a:lnTo>
                    <a:pt x="101560" y="0"/>
                  </a:lnTo>
                  <a:lnTo>
                    <a:pt x="102127" y="0"/>
                  </a:lnTo>
                  <a:lnTo>
                    <a:pt x="102695" y="370"/>
                  </a:lnTo>
                  <a:lnTo>
                    <a:pt x="102978" y="1111"/>
                  </a:lnTo>
                  <a:lnTo>
                    <a:pt x="102978" y="1851"/>
                  </a:lnTo>
                  <a:lnTo>
                    <a:pt x="102978" y="101111"/>
                  </a:lnTo>
                  <a:lnTo>
                    <a:pt x="102978" y="101111"/>
                  </a:lnTo>
                  <a:lnTo>
                    <a:pt x="103262" y="102962"/>
                  </a:lnTo>
                  <a:lnTo>
                    <a:pt x="103546" y="104074"/>
                  </a:lnTo>
                  <a:lnTo>
                    <a:pt x="104680" y="104814"/>
                  </a:lnTo>
                  <a:lnTo>
                    <a:pt x="105815" y="104814"/>
                  </a:lnTo>
                  <a:lnTo>
                    <a:pt x="105815" y="104814"/>
                  </a:lnTo>
                  <a:lnTo>
                    <a:pt x="106950" y="104814"/>
                  </a:lnTo>
                  <a:lnTo>
                    <a:pt x="107801" y="104074"/>
                  </a:lnTo>
                  <a:lnTo>
                    <a:pt x="108368" y="102962"/>
                  </a:lnTo>
                  <a:lnTo>
                    <a:pt x="108936" y="101111"/>
                  </a:lnTo>
                  <a:lnTo>
                    <a:pt x="108936" y="1851"/>
                  </a:lnTo>
                  <a:lnTo>
                    <a:pt x="108936" y="1851"/>
                  </a:lnTo>
                  <a:lnTo>
                    <a:pt x="108936" y="1111"/>
                  </a:lnTo>
                  <a:lnTo>
                    <a:pt x="109219" y="370"/>
                  </a:lnTo>
                  <a:lnTo>
                    <a:pt x="109787" y="0"/>
                  </a:lnTo>
                  <a:lnTo>
                    <a:pt x="110354" y="0"/>
                  </a:lnTo>
                  <a:lnTo>
                    <a:pt x="110354" y="0"/>
                  </a:lnTo>
                  <a:lnTo>
                    <a:pt x="110921" y="0"/>
                  </a:lnTo>
                  <a:lnTo>
                    <a:pt x="111489" y="370"/>
                  </a:lnTo>
                  <a:lnTo>
                    <a:pt x="111773" y="1111"/>
                  </a:lnTo>
                  <a:lnTo>
                    <a:pt x="111773" y="1851"/>
                  </a:lnTo>
                  <a:lnTo>
                    <a:pt x="111773" y="101111"/>
                  </a:lnTo>
                  <a:lnTo>
                    <a:pt x="111773" y="101111"/>
                  </a:lnTo>
                  <a:lnTo>
                    <a:pt x="111773" y="102592"/>
                  </a:lnTo>
                  <a:lnTo>
                    <a:pt x="111205" y="104074"/>
                  </a:lnTo>
                  <a:lnTo>
                    <a:pt x="110921" y="105555"/>
                  </a:lnTo>
                  <a:lnTo>
                    <a:pt x="110070" y="106666"/>
                  </a:lnTo>
                  <a:lnTo>
                    <a:pt x="110070" y="106666"/>
                  </a:lnTo>
                  <a:lnTo>
                    <a:pt x="109219" y="107407"/>
                  </a:lnTo>
                  <a:lnTo>
                    <a:pt x="108085" y="108148"/>
                  </a:lnTo>
                  <a:lnTo>
                    <a:pt x="106950" y="108518"/>
                  </a:lnTo>
                  <a:lnTo>
                    <a:pt x="105815" y="108518"/>
                  </a:lnTo>
                  <a:lnTo>
                    <a:pt x="105815" y="108518"/>
                  </a:lnTo>
                  <a:lnTo>
                    <a:pt x="104680" y="108518"/>
                  </a:lnTo>
                  <a:lnTo>
                    <a:pt x="103546" y="108148"/>
                  </a:lnTo>
                  <a:lnTo>
                    <a:pt x="102695" y="107407"/>
                  </a:lnTo>
                  <a:lnTo>
                    <a:pt x="101843" y="106666"/>
                  </a:lnTo>
                  <a:lnTo>
                    <a:pt x="101843" y="10666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4061119" y="3695662"/>
              <a:ext cx="492148" cy="376075"/>
            </a:xfrm>
            <a:custGeom>
              <a:rect b="b" l="l" r="r" t="t"/>
              <a:pathLst>
                <a:path extrusionOk="0" h="120000" w="120000">
                  <a:moveTo>
                    <a:pt x="81882" y="84814"/>
                  </a:moveTo>
                  <a:lnTo>
                    <a:pt x="81882" y="84814"/>
                  </a:lnTo>
                  <a:lnTo>
                    <a:pt x="78776" y="87777"/>
                  </a:lnTo>
                  <a:lnTo>
                    <a:pt x="75105" y="90370"/>
                  </a:lnTo>
                  <a:lnTo>
                    <a:pt x="71152" y="92592"/>
                  </a:lnTo>
                  <a:lnTo>
                    <a:pt x="67482" y="94444"/>
                  </a:lnTo>
                  <a:lnTo>
                    <a:pt x="63247" y="95555"/>
                  </a:lnTo>
                  <a:lnTo>
                    <a:pt x="58729" y="96666"/>
                  </a:lnTo>
                  <a:lnTo>
                    <a:pt x="54211" y="97407"/>
                  </a:lnTo>
                  <a:lnTo>
                    <a:pt x="49129" y="97407"/>
                  </a:lnTo>
                  <a:lnTo>
                    <a:pt x="49129" y="97407"/>
                  </a:lnTo>
                  <a:lnTo>
                    <a:pt x="44047" y="97037"/>
                  </a:lnTo>
                  <a:lnTo>
                    <a:pt x="37835" y="95925"/>
                  </a:lnTo>
                  <a:lnTo>
                    <a:pt x="37835" y="95925"/>
                  </a:lnTo>
                  <a:lnTo>
                    <a:pt x="33317" y="101481"/>
                  </a:lnTo>
                  <a:lnTo>
                    <a:pt x="28800" y="106296"/>
                  </a:lnTo>
                  <a:lnTo>
                    <a:pt x="24000" y="110370"/>
                  </a:lnTo>
                  <a:lnTo>
                    <a:pt x="19200" y="113703"/>
                  </a:lnTo>
                  <a:lnTo>
                    <a:pt x="19200" y="113703"/>
                  </a:lnTo>
                  <a:lnTo>
                    <a:pt x="18635" y="113703"/>
                  </a:lnTo>
                  <a:lnTo>
                    <a:pt x="18635" y="113703"/>
                  </a:lnTo>
                  <a:lnTo>
                    <a:pt x="17788" y="113333"/>
                  </a:lnTo>
                  <a:lnTo>
                    <a:pt x="17788" y="113333"/>
                  </a:lnTo>
                  <a:lnTo>
                    <a:pt x="17223" y="112962"/>
                  </a:lnTo>
                  <a:lnTo>
                    <a:pt x="17223" y="111851"/>
                  </a:lnTo>
                  <a:lnTo>
                    <a:pt x="17223" y="87407"/>
                  </a:lnTo>
                  <a:lnTo>
                    <a:pt x="17223" y="87407"/>
                  </a:lnTo>
                  <a:lnTo>
                    <a:pt x="13270" y="83333"/>
                  </a:lnTo>
                  <a:lnTo>
                    <a:pt x="9882" y="78888"/>
                  </a:lnTo>
                  <a:lnTo>
                    <a:pt x="6776" y="74444"/>
                  </a:lnTo>
                  <a:lnTo>
                    <a:pt x="4235" y="70000"/>
                  </a:lnTo>
                  <a:lnTo>
                    <a:pt x="2258" y="65555"/>
                  </a:lnTo>
                  <a:lnTo>
                    <a:pt x="1129" y="60740"/>
                  </a:lnTo>
                  <a:lnTo>
                    <a:pt x="282" y="55925"/>
                  </a:lnTo>
                  <a:lnTo>
                    <a:pt x="0" y="50370"/>
                  </a:lnTo>
                  <a:lnTo>
                    <a:pt x="0" y="50370"/>
                  </a:lnTo>
                  <a:lnTo>
                    <a:pt x="282" y="45185"/>
                  </a:lnTo>
                  <a:lnTo>
                    <a:pt x="847" y="40370"/>
                  </a:lnTo>
                  <a:lnTo>
                    <a:pt x="1976" y="35555"/>
                  </a:lnTo>
                  <a:lnTo>
                    <a:pt x="3388" y="31111"/>
                  </a:lnTo>
                  <a:lnTo>
                    <a:pt x="5647" y="26666"/>
                  </a:lnTo>
                  <a:lnTo>
                    <a:pt x="7905" y="22592"/>
                  </a:lnTo>
                  <a:lnTo>
                    <a:pt x="10729" y="18148"/>
                  </a:lnTo>
                  <a:lnTo>
                    <a:pt x="13835" y="14444"/>
                  </a:lnTo>
                  <a:lnTo>
                    <a:pt x="13835" y="14444"/>
                  </a:lnTo>
                  <a:lnTo>
                    <a:pt x="17505" y="11111"/>
                  </a:lnTo>
                  <a:lnTo>
                    <a:pt x="21176" y="8148"/>
                  </a:lnTo>
                  <a:lnTo>
                    <a:pt x="25129" y="5555"/>
                  </a:lnTo>
                  <a:lnTo>
                    <a:pt x="29364" y="3703"/>
                  </a:lnTo>
                  <a:lnTo>
                    <a:pt x="33600" y="2222"/>
                  </a:lnTo>
                  <a:lnTo>
                    <a:pt x="38117" y="1111"/>
                  </a:lnTo>
                  <a:lnTo>
                    <a:pt x="42917" y="370"/>
                  </a:lnTo>
                  <a:lnTo>
                    <a:pt x="47717" y="0"/>
                  </a:lnTo>
                  <a:lnTo>
                    <a:pt x="47717" y="0"/>
                  </a:lnTo>
                  <a:lnTo>
                    <a:pt x="52800" y="370"/>
                  </a:lnTo>
                  <a:lnTo>
                    <a:pt x="57317" y="1111"/>
                  </a:lnTo>
                  <a:lnTo>
                    <a:pt x="61835" y="2222"/>
                  </a:lnTo>
                  <a:lnTo>
                    <a:pt x="65788" y="3703"/>
                  </a:lnTo>
                  <a:lnTo>
                    <a:pt x="70023" y="5555"/>
                  </a:lnTo>
                  <a:lnTo>
                    <a:pt x="73694" y="8148"/>
                  </a:lnTo>
                  <a:lnTo>
                    <a:pt x="77647" y="11111"/>
                  </a:lnTo>
                  <a:lnTo>
                    <a:pt x="81035" y="14444"/>
                  </a:lnTo>
                  <a:lnTo>
                    <a:pt x="81035" y="14444"/>
                  </a:lnTo>
                  <a:lnTo>
                    <a:pt x="84141" y="18148"/>
                  </a:lnTo>
                  <a:lnTo>
                    <a:pt x="86682" y="22222"/>
                  </a:lnTo>
                  <a:lnTo>
                    <a:pt x="88941" y="26666"/>
                  </a:lnTo>
                  <a:lnTo>
                    <a:pt x="90917" y="30740"/>
                  </a:lnTo>
                  <a:lnTo>
                    <a:pt x="92329" y="35555"/>
                  </a:lnTo>
                  <a:lnTo>
                    <a:pt x="93458" y="40370"/>
                  </a:lnTo>
                  <a:lnTo>
                    <a:pt x="94023" y="45185"/>
                  </a:lnTo>
                  <a:lnTo>
                    <a:pt x="94305" y="50370"/>
                  </a:lnTo>
                  <a:lnTo>
                    <a:pt x="94305" y="50370"/>
                  </a:lnTo>
                  <a:lnTo>
                    <a:pt x="94023" y="55925"/>
                  </a:lnTo>
                  <a:lnTo>
                    <a:pt x="93458" y="60740"/>
                  </a:lnTo>
                  <a:lnTo>
                    <a:pt x="92611" y="65185"/>
                  </a:lnTo>
                  <a:lnTo>
                    <a:pt x="91200" y="69629"/>
                  </a:lnTo>
                  <a:lnTo>
                    <a:pt x="89505" y="73703"/>
                  </a:lnTo>
                  <a:lnTo>
                    <a:pt x="87247" y="77407"/>
                  </a:lnTo>
                  <a:lnTo>
                    <a:pt x="84705" y="81111"/>
                  </a:lnTo>
                  <a:lnTo>
                    <a:pt x="81882" y="84814"/>
                  </a:lnTo>
                  <a:lnTo>
                    <a:pt x="81882" y="84814"/>
                  </a:lnTo>
                  <a:close/>
                  <a:moveTo>
                    <a:pt x="79905" y="81851"/>
                  </a:moveTo>
                  <a:lnTo>
                    <a:pt x="79905" y="81851"/>
                  </a:lnTo>
                  <a:lnTo>
                    <a:pt x="82447" y="78518"/>
                  </a:lnTo>
                  <a:lnTo>
                    <a:pt x="84988" y="75555"/>
                  </a:lnTo>
                  <a:lnTo>
                    <a:pt x="86964" y="71851"/>
                  </a:lnTo>
                  <a:lnTo>
                    <a:pt x="88658" y="68148"/>
                  </a:lnTo>
                  <a:lnTo>
                    <a:pt x="89788" y="64074"/>
                  </a:lnTo>
                  <a:lnTo>
                    <a:pt x="90635" y="60000"/>
                  </a:lnTo>
                  <a:lnTo>
                    <a:pt x="91200" y="55555"/>
                  </a:lnTo>
                  <a:lnTo>
                    <a:pt x="91482" y="50370"/>
                  </a:lnTo>
                  <a:lnTo>
                    <a:pt x="91482" y="50370"/>
                  </a:lnTo>
                  <a:lnTo>
                    <a:pt x="91200" y="45555"/>
                  </a:lnTo>
                  <a:lnTo>
                    <a:pt x="90635" y="40740"/>
                  </a:lnTo>
                  <a:lnTo>
                    <a:pt x="89788" y="36296"/>
                  </a:lnTo>
                  <a:lnTo>
                    <a:pt x="88376" y="32222"/>
                  </a:lnTo>
                  <a:lnTo>
                    <a:pt x="86682" y="28148"/>
                  </a:lnTo>
                  <a:lnTo>
                    <a:pt x="84423" y="24444"/>
                  </a:lnTo>
                  <a:lnTo>
                    <a:pt x="81882" y="20740"/>
                  </a:lnTo>
                  <a:lnTo>
                    <a:pt x="79058" y="17037"/>
                  </a:lnTo>
                  <a:lnTo>
                    <a:pt x="79058" y="17037"/>
                  </a:lnTo>
                  <a:lnTo>
                    <a:pt x="75952" y="13703"/>
                  </a:lnTo>
                  <a:lnTo>
                    <a:pt x="72282" y="11111"/>
                  </a:lnTo>
                  <a:lnTo>
                    <a:pt x="68611" y="8888"/>
                  </a:lnTo>
                  <a:lnTo>
                    <a:pt x="64941" y="7037"/>
                  </a:lnTo>
                  <a:lnTo>
                    <a:pt x="60988" y="5555"/>
                  </a:lnTo>
                  <a:lnTo>
                    <a:pt x="56752" y="4444"/>
                  </a:lnTo>
                  <a:lnTo>
                    <a:pt x="52517" y="4074"/>
                  </a:lnTo>
                  <a:lnTo>
                    <a:pt x="47717" y="3703"/>
                  </a:lnTo>
                  <a:lnTo>
                    <a:pt x="47717" y="3703"/>
                  </a:lnTo>
                  <a:lnTo>
                    <a:pt x="42917" y="4074"/>
                  </a:lnTo>
                  <a:lnTo>
                    <a:pt x="38682" y="4444"/>
                  </a:lnTo>
                  <a:lnTo>
                    <a:pt x="34447" y="5555"/>
                  </a:lnTo>
                  <a:lnTo>
                    <a:pt x="30494" y="7037"/>
                  </a:lnTo>
                  <a:lnTo>
                    <a:pt x="26258" y="8888"/>
                  </a:lnTo>
                  <a:lnTo>
                    <a:pt x="22588" y="11481"/>
                  </a:lnTo>
                  <a:lnTo>
                    <a:pt x="19200" y="14074"/>
                  </a:lnTo>
                  <a:lnTo>
                    <a:pt x="15811" y="17037"/>
                  </a:lnTo>
                  <a:lnTo>
                    <a:pt x="15811" y="17037"/>
                  </a:lnTo>
                  <a:lnTo>
                    <a:pt x="12988" y="21111"/>
                  </a:lnTo>
                  <a:lnTo>
                    <a:pt x="10164" y="24814"/>
                  </a:lnTo>
                  <a:lnTo>
                    <a:pt x="8188" y="28518"/>
                  </a:lnTo>
                  <a:lnTo>
                    <a:pt x="6211" y="32592"/>
                  </a:lnTo>
                  <a:lnTo>
                    <a:pt x="4517" y="36666"/>
                  </a:lnTo>
                  <a:lnTo>
                    <a:pt x="3670" y="41111"/>
                  </a:lnTo>
                  <a:lnTo>
                    <a:pt x="3105" y="45555"/>
                  </a:lnTo>
                  <a:lnTo>
                    <a:pt x="2823" y="50370"/>
                  </a:lnTo>
                  <a:lnTo>
                    <a:pt x="2823" y="50370"/>
                  </a:lnTo>
                  <a:lnTo>
                    <a:pt x="3105" y="55555"/>
                  </a:lnTo>
                  <a:lnTo>
                    <a:pt x="3670" y="60000"/>
                  </a:lnTo>
                  <a:lnTo>
                    <a:pt x="5364" y="64444"/>
                  </a:lnTo>
                  <a:lnTo>
                    <a:pt x="7058" y="68518"/>
                  </a:lnTo>
                  <a:lnTo>
                    <a:pt x="9600" y="72962"/>
                  </a:lnTo>
                  <a:lnTo>
                    <a:pt x="12423" y="76666"/>
                  </a:lnTo>
                  <a:lnTo>
                    <a:pt x="15529" y="80740"/>
                  </a:lnTo>
                  <a:lnTo>
                    <a:pt x="19482" y="84814"/>
                  </a:lnTo>
                  <a:lnTo>
                    <a:pt x="19482" y="84814"/>
                  </a:lnTo>
                  <a:lnTo>
                    <a:pt x="19764" y="85555"/>
                  </a:lnTo>
                  <a:lnTo>
                    <a:pt x="20047" y="86296"/>
                  </a:lnTo>
                  <a:lnTo>
                    <a:pt x="20047" y="108888"/>
                  </a:lnTo>
                  <a:lnTo>
                    <a:pt x="20047" y="108888"/>
                  </a:lnTo>
                  <a:lnTo>
                    <a:pt x="24564" y="105555"/>
                  </a:lnTo>
                  <a:lnTo>
                    <a:pt x="28800" y="101481"/>
                  </a:lnTo>
                  <a:lnTo>
                    <a:pt x="32752" y="97407"/>
                  </a:lnTo>
                  <a:lnTo>
                    <a:pt x="36141" y="92592"/>
                  </a:lnTo>
                  <a:lnTo>
                    <a:pt x="36141" y="92592"/>
                  </a:lnTo>
                  <a:lnTo>
                    <a:pt x="36705" y="91851"/>
                  </a:lnTo>
                  <a:lnTo>
                    <a:pt x="37552" y="91851"/>
                  </a:lnTo>
                  <a:lnTo>
                    <a:pt x="37552" y="91851"/>
                  </a:lnTo>
                  <a:lnTo>
                    <a:pt x="44047" y="93333"/>
                  </a:lnTo>
                  <a:lnTo>
                    <a:pt x="49129" y="93703"/>
                  </a:lnTo>
                  <a:lnTo>
                    <a:pt x="49129" y="93703"/>
                  </a:lnTo>
                  <a:lnTo>
                    <a:pt x="53929" y="93703"/>
                  </a:lnTo>
                  <a:lnTo>
                    <a:pt x="58164" y="92962"/>
                  </a:lnTo>
                  <a:lnTo>
                    <a:pt x="62400" y="92222"/>
                  </a:lnTo>
                  <a:lnTo>
                    <a:pt x="66352" y="90740"/>
                  </a:lnTo>
                  <a:lnTo>
                    <a:pt x="70023" y="89259"/>
                  </a:lnTo>
                  <a:lnTo>
                    <a:pt x="73411" y="87037"/>
                  </a:lnTo>
                  <a:lnTo>
                    <a:pt x="76800" y="84814"/>
                  </a:lnTo>
                  <a:lnTo>
                    <a:pt x="79905" y="81851"/>
                  </a:lnTo>
                  <a:lnTo>
                    <a:pt x="79905" y="81851"/>
                  </a:lnTo>
                  <a:close/>
                  <a:moveTo>
                    <a:pt x="33035" y="51111"/>
                  </a:moveTo>
                  <a:lnTo>
                    <a:pt x="33035" y="51111"/>
                  </a:lnTo>
                  <a:lnTo>
                    <a:pt x="32752" y="52592"/>
                  </a:lnTo>
                  <a:lnTo>
                    <a:pt x="32470" y="54074"/>
                  </a:lnTo>
                  <a:lnTo>
                    <a:pt x="31905" y="55185"/>
                  </a:lnTo>
                  <a:lnTo>
                    <a:pt x="31341" y="56296"/>
                  </a:lnTo>
                  <a:lnTo>
                    <a:pt x="31341" y="56296"/>
                  </a:lnTo>
                  <a:lnTo>
                    <a:pt x="30494" y="57407"/>
                  </a:lnTo>
                  <a:lnTo>
                    <a:pt x="29364" y="58148"/>
                  </a:lnTo>
                  <a:lnTo>
                    <a:pt x="28235" y="58518"/>
                  </a:lnTo>
                  <a:lnTo>
                    <a:pt x="27105" y="58518"/>
                  </a:lnTo>
                  <a:lnTo>
                    <a:pt x="27105" y="58518"/>
                  </a:lnTo>
                  <a:lnTo>
                    <a:pt x="25976" y="58518"/>
                  </a:lnTo>
                  <a:lnTo>
                    <a:pt x="24847" y="58148"/>
                  </a:lnTo>
                  <a:lnTo>
                    <a:pt x="24000" y="57407"/>
                  </a:lnTo>
                  <a:lnTo>
                    <a:pt x="23152" y="56296"/>
                  </a:lnTo>
                  <a:lnTo>
                    <a:pt x="23152" y="56296"/>
                  </a:lnTo>
                  <a:lnTo>
                    <a:pt x="22305" y="55185"/>
                  </a:lnTo>
                  <a:lnTo>
                    <a:pt x="21741" y="54074"/>
                  </a:lnTo>
                  <a:lnTo>
                    <a:pt x="21458" y="52592"/>
                  </a:lnTo>
                  <a:lnTo>
                    <a:pt x="21458" y="51111"/>
                  </a:lnTo>
                  <a:lnTo>
                    <a:pt x="21458" y="51111"/>
                  </a:lnTo>
                  <a:lnTo>
                    <a:pt x="21458" y="49259"/>
                  </a:lnTo>
                  <a:lnTo>
                    <a:pt x="21741" y="47777"/>
                  </a:lnTo>
                  <a:lnTo>
                    <a:pt x="22305" y="46666"/>
                  </a:lnTo>
                  <a:lnTo>
                    <a:pt x="23152" y="45555"/>
                  </a:lnTo>
                  <a:lnTo>
                    <a:pt x="23152" y="45555"/>
                  </a:lnTo>
                  <a:lnTo>
                    <a:pt x="24000" y="44814"/>
                  </a:lnTo>
                  <a:lnTo>
                    <a:pt x="24847" y="44074"/>
                  </a:lnTo>
                  <a:lnTo>
                    <a:pt x="25976" y="43703"/>
                  </a:lnTo>
                  <a:lnTo>
                    <a:pt x="27105" y="43333"/>
                  </a:lnTo>
                  <a:lnTo>
                    <a:pt x="27105" y="43333"/>
                  </a:lnTo>
                  <a:lnTo>
                    <a:pt x="28235" y="43703"/>
                  </a:lnTo>
                  <a:lnTo>
                    <a:pt x="29364" y="44074"/>
                  </a:lnTo>
                  <a:lnTo>
                    <a:pt x="30494" y="44814"/>
                  </a:lnTo>
                  <a:lnTo>
                    <a:pt x="31341" y="45555"/>
                  </a:lnTo>
                  <a:lnTo>
                    <a:pt x="31341" y="45555"/>
                  </a:lnTo>
                  <a:lnTo>
                    <a:pt x="31905" y="46666"/>
                  </a:lnTo>
                  <a:lnTo>
                    <a:pt x="32470" y="47777"/>
                  </a:lnTo>
                  <a:lnTo>
                    <a:pt x="32752" y="49259"/>
                  </a:lnTo>
                  <a:lnTo>
                    <a:pt x="33035" y="51111"/>
                  </a:lnTo>
                  <a:lnTo>
                    <a:pt x="33035" y="51111"/>
                  </a:lnTo>
                  <a:close/>
                  <a:moveTo>
                    <a:pt x="30211" y="51111"/>
                  </a:moveTo>
                  <a:lnTo>
                    <a:pt x="30211" y="51111"/>
                  </a:lnTo>
                  <a:lnTo>
                    <a:pt x="29929" y="49259"/>
                  </a:lnTo>
                  <a:lnTo>
                    <a:pt x="29364" y="48148"/>
                  </a:lnTo>
                  <a:lnTo>
                    <a:pt x="29364" y="48148"/>
                  </a:lnTo>
                  <a:lnTo>
                    <a:pt x="28235" y="47407"/>
                  </a:lnTo>
                  <a:lnTo>
                    <a:pt x="27105" y="47037"/>
                  </a:lnTo>
                  <a:lnTo>
                    <a:pt x="27105" y="47037"/>
                  </a:lnTo>
                  <a:lnTo>
                    <a:pt x="25976" y="47407"/>
                  </a:lnTo>
                  <a:lnTo>
                    <a:pt x="25129" y="48148"/>
                  </a:lnTo>
                  <a:lnTo>
                    <a:pt x="25129" y="48148"/>
                  </a:lnTo>
                  <a:lnTo>
                    <a:pt x="24564" y="49259"/>
                  </a:lnTo>
                  <a:lnTo>
                    <a:pt x="24282" y="51111"/>
                  </a:lnTo>
                  <a:lnTo>
                    <a:pt x="24282" y="51111"/>
                  </a:lnTo>
                  <a:lnTo>
                    <a:pt x="24564" y="52592"/>
                  </a:lnTo>
                  <a:lnTo>
                    <a:pt x="25129" y="53703"/>
                  </a:lnTo>
                  <a:lnTo>
                    <a:pt x="25129" y="53703"/>
                  </a:lnTo>
                  <a:lnTo>
                    <a:pt x="25976" y="54814"/>
                  </a:lnTo>
                  <a:lnTo>
                    <a:pt x="27105" y="54814"/>
                  </a:lnTo>
                  <a:lnTo>
                    <a:pt x="27105" y="54814"/>
                  </a:lnTo>
                  <a:lnTo>
                    <a:pt x="28235" y="54814"/>
                  </a:lnTo>
                  <a:lnTo>
                    <a:pt x="29364" y="53703"/>
                  </a:lnTo>
                  <a:lnTo>
                    <a:pt x="29364" y="53703"/>
                  </a:lnTo>
                  <a:lnTo>
                    <a:pt x="29929" y="52592"/>
                  </a:lnTo>
                  <a:lnTo>
                    <a:pt x="30211" y="51111"/>
                  </a:lnTo>
                  <a:lnTo>
                    <a:pt x="30211" y="51111"/>
                  </a:lnTo>
                  <a:close/>
                  <a:moveTo>
                    <a:pt x="53082" y="50370"/>
                  </a:moveTo>
                  <a:lnTo>
                    <a:pt x="53082" y="50370"/>
                  </a:lnTo>
                  <a:lnTo>
                    <a:pt x="52800" y="52222"/>
                  </a:lnTo>
                  <a:lnTo>
                    <a:pt x="52517" y="53703"/>
                  </a:lnTo>
                  <a:lnTo>
                    <a:pt x="51670" y="54814"/>
                  </a:lnTo>
                  <a:lnTo>
                    <a:pt x="51105" y="55925"/>
                  </a:lnTo>
                  <a:lnTo>
                    <a:pt x="51105" y="55925"/>
                  </a:lnTo>
                  <a:lnTo>
                    <a:pt x="50258" y="57037"/>
                  </a:lnTo>
                  <a:lnTo>
                    <a:pt x="49129" y="57777"/>
                  </a:lnTo>
                  <a:lnTo>
                    <a:pt x="48282" y="58148"/>
                  </a:lnTo>
                  <a:lnTo>
                    <a:pt x="47152" y="58148"/>
                  </a:lnTo>
                  <a:lnTo>
                    <a:pt x="47152" y="58148"/>
                  </a:lnTo>
                  <a:lnTo>
                    <a:pt x="46023" y="58148"/>
                  </a:lnTo>
                  <a:lnTo>
                    <a:pt x="44894" y="57777"/>
                  </a:lnTo>
                  <a:lnTo>
                    <a:pt x="44047" y="57037"/>
                  </a:lnTo>
                  <a:lnTo>
                    <a:pt x="43200" y="55925"/>
                  </a:lnTo>
                  <a:lnTo>
                    <a:pt x="43200" y="55925"/>
                  </a:lnTo>
                  <a:lnTo>
                    <a:pt x="42352" y="54814"/>
                  </a:lnTo>
                  <a:lnTo>
                    <a:pt x="41788" y="53703"/>
                  </a:lnTo>
                  <a:lnTo>
                    <a:pt x="41505" y="52222"/>
                  </a:lnTo>
                  <a:lnTo>
                    <a:pt x="41505" y="50370"/>
                  </a:lnTo>
                  <a:lnTo>
                    <a:pt x="41505" y="50370"/>
                  </a:lnTo>
                  <a:lnTo>
                    <a:pt x="41505" y="48888"/>
                  </a:lnTo>
                  <a:lnTo>
                    <a:pt x="41788" y="47777"/>
                  </a:lnTo>
                  <a:lnTo>
                    <a:pt x="42352" y="46296"/>
                  </a:lnTo>
                  <a:lnTo>
                    <a:pt x="43200" y="45185"/>
                  </a:lnTo>
                  <a:lnTo>
                    <a:pt x="43200" y="45185"/>
                  </a:lnTo>
                  <a:lnTo>
                    <a:pt x="44047" y="44444"/>
                  </a:lnTo>
                  <a:lnTo>
                    <a:pt x="44894" y="43703"/>
                  </a:lnTo>
                  <a:lnTo>
                    <a:pt x="46023" y="43333"/>
                  </a:lnTo>
                  <a:lnTo>
                    <a:pt x="47152" y="42962"/>
                  </a:lnTo>
                  <a:lnTo>
                    <a:pt x="47152" y="42962"/>
                  </a:lnTo>
                  <a:lnTo>
                    <a:pt x="48282" y="43333"/>
                  </a:lnTo>
                  <a:lnTo>
                    <a:pt x="49129" y="43703"/>
                  </a:lnTo>
                  <a:lnTo>
                    <a:pt x="50258" y="44444"/>
                  </a:lnTo>
                  <a:lnTo>
                    <a:pt x="51105" y="45185"/>
                  </a:lnTo>
                  <a:lnTo>
                    <a:pt x="51105" y="45185"/>
                  </a:lnTo>
                  <a:lnTo>
                    <a:pt x="51670" y="46296"/>
                  </a:lnTo>
                  <a:lnTo>
                    <a:pt x="52517" y="47777"/>
                  </a:lnTo>
                  <a:lnTo>
                    <a:pt x="52800" y="48888"/>
                  </a:lnTo>
                  <a:lnTo>
                    <a:pt x="53082" y="50370"/>
                  </a:lnTo>
                  <a:lnTo>
                    <a:pt x="53082" y="50370"/>
                  </a:lnTo>
                  <a:close/>
                  <a:moveTo>
                    <a:pt x="49976" y="50370"/>
                  </a:moveTo>
                  <a:lnTo>
                    <a:pt x="49976" y="50370"/>
                  </a:lnTo>
                  <a:lnTo>
                    <a:pt x="49694" y="48888"/>
                  </a:lnTo>
                  <a:lnTo>
                    <a:pt x="49129" y="47777"/>
                  </a:lnTo>
                  <a:lnTo>
                    <a:pt x="49129" y="47777"/>
                  </a:lnTo>
                  <a:lnTo>
                    <a:pt x="48282" y="47037"/>
                  </a:lnTo>
                  <a:lnTo>
                    <a:pt x="47152" y="46666"/>
                  </a:lnTo>
                  <a:lnTo>
                    <a:pt x="47152" y="46666"/>
                  </a:lnTo>
                  <a:lnTo>
                    <a:pt x="46023" y="47037"/>
                  </a:lnTo>
                  <a:lnTo>
                    <a:pt x="45176" y="47777"/>
                  </a:lnTo>
                  <a:lnTo>
                    <a:pt x="45176" y="47777"/>
                  </a:lnTo>
                  <a:lnTo>
                    <a:pt x="44611" y="48888"/>
                  </a:lnTo>
                  <a:lnTo>
                    <a:pt x="44329" y="50370"/>
                  </a:lnTo>
                  <a:lnTo>
                    <a:pt x="44329" y="50370"/>
                  </a:lnTo>
                  <a:lnTo>
                    <a:pt x="44611" y="52222"/>
                  </a:lnTo>
                  <a:lnTo>
                    <a:pt x="45176" y="53333"/>
                  </a:lnTo>
                  <a:lnTo>
                    <a:pt x="45176" y="53333"/>
                  </a:lnTo>
                  <a:lnTo>
                    <a:pt x="46023" y="54074"/>
                  </a:lnTo>
                  <a:lnTo>
                    <a:pt x="47152" y="54444"/>
                  </a:lnTo>
                  <a:lnTo>
                    <a:pt x="47152" y="54444"/>
                  </a:lnTo>
                  <a:lnTo>
                    <a:pt x="48282" y="54074"/>
                  </a:lnTo>
                  <a:lnTo>
                    <a:pt x="49129" y="53333"/>
                  </a:lnTo>
                  <a:lnTo>
                    <a:pt x="49129" y="53333"/>
                  </a:lnTo>
                  <a:lnTo>
                    <a:pt x="49694" y="52222"/>
                  </a:lnTo>
                  <a:lnTo>
                    <a:pt x="49976" y="50370"/>
                  </a:lnTo>
                  <a:lnTo>
                    <a:pt x="49976" y="50370"/>
                  </a:lnTo>
                  <a:close/>
                  <a:moveTo>
                    <a:pt x="72847" y="50370"/>
                  </a:moveTo>
                  <a:lnTo>
                    <a:pt x="72847" y="50370"/>
                  </a:lnTo>
                  <a:lnTo>
                    <a:pt x="72564" y="52222"/>
                  </a:lnTo>
                  <a:lnTo>
                    <a:pt x="72282" y="53703"/>
                  </a:lnTo>
                  <a:lnTo>
                    <a:pt x="71717" y="54814"/>
                  </a:lnTo>
                  <a:lnTo>
                    <a:pt x="71152" y="55925"/>
                  </a:lnTo>
                  <a:lnTo>
                    <a:pt x="71152" y="55925"/>
                  </a:lnTo>
                  <a:lnTo>
                    <a:pt x="70305" y="57037"/>
                  </a:lnTo>
                  <a:lnTo>
                    <a:pt x="69176" y="57777"/>
                  </a:lnTo>
                  <a:lnTo>
                    <a:pt x="68329" y="58148"/>
                  </a:lnTo>
                  <a:lnTo>
                    <a:pt x="67200" y="58148"/>
                  </a:lnTo>
                  <a:lnTo>
                    <a:pt x="67200" y="58148"/>
                  </a:lnTo>
                  <a:lnTo>
                    <a:pt x="66070" y="58148"/>
                  </a:lnTo>
                  <a:lnTo>
                    <a:pt x="64941" y="57777"/>
                  </a:lnTo>
                  <a:lnTo>
                    <a:pt x="64094" y="57037"/>
                  </a:lnTo>
                  <a:lnTo>
                    <a:pt x="63247" y="55925"/>
                  </a:lnTo>
                  <a:lnTo>
                    <a:pt x="63247" y="55925"/>
                  </a:lnTo>
                  <a:lnTo>
                    <a:pt x="62400" y="54814"/>
                  </a:lnTo>
                  <a:lnTo>
                    <a:pt x="61835" y="53703"/>
                  </a:lnTo>
                  <a:lnTo>
                    <a:pt x="61552" y="52222"/>
                  </a:lnTo>
                  <a:lnTo>
                    <a:pt x="61552" y="50370"/>
                  </a:lnTo>
                  <a:lnTo>
                    <a:pt x="61552" y="50370"/>
                  </a:lnTo>
                  <a:lnTo>
                    <a:pt x="61552" y="48888"/>
                  </a:lnTo>
                  <a:lnTo>
                    <a:pt x="61835" y="47777"/>
                  </a:lnTo>
                  <a:lnTo>
                    <a:pt x="62400" y="46296"/>
                  </a:lnTo>
                  <a:lnTo>
                    <a:pt x="63247" y="45185"/>
                  </a:lnTo>
                  <a:lnTo>
                    <a:pt x="63247" y="45185"/>
                  </a:lnTo>
                  <a:lnTo>
                    <a:pt x="64094" y="44444"/>
                  </a:lnTo>
                  <a:lnTo>
                    <a:pt x="64941" y="43703"/>
                  </a:lnTo>
                  <a:lnTo>
                    <a:pt x="66070" y="43333"/>
                  </a:lnTo>
                  <a:lnTo>
                    <a:pt x="67200" y="42962"/>
                  </a:lnTo>
                  <a:lnTo>
                    <a:pt x="67200" y="42962"/>
                  </a:lnTo>
                  <a:lnTo>
                    <a:pt x="68329" y="43333"/>
                  </a:lnTo>
                  <a:lnTo>
                    <a:pt x="69176" y="43703"/>
                  </a:lnTo>
                  <a:lnTo>
                    <a:pt x="70305" y="44444"/>
                  </a:lnTo>
                  <a:lnTo>
                    <a:pt x="71152" y="45185"/>
                  </a:lnTo>
                  <a:lnTo>
                    <a:pt x="71152" y="45185"/>
                  </a:lnTo>
                  <a:lnTo>
                    <a:pt x="71717" y="46296"/>
                  </a:lnTo>
                  <a:lnTo>
                    <a:pt x="72282" y="47777"/>
                  </a:lnTo>
                  <a:lnTo>
                    <a:pt x="72564" y="48888"/>
                  </a:lnTo>
                  <a:lnTo>
                    <a:pt x="72847" y="50370"/>
                  </a:lnTo>
                  <a:lnTo>
                    <a:pt x="72847" y="50370"/>
                  </a:lnTo>
                  <a:close/>
                  <a:moveTo>
                    <a:pt x="70023" y="50370"/>
                  </a:moveTo>
                  <a:lnTo>
                    <a:pt x="70023" y="50370"/>
                  </a:lnTo>
                  <a:lnTo>
                    <a:pt x="69741" y="48888"/>
                  </a:lnTo>
                  <a:lnTo>
                    <a:pt x="69176" y="47777"/>
                  </a:lnTo>
                  <a:lnTo>
                    <a:pt x="69176" y="47777"/>
                  </a:lnTo>
                  <a:lnTo>
                    <a:pt x="68329" y="47037"/>
                  </a:lnTo>
                  <a:lnTo>
                    <a:pt x="67200" y="46666"/>
                  </a:lnTo>
                  <a:lnTo>
                    <a:pt x="67200" y="46666"/>
                  </a:lnTo>
                  <a:lnTo>
                    <a:pt x="66070" y="47037"/>
                  </a:lnTo>
                  <a:lnTo>
                    <a:pt x="65223" y="47777"/>
                  </a:lnTo>
                  <a:lnTo>
                    <a:pt x="65223" y="47777"/>
                  </a:lnTo>
                  <a:lnTo>
                    <a:pt x="64658" y="48888"/>
                  </a:lnTo>
                  <a:lnTo>
                    <a:pt x="64376" y="50370"/>
                  </a:lnTo>
                  <a:lnTo>
                    <a:pt x="64376" y="50370"/>
                  </a:lnTo>
                  <a:lnTo>
                    <a:pt x="64658" y="52222"/>
                  </a:lnTo>
                  <a:lnTo>
                    <a:pt x="65223" y="53333"/>
                  </a:lnTo>
                  <a:lnTo>
                    <a:pt x="65223" y="53333"/>
                  </a:lnTo>
                  <a:lnTo>
                    <a:pt x="66070" y="54074"/>
                  </a:lnTo>
                  <a:lnTo>
                    <a:pt x="67200" y="54444"/>
                  </a:lnTo>
                  <a:lnTo>
                    <a:pt x="67200" y="54444"/>
                  </a:lnTo>
                  <a:lnTo>
                    <a:pt x="68329" y="54074"/>
                  </a:lnTo>
                  <a:lnTo>
                    <a:pt x="69176" y="53333"/>
                  </a:lnTo>
                  <a:lnTo>
                    <a:pt x="69176" y="53333"/>
                  </a:lnTo>
                  <a:lnTo>
                    <a:pt x="69741" y="52222"/>
                  </a:lnTo>
                  <a:lnTo>
                    <a:pt x="70023" y="50370"/>
                  </a:lnTo>
                  <a:lnTo>
                    <a:pt x="70023" y="50370"/>
                  </a:lnTo>
                  <a:close/>
                  <a:moveTo>
                    <a:pt x="120000" y="78518"/>
                  </a:moveTo>
                  <a:lnTo>
                    <a:pt x="120000" y="78518"/>
                  </a:lnTo>
                  <a:lnTo>
                    <a:pt x="119717" y="81851"/>
                  </a:lnTo>
                  <a:lnTo>
                    <a:pt x="119152" y="85185"/>
                  </a:lnTo>
                  <a:lnTo>
                    <a:pt x="118305" y="88148"/>
                  </a:lnTo>
                  <a:lnTo>
                    <a:pt x="117176" y="91111"/>
                  </a:lnTo>
                  <a:lnTo>
                    <a:pt x="115482" y="94074"/>
                  </a:lnTo>
                  <a:lnTo>
                    <a:pt x="113505" y="96666"/>
                  </a:lnTo>
                  <a:lnTo>
                    <a:pt x="111247" y="99629"/>
                  </a:lnTo>
                  <a:lnTo>
                    <a:pt x="108705" y="102222"/>
                  </a:lnTo>
                  <a:lnTo>
                    <a:pt x="108705" y="118148"/>
                  </a:lnTo>
                  <a:lnTo>
                    <a:pt x="108705" y="118148"/>
                  </a:lnTo>
                  <a:lnTo>
                    <a:pt x="108423" y="118888"/>
                  </a:lnTo>
                  <a:lnTo>
                    <a:pt x="108141" y="119629"/>
                  </a:lnTo>
                  <a:lnTo>
                    <a:pt x="108141" y="119629"/>
                  </a:lnTo>
                  <a:lnTo>
                    <a:pt x="107858" y="120000"/>
                  </a:lnTo>
                  <a:lnTo>
                    <a:pt x="107294" y="120000"/>
                  </a:lnTo>
                  <a:lnTo>
                    <a:pt x="107294" y="120000"/>
                  </a:lnTo>
                  <a:lnTo>
                    <a:pt x="107011" y="120000"/>
                  </a:lnTo>
                  <a:lnTo>
                    <a:pt x="107011" y="120000"/>
                  </a:lnTo>
                  <a:lnTo>
                    <a:pt x="103905" y="118888"/>
                  </a:lnTo>
                  <a:lnTo>
                    <a:pt x="101082" y="117037"/>
                  </a:lnTo>
                  <a:lnTo>
                    <a:pt x="97976" y="114444"/>
                  </a:lnTo>
                  <a:lnTo>
                    <a:pt x="95152" y="110740"/>
                  </a:lnTo>
                  <a:lnTo>
                    <a:pt x="95152" y="110740"/>
                  </a:lnTo>
                  <a:lnTo>
                    <a:pt x="93741" y="111111"/>
                  </a:lnTo>
                  <a:lnTo>
                    <a:pt x="93741" y="111111"/>
                  </a:lnTo>
                  <a:lnTo>
                    <a:pt x="90635" y="111851"/>
                  </a:lnTo>
                  <a:lnTo>
                    <a:pt x="88658" y="112222"/>
                  </a:lnTo>
                  <a:lnTo>
                    <a:pt x="88658" y="112222"/>
                  </a:lnTo>
                  <a:lnTo>
                    <a:pt x="85835" y="112222"/>
                  </a:lnTo>
                  <a:lnTo>
                    <a:pt x="83294" y="111851"/>
                  </a:lnTo>
                  <a:lnTo>
                    <a:pt x="80752" y="111111"/>
                  </a:lnTo>
                  <a:lnTo>
                    <a:pt x="78211" y="110370"/>
                  </a:lnTo>
                  <a:lnTo>
                    <a:pt x="75952" y="109259"/>
                  </a:lnTo>
                  <a:lnTo>
                    <a:pt x="73411" y="107777"/>
                  </a:lnTo>
                  <a:lnTo>
                    <a:pt x="71152" y="106296"/>
                  </a:lnTo>
                  <a:lnTo>
                    <a:pt x="69176" y="104444"/>
                  </a:lnTo>
                  <a:lnTo>
                    <a:pt x="69176" y="104444"/>
                  </a:lnTo>
                  <a:lnTo>
                    <a:pt x="68611" y="104074"/>
                  </a:lnTo>
                  <a:lnTo>
                    <a:pt x="68611" y="103333"/>
                  </a:lnTo>
                  <a:lnTo>
                    <a:pt x="68611" y="102592"/>
                  </a:lnTo>
                  <a:lnTo>
                    <a:pt x="68894" y="101851"/>
                  </a:lnTo>
                  <a:lnTo>
                    <a:pt x="68894" y="101851"/>
                  </a:lnTo>
                  <a:lnTo>
                    <a:pt x="69176" y="101481"/>
                  </a:lnTo>
                  <a:lnTo>
                    <a:pt x="69741" y="101111"/>
                  </a:lnTo>
                  <a:lnTo>
                    <a:pt x="70305" y="101111"/>
                  </a:lnTo>
                  <a:lnTo>
                    <a:pt x="70870" y="101481"/>
                  </a:lnTo>
                  <a:lnTo>
                    <a:pt x="70870" y="101481"/>
                  </a:lnTo>
                  <a:lnTo>
                    <a:pt x="72847" y="103333"/>
                  </a:lnTo>
                  <a:lnTo>
                    <a:pt x="74541" y="104814"/>
                  </a:lnTo>
                  <a:lnTo>
                    <a:pt x="77082" y="105925"/>
                  </a:lnTo>
                  <a:lnTo>
                    <a:pt x="79058" y="106666"/>
                  </a:lnTo>
                  <a:lnTo>
                    <a:pt x="81317" y="107777"/>
                  </a:lnTo>
                  <a:lnTo>
                    <a:pt x="83576" y="108148"/>
                  </a:lnTo>
                  <a:lnTo>
                    <a:pt x="86117" y="108518"/>
                  </a:lnTo>
                  <a:lnTo>
                    <a:pt x="88658" y="108518"/>
                  </a:lnTo>
                  <a:lnTo>
                    <a:pt x="88658" y="108518"/>
                  </a:lnTo>
                  <a:lnTo>
                    <a:pt x="90352" y="108518"/>
                  </a:lnTo>
                  <a:lnTo>
                    <a:pt x="92894" y="107777"/>
                  </a:lnTo>
                  <a:lnTo>
                    <a:pt x="92894" y="107777"/>
                  </a:lnTo>
                  <a:lnTo>
                    <a:pt x="95435" y="106666"/>
                  </a:lnTo>
                  <a:lnTo>
                    <a:pt x="95435" y="106666"/>
                  </a:lnTo>
                  <a:lnTo>
                    <a:pt x="96000" y="106666"/>
                  </a:lnTo>
                  <a:lnTo>
                    <a:pt x="96847" y="107407"/>
                  </a:lnTo>
                  <a:lnTo>
                    <a:pt x="96847" y="107407"/>
                  </a:lnTo>
                  <a:lnTo>
                    <a:pt x="98541" y="110000"/>
                  </a:lnTo>
                  <a:lnTo>
                    <a:pt x="101082" y="112222"/>
                  </a:lnTo>
                  <a:lnTo>
                    <a:pt x="103341" y="113703"/>
                  </a:lnTo>
                  <a:lnTo>
                    <a:pt x="105882" y="115555"/>
                  </a:lnTo>
                  <a:lnTo>
                    <a:pt x="105882" y="101111"/>
                  </a:lnTo>
                  <a:lnTo>
                    <a:pt x="105882" y="101111"/>
                  </a:lnTo>
                  <a:lnTo>
                    <a:pt x="105882" y="100370"/>
                  </a:lnTo>
                  <a:lnTo>
                    <a:pt x="106447" y="99629"/>
                  </a:lnTo>
                  <a:lnTo>
                    <a:pt x="106447" y="99629"/>
                  </a:lnTo>
                  <a:lnTo>
                    <a:pt x="108988" y="97037"/>
                  </a:lnTo>
                  <a:lnTo>
                    <a:pt x="110964" y="94814"/>
                  </a:lnTo>
                  <a:lnTo>
                    <a:pt x="112941" y="92222"/>
                  </a:lnTo>
                  <a:lnTo>
                    <a:pt x="114352" y="89629"/>
                  </a:lnTo>
                  <a:lnTo>
                    <a:pt x="115482" y="87037"/>
                  </a:lnTo>
                  <a:lnTo>
                    <a:pt x="116329" y="84444"/>
                  </a:lnTo>
                  <a:lnTo>
                    <a:pt x="116894" y="81481"/>
                  </a:lnTo>
                  <a:lnTo>
                    <a:pt x="117176" y="78518"/>
                  </a:lnTo>
                  <a:lnTo>
                    <a:pt x="117176" y="78518"/>
                  </a:lnTo>
                  <a:lnTo>
                    <a:pt x="116894" y="74814"/>
                  </a:lnTo>
                  <a:lnTo>
                    <a:pt x="116047" y="71111"/>
                  </a:lnTo>
                  <a:lnTo>
                    <a:pt x="114917" y="68148"/>
                  </a:lnTo>
                  <a:lnTo>
                    <a:pt x="113223" y="65185"/>
                  </a:lnTo>
                  <a:lnTo>
                    <a:pt x="113223" y="65185"/>
                  </a:lnTo>
                  <a:lnTo>
                    <a:pt x="110964" y="62592"/>
                  </a:lnTo>
                  <a:lnTo>
                    <a:pt x="108423" y="60370"/>
                  </a:lnTo>
                  <a:lnTo>
                    <a:pt x="105035" y="58148"/>
                  </a:lnTo>
                  <a:lnTo>
                    <a:pt x="101364" y="56296"/>
                  </a:lnTo>
                  <a:lnTo>
                    <a:pt x="101364" y="56296"/>
                  </a:lnTo>
                  <a:lnTo>
                    <a:pt x="100517" y="55925"/>
                  </a:lnTo>
                  <a:lnTo>
                    <a:pt x="100235" y="55555"/>
                  </a:lnTo>
                  <a:lnTo>
                    <a:pt x="100235" y="54814"/>
                  </a:lnTo>
                  <a:lnTo>
                    <a:pt x="100235" y="54074"/>
                  </a:lnTo>
                  <a:lnTo>
                    <a:pt x="100235" y="54074"/>
                  </a:lnTo>
                  <a:lnTo>
                    <a:pt x="100517" y="53333"/>
                  </a:lnTo>
                  <a:lnTo>
                    <a:pt x="100800" y="52592"/>
                  </a:lnTo>
                  <a:lnTo>
                    <a:pt x="101364" y="52592"/>
                  </a:lnTo>
                  <a:lnTo>
                    <a:pt x="101929" y="52592"/>
                  </a:lnTo>
                  <a:lnTo>
                    <a:pt x="101929" y="52592"/>
                  </a:lnTo>
                  <a:lnTo>
                    <a:pt x="106164" y="54814"/>
                  </a:lnTo>
                  <a:lnTo>
                    <a:pt x="109835" y="57037"/>
                  </a:lnTo>
                  <a:lnTo>
                    <a:pt x="112941" y="60000"/>
                  </a:lnTo>
                  <a:lnTo>
                    <a:pt x="115482" y="62962"/>
                  </a:lnTo>
                  <a:lnTo>
                    <a:pt x="117458" y="66296"/>
                  </a:lnTo>
                  <a:lnTo>
                    <a:pt x="118870" y="70000"/>
                  </a:lnTo>
                  <a:lnTo>
                    <a:pt x="119717" y="74074"/>
                  </a:lnTo>
                  <a:lnTo>
                    <a:pt x="120000" y="78518"/>
                  </a:lnTo>
                  <a:lnTo>
                    <a:pt x="120000" y="7851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801" name="Google Shape;801;p38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5232" y="2758452"/>
            <a:ext cx="2281532" cy="2281532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802" name="Google Shape;802;p38"/>
          <p:cNvGrpSpPr/>
          <p:nvPr/>
        </p:nvGrpSpPr>
        <p:grpSpPr>
          <a:xfrm>
            <a:off x="900127" y="1764893"/>
            <a:ext cx="3383728" cy="1220554"/>
            <a:chOff x="6782606" y="1678126"/>
            <a:chExt cx="3383728" cy="1220554"/>
          </a:xfrm>
        </p:grpSpPr>
        <p:sp>
          <p:nvSpPr>
            <p:cNvPr id="803" name="Google Shape;803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Financial Facts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5" name="Google Shape;805;p38"/>
          <p:cNvGrpSpPr/>
          <p:nvPr/>
        </p:nvGrpSpPr>
        <p:grpSpPr>
          <a:xfrm>
            <a:off x="900127" y="4713803"/>
            <a:ext cx="3383728" cy="1220554"/>
            <a:chOff x="6782606" y="1678126"/>
            <a:chExt cx="3383728" cy="1220554"/>
          </a:xfrm>
        </p:grpSpPr>
        <p:sp>
          <p:nvSpPr>
            <p:cNvPr id="806" name="Google Shape;806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Balance Sheet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8" name="Google Shape;808;p38"/>
          <p:cNvGrpSpPr/>
          <p:nvPr/>
        </p:nvGrpSpPr>
        <p:grpSpPr>
          <a:xfrm>
            <a:off x="819149" y="3273422"/>
            <a:ext cx="2928491" cy="1464852"/>
            <a:chOff x="7237842" y="1678126"/>
            <a:chExt cx="2928491" cy="1464852"/>
          </a:xfrm>
        </p:grpSpPr>
        <p:sp>
          <p:nvSpPr>
            <p:cNvPr id="809" name="Google Shape;809;p38"/>
            <p:cNvSpPr/>
            <p:nvPr/>
          </p:nvSpPr>
          <p:spPr>
            <a:xfrm>
              <a:off x="7237842" y="2030750"/>
              <a:ext cx="2928491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Profit &amp; Loss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1" name="Google Shape;811;p38"/>
          <p:cNvGrpSpPr/>
          <p:nvPr/>
        </p:nvGrpSpPr>
        <p:grpSpPr>
          <a:xfrm>
            <a:off x="7898364" y="1764893"/>
            <a:ext cx="3383728" cy="1220554"/>
            <a:chOff x="6782606" y="1678126"/>
            <a:chExt cx="3383728" cy="1220554"/>
          </a:xfrm>
        </p:grpSpPr>
        <p:sp>
          <p:nvSpPr>
            <p:cNvPr id="812" name="Google Shape;812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6782606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 Report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4" name="Google Shape;814;p38"/>
          <p:cNvGrpSpPr/>
          <p:nvPr/>
        </p:nvGrpSpPr>
        <p:grpSpPr>
          <a:xfrm>
            <a:off x="7898363" y="4713803"/>
            <a:ext cx="3383729" cy="1220554"/>
            <a:chOff x="6782605" y="1678126"/>
            <a:chExt cx="3383729" cy="1220554"/>
          </a:xfrm>
        </p:grpSpPr>
        <p:sp>
          <p:nvSpPr>
            <p:cNvPr id="815" name="Google Shape;815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6782605" y="1678126"/>
              <a:ext cx="3052665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Investment Opportunity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7" name="Google Shape;817;p38"/>
          <p:cNvGrpSpPr/>
          <p:nvPr/>
        </p:nvGrpSpPr>
        <p:grpSpPr>
          <a:xfrm>
            <a:off x="8444357" y="3273422"/>
            <a:ext cx="2928491" cy="1464852"/>
            <a:chOff x="7237842" y="1678126"/>
            <a:chExt cx="2928491" cy="1464852"/>
          </a:xfrm>
        </p:grpSpPr>
        <p:sp>
          <p:nvSpPr>
            <p:cNvPr id="818" name="Google Shape;818;p38"/>
            <p:cNvSpPr/>
            <p:nvPr/>
          </p:nvSpPr>
          <p:spPr>
            <a:xfrm>
              <a:off x="7237842" y="2030750"/>
              <a:ext cx="2928491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7237842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Use of Funds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820" name="Google Shape;820;p38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21" name="Google Shape;821;p38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22" name="Google Shape;822;p3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8" name="Google Shape;828;p39"/>
          <p:cNvPicPr preferRelativeResize="0"/>
          <p:nvPr/>
        </p:nvPicPr>
        <p:blipFill rotWithShape="1">
          <a:blip r:embed="rId3">
            <a:alphaModFix/>
          </a:blip>
          <a:srcRect b="729" l="728" r="729" t="728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9" name="Google Shape;829;p39"/>
          <p:cNvSpPr/>
          <p:nvPr/>
        </p:nvSpPr>
        <p:spPr>
          <a:xfrm>
            <a:off x="4365607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39"/>
          <p:cNvSpPr/>
          <p:nvPr/>
        </p:nvSpPr>
        <p:spPr>
          <a:xfrm>
            <a:off x="5674819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39"/>
          <p:cNvSpPr/>
          <p:nvPr/>
        </p:nvSpPr>
        <p:spPr>
          <a:xfrm>
            <a:off x="6984030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39"/>
          <p:cNvSpPr txBox="1"/>
          <p:nvPr/>
        </p:nvSpPr>
        <p:spPr>
          <a:xfrm>
            <a:off x="4142393" y="2892575"/>
            <a:ext cx="390722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0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Thank you!</a:t>
            </a:r>
            <a:endParaRPr b="1" i="0" sz="60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3" name="Google Shape;833;p39"/>
          <p:cNvSpPr txBox="1"/>
          <p:nvPr/>
        </p:nvSpPr>
        <p:spPr>
          <a:xfrm>
            <a:off x="4334588" y="3943111"/>
            <a:ext cx="103146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Powerpoint</a:t>
            </a:r>
            <a:endParaRPr b="1" i="0" sz="10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4" name="Google Shape;834;p39"/>
          <p:cNvSpPr txBox="1"/>
          <p:nvPr/>
        </p:nvSpPr>
        <p:spPr>
          <a:xfrm>
            <a:off x="5643800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Keynote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5" name="Google Shape;835;p39"/>
          <p:cNvSpPr txBox="1"/>
          <p:nvPr/>
        </p:nvSpPr>
        <p:spPr>
          <a:xfrm>
            <a:off x="6953011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Slides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6" name="Google Shape;836;p39"/>
          <p:cNvSpPr/>
          <p:nvPr/>
        </p:nvSpPr>
        <p:spPr>
          <a:xfrm>
            <a:off x="3531476" y="2468605"/>
            <a:ext cx="50554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Sweet Café Presentation Template</a:t>
            </a:r>
            <a:endParaRPr b="0" i="0" sz="2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7" name="Google Shape;837;p39"/>
          <p:cNvSpPr/>
          <p:nvPr/>
        </p:nvSpPr>
        <p:spPr>
          <a:xfrm>
            <a:off x="3531476" y="6224464"/>
            <a:ext cx="50554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Powered by GoogleSlides.org</a:t>
            </a:r>
            <a:endParaRPr b="1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0"/>
          <p:cNvSpPr/>
          <p:nvPr/>
        </p:nvSpPr>
        <p:spPr>
          <a:xfrm>
            <a:off x="1241485" y="4258832"/>
            <a:ext cx="9908675" cy="205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00" u="none" cap="none" strike="noStrike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b="0" i="0" lang="tr-TR" sz="9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3" name="Google Shape;843;p40"/>
          <p:cNvSpPr/>
          <p:nvPr/>
        </p:nvSpPr>
        <p:spPr>
          <a:xfrm>
            <a:off x="1587" y="2371815"/>
            <a:ext cx="12188828" cy="181877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40"/>
          <p:cNvSpPr/>
          <p:nvPr/>
        </p:nvSpPr>
        <p:spPr>
          <a:xfrm>
            <a:off x="943639" y="2633557"/>
            <a:ext cx="5300157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5" name="Google Shape;845;p40"/>
          <p:cNvSpPr/>
          <p:nvPr/>
        </p:nvSpPr>
        <p:spPr>
          <a:xfrm>
            <a:off x="6720254" y="2658455"/>
            <a:ext cx="5300159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6" name="Google Shape;846;p40"/>
          <p:cNvSpPr txBox="1"/>
          <p:nvPr/>
        </p:nvSpPr>
        <p:spPr>
          <a:xfrm>
            <a:off x="2680737" y="1070366"/>
            <a:ext cx="6421881" cy="1015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8"/>
          <p:cNvGrpSpPr/>
          <p:nvPr/>
        </p:nvGrpSpPr>
        <p:grpSpPr>
          <a:xfrm>
            <a:off x="3548064" y="2221631"/>
            <a:ext cx="5095872" cy="1716958"/>
            <a:chOff x="2989264" y="2221631"/>
            <a:chExt cx="5095872" cy="1716958"/>
          </a:xfrm>
        </p:grpSpPr>
        <p:grpSp>
          <p:nvGrpSpPr>
            <p:cNvPr id="87" name="Google Shape;87;p18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88" name="Google Shape;88;p18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9" name="Google Shape;89;p18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90" name="Google Shape;90;p18"/>
            <p:cNvSpPr txBox="1"/>
            <p:nvPr/>
          </p:nvSpPr>
          <p:spPr>
            <a:xfrm>
              <a:off x="4419600" y="3231280"/>
              <a:ext cx="3403600" cy="3857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8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believe that people would be alive today if there were a death penalty.</a:t>
              </a:r>
              <a:endParaRPr b="0" i="0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1" name="Google Shape;91;p18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2" name="Google Shape;92;p18"/>
            <p:cNvSpPr txBox="1"/>
            <p:nvPr/>
          </p:nvSpPr>
          <p:spPr>
            <a:xfrm>
              <a:off x="4419600" y="2221631"/>
              <a:ext cx="3665536" cy="8699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626262"/>
                </a:buClr>
                <a:buSzPts val="6000"/>
                <a:buFont typeface="Arial"/>
                <a:buNone/>
              </a:pPr>
              <a:r>
                <a:rPr b="1" baseline="-25000" i="0" lang="tr-TR" sz="6000" u="none" cap="none" strike="noStrike">
                  <a:solidFill>
                    <a:srgbClr val="626262"/>
                  </a:solidFill>
                  <a:latin typeface="Garamond"/>
                  <a:ea typeface="Garamond"/>
                  <a:cs typeface="Garamond"/>
                  <a:sym typeface="Garamond"/>
                </a:rPr>
                <a:t>Briefing</a:t>
              </a:r>
              <a:endParaRPr b="1" baseline="-25000" i="0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93" name="Google Shape;93;p1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19"/>
          <p:cNvGrpSpPr/>
          <p:nvPr/>
        </p:nvGrpSpPr>
        <p:grpSpPr>
          <a:xfrm>
            <a:off x="3129624" y="1275866"/>
            <a:ext cx="5935048" cy="4997450"/>
            <a:chOff x="3129624" y="1275866"/>
            <a:chExt cx="5935048" cy="4997450"/>
          </a:xfrm>
        </p:grpSpPr>
        <p:grpSp>
          <p:nvGrpSpPr>
            <p:cNvPr id="100" name="Google Shape;100;p19"/>
            <p:cNvGrpSpPr/>
            <p:nvPr/>
          </p:nvGrpSpPr>
          <p:grpSpPr>
            <a:xfrm>
              <a:off x="4142975" y="1409897"/>
              <a:ext cx="3906051" cy="4863419"/>
              <a:chOff x="4142975" y="1409897"/>
              <a:chExt cx="3906051" cy="4863419"/>
            </a:xfrm>
          </p:grpSpPr>
          <p:sp>
            <p:nvSpPr>
              <p:cNvPr id="101" name="Google Shape;101;p19"/>
              <p:cNvSpPr/>
              <p:nvPr/>
            </p:nvSpPr>
            <p:spPr>
              <a:xfrm flipH="1" rot="10800000">
                <a:off x="5176928" y="4435174"/>
                <a:ext cx="1838142" cy="1838142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2" name="Google Shape;102;p19"/>
              <p:cNvSpPr/>
              <p:nvPr/>
            </p:nvSpPr>
            <p:spPr>
              <a:xfrm flipH="1" rot="10800000">
                <a:off x="4851426" y="3650133"/>
                <a:ext cx="2489150" cy="2489151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3" name="Google Shape;103;p19"/>
              <p:cNvSpPr/>
              <p:nvPr/>
            </p:nvSpPr>
            <p:spPr>
              <a:xfrm flipH="1" rot="10800000">
                <a:off x="4411037" y="2654473"/>
                <a:ext cx="3369927" cy="3369928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4" name="Google Shape;104;p19"/>
              <p:cNvSpPr/>
              <p:nvPr/>
            </p:nvSpPr>
            <p:spPr>
              <a:xfrm>
                <a:off x="4142975" y="1811990"/>
                <a:ext cx="3906051" cy="3906054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5" name="Google Shape;105;p19"/>
              <p:cNvSpPr/>
              <p:nvPr/>
            </p:nvSpPr>
            <p:spPr>
              <a:xfrm>
                <a:off x="4411037" y="1524781"/>
                <a:ext cx="3369927" cy="3369928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6" name="Google Shape;106;p19"/>
              <p:cNvSpPr/>
              <p:nvPr/>
            </p:nvSpPr>
            <p:spPr>
              <a:xfrm>
                <a:off x="4851426" y="1409897"/>
                <a:ext cx="2489150" cy="2489151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07" name="Google Shape;107;p19"/>
            <p:cNvSpPr/>
            <p:nvPr/>
          </p:nvSpPr>
          <p:spPr>
            <a:xfrm>
              <a:off x="5176931" y="1275866"/>
              <a:ext cx="1838142" cy="1838142"/>
            </a:xfrm>
            <a:prstGeom prst="ellipse">
              <a:avLst/>
            </a:prstGeom>
            <a:solidFill>
              <a:srgbClr val="EB605F">
                <a:alpha val="7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08" name="Google Shape;108;p19"/>
            <p:cNvGrpSpPr/>
            <p:nvPr/>
          </p:nvGrpSpPr>
          <p:grpSpPr>
            <a:xfrm>
              <a:off x="8061978" y="1660883"/>
              <a:ext cx="1002694" cy="1002694"/>
              <a:chOff x="6011098" y="1327364"/>
              <a:chExt cx="902933" cy="902933"/>
            </a:xfrm>
          </p:grpSpPr>
          <p:sp>
            <p:nvSpPr>
              <p:cNvPr id="109" name="Google Shape;109;p19"/>
              <p:cNvSpPr/>
              <p:nvPr/>
            </p:nvSpPr>
            <p:spPr>
              <a:xfrm rot="-2700000">
                <a:off x="6143330" y="1459595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10" name="Google Shape;110;p19"/>
              <p:cNvGrpSpPr/>
              <p:nvPr/>
            </p:nvGrpSpPr>
            <p:grpSpPr>
              <a:xfrm>
                <a:off x="6308820" y="1602113"/>
                <a:ext cx="307491" cy="353435"/>
                <a:chOff x="5130801" y="1333499"/>
                <a:chExt cx="276225" cy="317500"/>
              </a:xfrm>
            </p:grpSpPr>
            <p:sp>
              <p:nvSpPr>
                <p:cNvPr id="111" name="Google Shape;111;p19"/>
                <p:cNvSpPr/>
                <p:nvPr/>
              </p:nvSpPr>
              <p:spPr>
                <a:xfrm>
                  <a:off x="5167313" y="1333499"/>
                  <a:ext cx="203200" cy="166688"/>
                </a:xfrm>
                <a:custGeom>
                  <a:rect b="b" l="l" r="r" t="t"/>
                  <a:pathLst>
                    <a:path extrusionOk="0" h="73" w="88">
                      <a:moveTo>
                        <a:pt x="44" y="12"/>
                      </a:moveTo>
                      <a:cubicBezTo>
                        <a:pt x="32" y="12"/>
                        <a:pt x="22" y="18"/>
                        <a:pt x="17" y="28"/>
                      </a:cubicBezTo>
                      <a:cubicBezTo>
                        <a:pt x="17" y="28"/>
                        <a:pt x="17" y="28"/>
                        <a:pt x="16" y="28"/>
                      </a:cubicBezTo>
                      <a:cubicBezTo>
                        <a:pt x="16" y="28"/>
                        <a:pt x="15" y="28"/>
                        <a:pt x="15" y="28"/>
                      </a:cubicBezTo>
                      <a:cubicBezTo>
                        <a:pt x="15" y="28"/>
                        <a:pt x="14" y="28"/>
                        <a:pt x="14" y="27"/>
                      </a:cubicBezTo>
                      <a:cubicBezTo>
                        <a:pt x="15" y="15"/>
                        <a:pt x="28" y="6"/>
                        <a:pt x="42" y="6"/>
                      </a:cubicBezTo>
                      <a:cubicBezTo>
                        <a:pt x="46" y="6"/>
                        <a:pt x="46" y="6"/>
                        <a:pt x="46" y="6"/>
                      </a:cubicBezTo>
                      <a:cubicBezTo>
                        <a:pt x="60" y="6"/>
                        <a:pt x="72" y="15"/>
                        <a:pt x="74" y="27"/>
                      </a:cubicBezTo>
                      <a:cubicBezTo>
                        <a:pt x="74" y="27"/>
                        <a:pt x="74" y="28"/>
                        <a:pt x="73" y="28"/>
                      </a:cubicBezTo>
                      <a:cubicBezTo>
                        <a:pt x="73" y="28"/>
                        <a:pt x="73" y="28"/>
                        <a:pt x="72" y="28"/>
                      </a:cubicBezTo>
                      <a:cubicBezTo>
                        <a:pt x="72" y="28"/>
                        <a:pt x="71" y="28"/>
                        <a:pt x="71" y="28"/>
                      </a:cubicBezTo>
                      <a:cubicBezTo>
                        <a:pt x="66" y="18"/>
                        <a:pt x="56" y="12"/>
                        <a:pt x="44" y="12"/>
                      </a:cubicBezTo>
                      <a:moveTo>
                        <a:pt x="81" y="27"/>
                      </a:moveTo>
                      <a:cubicBezTo>
                        <a:pt x="79" y="12"/>
                        <a:pt x="64" y="0"/>
                        <a:pt x="46" y="0"/>
                      </a:cubicBezTo>
                      <a:cubicBezTo>
                        <a:pt x="42" y="0"/>
                        <a:pt x="42" y="0"/>
                        <a:pt x="42" y="0"/>
                      </a:cubicBezTo>
                      <a:cubicBezTo>
                        <a:pt x="24" y="0"/>
                        <a:pt x="9" y="11"/>
                        <a:pt x="8" y="27"/>
                      </a:cubicBezTo>
                      <a:cubicBezTo>
                        <a:pt x="7" y="28"/>
                        <a:pt x="7" y="28"/>
                        <a:pt x="6" y="28"/>
                      </a:cubicBezTo>
                      <a:cubicBezTo>
                        <a:pt x="4" y="29"/>
                        <a:pt x="0" y="32"/>
                        <a:pt x="0" y="42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56"/>
                        <a:pt x="6" y="58"/>
                        <a:pt x="8" y="58"/>
                      </a:cubicBezTo>
                      <a:cubicBezTo>
                        <a:pt x="15" y="58"/>
                        <a:pt x="15" y="58"/>
                        <a:pt x="15" y="58"/>
                      </a:cubicBezTo>
                      <a:cubicBezTo>
                        <a:pt x="16" y="58"/>
                        <a:pt x="16" y="57"/>
                        <a:pt x="17" y="58"/>
                      </a:cubicBezTo>
                      <a:cubicBezTo>
                        <a:pt x="17" y="58"/>
                        <a:pt x="18" y="58"/>
                        <a:pt x="18" y="58"/>
                      </a:cubicBezTo>
                      <a:cubicBezTo>
                        <a:pt x="23" y="67"/>
                        <a:pt x="33" y="73"/>
                        <a:pt x="44" y="73"/>
                      </a:cubicBezTo>
                      <a:cubicBezTo>
                        <a:pt x="55" y="73"/>
                        <a:pt x="65" y="67"/>
                        <a:pt x="70" y="58"/>
                      </a:cubicBezTo>
                      <a:cubicBezTo>
                        <a:pt x="70" y="58"/>
                        <a:pt x="71" y="58"/>
                        <a:pt x="71" y="58"/>
                      </a:cubicBezTo>
                      <a:cubicBezTo>
                        <a:pt x="72" y="57"/>
                        <a:pt x="72" y="58"/>
                        <a:pt x="73" y="58"/>
                      </a:cubicBezTo>
                      <a:cubicBezTo>
                        <a:pt x="80" y="58"/>
                        <a:pt x="80" y="58"/>
                        <a:pt x="80" y="58"/>
                      </a:cubicBezTo>
                      <a:cubicBezTo>
                        <a:pt x="83" y="58"/>
                        <a:pt x="88" y="56"/>
                        <a:pt x="88" y="48"/>
                      </a:cubicBezTo>
                      <a:cubicBezTo>
                        <a:pt x="88" y="42"/>
                        <a:pt x="88" y="42"/>
                        <a:pt x="88" y="42"/>
                      </a:cubicBezTo>
                      <a:cubicBezTo>
                        <a:pt x="88" y="32"/>
                        <a:pt x="84" y="29"/>
                        <a:pt x="82" y="28"/>
                      </a:cubicBezTo>
                      <a:cubicBezTo>
                        <a:pt x="81" y="28"/>
                        <a:pt x="81" y="28"/>
                        <a:pt x="81" y="27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2" name="Google Shape;112;p19"/>
                <p:cNvSpPr/>
                <p:nvPr/>
              </p:nvSpPr>
              <p:spPr>
                <a:xfrm>
                  <a:off x="5130801" y="1519236"/>
                  <a:ext cx="276225" cy="131763"/>
                </a:xfrm>
                <a:custGeom>
                  <a:rect b="b" l="l" r="r" t="t"/>
                  <a:pathLst>
                    <a:path extrusionOk="0" h="58" w="120">
                      <a:moveTo>
                        <a:pt x="85" y="26"/>
                      </a:moveTo>
                      <a:cubicBezTo>
                        <a:pt x="85" y="27"/>
                        <a:pt x="84" y="28"/>
                        <a:pt x="82" y="28"/>
                      </a:cubicBezTo>
                      <a:cubicBezTo>
                        <a:pt x="67" y="28"/>
                        <a:pt x="67" y="28"/>
                        <a:pt x="67" y="28"/>
                      </a:cubicBezTo>
                      <a:cubicBezTo>
                        <a:pt x="66" y="28"/>
                        <a:pt x="65" y="27"/>
                        <a:pt x="65" y="26"/>
                      </a:cubicBezTo>
                      <a:cubicBezTo>
                        <a:pt x="65" y="22"/>
                        <a:pt x="65" y="22"/>
                        <a:pt x="65" y="22"/>
                      </a:cubicBezTo>
                      <a:cubicBezTo>
                        <a:pt x="65" y="21"/>
                        <a:pt x="66" y="20"/>
                        <a:pt x="67" y="20"/>
                      </a:cubicBezTo>
                      <a:cubicBezTo>
                        <a:pt x="82" y="20"/>
                        <a:pt x="82" y="20"/>
                        <a:pt x="82" y="20"/>
                      </a:cubicBezTo>
                      <a:cubicBezTo>
                        <a:pt x="84" y="20"/>
                        <a:pt x="85" y="21"/>
                        <a:pt x="85" y="22"/>
                      </a:cubicBezTo>
                      <a:lnTo>
                        <a:pt x="85" y="26"/>
                      </a:lnTo>
                      <a:close/>
                      <a:moveTo>
                        <a:pt x="119" y="54"/>
                      </a:moveTo>
                      <a:cubicBezTo>
                        <a:pt x="99" y="11"/>
                        <a:pt x="99" y="11"/>
                        <a:pt x="99" y="11"/>
                      </a:cubicBezTo>
                      <a:cubicBezTo>
                        <a:pt x="98" y="9"/>
                        <a:pt x="94" y="0"/>
                        <a:pt x="85" y="0"/>
                      </a:cubicBezTo>
                      <a:cubicBezTo>
                        <a:pt x="83" y="0"/>
                        <a:pt x="38" y="0"/>
                        <a:pt x="36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25" y="0"/>
                        <a:pt x="22" y="9"/>
                        <a:pt x="22" y="11"/>
                      </a:cubicBezTo>
                      <a:cubicBezTo>
                        <a:pt x="1" y="54"/>
                        <a:pt x="1" y="54"/>
                        <a:pt x="1" y="54"/>
                      </a:cubicBezTo>
                      <a:cubicBezTo>
                        <a:pt x="0" y="56"/>
                        <a:pt x="1" y="58"/>
                        <a:pt x="4" y="58"/>
                      </a:cubicBezTo>
                      <a:cubicBezTo>
                        <a:pt x="19" y="58"/>
                        <a:pt x="19" y="58"/>
                        <a:pt x="19" y="58"/>
                      </a:cubicBezTo>
                      <a:cubicBezTo>
                        <a:pt x="22" y="58"/>
                        <a:pt x="22" y="55"/>
                        <a:pt x="22" y="55"/>
                      </a:cubicBezTo>
                      <a:cubicBezTo>
                        <a:pt x="31" y="39"/>
                        <a:pt x="31" y="39"/>
                        <a:pt x="31" y="39"/>
                      </a:cubicBezTo>
                      <a:cubicBezTo>
                        <a:pt x="31" y="39"/>
                        <a:pt x="33" y="34"/>
                        <a:pt x="33" y="40"/>
                      </a:cubicBezTo>
                      <a:cubicBezTo>
                        <a:pt x="33" y="45"/>
                        <a:pt x="34" y="48"/>
                        <a:pt x="34" y="54"/>
                      </a:cubicBezTo>
                      <a:cubicBezTo>
                        <a:pt x="34" y="56"/>
                        <a:pt x="34" y="58"/>
                        <a:pt x="36" y="58"/>
                      </a:cubicBezTo>
                      <a:cubicBezTo>
                        <a:pt x="86" y="58"/>
                        <a:pt x="86" y="58"/>
                        <a:pt x="86" y="58"/>
                      </a:cubicBezTo>
                      <a:cubicBezTo>
                        <a:pt x="90" y="58"/>
                        <a:pt x="90" y="56"/>
                        <a:pt x="90" y="53"/>
                      </a:cubicBezTo>
                      <a:cubicBezTo>
                        <a:pt x="90" y="46"/>
                        <a:pt x="90" y="44"/>
                        <a:pt x="90" y="40"/>
                      </a:cubicBezTo>
                      <a:cubicBezTo>
                        <a:pt x="90" y="35"/>
                        <a:pt x="92" y="39"/>
                        <a:pt x="92" y="39"/>
                      </a:cubicBezTo>
                      <a:cubicBezTo>
                        <a:pt x="100" y="55"/>
                        <a:pt x="100" y="55"/>
                        <a:pt x="100" y="55"/>
                      </a:cubicBezTo>
                      <a:cubicBezTo>
                        <a:pt x="100" y="55"/>
                        <a:pt x="101" y="58"/>
                        <a:pt x="104" y="58"/>
                      </a:cubicBezTo>
                      <a:cubicBezTo>
                        <a:pt x="116" y="58"/>
                        <a:pt x="116" y="58"/>
                        <a:pt x="116" y="58"/>
                      </a:cubicBezTo>
                      <a:cubicBezTo>
                        <a:pt x="119" y="58"/>
                        <a:pt x="120" y="56"/>
                        <a:pt x="119" y="5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13" name="Google Shape;113;p19"/>
            <p:cNvGrpSpPr/>
            <p:nvPr/>
          </p:nvGrpSpPr>
          <p:grpSpPr>
            <a:xfrm>
              <a:off x="3129624" y="1663177"/>
              <a:ext cx="998108" cy="998107"/>
              <a:chOff x="2308234" y="1322427"/>
              <a:chExt cx="898800" cy="898800"/>
            </a:xfrm>
          </p:grpSpPr>
          <p:sp>
            <p:nvSpPr>
              <p:cNvPr id="114" name="Google Shape;114;p19"/>
              <p:cNvSpPr/>
              <p:nvPr/>
            </p:nvSpPr>
            <p:spPr>
              <a:xfrm rot="-2700000">
                <a:off x="2438400" y="1455513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15" name="Google Shape;115;p19"/>
              <p:cNvGrpSpPr/>
              <p:nvPr/>
            </p:nvGrpSpPr>
            <p:grpSpPr>
              <a:xfrm>
                <a:off x="2588327" y="1602519"/>
                <a:ext cx="338614" cy="338615"/>
                <a:chOff x="3959226" y="841373"/>
                <a:chExt cx="273050" cy="266701"/>
              </a:xfrm>
            </p:grpSpPr>
            <p:sp>
              <p:nvSpPr>
                <p:cNvPr id="116" name="Google Shape;116;p19"/>
                <p:cNvSpPr/>
                <p:nvPr/>
              </p:nvSpPr>
              <p:spPr>
                <a:xfrm>
                  <a:off x="3978276" y="841373"/>
                  <a:ext cx="238125" cy="74613"/>
                </a:xfrm>
                <a:custGeom>
                  <a:rect b="b" l="l" r="r" t="t"/>
                  <a:pathLst>
                    <a:path extrusionOk="0" h="32" w="104">
                      <a:moveTo>
                        <a:pt x="101" y="30"/>
                      </a:moveTo>
                      <a:cubicBezTo>
                        <a:pt x="100" y="32"/>
                        <a:pt x="98" y="32"/>
                        <a:pt x="96" y="32"/>
                      </a:cubicBezTo>
                      <a:cubicBezTo>
                        <a:pt x="55" y="13"/>
                        <a:pt x="55" y="13"/>
                        <a:pt x="55" y="13"/>
                      </a:cubicBezTo>
                      <a:cubicBezTo>
                        <a:pt x="53" y="12"/>
                        <a:pt x="50" y="12"/>
                        <a:pt x="49" y="13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5" y="32"/>
                        <a:pt x="3" y="32"/>
                        <a:pt x="2" y="30"/>
                      </a:cubicBezTo>
                      <a:cubicBezTo>
                        <a:pt x="1" y="26"/>
                        <a:pt x="1" y="26"/>
                        <a:pt x="1" y="26"/>
                      </a:cubicBezTo>
                      <a:cubicBezTo>
                        <a:pt x="0" y="24"/>
                        <a:pt x="1" y="22"/>
                        <a:pt x="2" y="21"/>
                      </a:cubicBezTo>
                      <a:cubicBezTo>
                        <a:pt x="49" y="0"/>
                        <a:pt x="49" y="0"/>
                        <a:pt x="49" y="0"/>
                      </a:cubicBezTo>
                      <a:cubicBezTo>
                        <a:pt x="50" y="0"/>
                        <a:pt x="53" y="0"/>
                        <a:pt x="55" y="0"/>
                      </a:cubicBezTo>
                      <a:cubicBezTo>
                        <a:pt x="101" y="21"/>
                        <a:pt x="101" y="21"/>
                        <a:pt x="101" y="21"/>
                      </a:cubicBezTo>
                      <a:cubicBezTo>
                        <a:pt x="103" y="22"/>
                        <a:pt x="104" y="24"/>
                        <a:pt x="103" y="26"/>
                      </a:cubicBezTo>
                      <a:lnTo>
                        <a:pt x="101" y="3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7" name="Google Shape;117;p19"/>
                <p:cNvSpPr/>
                <p:nvPr/>
              </p:nvSpPr>
              <p:spPr>
                <a:xfrm>
                  <a:off x="4008438" y="928686"/>
                  <a:ext cx="31750" cy="96838"/>
                </a:xfrm>
                <a:custGeom>
                  <a:rect b="b" l="l" r="r" t="t"/>
                  <a:pathLst>
                    <a:path extrusionOk="0" h="42" w="14">
                      <a:moveTo>
                        <a:pt x="14" y="39"/>
                      </a:moveTo>
                      <a:cubicBezTo>
                        <a:pt x="14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4" y="2"/>
                        <a:pt x="14" y="3"/>
                      </a:cubicBezTo>
                      <a:lnTo>
                        <a:pt x="14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8" name="Google Shape;118;p19"/>
                <p:cNvSpPr/>
                <p:nvPr/>
              </p:nvSpPr>
              <p:spPr>
                <a:xfrm>
                  <a:off x="4081463" y="928686"/>
                  <a:ext cx="31750" cy="96838"/>
                </a:xfrm>
                <a:custGeom>
                  <a:rect b="b" l="l" r="r" t="t"/>
                  <a:pathLst>
                    <a:path extrusionOk="0" h="42" w="14">
                      <a:moveTo>
                        <a:pt x="14" y="39"/>
                      </a:moveTo>
                      <a:cubicBezTo>
                        <a:pt x="14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4" y="2"/>
                        <a:pt x="14" y="3"/>
                      </a:cubicBezTo>
                      <a:lnTo>
                        <a:pt x="14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9" name="Google Shape;119;p19"/>
                <p:cNvSpPr/>
                <p:nvPr/>
              </p:nvSpPr>
              <p:spPr>
                <a:xfrm>
                  <a:off x="4154488" y="928686"/>
                  <a:ext cx="30163" cy="96838"/>
                </a:xfrm>
                <a:custGeom>
                  <a:rect b="b" l="l" r="r" t="t"/>
                  <a:pathLst>
                    <a:path extrusionOk="0" h="42" w="13">
                      <a:moveTo>
                        <a:pt x="13" y="39"/>
                      </a:moveTo>
                      <a:cubicBezTo>
                        <a:pt x="13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3" y="2"/>
                        <a:pt x="13" y="3"/>
                      </a:cubicBezTo>
                      <a:lnTo>
                        <a:pt x="13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0" name="Google Shape;120;p19"/>
                <p:cNvSpPr/>
                <p:nvPr/>
              </p:nvSpPr>
              <p:spPr>
                <a:xfrm>
                  <a:off x="3978276" y="1046161"/>
                  <a:ext cx="236538" cy="22225"/>
                </a:xfrm>
                <a:custGeom>
                  <a:rect b="b" l="l" r="r" t="t"/>
                  <a:pathLst>
                    <a:path extrusionOk="0" h="10" w="103">
                      <a:moveTo>
                        <a:pt x="103" y="7"/>
                      </a:moveTo>
                      <a:cubicBezTo>
                        <a:pt x="103" y="9"/>
                        <a:pt x="102" y="10"/>
                        <a:pt x="100" y="10"/>
                      </a:cubicBezTo>
                      <a:cubicBezTo>
                        <a:pt x="4" y="10"/>
                        <a:pt x="4" y="10"/>
                        <a:pt x="4" y="10"/>
                      </a:cubicBezTo>
                      <a:cubicBezTo>
                        <a:pt x="2" y="10"/>
                        <a:pt x="0" y="9"/>
                        <a:pt x="0" y="7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1"/>
                        <a:pt x="2" y="0"/>
                        <a:pt x="4" y="0"/>
                      </a:cubicBezTo>
                      <a:cubicBezTo>
                        <a:pt x="100" y="0"/>
                        <a:pt x="100" y="0"/>
                        <a:pt x="100" y="0"/>
                      </a:cubicBezTo>
                      <a:cubicBezTo>
                        <a:pt x="102" y="0"/>
                        <a:pt x="103" y="1"/>
                        <a:pt x="103" y="3"/>
                      </a:cubicBezTo>
                      <a:lnTo>
                        <a:pt x="103" y="7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1" name="Google Shape;121;p19"/>
                <p:cNvSpPr/>
                <p:nvPr/>
              </p:nvSpPr>
              <p:spPr>
                <a:xfrm>
                  <a:off x="3959226" y="1082674"/>
                  <a:ext cx="273050" cy="25400"/>
                </a:xfrm>
                <a:custGeom>
                  <a:rect b="b" l="l" r="r" t="t"/>
                  <a:pathLst>
                    <a:path extrusionOk="0" h="11" w="119">
                      <a:moveTo>
                        <a:pt x="119" y="8"/>
                      </a:moveTo>
                      <a:cubicBezTo>
                        <a:pt x="119" y="9"/>
                        <a:pt x="117" y="11"/>
                        <a:pt x="116" y="11"/>
                      </a:cubicBezTo>
                      <a:cubicBezTo>
                        <a:pt x="4" y="11"/>
                        <a:pt x="4" y="11"/>
                        <a:pt x="4" y="11"/>
                      </a:cubicBezTo>
                      <a:cubicBezTo>
                        <a:pt x="2" y="11"/>
                        <a:pt x="0" y="9"/>
                        <a:pt x="0" y="8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116" y="0"/>
                        <a:pt x="116" y="0"/>
                        <a:pt x="116" y="0"/>
                      </a:cubicBezTo>
                      <a:cubicBezTo>
                        <a:pt x="117" y="0"/>
                        <a:pt x="119" y="2"/>
                        <a:pt x="119" y="4"/>
                      </a:cubicBezTo>
                      <a:lnTo>
                        <a:pt x="119" y="8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22" name="Google Shape;122;p19"/>
            <p:cNvGrpSpPr/>
            <p:nvPr/>
          </p:nvGrpSpPr>
          <p:grpSpPr>
            <a:xfrm>
              <a:off x="8061978" y="3179680"/>
              <a:ext cx="1002694" cy="1002694"/>
              <a:chOff x="6011098" y="2552731"/>
              <a:chExt cx="902933" cy="902933"/>
            </a:xfrm>
          </p:grpSpPr>
          <p:sp>
            <p:nvSpPr>
              <p:cNvPr id="123" name="Google Shape;123;p19"/>
              <p:cNvSpPr/>
              <p:nvPr/>
            </p:nvSpPr>
            <p:spPr>
              <a:xfrm rot="-2700000">
                <a:off x="6143330" y="2684962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24" name="Google Shape;124;p19"/>
              <p:cNvSpPr/>
              <p:nvPr/>
            </p:nvSpPr>
            <p:spPr>
              <a:xfrm>
                <a:off x="6275216" y="2824473"/>
                <a:ext cx="374698" cy="359448"/>
              </a:xfrm>
              <a:custGeom>
                <a:rect b="b" l="l" r="r" t="t"/>
                <a:pathLst>
                  <a:path extrusionOk="0" h="114" w="119">
                    <a:moveTo>
                      <a:pt x="49" y="99"/>
                    </a:moveTo>
                    <a:cubicBezTo>
                      <a:pt x="64" y="93"/>
                      <a:pt x="64" y="93"/>
                      <a:pt x="64" y="93"/>
                    </a:cubicBezTo>
                    <a:cubicBezTo>
                      <a:pt x="65" y="93"/>
                      <a:pt x="66" y="94"/>
                      <a:pt x="66" y="94"/>
                    </a:cubicBezTo>
                    <a:cubicBezTo>
                      <a:pt x="67" y="106"/>
                      <a:pt x="67" y="106"/>
                      <a:pt x="67" y="106"/>
                    </a:cubicBezTo>
                    <a:cubicBezTo>
                      <a:pt x="67" y="109"/>
                      <a:pt x="66" y="111"/>
                      <a:pt x="63" y="113"/>
                    </a:cubicBezTo>
                    <a:cubicBezTo>
                      <a:pt x="62" y="113"/>
                      <a:pt x="62" y="113"/>
                      <a:pt x="62" y="113"/>
                    </a:cubicBezTo>
                    <a:cubicBezTo>
                      <a:pt x="61" y="114"/>
                      <a:pt x="60" y="113"/>
                      <a:pt x="59" y="113"/>
                    </a:cubicBezTo>
                    <a:cubicBezTo>
                      <a:pt x="49" y="101"/>
                      <a:pt x="49" y="101"/>
                      <a:pt x="49" y="101"/>
                    </a:cubicBezTo>
                    <a:cubicBezTo>
                      <a:pt x="48" y="100"/>
                      <a:pt x="48" y="99"/>
                      <a:pt x="49" y="99"/>
                    </a:cubicBezTo>
                    <a:moveTo>
                      <a:pt x="78" y="71"/>
                    </a:moveTo>
                    <a:cubicBezTo>
                      <a:pt x="65" y="77"/>
                      <a:pt x="65" y="77"/>
                      <a:pt x="65" y="77"/>
                    </a:cubicBezTo>
                    <a:cubicBezTo>
                      <a:pt x="65" y="74"/>
                      <a:pt x="65" y="74"/>
                      <a:pt x="65" y="74"/>
                    </a:cubicBezTo>
                    <a:cubicBezTo>
                      <a:pt x="74" y="70"/>
                      <a:pt x="74" y="70"/>
                      <a:pt x="74" y="70"/>
                    </a:cubicBezTo>
                    <a:cubicBezTo>
                      <a:pt x="73" y="70"/>
                      <a:pt x="71" y="70"/>
                      <a:pt x="70" y="70"/>
                    </a:cubicBezTo>
                    <a:cubicBezTo>
                      <a:pt x="65" y="70"/>
                      <a:pt x="57" y="72"/>
                      <a:pt x="48" y="76"/>
                    </a:cubicBezTo>
                    <a:cubicBezTo>
                      <a:pt x="20" y="68"/>
                      <a:pt x="20" y="68"/>
                      <a:pt x="20" y="68"/>
                    </a:cubicBezTo>
                    <a:cubicBezTo>
                      <a:pt x="17" y="68"/>
                      <a:pt x="14" y="68"/>
                      <a:pt x="12" y="70"/>
                    </a:cubicBezTo>
                    <a:cubicBezTo>
                      <a:pt x="10" y="70"/>
                      <a:pt x="10" y="70"/>
                      <a:pt x="10" y="70"/>
                    </a:cubicBezTo>
                    <a:cubicBezTo>
                      <a:pt x="9" y="71"/>
                      <a:pt x="9" y="73"/>
                      <a:pt x="10" y="74"/>
                    </a:cubicBezTo>
                    <a:cubicBezTo>
                      <a:pt x="28" y="85"/>
                      <a:pt x="28" y="85"/>
                      <a:pt x="28" y="85"/>
                    </a:cubicBezTo>
                    <a:cubicBezTo>
                      <a:pt x="23" y="87"/>
                      <a:pt x="20" y="90"/>
                      <a:pt x="16" y="92"/>
                    </a:cubicBezTo>
                    <a:cubicBezTo>
                      <a:pt x="7" y="87"/>
                      <a:pt x="7" y="87"/>
                      <a:pt x="7" y="87"/>
                    </a:cubicBezTo>
                    <a:cubicBezTo>
                      <a:pt x="6" y="86"/>
                      <a:pt x="4" y="86"/>
                      <a:pt x="3" y="87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1" y="88"/>
                      <a:pt x="0" y="89"/>
                      <a:pt x="1" y="90"/>
                    </a:cubicBezTo>
                    <a:cubicBezTo>
                      <a:pt x="6" y="99"/>
                      <a:pt x="6" y="99"/>
                      <a:pt x="6" y="99"/>
                    </a:cubicBezTo>
                    <a:cubicBezTo>
                      <a:pt x="6" y="99"/>
                      <a:pt x="6" y="99"/>
                      <a:pt x="6" y="99"/>
                    </a:cubicBezTo>
                    <a:cubicBezTo>
                      <a:pt x="4" y="100"/>
                      <a:pt x="3" y="102"/>
                      <a:pt x="3" y="103"/>
                    </a:cubicBezTo>
                    <a:cubicBezTo>
                      <a:pt x="3" y="105"/>
                      <a:pt x="6" y="106"/>
                      <a:pt x="9" y="106"/>
                    </a:cubicBezTo>
                    <a:cubicBezTo>
                      <a:pt x="14" y="106"/>
                      <a:pt x="83" y="90"/>
                      <a:pt x="83" y="76"/>
                    </a:cubicBezTo>
                    <a:cubicBezTo>
                      <a:pt x="83" y="73"/>
                      <a:pt x="81" y="72"/>
                      <a:pt x="78" y="71"/>
                    </a:cubicBezTo>
                    <a:moveTo>
                      <a:pt x="119" y="55"/>
                    </a:moveTo>
                    <a:cubicBezTo>
                      <a:pt x="119" y="82"/>
                      <a:pt x="99" y="105"/>
                      <a:pt x="73" y="109"/>
                    </a:cubicBezTo>
                    <a:cubicBezTo>
                      <a:pt x="73" y="108"/>
                      <a:pt x="73" y="106"/>
                      <a:pt x="73" y="105"/>
                    </a:cubicBezTo>
                    <a:cubicBezTo>
                      <a:pt x="73" y="105"/>
                      <a:pt x="73" y="104"/>
                      <a:pt x="73" y="102"/>
                    </a:cubicBezTo>
                    <a:cubicBezTo>
                      <a:pt x="82" y="100"/>
                      <a:pt x="90" y="96"/>
                      <a:pt x="97" y="90"/>
                    </a:cubicBezTo>
                    <a:cubicBezTo>
                      <a:pt x="97" y="90"/>
                      <a:pt x="96" y="89"/>
                      <a:pt x="96" y="89"/>
                    </a:cubicBezTo>
                    <a:cubicBezTo>
                      <a:pt x="94" y="86"/>
                      <a:pt x="96" y="84"/>
                      <a:pt x="96" y="81"/>
                    </a:cubicBezTo>
                    <a:cubicBezTo>
                      <a:pt x="96" y="79"/>
                      <a:pt x="92" y="79"/>
                      <a:pt x="92" y="78"/>
                    </a:cubicBezTo>
                    <a:cubicBezTo>
                      <a:pt x="91" y="73"/>
                      <a:pt x="95" y="73"/>
                      <a:pt x="97" y="71"/>
                    </a:cubicBezTo>
                    <a:cubicBezTo>
                      <a:pt x="99" y="69"/>
                      <a:pt x="95" y="64"/>
                      <a:pt x="92" y="65"/>
                    </a:cubicBezTo>
                    <a:cubicBezTo>
                      <a:pt x="90" y="65"/>
                      <a:pt x="83" y="63"/>
                      <a:pt x="83" y="58"/>
                    </a:cubicBezTo>
                    <a:cubicBezTo>
                      <a:pt x="84" y="51"/>
                      <a:pt x="75" y="52"/>
                      <a:pt x="74" y="49"/>
                    </a:cubicBezTo>
                    <a:cubicBezTo>
                      <a:pt x="72" y="44"/>
                      <a:pt x="75" y="39"/>
                      <a:pt x="79" y="37"/>
                    </a:cubicBezTo>
                    <a:cubicBezTo>
                      <a:pt x="85" y="36"/>
                      <a:pt x="91" y="31"/>
                      <a:pt x="90" y="25"/>
                    </a:cubicBezTo>
                    <a:cubicBezTo>
                      <a:pt x="90" y="19"/>
                      <a:pt x="87" y="14"/>
                      <a:pt x="82" y="11"/>
                    </a:cubicBezTo>
                    <a:cubicBezTo>
                      <a:pt x="78" y="9"/>
                      <a:pt x="73" y="7"/>
                      <a:pt x="67" y="7"/>
                    </a:cubicBezTo>
                    <a:cubicBezTo>
                      <a:pt x="63" y="7"/>
                      <a:pt x="58" y="8"/>
                      <a:pt x="59" y="11"/>
                    </a:cubicBezTo>
                    <a:cubicBezTo>
                      <a:pt x="59" y="16"/>
                      <a:pt x="74" y="17"/>
                      <a:pt x="72" y="22"/>
                    </a:cubicBezTo>
                    <a:cubicBezTo>
                      <a:pt x="70" y="25"/>
                      <a:pt x="60" y="29"/>
                      <a:pt x="62" y="33"/>
                    </a:cubicBezTo>
                    <a:cubicBezTo>
                      <a:pt x="63" y="35"/>
                      <a:pt x="66" y="33"/>
                      <a:pt x="65" y="38"/>
                    </a:cubicBezTo>
                    <a:cubicBezTo>
                      <a:pt x="65" y="40"/>
                      <a:pt x="63" y="44"/>
                      <a:pt x="60" y="44"/>
                    </a:cubicBezTo>
                    <a:cubicBezTo>
                      <a:pt x="57" y="45"/>
                      <a:pt x="54" y="37"/>
                      <a:pt x="46" y="36"/>
                    </a:cubicBezTo>
                    <a:cubicBezTo>
                      <a:pt x="42" y="36"/>
                      <a:pt x="36" y="42"/>
                      <a:pt x="41" y="47"/>
                    </a:cubicBezTo>
                    <a:cubicBezTo>
                      <a:pt x="44" y="50"/>
                      <a:pt x="49" y="44"/>
                      <a:pt x="51" y="48"/>
                    </a:cubicBezTo>
                    <a:cubicBezTo>
                      <a:pt x="52" y="52"/>
                      <a:pt x="51" y="58"/>
                      <a:pt x="56" y="61"/>
                    </a:cubicBezTo>
                    <a:cubicBezTo>
                      <a:pt x="58" y="62"/>
                      <a:pt x="61" y="63"/>
                      <a:pt x="64" y="65"/>
                    </a:cubicBezTo>
                    <a:cubicBezTo>
                      <a:pt x="59" y="66"/>
                      <a:pt x="54" y="67"/>
                      <a:pt x="48" y="70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5" y="66"/>
                      <a:pt x="48" y="65"/>
                      <a:pt x="47" y="61"/>
                    </a:cubicBezTo>
                    <a:cubicBezTo>
                      <a:pt x="46" y="55"/>
                      <a:pt x="36" y="58"/>
                      <a:pt x="29" y="51"/>
                    </a:cubicBezTo>
                    <a:cubicBezTo>
                      <a:pt x="27" y="48"/>
                      <a:pt x="22" y="41"/>
                      <a:pt x="22" y="33"/>
                    </a:cubicBezTo>
                    <a:cubicBezTo>
                      <a:pt x="19" y="39"/>
                      <a:pt x="17" y="47"/>
                      <a:pt x="17" y="55"/>
                    </a:cubicBezTo>
                    <a:cubicBezTo>
                      <a:pt x="17" y="57"/>
                      <a:pt x="17" y="60"/>
                      <a:pt x="17" y="62"/>
                    </a:cubicBezTo>
                    <a:cubicBezTo>
                      <a:pt x="17" y="62"/>
                      <a:pt x="17" y="62"/>
                      <a:pt x="17" y="62"/>
                    </a:cubicBezTo>
                    <a:cubicBezTo>
                      <a:pt x="15" y="62"/>
                      <a:pt x="13" y="63"/>
                      <a:pt x="11" y="63"/>
                    </a:cubicBezTo>
                    <a:cubicBezTo>
                      <a:pt x="10" y="61"/>
                      <a:pt x="10" y="58"/>
                      <a:pt x="10" y="55"/>
                    </a:cubicBezTo>
                    <a:cubicBezTo>
                      <a:pt x="10" y="25"/>
                      <a:pt x="35" y="0"/>
                      <a:pt x="65" y="0"/>
                    </a:cubicBezTo>
                    <a:cubicBezTo>
                      <a:pt x="95" y="0"/>
                      <a:pt x="119" y="25"/>
                      <a:pt x="119" y="55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25" name="Google Shape;125;p19"/>
            <p:cNvGrpSpPr/>
            <p:nvPr/>
          </p:nvGrpSpPr>
          <p:grpSpPr>
            <a:xfrm>
              <a:off x="3129624" y="3181974"/>
              <a:ext cx="998108" cy="998107"/>
              <a:chOff x="2308234" y="2547794"/>
              <a:chExt cx="898800" cy="898800"/>
            </a:xfrm>
          </p:grpSpPr>
          <p:sp>
            <p:nvSpPr>
              <p:cNvPr id="126" name="Google Shape;126;p19"/>
              <p:cNvSpPr/>
              <p:nvPr/>
            </p:nvSpPr>
            <p:spPr>
              <a:xfrm rot="-2700000">
                <a:off x="2438400" y="2680880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27" name="Google Shape;127;p19"/>
              <p:cNvGrpSpPr/>
              <p:nvPr/>
            </p:nvGrpSpPr>
            <p:grpSpPr>
              <a:xfrm>
                <a:off x="2565879" y="2816091"/>
                <a:ext cx="383510" cy="362204"/>
                <a:chOff x="5530851" y="1866899"/>
                <a:chExt cx="285750" cy="269875"/>
              </a:xfrm>
            </p:grpSpPr>
            <p:sp>
              <p:nvSpPr>
                <p:cNvPr id="128" name="Google Shape;128;p19"/>
                <p:cNvSpPr/>
                <p:nvPr/>
              </p:nvSpPr>
              <p:spPr>
                <a:xfrm>
                  <a:off x="5661026" y="1912936"/>
                  <a:ext cx="68263" cy="6826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9" name="Google Shape;129;p19"/>
                <p:cNvSpPr/>
                <p:nvPr/>
              </p:nvSpPr>
              <p:spPr>
                <a:xfrm>
                  <a:off x="5530851" y="1866899"/>
                  <a:ext cx="285750" cy="269875"/>
                </a:xfrm>
                <a:custGeom>
                  <a:rect b="b" l="l" r="r" t="t"/>
                  <a:pathLst>
                    <a:path extrusionOk="0" h="118" w="125">
                      <a:moveTo>
                        <a:pt x="100" y="75"/>
                      </a:moveTo>
                      <a:cubicBezTo>
                        <a:pt x="99" y="75"/>
                        <a:pt x="98" y="76"/>
                        <a:pt x="97" y="77"/>
                      </a:cubicBezTo>
                      <a:cubicBezTo>
                        <a:pt x="97" y="77"/>
                        <a:pt x="97" y="77"/>
                        <a:pt x="96" y="77"/>
                      </a:cubicBezTo>
                      <a:cubicBezTo>
                        <a:pt x="90" y="57"/>
                        <a:pt x="90" y="57"/>
                        <a:pt x="90" y="57"/>
                      </a:cubicBezTo>
                      <a:cubicBezTo>
                        <a:pt x="89" y="55"/>
                        <a:pt x="86" y="53"/>
                        <a:pt x="84" y="53"/>
                      </a:cubicBezTo>
                      <a:cubicBezTo>
                        <a:pt x="83" y="53"/>
                        <a:pt x="83" y="53"/>
                        <a:pt x="82" y="53"/>
                      </a:cubicBezTo>
                      <a:cubicBezTo>
                        <a:pt x="60" y="53"/>
                        <a:pt x="60" y="53"/>
                        <a:pt x="60" y="53"/>
                      </a:cubicBezTo>
                      <a:cubicBezTo>
                        <a:pt x="58" y="53"/>
                        <a:pt x="55" y="55"/>
                        <a:pt x="55" y="57"/>
                      </a:cubicBezTo>
                      <a:cubicBezTo>
                        <a:pt x="48" y="76"/>
                        <a:pt x="48" y="76"/>
                        <a:pt x="48" y="76"/>
                      </a:cubicBezTo>
                      <a:cubicBezTo>
                        <a:pt x="48" y="77"/>
                        <a:pt x="48" y="77"/>
                        <a:pt x="47" y="76"/>
                      </a:cubicBezTo>
                      <a:cubicBezTo>
                        <a:pt x="47" y="76"/>
                        <a:pt x="46" y="75"/>
                        <a:pt x="46" y="75"/>
                      </a:cubicBezTo>
                      <a:cubicBezTo>
                        <a:pt x="31" y="60"/>
                        <a:pt x="31" y="35"/>
                        <a:pt x="46" y="20"/>
                      </a:cubicBezTo>
                      <a:cubicBezTo>
                        <a:pt x="53" y="13"/>
                        <a:pt x="62" y="9"/>
                        <a:pt x="73" y="9"/>
                      </a:cubicBezTo>
                      <a:cubicBezTo>
                        <a:pt x="83" y="9"/>
                        <a:pt x="93" y="13"/>
                        <a:pt x="100" y="20"/>
                      </a:cubicBezTo>
                      <a:cubicBezTo>
                        <a:pt x="107" y="28"/>
                        <a:pt x="111" y="37"/>
                        <a:pt x="111" y="48"/>
                      </a:cubicBezTo>
                      <a:cubicBezTo>
                        <a:pt x="111" y="58"/>
                        <a:pt x="107" y="67"/>
                        <a:pt x="100" y="75"/>
                      </a:cubicBezTo>
                      <a:moveTo>
                        <a:pt x="78" y="78"/>
                      </a:moveTo>
                      <a:cubicBezTo>
                        <a:pt x="73" y="83"/>
                        <a:pt x="73" y="83"/>
                        <a:pt x="73" y="83"/>
                      </a:cubicBezTo>
                      <a:cubicBezTo>
                        <a:pt x="73" y="83"/>
                        <a:pt x="72" y="83"/>
                        <a:pt x="71" y="83"/>
                      </a:cubicBezTo>
                      <a:cubicBezTo>
                        <a:pt x="66" y="78"/>
                        <a:pt x="66" y="78"/>
                        <a:pt x="66" y="78"/>
                      </a:cubicBezTo>
                      <a:cubicBezTo>
                        <a:pt x="66" y="78"/>
                        <a:pt x="65" y="77"/>
                        <a:pt x="66" y="76"/>
                      </a:cubicBezTo>
                      <a:cubicBezTo>
                        <a:pt x="66" y="76"/>
                        <a:pt x="68" y="66"/>
                        <a:pt x="68" y="63"/>
                      </a:cubicBezTo>
                      <a:cubicBezTo>
                        <a:pt x="68" y="63"/>
                        <a:pt x="68" y="60"/>
                        <a:pt x="68" y="60"/>
                      </a:cubicBezTo>
                      <a:cubicBezTo>
                        <a:pt x="68" y="60"/>
                        <a:pt x="69" y="59"/>
                        <a:pt x="69" y="59"/>
                      </a:cubicBezTo>
                      <a:cubicBezTo>
                        <a:pt x="75" y="59"/>
                        <a:pt x="75" y="59"/>
                        <a:pt x="75" y="59"/>
                      </a:cubicBezTo>
                      <a:cubicBezTo>
                        <a:pt x="76" y="59"/>
                        <a:pt x="76" y="60"/>
                        <a:pt x="76" y="60"/>
                      </a:cubicBezTo>
                      <a:cubicBezTo>
                        <a:pt x="76" y="60"/>
                        <a:pt x="76" y="63"/>
                        <a:pt x="76" y="63"/>
                      </a:cubicBezTo>
                      <a:cubicBezTo>
                        <a:pt x="77" y="66"/>
                        <a:pt x="79" y="76"/>
                        <a:pt x="79" y="76"/>
                      </a:cubicBezTo>
                      <a:cubicBezTo>
                        <a:pt x="79" y="77"/>
                        <a:pt x="79" y="78"/>
                        <a:pt x="78" y="78"/>
                      </a:cubicBezTo>
                      <a:moveTo>
                        <a:pt x="106" y="14"/>
                      </a:moveTo>
                      <a:cubicBezTo>
                        <a:pt x="97" y="5"/>
                        <a:pt x="85" y="0"/>
                        <a:pt x="73" y="0"/>
                      </a:cubicBezTo>
                      <a:cubicBezTo>
                        <a:pt x="60" y="0"/>
                        <a:pt x="48" y="5"/>
                        <a:pt x="39" y="14"/>
                      </a:cubicBezTo>
                      <a:cubicBezTo>
                        <a:pt x="31" y="21"/>
                        <a:pt x="26" y="31"/>
                        <a:pt x="25" y="42"/>
                      </a:cubicBezTo>
                      <a:cubicBezTo>
                        <a:pt x="24" y="52"/>
                        <a:pt x="26" y="62"/>
                        <a:pt x="32" y="71"/>
                      </a:cubicBezTo>
                      <a:cubicBezTo>
                        <a:pt x="32" y="73"/>
                        <a:pt x="33" y="75"/>
                        <a:pt x="31" y="76"/>
                      </a:cubicBezTo>
                      <a:cubicBezTo>
                        <a:pt x="6" y="101"/>
                        <a:pt x="6" y="101"/>
                        <a:pt x="6" y="101"/>
                      </a:cubicBezTo>
                      <a:cubicBezTo>
                        <a:pt x="2" y="105"/>
                        <a:pt x="0" y="111"/>
                        <a:pt x="4" y="115"/>
                      </a:cubicBezTo>
                      <a:cubicBezTo>
                        <a:pt x="5" y="116"/>
                        <a:pt x="5" y="116"/>
                        <a:pt x="5" y="116"/>
                      </a:cubicBezTo>
                      <a:cubicBezTo>
                        <a:pt x="6" y="117"/>
                        <a:pt x="8" y="118"/>
                        <a:pt x="10" y="118"/>
                      </a:cubicBezTo>
                      <a:cubicBezTo>
                        <a:pt x="13" y="118"/>
                        <a:pt x="16" y="117"/>
                        <a:pt x="19" y="114"/>
                      </a:cubicBezTo>
                      <a:cubicBezTo>
                        <a:pt x="44" y="89"/>
                        <a:pt x="44" y="89"/>
                        <a:pt x="44" y="89"/>
                      </a:cubicBezTo>
                      <a:cubicBezTo>
                        <a:pt x="44" y="89"/>
                        <a:pt x="44" y="89"/>
                        <a:pt x="44" y="89"/>
                      </a:cubicBezTo>
                      <a:cubicBezTo>
                        <a:pt x="45" y="88"/>
                        <a:pt x="46" y="88"/>
                        <a:pt x="47" y="88"/>
                      </a:cubicBezTo>
                      <a:cubicBezTo>
                        <a:pt x="48" y="88"/>
                        <a:pt x="49" y="88"/>
                        <a:pt x="49" y="88"/>
                      </a:cubicBezTo>
                      <a:cubicBezTo>
                        <a:pt x="51" y="90"/>
                        <a:pt x="52" y="90"/>
                        <a:pt x="54" y="91"/>
                      </a:cubicBezTo>
                      <a:cubicBezTo>
                        <a:pt x="55" y="92"/>
                        <a:pt x="56" y="92"/>
                        <a:pt x="57" y="92"/>
                      </a:cubicBezTo>
                      <a:cubicBezTo>
                        <a:pt x="58" y="93"/>
                        <a:pt x="59" y="93"/>
                        <a:pt x="61" y="94"/>
                      </a:cubicBezTo>
                      <a:cubicBezTo>
                        <a:pt x="65" y="95"/>
                        <a:pt x="69" y="95"/>
                        <a:pt x="73" y="95"/>
                      </a:cubicBezTo>
                      <a:cubicBezTo>
                        <a:pt x="78" y="95"/>
                        <a:pt x="83" y="94"/>
                        <a:pt x="88" y="93"/>
                      </a:cubicBezTo>
                      <a:cubicBezTo>
                        <a:pt x="89" y="93"/>
                        <a:pt x="89" y="92"/>
                        <a:pt x="90" y="92"/>
                      </a:cubicBezTo>
                      <a:cubicBezTo>
                        <a:pt x="94" y="91"/>
                        <a:pt x="97" y="89"/>
                        <a:pt x="100" y="87"/>
                      </a:cubicBezTo>
                      <a:cubicBezTo>
                        <a:pt x="102" y="85"/>
                        <a:pt x="104" y="83"/>
                        <a:pt x="106" y="81"/>
                      </a:cubicBezTo>
                      <a:cubicBezTo>
                        <a:pt x="125" y="63"/>
                        <a:pt x="125" y="32"/>
                        <a:pt x="106" y="1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30" name="Google Shape;130;p19"/>
            <p:cNvGrpSpPr/>
            <p:nvPr/>
          </p:nvGrpSpPr>
          <p:grpSpPr>
            <a:xfrm>
              <a:off x="8061978" y="4727486"/>
              <a:ext cx="1002694" cy="1002694"/>
              <a:chOff x="6011098" y="3778098"/>
              <a:chExt cx="902933" cy="902933"/>
            </a:xfrm>
          </p:grpSpPr>
          <p:sp>
            <p:nvSpPr>
              <p:cNvPr id="131" name="Google Shape;131;p19"/>
              <p:cNvSpPr/>
              <p:nvPr/>
            </p:nvSpPr>
            <p:spPr>
              <a:xfrm rot="-2700000">
                <a:off x="6143330" y="3910329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32" name="Google Shape;132;p19"/>
              <p:cNvSpPr/>
              <p:nvPr/>
            </p:nvSpPr>
            <p:spPr>
              <a:xfrm>
                <a:off x="6260925" y="4076910"/>
                <a:ext cx="403280" cy="305308"/>
              </a:xfrm>
              <a:custGeom>
                <a:rect b="b" l="l" r="r" t="t"/>
                <a:pathLst>
                  <a:path extrusionOk="0" h="93" w="122">
                    <a:moveTo>
                      <a:pt x="68" y="25"/>
                    </a:moveTo>
                    <a:cubicBezTo>
                      <a:pt x="59" y="14"/>
                      <a:pt x="59" y="14"/>
                      <a:pt x="59" y="14"/>
                    </a:cubicBezTo>
                    <a:cubicBezTo>
                      <a:pt x="50" y="25"/>
                      <a:pt x="50" y="25"/>
                      <a:pt x="50" y="25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55" y="37"/>
                      <a:pt x="55" y="37"/>
                      <a:pt x="55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8" y="25"/>
                      <a:pt x="68" y="25"/>
                      <a:pt x="68" y="25"/>
                    </a:cubicBezTo>
                    <a:moveTo>
                      <a:pt x="84" y="8"/>
                    </a:moveTo>
                    <a:cubicBezTo>
                      <a:pt x="84" y="37"/>
                      <a:pt x="84" y="37"/>
                      <a:pt x="84" y="37"/>
                    </a:cubicBezTo>
                    <a:cubicBezTo>
                      <a:pt x="84" y="42"/>
                      <a:pt x="81" y="45"/>
                      <a:pt x="76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39" y="45"/>
                      <a:pt x="35" y="42"/>
                      <a:pt x="35" y="37"/>
                    </a:cubicBezTo>
                    <a:cubicBezTo>
                      <a:pt x="35" y="8"/>
                      <a:pt x="35" y="8"/>
                      <a:pt x="35" y="8"/>
                    </a:cubicBezTo>
                    <a:cubicBezTo>
                      <a:pt x="35" y="4"/>
                      <a:pt x="39" y="0"/>
                      <a:pt x="44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6"/>
                      <a:pt x="57" y="6"/>
                      <a:pt x="57" y="6"/>
                    </a:cubicBezTo>
                    <a:cubicBezTo>
                      <a:pt x="63" y="6"/>
                      <a:pt x="63" y="6"/>
                      <a:pt x="63" y="6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81" y="0"/>
                      <a:pt x="84" y="4"/>
                      <a:pt x="84" y="8"/>
                    </a:cubicBezTo>
                    <a:moveTo>
                      <a:pt x="32" y="58"/>
                    </a:moveTo>
                    <a:cubicBezTo>
                      <a:pt x="34" y="58"/>
                      <a:pt x="35" y="56"/>
                      <a:pt x="35" y="54"/>
                    </a:cubicBezTo>
                    <a:cubicBezTo>
                      <a:pt x="33" y="52"/>
                      <a:pt x="26" y="46"/>
                      <a:pt x="22" y="44"/>
                    </a:cubicBezTo>
                    <a:cubicBezTo>
                      <a:pt x="19" y="43"/>
                      <a:pt x="18" y="46"/>
                      <a:pt x="18" y="46"/>
                    </a:cubicBezTo>
                    <a:cubicBezTo>
                      <a:pt x="18" y="46"/>
                      <a:pt x="31" y="57"/>
                      <a:pt x="32" y="58"/>
                    </a:cubicBezTo>
                    <a:moveTo>
                      <a:pt x="29" y="65"/>
                    </a:moveTo>
                    <a:cubicBezTo>
                      <a:pt x="31" y="64"/>
                      <a:pt x="32" y="62"/>
                      <a:pt x="32" y="61"/>
                    </a:cubicBezTo>
                    <a:cubicBezTo>
                      <a:pt x="30" y="59"/>
                      <a:pt x="19" y="49"/>
                      <a:pt x="15" y="48"/>
                    </a:cubicBezTo>
                    <a:cubicBezTo>
                      <a:pt x="12" y="46"/>
                      <a:pt x="11" y="49"/>
                      <a:pt x="11" y="49"/>
                    </a:cubicBezTo>
                    <a:cubicBezTo>
                      <a:pt x="11" y="49"/>
                      <a:pt x="28" y="63"/>
                      <a:pt x="29" y="65"/>
                    </a:cubicBezTo>
                    <a:moveTo>
                      <a:pt x="98" y="54"/>
                    </a:moveTo>
                    <a:cubicBezTo>
                      <a:pt x="96" y="53"/>
                      <a:pt x="90" y="51"/>
                      <a:pt x="84" y="51"/>
                    </a:cubicBezTo>
                    <a:cubicBezTo>
                      <a:pt x="75" y="51"/>
                      <a:pt x="66" y="57"/>
                      <a:pt x="66" y="57"/>
                    </a:cubicBezTo>
                    <a:cubicBezTo>
                      <a:pt x="43" y="57"/>
                      <a:pt x="43" y="57"/>
                      <a:pt x="43" y="57"/>
                    </a:cubicBezTo>
                    <a:cubicBezTo>
                      <a:pt x="40" y="57"/>
                      <a:pt x="33" y="59"/>
                      <a:pt x="33" y="67"/>
                    </a:cubicBezTo>
                    <a:cubicBezTo>
                      <a:pt x="33" y="73"/>
                      <a:pt x="39" y="76"/>
                      <a:pt x="43" y="76"/>
                    </a:cubicBezTo>
                    <a:cubicBezTo>
                      <a:pt x="70" y="76"/>
                      <a:pt x="70" y="76"/>
                      <a:pt x="70" y="76"/>
                    </a:cubicBezTo>
                    <a:cubicBezTo>
                      <a:pt x="72" y="76"/>
                      <a:pt x="74" y="79"/>
                      <a:pt x="74" y="79"/>
                    </a:cubicBezTo>
                    <a:cubicBezTo>
                      <a:pt x="42" y="79"/>
                      <a:pt x="42" y="79"/>
                      <a:pt x="42" y="79"/>
                    </a:cubicBezTo>
                    <a:cubicBezTo>
                      <a:pt x="37" y="79"/>
                      <a:pt x="31" y="75"/>
                      <a:pt x="30" y="71"/>
                    </a:cubicBezTo>
                    <a:cubicBezTo>
                      <a:pt x="24" y="66"/>
                      <a:pt x="15" y="57"/>
                      <a:pt x="11" y="53"/>
                    </a:cubicBezTo>
                    <a:cubicBezTo>
                      <a:pt x="7" y="48"/>
                      <a:pt x="0" y="53"/>
                      <a:pt x="4" y="60"/>
                    </a:cubicBezTo>
                    <a:cubicBezTo>
                      <a:pt x="7" y="63"/>
                      <a:pt x="15" y="72"/>
                      <a:pt x="24" y="81"/>
                    </a:cubicBezTo>
                    <a:cubicBezTo>
                      <a:pt x="33" y="90"/>
                      <a:pt x="48" y="93"/>
                      <a:pt x="60" y="93"/>
                    </a:cubicBezTo>
                    <a:cubicBezTo>
                      <a:pt x="73" y="93"/>
                      <a:pt x="86" y="86"/>
                      <a:pt x="98" y="84"/>
                    </a:cubicBezTo>
                    <a:cubicBezTo>
                      <a:pt x="99" y="84"/>
                      <a:pt x="99" y="83"/>
                      <a:pt x="99" y="82"/>
                    </a:cubicBezTo>
                    <a:cubicBezTo>
                      <a:pt x="99" y="56"/>
                      <a:pt x="99" y="56"/>
                      <a:pt x="99" y="56"/>
                    </a:cubicBezTo>
                    <a:cubicBezTo>
                      <a:pt x="99" y="55"/>
                      <a:pt x="99" y="55"/>
                      <a:pt x="98" y="54"/>
                    </a:cubicBezTo>
                    <a:moveTo>
                      <a:pt x="119" y="90"/>
                    </a:moveTo>
                    <a:cubicBezTo>
                      <a:pt x="107" y="90"/>
                      <a:pt x="107" y="90"/>
                      <a:pt x="107" y="90"/>
                    </a:cubicBezTo>
                    <a:cubicBezTo>
                      <a:pt x="105" y="90"/>
                      <a:pt x="104" y="89"/>
                      <a:pt x="104" y="87"/>
                    </a:cubicBezTo>
                    <a:cubicBezTo>
                      <a:pt x="104" y="49"/>
                      <a:pt x="104" y="49"/>
                      <a:pt x="104" y="49"/>
                    </a:cubicBezTo>
                    <a:cubicBezTo>
                      <a:pt x="104" y="48"/>
                      <a:pt x="105" y="46"/>
                      <a:pt x="107" y="46"/>
                    </a:cubicBezTo>
                    <a:cubicBezTo>
                      <a:pt x="119" y="46"/>
                      <a:pt x="119" y="46"/>
                      <a:pt x="119" y="46"/>
                    </a:cubicBezTo>
                    <a:cubicBezTo>
                      <a:pt x="120" y="46"/>
                      <a:pt x="122" y="48"/>
                      <a:pt x="122" y="49"/>
                    </a:cubicBezTo>
                    <a:cubicBezTo>
                      <a:pt x="122" y="87"/>
                      <a:pt x="122" y="87"/>
                      <a:pt x="122" y="87"/>
                    </a:cubicBezTo>
                    <a:cubicBezTo>
                      <a:pt x="122" y="89"/>
                      <a:pt x="120" y="90"/>
                      <a:pt x="119" y="9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33" name="Google Shape;133;p19"/>
            <p:cNvGrpSpPr/>
            <p:nvPr/>
          </p:nvGrpSpPr>
          <p:grpSpPr>
            <a:xfrm>
              <a:off x="3129624" y="4729780"/>
              <a:ext cx="998108" cy="998107"/>
              <a:chOff x="2308234" y="3773161"/>
              <a:chExt cx="898800" cy="898800"/>
            </a:xfrm>
          </p:grpSpPr>
          <p:sp>
            <p:nvSpPr>
              <p:cNvPr id="134" name="Google Shape;134;p19"/>
              <p:cNvSpPr/>
              <p:nvPr/>
            </p:nvSpPr>
            <p:spPr>
              <a:xfrm rot="-2700000">
                <a:off x="2438400" y="3906247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35" name="Google Shape;135;p19"/>
              <p:cNvGrpSpPr/>
              <p:nvPr/>
            </p:nvGrpSpPr>
            <p:grpSpPr>
              <a:xfrm>
                <a:off x="2598452" y="4071806"/>
                <a:ext cx="318371" cy="301515"/>
                <a:chOff x="5133976" y="846136"/>
                <a:chExt cx="269875" cy="255588"/>
              </a:xfrm>
            </p:grpSpPr>
            <p:sp>
              <p:nvSpPr>
                <p:cNvPr id="136" name="Google Shape;136;p19"/>
                <p:cNvSpPr/>
                <p:nvPr/>
              </p:nvSpPr>
              <p:spPr>
                <a:xfrm>
                  <a:off x="5191126" y="995361"/>
                  <a:ext cx="34925" cy="39688"/>
                </a:xfrm>
                <a:custGeom>
                  <a:rect b="b" l="l" r="r" t="t"/>
                  <a:pathLst>
                    <a:path extrusionOk="0" h="17" w="15">
                      <a:moveTo>
                        <a:pt x="12" y="0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0" y="1"/>
                        <a:pt x="0" y="3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6"/>
                        <a:pt x="2" y="17"/>
                        <a:pt x="3" y="17"/>
                      </a:cubicBezTo>
                      <a:cubicBezTo>
                        <a:pt x="12" y="17"/>
                        <a:pt x="12" y="17"/>
                        <a:pt x="12" y="17"/>
                      </a:cubicBezTo>
                      <a:cubicBezTo>
                        <a:pt x="14" y="17"/>
                        <a:pt x="15" y="16"/>
                        <a:pt x="15" y="14"/>
                      </a:cubicBezTo>
                      <a:cubicBezTo>
                        <a:pt x="15" y="3"/>
                        <a:pt x="15" y="3"/>
                        <a:pt x="15" y="3"/>
                      </a:cubicBezTo>
                      <a:cubicBezTo>
                        <a:pt x="15" y="1"/>
                        <a:pt x="14" y="0"/>
                        <a:pt x="12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7" name="Google Shape;137;p19"/>
                <p:cNvSpPr/>
                <p:nvPr/>
              </p:nvSpPr>
              <p:spPr>
                <a:xfrm>
                  <a:off x="5308601" y="1052511"/>
                  <a:ext cx="74613" cy="4763"/>
                </a:xfrm>
                <a:custGeom>
                  <a:rect b="b" l="l" r="r" t="t"/>
                  <a:pathLst>
                    <a:path extrusionOk="0" h="2" w="33">
                      <a:moveTo>
                        <a:pt x="33" y="1"/>
                      </a:moveTo>
                      <a:cubicBezTo>
                        <a:pt x="33" y="2"/>
                        <a:pt x="32" y="2"/>
                        <a:pt x="32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0" y="2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32" y="0"/>
                        <a:pt x="32" y="0"/>
                        <a:pt x="32" y="0"/>
                      </a:cubicBezTo>
                      <a:cubicBezTo>
                        <a:pt x="32" y="0"/>
                        <a:pt x="33" y="0"/>
                        <a:pt x="3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8" name="Google Shape;138;p19"/>
                <p:cNvSpPr/>
                <p:nvPr/>
              </p:nvSpPr>
              <p:spPr>
                <a:xfrm>
                  <a:off x="5308601" y="993773"/>
                  <a:ext cx="31750" cy="6350"/>
                </a:xfrm>
                <a:custGeom>
                  <a:rect b="b" l="l" r="r" t="t"/>
                  <a:pathLst>
                    <a:path extrusionOk="0" h="3" w="14">
                      <a:moveTo>
                        <a:pt x="14" y="2"/>
                      </a:moveTo>
                      <a:cubicBezTo>
                        <a:pt x="14" y="3"/>
                        <a:pt x="14" y="3"/>
                        <a:pt x="13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3"/>
                        <a:pt x="0" y="3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4" y="0"/>
                        <a:pt x="14" y="1"/>
                        <a:pt x="14" y="1"/>
                      </a:cubicBezTo>
                      <a:lnTo>
                        <a:pt x="14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9" name="Google Shape;139;p19"/>
                <p:cNvSpPr/>
                <p:nvPr/>
              </p:nvSpPr>
              <p:spPr>
                <a:xfrm>
                  <a:off x="5351463" y="1071561"/>
                  <a:ext cx="30163" cy="6350"/>
                </a:xfrm>
                <a:custGeom>
                  <a:rect b="b" l="l" r="r" t="t"/>
                  <a:pathLst>
                    <a:path extrusionOk="0" h="3" w="13">
                      <a:moveTo>
                        <a:pt x="13" y="2"/>
                      </a:moveTo>
                      <a:cubicBezTo>
                        <a:pt x="13" y="2"/>
                        <a:pt x="13" y="3"/>
                        <a:pt x="13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0" y="3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1"/>
                        <a:pt x="13" y="1"/>
                      </a:cubicBezTo>
                      <a:lnTo>
                        <a:pt x="13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0" name="Google Shape;140;p19"/>
                <p:cNvSpPr/>
                <p:nvPr/>
              </p:nvSpPr>
              <p:spPr>
                <a:xfrm>
                  <a:off x="5308601" y="1014411"/>
                  <a:ext cx="44450" cy="4763"/>
                </a:xfrm>
                <a:custGeom>
                  <a:rect b="b" l="l" r="r" t="t"/>
                  <a:pathLst>
                    <a:path extrusionOk="0" h="2" w="20">
                      <a:moveTo>
                        <a:pt x="20" y="1"/>
                      </a:moveTo>
                      <a:cubicBezTo>
                        <a:pt x="20" y="2"/>
                        <a:pt x="20" y="2"/>
                        <a:pt x="19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0" y="2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20" y="0"/>
                        <a:pt x="20" y="0"/>
                        <a:pt x="2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1" name="Google Shape;141;p19"/>
                <p:cNvSpPr/>
                <p:nvPr/>
              </p:nvSpPr>
              <p:spPr>
                <a:xfrm>
                  <a:off x="5308601" y="1031873"/>
                  <a:ext cx="74613" cy="7938"/>
                </a:xfrm>
                <a:custGeom>
                  <a:rect b="b" l="l" r="r" t="t"/>
                  <a:pathLst>
                    <a:path extrusionOk="0" h="3" w="33">
                      <a:moveTo>
                        <a:pt x="33" y="2"/>
                      </a:moveTo>
                      <a:cubicBezTo>
                        <a:pt x="33" y="2"/>
                        <a:pt x="32" y="3"/>
                        <a:pt x="32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3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32" y="0"/>
                        <a:pt x="32" y="0"/>
                        <a:pt x="32" y="0"/>
                      </a:cubicBezTo>
                      <a:cubicBezTo>
                        <a:pt x="32" y="0"/>
                        <a:pt x="33" y="1"/>
                        <a:pt x="33" y="1"/>
                      </a:cubicBezTo>
                      <a:lnTo>
                        <a:pt x="33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2" name="Google Shape;142;p19"/>
                <p:cNvSpPr/>
                <p:nvPr/>
              </p:nvSpPr>
              <p:spPr>
                <a:xfrm>
                  <a:off x="5287963" y="963611"/>
                  <a:ext cx="115888" cy="138113"/>
                </a:xfrm>
                <a:custGeom>
                  <a:rect b="b" l="l" r="r" t="t"/>
                  <a:pathLst>
                    <a:path extrusionOk="0" h="60" w="51">
                      <a:moveTo>
                        <a:pt x="47" y="58"/>
                      </a:moveTo>
                      <a:cubicBezTo>
                        <a:pt x="3" y="58"/>
                        <a:pt x="3" y="58"/>
                        <a:pt x="3" y="58"/>
                      </a:cubicBezTo>
                      <a:cubicBezTo>
                        <a:pt x="3" y="58"/>
                        <a:pt x="3" y="58"/>
                        <a:pt x="3" y="57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3" y="4"/>
                        <a:pt x="3" y="3"/>
                        <a:pt x="4" y="3"/>
                      </a:cubicBezTo>
                      <a:cubicBezTo>
                        <a:pt x="28" y="3"/>
                        <a:pt x="28" y="3"/>
                        <a:pt x="28" y="3"/>
                      </a:cubicBezTo>
                      <a:cubicBezTo>
                        <a:pt x="29" y="3"/>
                        <a:pt x="29" y="3"/>
                        <a:pt x="29" y="5"/>
                      </a:cubicBezTo>
                      <a:cubicBezTo>
                        <a:pt x="29" y="16"/>
                        <a:pt x="29" y="16"/>
                        <a:pt x="29" y="16"/>
                      </a:cubicBezTo>
                      <a:cubicBezTo>
                        <a:pt x="29" y="18"/>
                        <a:pt x="31" y="20"/>
                        <a:pt x="33" y="20"/>
                      </a:cubicBezTo>
                      <a:cubicBezTo>
                        <a:pt x="48" y="20"/>
                        <a:pt x="48" y="20"/>
                        <a:pt x="48" y="20"/>
                      </a:cubicBezTo>
                      <a:cubicBezTo>
                        <a:pt x="48" y="20"/>
                        <a:pt x="48" y="20"/>
                        <a:pt x="48" y="21"/>
                      </a:cubicBezTo>
                      <a:cubicBezTo>
                        <a:pt x="48" y="57"/>
                        <a:pt x="48" y="57"/>
                        <a:pt x="48" y="57"/>
                      </a:cubicBezTo>
                      <a:cubicBezTo>
                        <a:pt x="48" y="57"/>
                        <a:pt x="48" y="58"/>
                        <a:pt x="47" y="58"/>
                      </a:cubicBezTo>
                      <a:moveTo>
                        <a:pt x="32" y="6"/>
                      </a:moveTo>
                      <a:cubicBezTo>
                        <a:pt x="32" y="5"/>
                        <a:pt x="33" y="6"/>
                        <a:pt x="33" y="6"/>
                      </a:cubicBezTo>
                      <a:cubicBezTo>
                        <a:pt x="45" y="16"/>
                        <a:pt x="45" y="16"/>
                        <a:pt x="45" y="16"/>
                      </a:cubicBezTo>
                      <a:cubicBezTo>
                        <a:pt x="45" y="16"/>
                        <a:pt x="46" y="17"/>
                        <a:pt x="45" y="17"/>
                      </a:cubicBezTo>
                      <a:cubicBezTo>
                        <a:pt x="33" y="17"/>
                        <a:pt x="33" y="17"/>
                        <a:pt x="33" y="17"/>
                      </a:cubicBezTo>
                      <a:cubicBezTo>
                        <a:pt x="33" y="17"/>
                        <a:pt x="32" y="17"/>
                        <a:pt x="32" y="16"/>
                      </a:cubicBezTo>
                      <a:lnTo>
                        <a:pt x="32" y="6"/>
                      </a:lnTo>
                      <a:close/>
                      <a:moveTo>
                        <a:pt x="49" y="15"/>
                      </a:moveTo>
                      <a:cubicBezTo>
                        <a:pt x="33" y="2"/>
                        <a:pt x="33" y="2"/>
                        <a:pt x="33" y="2"/>
                      </a:cubicBezTo>
                      <a:cubicBezTo>
                        <a:pt x="32" y="1"/>
                        <a:pt x="30" y="0"/>
                        <a:pt x="28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57"/>
                        <a:pt x="0" y="57"/>
                        <a:pt x="0" y="57"/>
                      </a:cubicBezTo>
                      <a:cubicBezTo>
                        <a:pt x="0" y="60"/>
                        <a:pt x="4" y="60"/>
                        <a:pt x="4" y="60"/>
                      </a:cubicBezTo>
                      <a:cubicBezTo>
                        <a:pt x="47" y="60"/>
                        <a:pt x="47" y="60"/>
                        <a:pt x="47" y="60"/>
                      </a:cubicBezTo>
                      <a:cubicBezTo>
                        <a:pt x="49" y="60"/>
                        <a:pt x="51" y="59"/>
                        <a:pt x="51" y="57"/>
                      </a:cubicBezTo>
                      <a:cubicBezTo>
                        <a:pt x="51" y="20"/>
                        <a:pt x="51" y="20"/>
                        <a:pt x="51" y="20"/>
                      </a:cubicBezTo>
                      <a:cubicBezTo>
                        <a:pt x="51" y="18"/>
                        <a:pt x="50" y="16"/>
                        <a:pt x="49" y="15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3" name="Google Shape;143;p19"/>
                <p:cNvSpPr/>
                <p:nvPr/>
              </p:nvSpPr>
              <p:spPr>
                <a:xfrm>
                  <a:off x="5133976" y="846136"/>
                  <a:ext cx="268288" cy="247650"/>
                </a:xfrm>
                <a:custGeom>
                  <a:rect b="b" l="l" r="r" t="t"/>
                  <a:pathLst>
                    <a:path extrusionOk="0" h="108" w="117">
                      <a:moveTo>
                        <a:pt x="37" y="7"/>
                      </a:move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79" y="7"/>
                        <a:pt x="79" y="7"/>
                        <a:pt x="79" y="7"/>
                      </a:cubicBezTo>
                      <a:cubicBezTo>
                        <a:pt x="79" y="7"/>
                        <a:pt x="80" y="7"/>
                        <a:pt x="80" y="8"/>
                      </a:cubicBezTo>
                      <a:cubicBezTo>
                        <a:pt x="80" y="14"/>
                        <a:pt x="80" y="14"/>
                        <a:pt x="80" y="14"/>
                      </a:cubicBezTo>
                      <a:cubicBezTo>
                        <a:pt x="80" y="14"/>
                        <a:pt x="79" y="14"/>
                        <a:pt x="79" y="14"/>
                      </a:cubicBezTo>
                      <a:cubicBezTo>
                        <a:pt x="37" y="14"/>
                        <a:pt x="37" y="14"/>
                        <a:pt x="37" y="14"/>
                      </a:cubicBezTo>
                      <a:cubicBezTo>
                        <a:pt x="37" y="14"/>
                        <a:pt x="37" y="14"/>
                        <a:pt x="37" y="14"/>
                      </a:cubicBezTo>
                      <a:lnTo>
                        <a:pt x="37" y="7"/>
                      </a:lnTo>
                      <a:close/>
                      <a:moveTo>
                        <a:pt x="61" y="102"/>
                      </a:moveTo>
                      <a:cubicBezTo>
                        <a:pt x="61" y="101"/>
                        <a:pt x="60" y="101"/>
                        <a:pt x="60" y="101"/>
                      </a:cubicBezTo>
                      <a:cubicBezTo>
                        <a:pt x="13" y="101"/>
                        <a:pt x="13" y="101"/>
                        <a:pt x="13" y="101"/>
                      </a:cubicBezTo>
                      <a:cubicBezTo>
                        <a:pt x="11" y="101"/>
                        <a:pt x="10" y="100"/>
                        <a:pt x="10" y="99"/>
                      </a:cubicBezTo>
                      <a:cubicBezTo>
                        <a:pt x="10" y="74"/>
                        <a:pt x="10" y="74"/>
                        <a:pt x="10" y="74"/>
                      </a:cubicBezTo>
                      <a:cubicBezTo>
                        <a:pt x="10" y="74"/>
                        <a:pt x="10" y="73"/>
                        <a:pt x="11" y="73"/>
                      </a:cubicBezTo>
                      <a:cubicBezTo>
                        <a:pt x="17" y="73"/>
                        <a:pt x="17" y="73"/>
                        <a:pt x="17" y="73"/>
                      </a:cubicBezTo>
                      <a:cubicBezTo>
                        <a:pt x="17" y="73"/>
                        <a:pt x="18" y="73"/>
                        <a:pt x="18" y="72"/>
                      </a:cubicBezTo>
                      <a:cubicBezTo>
                        <a:pt x="18" y="66"/>
                        <a:pt x="18" y="66"/>
                        <a:pt x="18" y="66"/>
                      </a:cubicBezTo>
                      <a:cubicBezTo>
                        <a:pt x="18" y="63"/>
                        <a:pt x="18" y="57"/>
                        <a:pt x="24" y="57"/>
                      </a:cubicBezTo>
                      <a:cubicBezTo>
                        <a:pt x="42" y="57"/>
                        <a:pt x="42" y="57"/>
                        <a:pt x="42" y="57"/>
                      </a:cubicBezTo>
                      <a:cubicBezTo>
                        <a:pt x="47" y="57"/>
                        <a:pt x="48" y="63"/>
                        <a:pt x="48" y="66"/>
                      </a:cubicBezTo>
                      <a:cubicBezTo>
                        <a:pt x="48" y="72"/>
                        <a:pt x="48" y="72"/>
                        <a:pt x="48" y="72"/>
                      </a:cubicBezTo>
                      <a:cubicBezTo>
                        <a:pt x="48" y="73"/>
                        <a:pt x="49" y="73"/>
                        <a:pt x="49" y="73"/>
                      </a:cubicBezTo>
                      <a:cubicBezTo>
                        <a:pt x="60" y="73"/>
                        <a:pt x="60" y="73"/>
                        <a:pt x="60" y="73"/>
                      </a:cubicBezTo>
                      <a:cubicBezTo>
                        <a:pt x="61" y="73"/>
                        <a:pt x="61" y="72"/>
                        <a:pt x="61" y="72"/>
                      </a:cubicBezTo>
                      <a:cubicBezTo>
                        <a:pt x="61" y="53"/>
                        <a:pt x="61" y="53"/>
                        <a:pt x="61" y="53"/>
                      </a:cubicBezTo>
                      <a:cubicBezTo>
                        <a:pt x="61" y="48"/>
                        <a:pt x="65" y="45"/>
                        <a:pt x="69" y="45"/>
                      </a:cubicBezTo>
                      <a:cubicBezTo>
                        <a:pt x="96" y="45"/>
                        <a:pt x="96" y="45"/>
                        <a:pt x="96" y="45"/>
                      </a:cubicBezTo>
                      <a:cubicBezTo>
                        <a:pt x="99" y="45"/>
                        <a:pt x="102" y="46"/>
                        <a:pt x="104" y="48"/>
                      </a:cubicBezTo>
                      <a:cubicBezTo>
                        <a:pt x="104" y="48"/>
                        <a:pt x="113" y="55"/>
                        <a:pt x="116" y="58"/>
                      </a:cubicBezTo>
                      <a:cubicBezTo>
                        <a:pt x="116" y="58"/>
                        <a:pt x="117" y="58"/>
                        <a:pt x="117" y="57"/>
                      </a:cubicBezTo>
                      <a:cubicBezTo>
                        <a:pt x="117" y="20"/>
                        <a:pt x="117" y="20"/>
                        <a:pt x="117" y="20"/>
                      </a:cubicBezTo>
                      <a:cubicBezTo>
                        <a:pt x="117" y="17"/>
                        <a:pt x="114" y="14"/>
                        <a:pt x="111" y="14"/>
                      </a:cubicBezTo>
                      <a:cubicBezTo>
                        <a:pt x="87" y="14"/>
                        <a:pt x="87" y="14"/>
                        <a:pt x="87" y="14"/>
                      </a:cubicBezTo>
                      <a:cubicBezTo>
                        <a:pt x="87" y="14"/>
                        <a:pt x="86" y="14"/>
                        <a:pt x="86" y="14"/>
                      </a:cubicBezTo>
                      <a:cubicBezTo>
                        <a:pt x="86" y="7"/>
                        <a:pt x="86" y="7"/>
                        <a:pt x="86" y="7"/>
                      </a:cubicBezTo>
                      <a:cubicBezTo>
                        <a:pt x="86" y="3"/>
                        <a:pt x="83" y="0"/>
                        <a:pt x="80" y="0"/>
                      </a:cubicBez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33" y="0"/>
                        <a:pt x="30" y="3"/>
                        <a:pt x="30" y="7"/>
                      </a:cubicBezTo>
                      <a:cubicBezTo>
                        <a:pt x="30" y="14"/>
                        <a:pt x="30" y="14"/>
                        <a:pt x="30" y="14"/>
                      </a:cubicBezTo>
                      <a:cubicBezTo>
                        <a:pt x="30" y="14"/>
                        <a:pt x="30" y="14"/>
                        <a:pt x="30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2" y="14"/>
                        <a:pt x="0" y="17"/>
                        <a:pt x="0" y="20"/>
                      </a:cubicBezTo>
                      <a:cubicBezTo>
                        <a:pt x="0" y="67"/>
                        <a:pt x="0" y="67"/>
                        <a:pt x="0" y="67"/>
                      </a:cubicBezTo>
                      <a:cubicBezTo>
                        <a:pt x="0" y="70"/>
                        <a:pt x="1" y="71"/>
                        <a:pt x="3" y="72"/>
                      </a:cubicBezTo>
                      <a:cubicBezTo>
                        <a:pt x="3" y="73"/>
                        <a:pt x="4" y="73"/>
                        <a:pt x="4" y="74"/>
                      </a:cubicBezTo>
                      <a:cubicBezTo>
                        <a:pt x="4" y="99"/>
                        <a:pt x="4" y="99"/>
                        <a:pt x="4" y="99"/>
                      </a:cubicBezTo>
                      <a:cubicBezTo>
                        <a:pt x="4" y="104"/>
                        <a:pt x="8" y="108"/>
                        <a:pt x="13" y="108"/>
                      </a:cubicBezTo>
                      <a:cubicBezTo>
                        <a:pt x="61" y="108"/>
                        <a:pt x="61" y="108"/>
                        <a:pt x="61" y="108"/>
                      </a:cubicBezTo>
                      <a:cubicBezTo>
                        <a:pt x="61" y="108"/>
                        <a:pt x="61" y="108"/>
                        <a:pt x="61" y="108"/>
                      </a:cubicBezTo>
                      <a:lnTo>
                        <a:pt x="61" y="10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</p:grpSp>
      <p:grpSp>
        <p:nvGrpSpPr>
          <p:cNvPr id="144" name="Google Shape;144;p19"/>
          <p:cNvGrpSpPr/>
          <p:nvPr/>
        </p:nvGrpSpPr>
        <p:grpSpPr>
          <a:xfrm>
            <a:off x="3774689" y="555793"/>
            <a:ext cx="4642622" cy="839928"/>
            <a:chOff x="3774689" y="555793"/>
            <a:chExt cx="4642622" cy="839928"/>
          </a:xfrm>
        </p:grpSpPr>
        <p:sp>
          <p:nvSpPr>
            <p:cNvPr id="145" name="Google Shape;145;p19"/>
            <p:cNvSpPr txBox="1"/>
            <p:nvPr/>
          </p:nvSpPr>
          <p:spPr>
            <a:xfrm>
              <a:off x="5296744" y="555793"/>
              <a:ext cx="159851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2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Briefing</a:t>
              </a:r>
              <a:endParaRPr b="1" i="0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>
              <a:off x="3774689" y="1087944"/>
              <a:ext cx="46426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We press play on your digital story</a:t>
              </a:r>
              <a:endParaRPr b="0" i="0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702141" y="1692376"/>
            <a:ext cx="2473855" cy="1206319"/>
            <a:chOff x="7692478" y="1678126"/>
            <a:chExt cx="2473855" cy="1206319"/>
          </a:xfrm>
        </p:grpSpPr>
        <p:sp>
          <p:nvSpPr>
            <p:cNvPr id="148" name="Google Shape;148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Tech Startup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0" name="Google Shape;150;p19"/>
          <p:cNvGrpSpPr/>
          <p:nvPr/>
        </p:nvGrpSpPr>
        <p:grpSpPr>
          <a:xfrm>
            <a:off x="702141" y="3209745"/>
            <a:ext cx="2473855" cy="1206319"/>
            <a:chOff x="7692478" y="1678126"/>
            <a:chExt cx="2473855" cy="1206319"/>
          </a:xfrm>
        </p:grpSpPr>
        <p:sp>
          <p:nvSpPr>
            <p:cNvPr id="151" name="Google Shape;151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Public &amp; NGO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3" name="Google Shape;153;p19"/>
          <p:cNvGrpSpPr/>
          <p:nvPr/>
        </p:nvGrpSpPr>
        <p:grpSpPr>
          <a:xfrm>
            <a:off x="702141" y="4753783"/>
            <a:ext cx="2473855" cy="1206319"/>
            <a:chOff x="7692478" y="1678126"/>
            <a:chExt cx="2473855" cy="1206319"/>
          </a:xfrm>
        </p:grpSpPr>
        <p:sp>
          <p:nvSpPr>
            <p:cNvPr id="154" name="Google Shape;154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Education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6" name="Google Shape;156;p19"/>
          <p:cNvGrpSpPr/>
          <p:nvPr/>
        </p:nvGrpSpPr>
        <p:grpSpPr>
          <a:xfrm>
            <a:off x="8996794" y="1660882"/>
            <a:ext cx="2473855" cy="1206319"/>
            <a:chOff x="7692478" y="1678126"/>
            <a:chExt cx="2473855" cy="1206319"/>
          </a:xfrm>
        </p:grpSpPr>
        <p:sp>
          <p:nvSpPr>
            <p:cNvPr id="157" name="Google Shape;157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9" name="Google Shape;159;p19"/>
          <p:cNvGrpSpPr/>
          <p:nvPr/>
        </p:nvGrpSpPr>
        <p:grpSpPr>
          <a:xfrm>
            <a:off x="8996794" y="3178251"/>
            <a:ext cx="2473855" cy="1206319"/>
            <a:chOff x="7692478" y="1678126"/>
            <a:chExt cx="2473855" cy="1206319"/>
          </a:xfrm>
        </p:grpSpPr>
        <p:sp>
          <p:nvSpPr>
            <p:cNvPr id="160" name="Google Shape;160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Fashion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2" name="Google Shape;162;p19"/>
          <p:cNvGrpSpPr/>
          <p:nvPr/>
        </p:nvGrpSpPr>
        <p:grpSpPr>
          <a:xfrm>
            <a:off x="8996794" y="4722289"/>
            <a:ext cx="2473855" cy="1206319"/>
            <a:chOff x="7692478" y="1678126"/>
            <a:chExt cx="2473855" cy="1206319"/>
          </a:xfrm>
        </p:grpSpPr>
        <p:sp>
          <p:nvSpPr>
            <p:cNvPr id="163" name="Google Shape;163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65" name="Google Shape;165;p19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20"/>
          <p:cNvGrpSpPr/>
          <p:nvPr/>
        </p:nvGrpSpPr>
        <p:grpSpPr>
          <a:xfrm>
            <a:off x="1004291" y="1276618"/>
            <a:ext cx="10183418" cy="4868372"/>
            <a:chOff x="1004291" y="1276616"/>
            <a:chExt cx="10183418" cy="4868372"/>
          </a:xfrm>
        </p:grpSpPr>
        <p:grpSp>
          <p:nvGrpSpPr>
            <p:cNvPr id="172" name="Google Shape;172;p20"/>
            <p:cNvGrpSpPr/>
            <p:nvPr/>
          </p:nvGrpSpPr>
          <p:grpSpPr>
            <a:xfrm>
              <a:off x="6561031" y="1276616"/>
              <a:ext cx="4593836" cy="4868372"/>
              <a:chOff x="5755426" y="1377075"/>
              <a:chExt cx="4877701" cy="5169203"/>
            </a:xfrm>
          </p:grpSpPr>
          <p:cxnSp>
            <p:nvCxnSpPr>
              <p:cNvPr id="173" name="Google Shape;173;p20"/>
              <p:cNvCxnSpPr/>
              <p:nvPr/>
            </p:nvCxnSpPr>
            <p:spPr>
              <a:xfrm flipH="1" rot="10800000">
                <a:off x="5964920" y="5593648"/>
                <a:ext cx="4668207" cy="879309"/>
              </a:xfrm>
              <a:prstGeom prst="straightConnector1">
                <a:avLst/>
              </a:prstGeom>
              <a:noFill/>
              <a:ln cap="flat" cmpd="sng" w="12700">
                <a:solidFill>
                  <a:srgbClr val="BFBFBF"/>
                </a:solidFill>
                <a:prstDash val="dash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4" name="Google Shape;174;p20"/>
              <p:cNvCxnSpPr/>
              <p:nvPr/>
            </p:nvCxnSpPr>
            <p:spPr>
              <a:xfrm flipH="1" rot="10800000">
                <a:off x="5875885" y="1377075"/>
                <a:ext cx="2405702" cy="4975425"/>
              </a:xfrm>
              <a:prstGeom prst="straightConnector1">
                <a:avLst/>
              </a:prstGeom>
              <a:noFill/>
              <a:ln cap="flat" cmpd="sng" w="12700">
                <a:solidFill>
                  <a:srgbClr val="BFBFBF"/>
                </a:solidFill>
                <a:prstDash val="dash"/>
                <a:miter lim="800000"/>
                <a:headEnd len="med" w="med" type="none"/>
                <a:tailEnd len="med" w="med" type="none"/>
              </a:ln>
            </p:spPr>
          </p:cxnSp>
          <p:grpSp>
            <p:nvGrpSpPr>
              <p:cNvPr id="175" name="Google Shape;175;p20"/>
              <p:cNvGrpSpPr/>
              <p:nvPr/>
            </p:nvGrpSpPr>
            <p:grpSpPr>
              <a:xfrm>
                <a:off x="5938732" y="4629432"/>
                <a:ext cx="2278204" cy="1770219"/>
                <a:chOff x="25" y="0"/>
                <a:chExt cx="435" cy="338"/>
              </a:xfrm>
            </p:grpSpPr>
            <p:cxnSp>
              <p:nvCxnSpPr>
                <p:cNvPr id="176" name="Google Shape;176;p20"/>
                <p:cNvCxnSpPr/>
                <p:nvPr/>
              </p:nvCxnSpPr>
              <p:spPr>
                <a:xfrm flipH="1" rot="10800000">
                  <a:off x="448" y="0"/>
                  <a:ext cx="12" cy="9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06C74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cxnSp>
              <p:nvCxnSpPr>
                <p:cNvPr id="177" name="Google Shape;177;p20"/>
                <p:cNvCxnSpPr/>
                <p:nvPr/>
              </p:nvCxnSpPr>
              <p:spPr>
                <a:xfrm flipH="1" rot="10800000">
                  <a:off x="25" y="29"/>
                  <a:ext cx="397" cy="309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BFBFBF"/>
                  </a:solidFill>
                  <a:prstDash val="dash"/>
                  <a:miter lim="800000"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78" name="Google Shape;178;p20"/>
              <p:cNvSpPr/>
              <p:nvPr/>
            </p:nvSpPr>
            <p:spPr>
              <a:xfrm>
                <a:off x="5755426" y="6446768"/>
                <a:ext cx="99510" cy="99510"/>
              </a:xfrm>
              <a:custGeom>
                <a:rect b="b" l="l" r="r" t="t"/>
                <a:pathLst>
                  <a:path extrusionOk="0"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79" name="Google Shape;179;p20"/>
            <p:cNvSpPr/>
            <p:nvPr/>
          </p:nvSpPr>
          <p:spPr>
            <a:xfrm>
              <a:off x="8889168" y="1276617"/>
              <a:ext cx="2298541" cy="3980524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6" y="2708"/>
                    <a:pt x="21600" y="12379"/>
                    <a:pt x="21540" y="2160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0" name="Google Shape;180;p20"/>
            <p:cNvSpPr/>
            <p:nvPr/>
          </p:nvSpPr>
          <p:spPr>
            <a:xfrm>
              <a:off x="8494568" y="2065815"/>
              <a:ext cx="1913807" cy="3314636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4" y="2708"/>
                    <a:pt x="21600" y="12379"/>
                    <a:pt x="21540" y="21600"/>
                  </a:cubicBezTo>
                </a:path>
              </a:pathLst>
            </a:custGeom>
            <a:solidFill>
              <a:srgbClr val="EB605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1" name="Google Shape;181;p20"/>
            <p:cNvSpPr/>
            <p:nvPr/>
          </p:nvSpPr>
          <p:spPr>
            <a:xfrm>
              <a:off x="8139428" y="2894474"/>
              <a:ext cx="1534008" cy="2653680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7" y="2709"/>
                    <a:pt x="21600" y="12378"/>
                    <a:pt x="21540" y="2160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2" name="Google Shape;182;p20"/>
            <p:cNvSpPr/>
            <p:nvPr/>
          </p:nvSpPr>
          <p:spPr>
            <a:xfrm>
              <a:off x="7744831" y="3683674"/>
              <a:ext cx="1149273" cy="1987797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5"/>
                  </a:lnTo>
                  <a:lnTo>
                    <a:pt x="109" y="0"/>
                  </a:lnTo>
                  <a:cubicBezTo>
                    <a:pt x="12005" y="2709"/>
                    <a:pt x="21600" y="12380"/>
                    <a:pt x="21540" y="21600"/>
                  </a:cubicBezTo>
                </a:path>
              </a:pathLst>
            </a:custGeom>
            <a:solidFill>
              <a:srgbClr val="EB605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3" name="Google Shape;183;p20"/>
            <p:cNvSpPr/>
            <p:nvPr/>
          </p:nvSpPr>
          <p:spPr>
            <a:xfrm rot="10800000">
              <a:off x="1004291" y="1618954"/>
              <a:ext cx="8007791" cy="815860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4" name="Google Shape;184;p20"/>
            <p:cNvSpPr/>
            <p:nvPr/>
          </p:nvSpPr>
          <p:spPr>
            <a:xfrm rot="10800000">
              <a:off x="1004292" y="2641221"/>
              <a:ext cx="7614970" cy="714354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EB60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5" name="Google Shape;185;p20"/>
            <p:cNvSpPr/>
            <p:nvPr/>
          </p:nvSpPr>
          <p:spPr>
            <a:xfrm rot="10800000">
              <a:off x="1004291" y="3639282"/>
              <a:ext cx="7214595" cy="637052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6" name="Google Shape;186;p20"/>
            <p:cNvSpPr/>
            <p:nvPr/>
          </p:nvSpPr>
          <p:spPr>
            <a:xfrm rot="10800000">
              <a:off x="1004291" y="4604432"/>
              <a:ext cx="6814221" cy="592659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EB60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7" name="Google Shape;187;p20"/>
            <p:cNvSpPr/>
            <p:nvPr/>
          </p:nvSpPr>
          <p:spPr>
            <a:xfrm>
              <a:off x="1549622" y="2068691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40%</a:t>
              </a:r>
              <a:endParaRPr/>
            </a:p>
          </p:txBody>
        </p:sp>
        <p:sp>
          <p:nvSpPr>
            <p:cNvPr id="188" name="Google Shape;188;p20"/>
            <p:cNvSpPr/>
            <p:nvPr/>
          </p:nvSpPr>
          <p:spPr>
            <a:xfrm>
              <a:off x="1549623" y="2994665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30%</a:t>
              </a:r>
              <a:endParaRPr/>
            </a:p>
          </p:txBody>
        </p:sp>
        <p:sp>
          <p:nvSpPr>
            <p:cNvPr id="189" name="Google Shape;189;p20"/>
            <p:cNvSpPr/>
            <p:nvPr/>
          </p:nvSpPr>
          <p:spPr>
            <a:xfrm>
              <a:off x="1549623" y="3911741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20%</a:t>
              </a:r>
              <a:endParaRPr/>
            </a:p>
          </p:txBody>
        </p:sp>
        <p:sp>
          <p:nvSpPr>
            <p:cNvPr id="190" name="Google Shape;190;p20"/>
            <p:cNvSpPr/>
            <p:nvPr/>
          </p:nvSpPr>
          <p:spPr>
            <a:xfrm>
              <a:off x="1549622" y="4841506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10%</a:t>
              </a:r>
              <a:endParaRPr/>
            </a:p>
          </p:txBody>
        </p:sp>
        <p:sp>
          <p:nvSpPr>
            <p:cNvPr id="191" name="Google Shape;191;p20"/>
            <p:cNvSpPr/>
            <p:nvPr/>
          </p:nvSpPr>
          <p:spPr>
            <a:xfrm>
              <a:off x="8089791" y="4505273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1</a:t>
              </a:r>
              <a:endParaRPr/>
            </a:p>
          </p:txBody>
        </p:sp>
        <p:sp>
          <p:nvSpPr>
            <p:cNvPr id="192" name="Google Shape;192;p20"/>
            <p:cNvSpPr/>
            <p:nvPr/>
          </p:nvSpPr>
          <p:spPr>
            <a:xfrm>
              <a:off x="8782568" y="3843132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/>
            </a:p>
          </p:txBody>
        </p:sp>
        <p:sp>
          <p:nvSpPr>
            <p:cNvPr id="193" name="Google Shape;193;p20"/>
            <p:cNvSpPr/>
            <p:nvPr/>
          </p:nvSpPr>
          <p:spPr>
            <a:xfrm>
              <a:off x="9402972" y="3248893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3</a:t>
              </a:r>
              <a:endParaRPr/>
            </a:p>
          </p:txBody>
        </p:sp>
        <p:sp>
          <p:nvSpPr>
            <p:cNvPr id="194" name="Google Shape;194;p20"/>
            <p:cNvSpPr/>
            <p:nvPr/>
          </p:nvSpPr>
          <p:spPr>
            <a:xfrm>
              <a:off x="10023377" y="2641221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4</a:t>
              </a:r>
              <a:endParaRPr/>
            </a:p>
          </p:txBody>
        </p:sp>
      </p:grpSp>
      <p:grpSp>
        <p:nvGrpSpPr>
          <p:cNvPr id="195" name="Google Shape;195;p20"/>
          <p:cNvGrpSpPr/>
          <p:nvPr/>
        </p:nvGrpSpPr>
        <p:grpSpPr>
          <a:xfrm>
            <a:off x="2379315" y="2046767"/>
            <a:ext cx="3573810" cy="947787"/>
            <a:chOff x="7692478" y="1678126"/>
            <a:chExt cx="3573810" cy="947787"/>
          </a:xfrm>
        </p:grpSpPr>
        <p:sp>
          <p:nvSpPr>
            <p:cNvPr id="196" name="Google Shape;196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large income is the best recipe for happiness I ever heard of.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97" name="Google Shape;197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98" name="Google Shape;198;p20"/>
          <p:cNvGrpSpPr/>
          <p:nvPr/>
        </p:nvGrpSpPr>
        <p:grpSpPr>
          <a:xfrm>
            <a:off x="2379315" y="2973895"/>
            <a:ext cx="3573810" cy="947787"/>
            <a:chOff x="7692478" y="1678126"/>
            <a:chExt cx="3573810" cy="947787"/>
          </a:xfrm>
        </p:grpSpPr>
        <p:sp>
          <p:nvSpPr>
            <p:cNvPr id="199" name="Google Shape;199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Genius hath electric power which earth can never tame.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0" name="Google Shape;200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Real Estate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1" name="Google Shape;201;p20"/>
          <p:cNvGrpSpPr/>
          <p:nvPr/>
        </p:nvGrpSpPr>
        <p:grpSpPr>
          <a:xfrm>
            <a:off x="2379315" y="3900945"/>
            <a:ext cx="3573810" cy="689255"/>
            <a:chOff x="7692478" y="1678126"/>
            <a:chExt cx="3573810" cy="689255"/>
          </a:xfrm>
        </p:grpSpPr>
        <p:sp>
          <p:nvSpPr>
            <p:cNvPr id="202" name="Google Shape;202;p20"/>
            <p:cNvSpPr/>
            <p:nvPr/>
          </p:nvSpPr>
          <p:spPr>
            <a:xfrm>
              <a:off x="7692478" y="2030750"/>
              <a:ext cx="3573810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Woe be to him that reads but one book.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Energy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4" name="Google Shape;204;p20"/>
          <p:cNvGrpSpPr/>
          <p:nvPr/>
        </p:nvGrpSpPr>
        <p:grpSpPr>
          <a:xfrm>
            <a:off x="2379315" y="4826416"/>
            <a:ext cx="3573810" cy="947787"/>
            <a:chOff x="7692478" y="1678126"/>
            <a:chExt cx="3573810" cy="947787"/>
          </a:xfrm>
        </p:grpSpPr>
        <p:sp>
          <p:nvSpPr>
            <p:cNvPr id="205" name="Google Shape;205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torn jacket is soon mended; but hard words bruise the heart of a child.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07" name="Google Shape;207;p20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8" name="Google Shape;208;p20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9" name="Google Shape;209;p20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/>
          <p:nvPr/>
        </p:nvSpPr>
        <p:spPr>
          <a:xfrm flipH="1" rot="5400000">
            <a:off x="1524898" y="1123950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6" name="Google Shape;216;p21"/>
          <p:cNvSpPr/>
          <p:nvPr/>
        </p:nvSpPr>
        <p:spPr>
          <a:xfrm rot="-5400000">
            <a:off x="8194898" y="1123950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7" name="Google Shape;217;p21"/>
          <p:cNvSpPr/>
          <p:nvPr/>
        </p:nvSpPr>
        <p:spPr>
          <a:xfrm rot="5400000">
            <a:off x="1524898" y="3631708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8" name="Google Shape;218;p21"/>
          <p:cNvSpPr/>
          <p:nvPr/>
        </p:nvSpPr>
        <p:spPr>
          <a:xfrm flipH="1" rot="-5400000">
            <a:off x="8194898" y="3631708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9" name="Google Shape;219;p21"/>
          <p:cNvSpPr/>
          <p:nvPr/>
        </p:nvSpPr>
        <p:spPr>
          <a:xfrm>
            <a:off x="5540485" y="3042629"/>
            <a:ext cx="1142776" cy="1142776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0" name="Google Shape;220;p21"/>
          <p:cNvSpPr/>
          <p:nvPr/>
        </p:nvSpPr>
        <p:spPr>
          <a:xfrm>
            <a:off x="5791978" y="3365211"/>
            <a:ext cx="639790" cy="497612"/>
          </a:xfrm>
          <a:custGeom>
            <a:rect b="b" l="l" r="r" t="t"/>
            <a:pathLst>
              <a:path extrusionOk="0" h="46" w="57">
                <a:moveTo>
                  <a:pt x="55" y="27"/>
                </a:moveTo>
                <a:cubicBezTo>
                  <a:pt x="55" y="27"/>
                  <a:pt x="54" y="27"/>
                  <a:pt x="54" y="27"/>
                </a:cubicBezTo>
                <a:cubicBezTo>
                  <a:pt x="54" y="27"/>
                  <a:pt x="54" y="27"/>
                  <a:pt x="54" y="27"/>
                </a:cubicBezTo>
                <a:cubicBezTo>
                  <a:pt x="54" y="27"/>
                  <a:pt x="53" y="27"/>
                  <a:pt x="53" y="27"/>
                </a:cubicBezTo>
                <a:cubicBezTo>
                  <a:pt x="28" y="6"/>
                  <a:pt x="28" y="6"/>
                  <a:pt x="28" y="6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3" y="27"/>
                  <a:pt x="3" y="27"/>
                </a:cubicBezTo>
                <a:cubicBezTo>
                  <a:pt x="3" y="27"/>
                  <a:pt x="2" y="27"/>
                  <a:pt x="2" y="27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0" y="23"/>
                </a:cubicBezTo>
                <a:cubicBezTo>
                  <a:pt x="26" y="1"/>
                  <a:pt x="26" y="1"/>
                  <a:pt x="26" y="1"/>
                </a:cubicBezTo>
                <a:cubicBezTo>
                  <a:pt x="27" y="0"/>
                  <a:pt x="30" y="0"/>
                  <a:pt x="31" y="1"/>
                </a:cubicBezTo>
                <a:cubicBezTo>
                  <a:pt x="40" y="8"/>
                  <a:pt x="40" y="8"/>
                  <a:pt x="40" y="8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1"/>
                  <a:pt x="40" y="0"/>
                  <a:pt x="41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9" y="0"/>
                  <a:pt x="49" y="1"/>
                  <a:pt x="49" y="1"/>
                </a:cubicBezTo>
                <a:cubicBezTo>
                  <a:pt x="49" y="16"/>
                  <a:pt x="49" y="16"/>
                  <a:pt x="49" y="16"/>
                </a:cubicBezTo>
                <a:cubicBezTo>
                  <a:pt x="57" y="23"/>
                  <a:pt x="57" y="23"/>
                  <a:pt x="57" y="23"/>
                </a:cubicBezTo>
                <a:cubicBezTo>
                  <a:pt x="57" y="23"/>
                  <a:pt x="57" y="24"/>
                  <a:pt x="57" y="24"/>
                </a:cubicBezTo>
                <a:lnTo>
                  <a:pt x="55" y="27"/>
                </a:lnTo>
                <a:close/>
                <a:moveTo>
                  <a:pt x="49" y="44"/>
                </a:moveTo>
                <a:cubicBezTo>
                  <a:pt x="49" y="45"/>
                  <a:pt x="48" y="46"/>
                  <a:pt x="47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33" y="32"/>
                  <a:pt x="33" y="32"/>
                  <a:pt x="33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6"/>
                  <a:pt x="24" y="46"/>
                  <a:pt x="24" y="46"/>
                </a:cubicBezTo>
                <a:cubicBezTo>
                  <a:pt x="10" y="46"/>
                  <a:pt x="10" y="46"/>
                  <a:pt x="10" y="46"/>
                </a:cubicBezTo>
                <a:cubicBezTo>
                  <a:pt x="9" y="46"/>
                  <a:pt x="8" y="45"/>
                  <a:pt x="8" y="44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6"/>
                  <a:pt x="8" y="26"/>
                </a:cubicBezTo>
                <a:cubicBezTo>
                  <a:pt x="28" y="9"/>
                  <a:pt x="28" y="9"/>
                  <a:pt x="28" y="9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7"/>
                  <a:pt x="49" y="27"/>
                </a:cubicBezTo>
                <a:lnTo>
                  <a:pt x="49" y="4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221" name="Google Shape;221;p2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4254" y="1203305"/>
            <a:ext cx="2313491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21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4254" y="3711066"/>
            <a:ext cx="2313491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1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74254" y="1203305"/>
            <a:ext cx="2313490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1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274254" y="3711066"/>
            <a:ext cx="2313490" cy="23134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5" name="Google Shape;225;p21"/>
          <p:cNvGrpSpPr/>
          <p:nvPr/>
        </p:nvGrpSpPr>
        <p:grpSpPr>
          <a:xfrm>
            <a:off x="4479921" y="1672136"/>
            <a:ext cx="3263904" cy="947787"/>
            <a:chOff x="7297454" y="1678126"/>
            <a:chExt cx="3263904" cy="947787"/>
          </a:xfrm>
        </p:grpSpPr>
        <p:sp>
          <p:nvSpPr>
            <p:cNvPr id="226" name="Google Shape;226;p21"/>
            <p:cNvSpPr/>
            <p:nvPr/>
          </p:nvSpPr>
          <p:spPr>
            <a:xfrm>
              <a:off x="7297454" y="2030750"/>
              <a:ext cx="3263904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It is a very sad thing that nowadays there is so little useless information.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27" name="Google Shape;227;p2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Oscar Wilde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28" name="Google Shape;228;p21"/>
          <p:cNvGrpSpPr/>
          <p:nvPr/>
        </p:nvGrpSpPr>
        <p:grpSpPr>
          <a:xfrm>
            <a:off x="4479921" y="4377236"/>
            <a:ext cx="3263904" cy="947787"/>
            <a:chOff x="7297454" y="1678126"/>
            <a:chExt cx="3263904" cy="947787"/>
          </a:xfrm>
        </p:grpSpPr>
        <p:sp>
          <p:nvSpPr>
            <p:cNvPr id="229" name="Google Shape;229;p21"/>
            <p:cNvSpPr/>
            <p:nvPr/>
          </p:nvSpPr>
          <p:spPr>
            <a:xfrm>
              <a:off x="7297454" y="2030750"/>
              <a:ext cx="3263904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feel very strongly that change is good because it stirs up the system.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30" name="Google Shape;230;p2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Ann Richards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31" name="Google Shape;231;p21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2" name="Google Shape;232;p21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3" name="Google Shape;233;p21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9650" y="1668474"/>
            <a:ext cx="10172700" cy="4256628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2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41" name="Google Shape;241;p22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42" name="Google Shape;242;p22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23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249" name="Google Shape;249;p23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250" name="Google Shape;250;p23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1" name="Google Shape;251;p23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52" name="Google Shape;252;p23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53" name="Google Shape;253;p23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54" name="Google Shape;254;p23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55" name="Google Shape;255;p23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oogle Shape;261;p24"/>
          <p:cNvGrpSpPr/>
          <p:nvPr/>
        </p:nvGrpSpPr>
        <p:grpSpPr>
          <a:xfrm>
            <a:off x="4558507" y="1556792"/>
            <a:ext cx="3074987" cy="4464050"/>
            <a:chOff x="1498600" y="1196975"/>
            <a:chExt cx="3074987" cy="4464050"/>
          </a:xfrm>
        </p:grpSpPr>
        <p:grpSp>
          <p:nvGrpSpPr>
            <p:cNvPr id="262" name="Google Shape;262;p24"/>
            <p:cNvGrpSpPr/>
            <p:nvPr/>
          </p:nvGrpSpPr>
          <p:grpSpPr>
            <a:xfrm>
              <a:off x="1498600" y="1196975"/>
              <a:ext cx="3074987" cy="4464050"/>
              <a:chOff x="1498600" y="1563688"/>
              <a:chExt cx="3074987" cy="4464050"/>
            </a:xfrm>
          </p:grpSpPr>
          <p:sp>
            <p:nvSpPr>
              <p:cNvPr id="263" name="Google Shape;263;p24"/>
              <p:cNvSpPr/>
              <p:nvPr/>
            </p:nvSpPr>
            <p:spPr>
              <a:xfrm>
                <a:off x="1498600" y="1563688"/>
                <a:ext cx="3074987" cy="4464050"/>
              </a:xfrm>
              <a:custGeom>
                <a:rect b="b" l="l" r="r" t="t"/>
                <a:pathLst>
                  <a:path extrusionOk="0" h="3277" w="2253">
                    <a:moveTo>
                      <a:pt x="2150" y="3072"/>
                    </a:moveTo>
                    <a:cubicBezTo>
                      <a:pt x="1946" y="3072"/>
                      <a:pt x="1946" y="3072"/>
                      <a:pt x="1946" y="3072"/>
                    </a:cubicBezTo>
                    <a:cubicBezTo>
                      <a:pt x="1946" y="2355"/>
                      <a:pt x="1946" y="2355"/>
                      <a:pt x="1946" y="2355"/>
                    </a:cubicBezTo>
                    <a:cubicBezTo>
                      <a:pt x="1946" y="1961"/>
                      <a:pt x="1623" y="1638"/>
                      <a:pt x="1229" y="1638"/>
                    </a:cubicBezTo>
                    <a:cubicBezTo>
                      <a:pt x="1623" y="1638"/>
                      <a:pt x="1946" y="1316"/>
                      <a:pt x="1946" y="922"/>
                    </a:cubicBezTo>
                    <a:cubicBezTo>
                      <a:pt x="1946" y="205"/>
                      <a:pt x="1946" y="205"/>
                      <a:pt x="1946" y="205"/>
                    </a:cubicBezTo>
                    <a:cubicBezTo>
                      <a:pt x="2150" y="205"/>
                      <a:pt x="2150" y="205"/>
                      <a:pt x="2150" y="205"/>
                    </a:cubicBezTo>
                    <a:cubicBezTo>
                      <a:pt x="2207" y="205"/>
                      <a:pt x="2253" y="159"/>
                      <a:pt x="2253" y="102"/>
                    </a:cubicBezTo>
                    <a:cubicBezTo>
                      <a:pt x="2253" y="46"/>
                      <a:pt x="2207" y="0"/>
                      <a:pt x="2150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46" y="0"/>
                      <a:pt x="0" y="46"/>
                      <a:pt x="0" y="102"/>
                    </a:cubicBezTo>
                    <a:cubicBezTo>
                      <a:pt x="0" y="159"/>
                      <a:pt x="46" y="205"/>
                      <a:pt x="102" y="205"/>
                    </a:cubicBezTo>
                    <a:cubicBezTo>
                      <a:pt x="307" y="205"/>
                      <a:pt x="307" y="205"/>
                      <a:pt x="307" y="205"/>
                    </a:cubicBezTo>
                    <a:cubicBezTo>
                      <a:pt x="307" y="922"/>
                      <a:pt x="307" y="922"/>
                      <a:pt x="307" y="922"/>
                    </a:cubicBezTo>
                    <a:cubicBezTo>
                      <a:pt x="307" y="1316"/>
                      <a:pt x="630" y="1638"/>
                      <a:pt x="1024" y="1638"/>
                    </a:cubicBezTo>
                    <a:cubicBezTo>
                      <a:pt x="630" y="1638"/>
                      <a:pt x="307" y="1961"/>
                      <a:pt x="307" y="2355"/>
                    </a:cubicBezTo>
                    <a:cubicBezTo>
                      <a:pt x="307" y="3072"/>
                      <a:pt x="307" y="3072"/>
                      <a:pt x="307" y="3072"/>
                    </a:cubicBezTo>
                    <a:cubicBezTo>
                      <a:pt x="102" y="3072"/>
                      <a:pt x="102" y="3072"/>
                      <a:pt x="102" y="3072"/>
                    </a:cubicBezTo>
                    <a:cubicBezTo>
                      <a:pt x="46" y="3072"/>
                      <a:pt x="0" y="3118"/>
                      <a:pt x="0" y="3174"/>
                    </a:cubicBezTo>
                    <a:cubicBezTo>
                      <a:pt x="0" y="3231"/>
                      <a:pt x="46" y="3277"/>
                      <a:pt x="102" y="3277"/>
                    </a:cubicBezTo>
                    <a:cubicBezTo>
                      <a:pt x="2150" y="3277"/>
                      <a:pt x="2150" y="3277"/>
                      <a:pt x="2150" y="3277"/>
                    </a:cubicBezTo>
                    <a:cubicBezTo>
                      <a:pt x="2207" y="3277"/>
                      <a:pt x="2253" y="3231"/>
                      <a:pt x="2253" y="3174"/>
                    </a:cubicBezTo>
                    <a:cubicBezTo>
                      <a:pt x="2253" y="3118"/>
                      <a:pt x="2207" y="3072"/>
                      <a:pt x="2150" y="3072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264" name="Google Shape;264;p24"/>
              <p:cNvGrpSpPr/>
              <p:nvPr/>
            </p:nvGrpSpPr>
            <p:grpSpPr>
              <a:xfrm>
                <a:off x="2124072" y="3357562"/>
                <a:ext cx="1824042" cy="2381251"/>
                <a:chOff x="2124072" y="3357562"/>
                <a:chExt cx="1824042" cy="2381251"/>
              </a:xfrm>
            </p:grpSpPr>
            <p:sp>
              <p:nvSpPr>
                <p:cNvPr id="265" name="Google Shape;265;p24"/>
                <p:cNvSpPr/>
                <p:nvPr/>
              </p:nvSpPr>
              <p:spPr>
                <a:xfrm flipH="1" rot="10800000">
                  <a:off x="2399935" y="3357562"/>
                  <a:ext cx="1272316" cy="247015"/>
                </a:xfrm>
                <a:custGeom>
                  <a:rect b="b" l="l" r="r" t="t"/>
                  <a:pathLst>
                    <a:path extrusionOk="0" h="247015" w="1272316">
                      <a:moveTo>
                        <a:pt x="0" y="247015"/>
                      </a:moveTo>
                      <a:lnTo>
                        <a:pt x="1272316" y="247015"/>
                      </a:lnTo>
                      <a:lnTo>
                        <a:pt x="1156717" y="151637"/>
                      </a:lnTo>
                      <a:cubicBezTo>
                        <a:pt x="1015009" y="55902"/>
                        <a:pt x="844178" y="0"/>
                        <a:pt x="660290" y="0"/>
                      </a:cubicBezTo>
                      <a:lnTo>
                        <a:pt x="612025" y="0"/>
                      </a:lnTo>
                      <a:cubicBezTo>
                        <a:pt x="428138" y="0"/>
                        <a:pt x="257306" y="55902"/>
                        <a:pt x="115599" y="151637"/>
                      </a:cubicBez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266" name="Google Shape;266;p24"/>
                <p:cNvSpPr/>
                <p:nvPr/>
              </p:nvSpPr>
              <p:spPr>
                <a:xfrm>
                  <a:off x="2959893" y="3465513"/>
                  <a:ext cx="152400" cy="2008187"/>
                </a:xfrm>
                <a:prstGeom prst="rect">
                  <a:avLst/>
                </a:pr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267" name="Google Shape;267;p24"/>
                <p:cNvSpPr/>
                <p:nvPr/>
              </p:nvSpPr>
              <p:spPr>
                <a:xfrm>
                  <a:off x="2124072" y="4883944"/>
                  <a:ext cx="1824042" cy="854869"/>
                </a:xfrm>
                <a:custGeom>
                  <a:rect b="b" l="l" r="r" t="t"/>
                  <a:pathLst>
                    <a:path extrusionOk="0" h="854869" w="1714341">
                      <a:moveTo>
                        <a:pt x="856377" y="0"/>
                      </a:moveTo>
                      <a:lnTo>
                        <a:pt x="857964" y="0"/>
                      </a:lnTo>
                      <a:cubicBezTo>
                        <a:pt x="1301409" y="0"/>
                        <a:pt x="1666140" y="337015"/>
                        <a:pt x="1709999" y="768889"/>
                      </a:cubicBezTo>
                      <a:lnTo>
                        <a:pt x="1714341" y="854869"/>
                      </a:lnTo>
                      <a:lnTo>
                        <a:pt x="0" y="854869"/>
                      </a:lnTo>
                      <a:lnTo>
                        <a:pt x="4342" y="768889"/>
                      </a:lnTo>
                      <a:cubicBezTo>
                        <a:pt x="48201" y="337015"/>
                        <a:pt x="412932" y="0"/>
                        <a:pt x="856377" y="0"/>
                      </a:cubicBez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sp>
            <p:nvSpPr>
              <p:cNvPr id="268" name="Google Shape;268;p24"/>
              <p:cNvSpPr/>
              <p:nvPr/>
            </p:nvSpPr>
            <p:spPr>
              <a:xfrm flipH="1" rot="10800000">
                <a:off x="2134838" y="2847975"/>
                <a:ext cx="1802509" cy="509587"/>
              </a:xfrm>
              <a:custGeom>
                <a:rect b="b" l="l" r="r" t="t"/>
                <a:pathLst>
                  <a:path extrusionOk="0" h="509587" w="1802509">
                    <a:moveTo>
                      <a:pt x="0" y="509587"/>
                    </a:moveTo>
                    <a:lnTo>
                      <a:pt x="1802509" y="509587"/>
                    </a:lnTo>
                    <a:lnTo>
                      <a:pt x="1795237" y="461933"/>
                    </a:lnTo>
                    <a:cubicBezTo>
                      <a:pt x="1759754" y="288535"/>
                      <a:pt x="1673726" y="133549"/>
                      <a:pt x="1553219" y="13042"/>
                    </a:cubicBezTo>
                    <a:lnTo>
                      <a:pt x="1537413" y="0"/>
                    </a:lnTo>
                    <a:lnTo>
                      <a:pt x="265097" y="0"/>
                    </a:lnTo>
                    <a:lnTo>
                      <a:pt x="249291" y="13042"/>
                    </a:lnTo>
                    <a:cubicBezTo>
                      <a:pt x="128784" y="133549"/>
                      <a:pt x="42755" y="288535"/>
                      <a:pt x="7273" y="461933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69" name="Google Shape;269;p24"/>
              <p:cNvSpPr/>
              <p:nvPr/>
            </p:nvSpPr>
            <p:spPr>
              <a:xfrm>
                <a:off x="2124072" y="1828800"/>
                <a:ext cx="1824041" cy="509587"/>
              </a:xfrm>
              <a:custGeom>
                <a:rect b="b" l="l" r="r" t="t"/>
                <a:pathLst>
                  <a:path extrusionOk="0"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509587"/>
                    </a:lnTo>
                    <a:lnTo>
                      <a:pt x="0" y="5095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0" name="Google Shape;270;p24"/>
              <p:cNvSpPr/>
              <p:nvPr/>
            </p:nvSpPr>
            <p:spPr>
              <a:xfrm>
                <a:off x="2124072" y="2338387"/>
                <a:ext cx="1824041" cy="509587"/>
              </a:xfrm>
              <a:custGeom>
                <a:rect b="b" l="l" r="r" t="t"/>
                <a:pathLst>
                  <a:path extrusionOk="0"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378301"/>
                    </a:lnTo>
                    <a:cubicBezTo>
                      <a:pt x="1824041" y="408949"/>
                      <a:pt x="1822488" y="439234"/>
                      <a:pt x="1819457" y="469083"/>
                    </a:cubicBezTo>
                    <a:lnTo>
                      <a:pt x="1813275" y="509587"/>
                    </a:lnTo>
                    <a:lnTo>
                      <a:pt x="10766" y="509587"/>
                    </a:lnTo>
                    <a:lnTo>
                      <a:pt x="4584" y="469083"/>
                    </a:lnTo>
                    <a:cubicBezTo>
                      <a:pt x="1553" y="439234"/>
                      <a:pt x="0" y="408949"/>
                      <a:pt x="0" y="378301"/>
                    </a:cubicBezTo>
                    <a:close/>
                  </a:path>
                </a:pathLst>
              </a:cu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71" name="Google Shape;271;p24"/>
            <p:cNvSpPr/>
            <p:nvPr/>
          </p:nvSpPr>
          <p:spPr>
            <a:xfrm>
              <a:off x="2834154" y="2085704"/>
              <a:ext cx="351552" cy="297086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2" name="Google Shape;272;p24"/>
            <p:cNvSpPr/>
            <p:nvPr/>
          </p:nvSpPr>
          <p:spPr>
            <a:xfrm>
              <a:off x="2805485" y="1559075"/>
              <a:ext cx="408890" cy="345541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3" name="Google Shape;273;p24"/>
            <p:cNvSpPr/>
            <p:nvPr/>
          </p:nvSpPr>
          <p:spPr>
            <a:xfrm>
              <a:off x="2814477" y="4780793"/>
              <a:ext cx="390906" cy="330343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4" name="Google Shape;274;p24"/>
            <p:cNvSpPr/>
            <p:nvPr/>
          </p:nvSpPr>
          <p:spPr>
            <a:xfrm>
              <a:off x="2801557" y="2543938"/>
              <a:ext cx="416747" cy="352181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75" name="Google Shape;275;p24"/>
          <p:cNvGrpSpPr/>
          <p:nvPr/>
        </p:nvGrpSpPr>
        <p:grpSpPr>
          <a:xfrm>
            <a:off x="8297116" y="3071931"/>
            <a:ext cx="2913772" cy="1338747"/>
            <a:chOff x="8472264" y="2924944"/>
            <a:chExt cx="2448272" cy="1338747"/>
          </a:xfrm>
        </p:grpSpPr>
        <p:cxnSp>
          <p:nvCxnSpPr>
            <p:cNvPr id="276" name="Google Shape;276;p24"/>
            <p:cNvCxnSpPr/>
            <p:nvPr/>
          </p:nvCxnSpPr>
          <p:spPr>
            <a:xfrm>
              <a:off x="8472264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77" name="Google Shape;277;p24"/>
            <p:cNvCxnSpPr/>
            <p:nvPr/>
          </p:nvCxnSpPr>
          <p:spPr>
            <a:xfrm>
              <a:off x="8472264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78" name="Google Shape;278;p24"/>
          <p:cNvGrpSpPr/>
          <p:nvPr/>
        </p:nvGrpSpPr>
        <p:grpSpPr>
          <a:xfrm>
            <a:off x="1008495" y="3071931"/>
            <a:ext cx="2913772" cy="1338747"/>
            <a:chOff x="1307468" y="2924944"/>
            <a:chExt cx="2448272" cy="1338747"/>
          </a:xfrm>
        </p:grpSpPr>
        <p:cxnSp>
          <p:nvCxnSpPr>
            <p:cNvPr id="279" name="Google Shape;279;p24"/>
            <p:cNvCxnSpPr/>
            <p:nvPr/>
          </p:nvCxnSpPr>
          <p:spPr>
            <a:xfrm>
              <a:off x="1307468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0" name="Google Shape;280;p24"/>
            <p:cNvCxnSpPr/>
            <p:nvPr/>
          </p:nvCxnSpPr>
          <p:spPr>
            <a:xfrm>
              <a:off x="1307468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81" name="Google Shape;281;p24"/>
          <p:cNvGrpSpPr/>
          <p:nvPr/>
        </p:nvGrpSpPr>
        <p:grpSpPr>
          <a:xfrm>
            <a:off x="907289" y="1739240"/>
            <a:ext cx="3062223" cy="1206319"/>
            <a:chOff x="7104110" y="1678126"/>
            <a:chExt cx="3062223" cy="1206319"/>
          </a:xfrm>
        </p:grpSpPr>
        <p:sp>
          <p:nvSpPr>
            <p:cNvPr id="282" name="Google Shape;282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3" name="Google Shape;283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84" name="Google Shape;284;p24"/>
          <p:cNvGrpSpPr/>
          <p:nvPr/>
        </p:nvGrpSpPr>
        <p:grpSpPr>
          <a:xfrm>
            <a:off x="907289" y="3090092"/>
            <a:ext cx="3062223" cy="1206319"/>
            <a:chOff x="7104110" y="1678126"/>
            <a:chExt cx="3062223" cy="1206319"/>
          </a:xfrm>
        </p:grpSpPr>
        <p:sp>
          <p:nvSpPr>
            <p:cNvPr id="285" name="Google Shape;285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6" name="Google Shape;286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Energy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87" name="Google Shape;287;p24"/>
          <p:cNvGrpSpPr/>
          <p:nvPr/>
        </p:nvGrpSpPr>
        <p:grpSpPr>
          <a:xfrm>
            <a:off x="907289" y="4452771"/>
            <a:ext cx="3062223" cy="1206319"/>
            <a:chOff x="7104110" y="1678126"/>
            <a:chExt cx="3062223" cy="1206319"/>
          </a:xfrm>
        </p:grpSpPr>
        <p:sp>
          <p:nvSpPr>
            <p:cNvPr id="288" name="Google Shape;288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9" name="Google Shape;289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Real Estate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0" name="Google Shape;290;p24"/>
          <p:cNvGrpSpPr/>
          <p:nvPr/>
        </p:nvGrpSpPr>
        <p:grpSpPr>
          <a:xfrm>
            <a:off x="8222489" y="1739240"/>
            <a:ext cx="3062223" cy="1206319"/>
            <a:chOff x="7104110" y="1678126"/>
            <a:chExt cx="3062223" cy="1206319"/>
          </a:xfrm>
        </p:grpSpPr>
        <p:sp>
          <p:nvSpPr>
            <p:cNvPr id="291" name="Google Shape;291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2" name="Google Shape;292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3" name="Google Shape;293;p24"/>
          <p:cNvGrpSpPr/>
          <p:nvPr/>
        </p:nvGrpSpPr>
        <p:grpSpPr>
          <a:xfrm>
            <a:off x="8222489" y="3122749"/>
            <a:ext cx="3062223" cy="1206319"/>
            <a:chOff x="7104110" y="1678126"/>
            <a:chExt cx="3062223" cy="1206319"/>
          </a:xfrm>
        </p:grpSpPr>
        <p:sp>
          <p:nvSpPr>
            <p:cNvPr id="294" name="Google Shape;294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5" name="Google Shape;295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Fashion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6" name="Google Shape;296;p24"/>
          <p:cNvGrpSpPr/>
          <p:nvPr/>
        </p:nvGrpSpPr>
        <p:grpSpPr>
          <a:xfrm>
            <a:off x="8222489" y="4485428"/>
            <a:ext cx="3062223" cy="1206319"/>
            <a:chOff x="7104110" y="1678126"/>
            <a:chExt cx="3062223" cy="1206319"/>
          </a:xfrm>
        </p:grpSpPr>
        <p:sp>
          <p:nvSpPr>
            <p:cNvPr id="297" name="Google Shape;297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8" name="Google Shape;298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99" name="Google Shape;299;p24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00" name="Google Shape;300;p24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01" name="Google Shape;301;p24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weet Cafe Google Slides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