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Poppins"/>
      <p:regular r:id="rId29"/>
      <p:bold r:id="rId30"/>
      <p:italic r:id="rId31"/>
      <p:boldItalic r:id="rId32"/>
    </p:embeddedFont>
    <p:embeddedFont>
      <p:font typeface="Lato"/>
      <p:regular r:id="rId33"/>
      <p:bold r:id="rId34"/>
      <p:italic r:id="rId35"/>
      <p:boldItalic r:id="rId36"/>
    </p:embeddedFont>
    <p:embeddedFont>
      <p:font typeface="Montserrat"/>
      <p:regular r:id="rId37"/>
      <p:bold r:id="rId38"/>
      <p:italic r:id="rId39"/>
      <p:boldItalic r:id="rId40"/>
    </p:embeddedFont>
    <p:embeddedFont>
      <p:font typeface="Inter"/>
      <p:regular r:id="rId41"/>
      <p:bold r:id="rId42"/>
    </p:embeddedFont>
    <p:embeddedFont>
      <p:font typeface="Poppins SemiBold"/>
      <p:regular r:id="rId43"/>
      <p:bold r:id="rId44"/>
      <p:italic r:id="rId45"/>
      <p:boldItalic r:id="rId46"/>
    </p:embeddedFont>
    <p:embeddedFont>
      <p:font typeface="Lemon"/>
      <p:regular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8" roundtripDataSignature="AMtx7mjpcpL1ZxHPOA0vHso8ebCRm6Okb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boldItalic.fntdata"/><Relationship Id="rId20" Type="http://schemas.openxmlformats.org/officeDocument/2006/relationships/slide" Target="slides/slide16.xml"/><Relationship Id="rId42" Type="http://schemas.openxmlformats.org/officeDocument/2006/relationships/font" Target="fonts/Inter-bold.fntdata"/><Relationship Id="rId41" Type="http://schemas.openxmlformats.org/officeDocument/2006/relationships/font" Target="fonts/Inter-regular.fntdata"/><Relationship Id="rId22" Type="http://schemas.openxmlformats.org/officeDocument/2006/relationships/slide" Target="slides/slide18.xml"/><Relationship Id="rId44" Type="http://schemas.openxmlformats.org/officeDocument/2006/relationships/font" Target="fonts/PoppinsSemiBold-bold.fntdata"/><Relationship Id="rId21" Type="http://schemas.openxmlformats.org/officeDocument/2006/relationships/slide" Target="slides/slide17.xml"/><Relationship Id="rId43" Type="http://schemas.openxmlformats.org/officeDocument/2006/relationships/font" Target="fonts/PoppinsSemiBold-regular.fntdata"/><Relationship Id="rId24" Type="http://schemas.openxmlformats.org/officeDocument/2006/relationships/slide" Target="slides/slide20.xml"/><Relationship Id="rId46" Type="http://schemas.openxmlformats.org/officeDocument/2006/relationships/font" Target="fonts/PoppinsSemiBold-boldItalic.fntdata"/><Relationship Id="rId23" Type="http://schemas.openxmlformats.org/officeDocument/2006/relationships/slide" Target="slides/slide19.xml"/><Relationship Id="rId45" Type="http://schemas.openxmlformats.org/officeDocument/2006/relationships/font" Target="fonts/PoppinsSemi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48" Type="http://customschemas.google.com/relationships/presentationmetadata" Target="metadata"/><Relationship Id="rId25" Type="http://schemas.openxmlformats.org/officeDocument/2006/relationships/slide" Target="slides/slide21.xml"/><Relationship Id="rId47" Type="http://schemas.openxmlformats.org/officeDocument/2006/relationships/font" Target="fonts/Lemon-regular.fntdata"/><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italic.fntdata"/><Relationship Id="rId30" Type="http://schemas.openxmlformats.org/officeDocument/2006/relationships/font" Target="fonts/Poppins-bold.fntdata"/><Relationship Id="rId11" Type="http://schemas.openxmlformats.org/officeDocument/2006/relationships/slide" Target="slides/slide7.xml"/><Relationship Id="rId33" Type="http://schemas.openxmlformats.org/officeDocument/2006/relationships/font" Target="fonts/Lato-regular.fntdata"/><Relationship Id="rId10" Type="http://schemas.openxmlformats.org/officeDocument/2006/relationships/slide" Target="slides/slide6.xml"/><Relationship Id="rId32" Type="http://schemas.openxmlformats.org/officeDocument/2006/relationships/font" Target="fonts/Poppins-boldItalic.fntdata"/><Relationship Id="rId13" Type="http://schemas.openxmlformats.org/officeDocument/2006/relationships/slide" Target="slides/slide9.xml"/><Relationship Id="rId35" Type="http://schemas.openxmlformats.org/officeDocument/2006/relationships/font" Target="fonts/Lato-italic.fntdata"/><Relationship Id="rId12" Type="http://schemas.openxmlformats.org/officeDocument/2006/relationships/slide" Target="slides/slide8.xml"/><Relationship Id="rId34" Type="http://schemas.openxmlformats.org/officeDocument/2006/relationships/font" Target="fonts/Lato-bold.fntdata"/><Relationship Id="rId15" Type="http://schemas.openxmlformats.org/officeDocument/2006/relationships/slide" Target="slides/slide11.xml"/><Relationship Id="rId37" Type="http://schemas.openxmlformats.org/officeDocument/2006/relationships/font" Target="fonts/Montserrat-regular.fntdata"/><Relationship Id="rId14" Type="http://schemas.openxmlformats.org/officeDocument/2006/relationships/slide" Target="slides/slide10.xml"/><Relationship Id="rId36" Type="http://schemas.openxmlformats.org/officeDocument/2006/relationships/font" Target="fonts/Lato-boldItalic.fntdata"/><Relationship Id="rId17" Type="http://schemas.openxmlformats.org/officeDocument/2006/relationships/slide" Target="slides/slide13.xml"/><Relationship Id="rId39" Type="http://schemas.openxmlformats.org/officeDocument/2006/relationships/font" Target="fonts/Montserrat-italic.fntdata"/><Relationship Id="rId16" Type="http://schemas.openxmlformats.org/officeDocument/2006/relationships/slide" Target="slides/slide12.xml"/><Relationship Id="rId38" Type="http://schemas.openxmlformats.org/officeDocument/2006/relationships/font" Target="fonts/Montserrat-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ca375067a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ca375067a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ca375067a0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ca375067a0_0_2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g2ca375067a0_0_2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2" name="Google Shape;262;g2ca375067a0_0_2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ca375067a0_0_3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4" name="Google Shape;324;g2ca375067a0_0_3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5" name="Google Shape;325;g2ca375067a0_0_3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ca375067a0_0_3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g2ca375067a0_0_3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9" name="Google Shape;359;g2ca375067a0_0_3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ca375067a0_0_3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8" name="Google Shape;378;g2ca375067a0_0_3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9" name="Google Shape;379;g2ca375067a0_0_3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2ca375067a0_0_3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2" name="Google Shape;412;g2ca375067a0_0_3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3" name="Google Shape;413;g2ca375067a0_0_3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2ca375067a0_0_4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4" name="Google Shape;484;g2ca375067a0_0_4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5" name="Google Shape;485;g2ca375067a0_0_4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2ca375067a0_0_4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6" name="Google Shape;506;g2ca375067a0_0_4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7" name="Google Shape;507;g2ca375067a0_0_4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2ca375067a0_0_4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8" name="Google Shape;528;g2ca375067a0_0_4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9" name="Google Shape;529;g2ca375067a0_0_4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2ca375067a0_0_5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0" name="Google Shape;550;g2ca375067a0_0_5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1" name="Google Shape;551;g2ca375067a0_0_5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2ca375067a0_0_5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9" name="Google Shape;559;g2ca375067a0_0_5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0" name="Google Shape;560;g2ca375067a0_0_5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 name="Shape 28"/>
        <p:cNvGrpSpPr/>
        <p:nvPr/>
      </p:nvGrpSpPr>
      <p:grpSpPr>
        <a:xfrm>
          <a:off x="0" y="0"/>
          <a:ext cx="0" cy="0"/>
          <a:chOff x="0" y="0"/>
          <a:chExt cx="0" cy="0"/>
        </a:xfrm>
      </p:grpSpPr>
      <p:sp>
        <p:nvSpPr>
          <p:cNvPr id="29" name="Google Shape;29;g2ca375067a0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 name="Google Shape;30;g2ca375067a0_0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 name="Google Shape;31;g2ca375067a0_0_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2ca375067a0_0_5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6" name="Google Shape;586;g2ca375067a0_0_5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7" name="Google Shape;587;g2ca375067a0_0_5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2ca375067a0_0_6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8" name="Google Shape;648;g2ca375067a0_0_6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9" name="Google Shape;649;g2ca375067a0_0_6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2ca375067a0_0_6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1" name="Google Shape;691;g2ca375067a0_0_6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2" name="Google Shape;692;g2ca375067a0_0_6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g2ca375067a0_0_6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5" name="Google Shape;725;g2ca375067a0_0_6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6" name="Google Shape;726;g2ca375067a0_0_6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2ca375067a0_0_7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9" name="Google Shape;809;g2ca375067a0_0_7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0" name="Google Shape;810;g2ca375067a0_0_7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 name="Shape 45"/>
        <p:cNvGrpSpPr/>
        <p:nvPr/>
      </p:nvGrpSpPr>
      <p:grpSpPr>
        <a:xfrm>
          <a:off x="0" y="0"/>
          <a:ext cx="0" cy="0"/>
          <a:chOff x="0" y="0"/>
          <a:chExt cx="0" cy="0"/>
        </a:xfrm>
      </p:grpSpPr>
      <p:sp>
        <p:nvSpPr>
          <p:cNvPr id="46" name="Google Shape;46;g2ca375067a0_0_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 name="Google Shape;47;g2ca375067a0_0_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 name="Google Shape;48;g2ca375067a0_0_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ca375067a0_0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 name="Google Shape;95;g2ca375067a0_0_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g2ca375067a0_0_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2ca375067a0_0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 name="Google Shape;112;g2ca375067a0_0_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 name="Google Shape;113;g2ca375067a0_0_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ca375067a0_0_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 name="Google Shape;137;g2ca375067a0_0_1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 name="Google Shape;138;g2ca375067a0_0_1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ca375067a0_0_1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g2ca375067a0_0_1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 name="Google Shape;176;g2ca375067a0_0_1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ca375067a0_0_1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g2ca375067a0_0_1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g2ca375067a0_0_1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ca375067a0_0_2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g2ca375067a0_0_2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g2ca375067a0_0_2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4.png"/><Relationship Id="rId4" Type="http://schemas.openxmlformats.org/officeDocument/2006/relationships/image" Target="../media/image3.png"/><Relationship Id="rId11" Type="http://schemas.openxmlformats.org/officeDocument/2006/relationships/image" Target="../media/image5.png"/><Relationship Id="rId10" Type="http://schemas.openxmlformats.org/officeDocument/2006/relationships/image" Target="../media/image4.png"/><Relationship Id="rId9" Type="http://schemas.openxmlformats.org/officeDocument/2006/relationships/image" Target="../media/image23.png"/><Relationship Id="rId5" Type="http://schemas.openxmlformats.org/officeDocument/2006/relationships/image" Target="../media/image7.png"/><Relationship Id="rId6" Type="http://schemas.openxmlformats.org/officeDocument/2006/relationships/image" Target="../media/image135.png"/><Relationship Id="rId7" Type="http://schemas.openxmlformats.org/officeDocument/2006/relationships/image" Target="../media/image1.png"/><Relationship Id="rId8" Type="http://schemas.openxmlformats.org/officeDocument/2006/relationships/image" Target="../media/image39.png"/></Relationships>
</file>

<file path=ppt/slides/_rels/slide10.xml.rels><?xml version="1.0" encoding="UTF-8" standalone="yes"?><Relationships xmlns="http://schemas.openxmlformats.org/package/2006/relationships"><Relationship Id="rId11" Type="http://schemas.openxmlformats.org/officeDocument/2006/relationships/image" Target="../media/image146.png"/><Relationship Id="rId10" Type="http://schemas.openxmlformats.org/officeDocument/2006/relationships/image" Target="../media/image23.png"/><Relationship Id="rId12" Type="http://schemas.openxmlformats.org/officeDocument/2006/relationships/image" Target="../media/image102.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37.png"/><Relationship Id="rId5" Type="http://schemas.openxmlformats.org/officeDocument/2006/relationships/image" Target="../media/image42.png"/><Relationship Id="rId6" Type="http://schemas.openxmlformats.org/officeDocument/2006/relationships/image" Target="../media/image38.png"/><Relationship Id="rId7" Type="http://schemas.openxmlformats.org/officeDocument/2006/relationships/image" Target="../media/image53.png"/><Relationship Id="rId8" Type="http://schemas.openxmlformats.org/officeDocument/2006/relationships/image" Target="../media/image33.png"/></Relationships>
</file>

<file path=ppt/slides/_rels/slide11.xml.rels><?xml version="1.0" encoding="UTF-8" standalone="yes"?><Relationships xmlns="http://schemas.openxmlformats.org/package/2006/relationships"><Relationship Id="rId10" Type="http://schemas.openxmlformats.org/officeDocument/2006/relationships/image" Target="../media/image133.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23.png"/><Relationship Id="rId5" Type="http://schemas.openxmlformats.org/officeDocument/2006/relationships/image" Target="../media/image7.png"/><Relationship Id="rId6" Type="http://schemas.openxmlformats.org/officeDocument/2006/relationships/image" Target="../media/image135.png"/><Relationship Id="rId7" Type="http://schemas.openxmlformats.org/officeDocument/2006/relationships/image" Target="../media/image1.png"/><Relationship Id="rId8" Type="http://schemas.openxmlformats.org/officeDocument/2006/relationships/image" Target="../media/image39.png"/></Relationships>
</file>

<file path=ppt/slides/_rels/slide12.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71.pn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20.png"/><Relationship Id="rId8" Type="http://schemas.openxmlformats.org/officeDocument/2006/relationships/image" Target="../media/image72.png"/></Relationships>
</file>

<file path=ppt/slides/_rels/slide13.xml.rels><?xml version="1.0" encoding="UTF-8" standalone="yes"?><Relationships xmlns="http://schemas.openxmlformats.org/package/2006/relationships"><Relationship Id="rId10"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123.png"/><Relationship Id="rId5" Type="http://schemas.openxmlformats.org/officeDocument/2006/relationships/image" Target="../media/image19.png"/><Relationship Id="rId6" Type="http://schemas.openxmlformats.org/officeDocument/2006/relationships/image" Target="../media/image18.png"/><Relationship Id="rId7" Type="http://schemas.openxmlformats.org/officeDocument/2006/relationships/image" Target="../media/image112.png"/><Relationship Id="rId8" Type="http://schemas.openxmlformats.org/officeDocument/2006/relationships/image" Target="../media/image15.png"/></Relationships>
</file>

<file path=ppt/slides/_rels/slide14.xml.rels><?xml version="1.0" encoding="UTF-8" standalone="yes"?><Relationships xmlns="http://schemas.openxmlformats.org/package/2006/relationships"><Relationship Id="rId20" Type="http://schemas.openxmlformats.org/officeDocument/2006/relationships/image" Target="../media/image148.png"/><Relationship Id="rId22" Type="http://schemas.openxmlformats.org/officeDocument/2006/relationships/image" Target="../media/image147.png"/><Relationship Id="rId21" Type="http://schemas.openxmlformats.org/officeDocument/2006/relationships/image" Target="../media/image150.png"/><Relationship Id="rId24" Type="http://schemas.openxmlformats.org/officeDocument/2006/relationships/image" Target="../media/image154.png"/><Relationship Id="rId23" Type="http://schemas.openxmlformats.org/officeDocument/2006/relationships/image" Target="../media/image156.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50.png"/><Relationship Id="rId26" Type="http://schemas.openxmlformats.org/officeDocument/2006/relationships/image" Target="../media/image219.png"/><Relationship Id="rId25" Type="http://schemas.openxmlformats.org/officeDocument/2006/relationships/image" Target="../media/image151.png"/><Relationship Id="rId28" Type="http://schemas.openxmlformats.org/officeDocument/2006/relationships/image" Target="../media/image155.png"/><Relationship Id="rId27" Type="http://schemas.openxmlformats.org/officeDocument/2006/relationships/image" Target="../media/image152.png"/><Relationship Id="rId5" Type="http://schemas.openxmlformats.org/officeDocument/2006/relationships/image" Target="../media/image7.png"/><Relationship Id="rId6" Type="http://schemas.openxmlformats.org/officeDocument/2006/relationships/image" Target="../media/image135.png"/><Relationship Id="rId29" Type="http://schemas.openxmlformats.org/officeDocument/2006/relationships/image" Target="../media/image153.png"/><Relationship Id="rId7" Type="http://schemas.openxmlformats.org/officeDocument/2006/relationships/image" Target="../media/image1.png"/><Relationship Id="rId8" Type="http://schemas.openxmlformats.org/officeDocument/2006/relationships/image" Target="../media/image39.png"/><Relationship Id="rId31" Type="http://schemas.openxmlformats.org/officeDocument/2006/relationships/image" Target="../media/image183.png"/><Relationship Id="rId30" Type="http://schemas.openxmlformats.org/officeDocument/2006/relationships/image" Target="../media/image174.png"/><Relationship Id="rId11" Type="http://schemas.openxmlformats.org/officeDocument/2006/relationships/image" Target="../media/image142.png"/><Relationship Id="rId33" Type="http://schemas.openxmlformats.org/officeDocument/2006/relationships/image" Target="../media/image160.png"/><Relationship Id="rId10" Type="http://schemas.openxmlformats.org/officeDocument/2006/relationships/image" Target="../media/image23.png"/><Relationship Id="rId32" Type="http://schemas.openxmlformats.org/officeDocument/2006/relationships/image" Target="../media/image182.png"/><Relationship Id="rId13" Type="http://schemas.openxmlformats.org/officeDocument/2006/relationships/image" Target="../media/image139.png"/><Relationship Id="rId12" Type="http://schemas.openxmlformats.org/officeDocument/2006/relationships/image" Target="../media/image144.png"/><Relationship Id="rId34" Type="http://schemas.openxmlformats.org/officeDocument/2006/relationships/image" Target="../media/image161.png"/><Relationship Id="rId15" Type="http://schemas.openxmlformats.org/officeDocument/2006/relationships/image" Target="../media/image170.png"/><Relationship Id="rId14" Type="http://schemas.openxmlformats.org/officeDocument/2006/relationships/image" Target="../media/image141.png"/><Relationship Id="rId17" Type="http://schemas.openxmlformats.org/officeDocument/2006/relationships/image" Target="../media/image145.png"/><Relationship Id="rId16" Type="http://schemas.openxmlformats.org/officeDocument/2006/relationships/image" Target="../media/image140.png"/><Relationship Id="rId19" Type="http://schemas.openxmlformats.org/officeDocument/2006/relationships/image" Target="../media/image149.png"/><Relationship Id="rId18" Type="http://schemas.openxmlformats.org/officeDocument/2006/relationships/image" Target="../media/image14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71.png"/><Relationship Id="rId5" Type="http://schemas.openxmlformats.org/officeDocument/2006/relationships/image" Target="../media/image8.png"/><Relationship Id="rId6" Type="http://schemas.openxmlformats.org/officeDocument/2006/relationships/image" Target="../media/image188.png"/><Relationship Id="rId7" Type="http://schemas.openxmlformats.org/officeDocument/2006/relationships/image" Target="../media/image20.png"/><Relationship Id="rId8" Type="http://schemas.openxmlformats.org/officeDocument/2006/relationships/image" Target="../media/image72.png"/><Relationship Id="rId11" Type="http://schemas.openxmlformats.org/officeDocument/2006/relationships/image" Target="../media/image23.png"/><Relationship Id="rId10" Type="http://schemas.openxmlformats.org/officeDocument/2006/relationships/image" Target="../media/image31.png"/><Relationship Id="rId13" Type="http://schemas.openxmlformats.org/officeDocument/2006/relationships/image" Target="../media/image221.png"/><Relationship Id="rId12" Type="http://schemas.openxmlformats.org/officeDocument/2006/relationships/image" Target="../media/image16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123.png"/><Relationship Id="rId5" Type="http://schemas.openxmlformats.org/officeDocument/2006/relationships/image" Target="../media/image19.png"/><Relationship Id="rId6" Type="http://schemas.openxmlformats.org/officeDocument/2006/relationships/image" Target="../media/image18.png"/><Relationship Id="rId7" Type="http://schemas.openxmlformats.org/officeDocument/2006/relationships/image" Target="../media/image112.png"/><Relationship Id="rId8" Type="http://schemas.openxmlformats.org/officeDocument/2006/relationships/image" Target="../media/image15.png"/><Relationship Id="rId11" Type="http://schemas.openxmlformats.org/officeDocument/2006/relationships/image" Target="../media/image184.png"/><Relationship Id="rId10" Type="http://schemas.openxmlformats.org/officeDocument/2006/relationships/image" Target="../media/image23.png"/><Relationship Id="rId12" Type="http://schemas.openxmlformats.org/officeDocument/2006/relationships/image" Target="../media/image19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8.png"/><Relationship Id="rId4" Type="http://schemas.openxmlformats.org/officeDocument/2006/relationships/image" Target="../media/image185.png"/><Relationship Id="rId9" Type="http://schemas.openxmlformats.org/officeDocument/2006/relationships/image" Target="../media/image181.png"/><Relationship Id="rId5" Type="http://schemas.openxmlformats.org/officeDocument/2006/relationships/image" Target="../media/image176.png"/><Relationship Id="rId6" Type="http://schemas.openxmlformats.org/officeDocument/2006/relationships/image" Target="../media/image177.png"/><Relationship Id="rId7" Type="http://schemas.openxmlformats.org/officeDocument/2006/relationships/image" Target="../media/image179.png"/><Relationship Id="rId8" Type="http://schemas.openxmlformats.org/officeDocument/2006/relationships/image" Target="../media/image180.png"/><Relationship Id="rId11" Type="http://schemas.openxmlformats.org/officeDocument/2006/relationships/image" Target="../media/image192.png"/><Relationship Id="rId10" Type="http://schemas.openxmlformats.org/officeDocument/2006/relationships/image" Target="../media/image23.png"/><Relationship Id="rId12" Type="http://schemas.openxmlformats.org/officeDocument/2006/relationships/image" Target="../media/image2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3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123.png"/><Relationship Id="rId5" Type="http://schemas.openxmlformats.org/officeDocument/2006/relationships/image" Target="../media/image19.png"/><Relationship Id="rId6" Type="http://schemas.openxmlformats.org/officeDocument/2006/relationships/image" Target="../media/image18.png"/><Relationship Id="rId7" Type="http://schemas.openxmlformats.org/officeDocument/2006/relationships/image" Target="../media/image112.png"/><Relationship Id="rId8" Type="http://schemas.openxmlformats.org/officeDocument/2006/relationships/image" Target="../media/image15.png"/><Relationship Id="rId11" Type="http://schemas.openxmlformats.org/officeDocument/2006/relationships/image" Target="../media/image207.png"/><Relationship Id="rId10"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4.png"/><Relationship Id="rId4" Type="http://schemas.openxmlformats.org/officeDocument/2006/relationships/image" Target="../media/image3.png"/><Relationship Id="rId11" Type="http://schemas.openxmlformats.org/officeDocument/2006/relationships/image" Target="../media/image23.png"/><Relationship Id="rId10" Type="http://schemas.openxmlformats.org/officeDocument/2006/relationships/image" Target="../media/image31.png"/><Relationship Id="rId9" Type="http://schemas.openxmlformats.org/officeDocument/2006/relationships/image" Target="../media/image14.pn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20.png"/><Relationship Id="rId8"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37.png"/><Relationship Id="rId5" Type="http://schemas.openxmlformats.org/officeDocument/2006/relationships/image" Target="../media/image42.png"/><Relationship Id="rId6" Type="http://schemas.openxmlformats.org/officeDocument/2006/relationships/image" Target="../media/image38.png"/><Relationship Id="rId7" Type="http://schemas.openxmlformats.org/officeDocument/2006/relationships/image" Target="../media/image53.png"/><Relationship Id="rId8" Type="http://schemas.openxmlformats.org/officeDocument/2006/relationships/image" Target="../media/image33.png"/><Relationship Id="rId11" Type="http://schemas.openxmlformats.org/officeDocument/2006/relationships/image" Target="../media/image209.png"/><Relationship Id="rId10" Type="http://schemas.openxmlformats.org/officeDocument/2006/relationships/image" Target="../media/image23.png"/><Relationship Id="rId12" Type="http://schemas.openxmlformats.org/officeDocument/2006/relationships/image" Target="../media/image2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50.png"/><Relationship Id="rId5" Type="http://schemas.openxmlformats.org/officeDocument/2006/relationships/image" Target="../media/image7.png"/><Relationship Id="rId6" Type="http://schemas.openxmlformats.org/officeDocument/2006/relationships/image" Target="../media/image135.png"/><Relationship Id="rId7" Type="http://schemas.openxmlformats.org/officeDocument/2006/relationships/image" Target="../media/image1.png"/><Relationship Id="rId8" Type="http://schemas.openxmlformats.org/officeDocument/2006/relationships/image" Target="../media/image39.png"/><Relationship Id="rId11" Type="http://schemas.openxmlformats.org/officeDocument/2006/relationships/image" Target="../media/image258.png"/><Relationship Id="rId10" Type="http://schemas.openxmlformats.org/officeDocument/2006/relationships/image" Target="../media/image23.png"/><Relationship Id="rId13" Type="http://schemas.openxmlformats.org/officeDocument/2006/relationships/image" Target="../media/image261.png"/><Relationship Id="rId12" Type="http://schemas.openxmlformats.org/officeDocument/2006/relationships/image" Target="../media/image233.png"/><Relationship Id="rId14" Type="http://schemas.openxmlformats.org/officeDocument/2006/relationships/image" Target="../media/image25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123.png"/><Relationship Id="rId5" Type="http://schemas.openxmlformats.org/officeDocument/2006/relationships/image" Target="../media/image19.png"/><Relationship Id="rId6" Type="http://schemas.openxmlformats.org/officeDocument/2006/relationships/image" Target="../media/image18.png"/><Relationship Id="rId7" Type="http://schemas.openxmlformats.org/officeDocument/2006/relationships/image" Target="../media/image112.png"/><Relationship Id="rId8" Type="http://schemas.openxmlformats.org/officeDocument/2006/relationships/image" Target="../media/image15.png"/><Relationship Id="rId10" Type="http://schemas.openxmlformats.org/officeDocument/2006/relationships/image" Target="../media/image23.png"/></Relationships>
</file>

<file path=ppt/slides/_rels/slide23.xml.rels><?xml version="1.0" encoding="UTF-8" standalone="yes"?><Relationships xmlns="http://schemas.openxmlformats.org/package/2006/relationships"><Relationship Id="rId20" Type="http://schemas.openxmlformats.org/officeDocument/2006/relationships/image" Target="../media/image287.png"/><Relationship Id="rId22" Type="http://schemas.openxmlformats.org/officeDocument/2006/relationships/image" Target="../media/image281.png"/><Relationship Id="rId21" Type="http://schemas.openxmlformats.org/officeDocument/2006/relationships/image" Target="../media/image293.png"/><Relationship Id="rId24" Type="http://schemas.openxmlformats.org/officeDocument/2006/relationships/image" Target="../media/image270.png"/><Relationship Id="rId23" Type="http://schemas.openxmlformats.org/officeDocument/2006/relationships/image" Target="../media/image286.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37.png"/><Relationship Id="rId26" Type="http://schemas.openxmlformats.org/officeDocument/2006/relationships/image" Target="../media/image269.png"/><Relationship Id="rId25" Type="http://schemas.openxmlformats.org/officeDocument/2006/relationships/image" Target="../media/image265.png"/><Relationship Id="rId27" Type="http://schemas.openxmlformats.org/officeDocument/2006/relationships/hyperlink" Target="https://eatemp.com/powerpoint-org-chart-template/" TargetMode="External"/><Relationship Id="rId5" Type="http://schemas.openxmlformats.org/officeDocument/2006/relationships/image" Target="../media/image42.png"/><Relationship Id="rId6" Type="http://schemas.openxmlformats.org/officeDocument/2006/relationships/image" Target="../media/image38.png"/><Relationship Id="rId7" Type="http://schemas.openxmlformats.org/officeDocument/2006/relationships/image" Target="../media/image53.png"/><Relationship Id="rId8" Type="http://schemas.openxmlformats.org/officeDocument/2006/relationships/image" Target="../media/image33.png"/><Relationship Id="rId11" Type="http://schemas.openxmlformats.org/officeDocument/2006/relationships/image" Target="../media/image249.png"/><Relationship Id="rId10" Type="http://schemas.openxmlformats.org/officeDocument/2006/relationships/image" Target="../media/image23.png"/><Relationship Id="rId13" Type="http://schemas.openxmlformats.org/officeDocument/2006/relationships/image" Target="../media/image241.png"/><Relationship Id="rId12" Type="http://schemas.openxmlformats.org/officeDocument/2006/relationships/image" Target="../media/image242.png"/><Relationship Id="rId15" Type="http://schemas.openxmlformats.org/officeDocument/2006/relationships/image" Target="../media/image273.png"/><Relationship Id="rId14" Type="http://schemas.openxmlformats.org/officeDocument/2006/relationships/image" Target="../media/image244.png"/><Relationship Id="rId17" Type="http://schemas.openxmlformats.org/officeDocument/2006/relationships/image" Target="../media/image288.png"/><Relationship Id="rId16" Type="http://schemas.openxmlformats.org/officeDocument/2006/relationships/image" Target="../media/image246.png"/><Relationship Id="rId19" Type="http://schemas.openxmlformats.org/officeDocument/2006/relationships/image" Target="../media/image282.png"/><Relationship Id="rId18" Type="http://schemas.openxmlformats.org/officeDocument/2006/relationships/image" Target="../media/image28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78.png"/><Relationship Id="rId4" Type="http://schemas.openxmlformats.org/officeDocument/2006/relationships/image" Target="../media/image185.png"/><Relationship Id="rId9" Type="http://schemas.openxmlformats.org/officeDocument/2006/relationships/image" Target="../media/image291.png"/><Relationship Id="rId5" Type="http://schemas.openxmlformats.org/officeDocument/2006/relationships/image" Target="../media/image295.png"/><Relationship Id="rId6" Type="http://schemas.openxmlformats.org/officeDocument/2006/relationships/image" Target="../media/image280.png"/><Relationship Id="rId7" Type="http://schemas.openxmlformats.org/officeDocument/2006/relationships/image" Target="../media/image292.png"/><Relationship Id="rId8" Type="http://schemas.openxmlformats.org/officeDocument/2006/relationships/image" Target="../media/image289.png"/><Relationship Id="rId11" Type="http://schemas.openxmlformats.org/officeDocument/2006/relationships/hyperlink" Target="https://unsplash.com/" TargetMode="External"/><Relationship Id="rId10" Type="http://schemas.openxmlformats.org/officeDocument/2006/relationships/image" Target="../media/image290.png"/><Relationship Id="rId12" Type="http://schemas.openxmlformats.org/officeDocument/2006/relationships/image" Target="../media/image28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4.png"/><Relationship Id="rId4" Type="http://schemas.openxmlformats.org/officeDocument/2006/relationships/image" Target="../media/image3.png"/><Relationship Id="rId11" Type="http://schemas.openxmlformats.org/officeDocument/2006/relationships/image" Target="../media/image12.png"/><Relationship Id="rId10" Type="http://schemas.openxmlformats.org/officeDocument/2006/relationships/image" Target="../media/image26.png"/><Relationship Id="rId12" Type="http://schemas.openxmlformats.org/officeDocument/2006/relationships/image" Target="../media/image45.png"/><Relationship Id="rId9" Type="http://schemas.openxmlformats.org/officeDocument/2006/relationships/image" Target="../media/image21.png"/><Relationship Id="rId5" Type="http://schemas.openxmlformats.org/officeDocument/2006/relationships/image" Target="../media/image19.png"/><Relationship Id="rId6" Type="http://schemas.openxmlformats.org/officeDocument/2006/relationships/image" Target="../media/image18.png"/><Relationship Id="rId7" Type="http://schemas.openxmlformats.org/officeDocument/2006/relationships/image" Target="../media/image13.png"/><Relationship Id="rId8"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4.png"/><Relationship Id="rId4" Type="http://schemas.openxmlformats.org/officeDocument/2006/relationships/image" Target="../media/image3.png"/><Relationship Id="rId10" Type="http://schemas.openxmlformats.org/officeDocument/2006/relationships/image" Target="../media/image23.png"/><Relationship Id="rId9" Type="http://schemas.openxmlformats.org/officeDocument/2006/relationships/image" Target="../media/image37.png"/><Relationship Id="rId5" Type="http://schemas.openxmlformats.org/officeDocument/2006/relationships/image" Target="../media/image42.png"/><Relationship Id="rId6" Type="http://schemas.openxmlformats.org/officeDocument/2006/relationships/image" Target="../media/image38.png"/><Relationship Id="rId7" Type="http://schemas.openxmlformats.org/officeDocument/2006/relationships/image" Target="../media/image53.png"/><Relationship Id="rId8" Type="http://schemas.openxmlformats.org/officeDocument/2006/relationships/image" Target="../media/image33.png"/></Relationships>
</file>

<file path=ppt/slides/_rels/slide5.xml.rels><?xml version="1.0" encoding="UTF-8" standalone="yes"?><Relationships xmlns="http://schemas.openxmlformats.org/package/2006/relationships"><Relationship Id="rId11" Type="http://schemas.openxmlformats.org/officeDocument/2006/relationships/image" Target="../media/image60.png"/><Relationship Id="rId10" Type="http://schemas.openxmlformats.org/officeDocument/2006/relationships/image" Target="../media/image23.png"/><Relationship Id="rId13" Type="http://schemas.openxmlformats.org/officeDocument/2006/relationships/image" Target="../media/image49.png"/><Relationship Id="rId12"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50.png"/><Relationship Id="rId5" Type="http://schemas.openxmlformats.org/officeDocument/2006/relationships/image" Target="../media/image7.png"/><Relationship Id="rId6" Type="http://schemas.openxmlformats.org/officeDocument/2006/relationships/image" Target="../media/image135.png"/><Relationship Id="rId7" Type="http://schemas.openxmlformats.org/officeDocument/2006/relationships/image" Target="../media/image1.png"/><Relationship Id="rId8" Type="http://schemas.openxmlformats.org/officeDocument/2006/relationships/image" Target="../media/image39.png"/></Relationships>
</file>

<file path=ppt/slides/_rels/slide6.xml.rels><?xml version="1.0" encoding="UTF-8" standalone="yes"?><Relationships xmlns="http://schemas.openxmlformats.org/package/2006/relationships"><Relationship Id="rId11" Type="http://schemas.openxmlformats.org/officeDocument/2006/relationships/image" Target="../media/image62.png"/><Relationship Id="rId10" Type="http://schemas.openxmlformats.org/officeDocument/2006/relationships/image" Target="../media/image23.png"/><Relationship Id="rId13" Type="http://schemas.openxmlformats.org/officeDocument/2006/relationships/image" Target="../media/image99.png"/><Relationship Id="rId12" Type="http://schemas.openxmlformats.org/officeDocument/2006/relationships/image" Target="../media/image104.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21.png"/><Relationship Id="rId5" Type="http://schemas.openxmlformats.org/officeDocument/2006/relationships/image" Target="../media/image19.png"/><Relationship Id="rId6" Type="http://schemas.openxmlformats.org/officeDocument/2006/relationships/image" Target="../media/image18.png"/><Relationship Id="rId7" Type="http://schemas.openxmlformats.org/officeDocument/2006/relationships/image" Target="../media/image13.png"/><Relationship Id="rId8" Type="http://schemas.openxmlformats.org/officeDocument/2006/relationships/image" Target="../media/image15.png"/></Relationships>
</file>

<file path=ppt/slides/_rels/slide7.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31.png"/><Relationship Id="rId12" Type="http://schemas.openxmlformats.org/officeDocument/2006/relationships/image" Target="../media/image66.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71.pn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20.png"/><Relationship Id="rId8" Type="http://schemas.openxmlformats.org/officeDocument/2006/relationships/image" Target="../media/image72.png"/></Relationships>
</file>

<file path=ppt/slides/_rels/slide8.xml.rels><?xml version="1.0" encoding="UTF-8" standalone="yes"?><Relationships xmlns="http://schemas.openxmlformats.org/package/2006/relationships"><Relationship Id="rId11" Type="http://schemas.openxmlformats.org/officeDocument/2006/relationships/image" Target="../media/image74.png"/><Relationship Id="rId10" Type="http://schemas.openxmlformats.org/officeDocument/2006/relationships/image" Target="../media/image23.png"/><Relationship Id="rId13" Type="http://schemas.openxmlformats.org/officeDocument/2006/relationships/image" Target="../media/image82.png"/><Relationship Id="rId12" Type="http://schemas.openxmlformats.org/officeDocument/2006/relationships/image" Target="../media/image85.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37.png"/><Relationship Id="rId5" Type="http://schemas.openxmlformats.org/officeDocument/2006/relationships/image" Target="../media/image42.png"/><Relationship Id="rId6" Type="http://schemas.openxmlformats.org/officeDocument/2006/relationships/image" Target="../media/image38.png"/><Relationship Id="rId7" Type="http://schemas.openxmlformats.org/officeDocument/2006/relationships/image" Target="../media/image53.png"/><Relationship Id="rId8" Type="http://schemas.openxmlformats.org/officeDocument/2006/relationships/image" Target="../media/image33.png"/></Relationships>
</file>

<file path=ppt/slides/_rels/slide9.xml.rels><?xml version="1.0" encoding="UTF-8" standalone="yes"?><Relationships xmlns="http://schemas.openxmlformats.org/package/2006/relationships"><Relationship Id="rId11" Type="http://schemas.openxmlformats.org/officeDocument/2006/relationships/image" Target="../media/image93.png"/><Relationship Id="rId10" Type="http://schemas.openxmlformats.org/officeDocument/2006/relationships/image" Target="../media/image23.png"/><Relationship Id="rId13" Type="http://schemas.openxmlformats.org/officeDocument/2006/relationships/image" Target="../media/image95.png"/><Relationship Id="rId12" Type="http://schemas.openxmlformats.org/officeDocument/2006/relationships/image" Target="../media/image94.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123.png"/><Relationship Id="rId5" Type="http://schemas.openxmlformats.org/officeDocument/2006/relationships/image" Target="../media/image19.png"/><Relationship Id="rId6" Type="http://schemas.openxmlformats.org/officeDocument/2006/relationships/image" Target="../media/image18.png"/><Relationship Id="rId7" Type="http://schemas.openxmlformats.org/officeDocument/2006/relationships/image" Target="../media/image112.png"/><Relationship Id="rId8"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6E3"/>
        </a:solidFill>
      </p:bgPr>
    </p:bg>
    <p:spTree>
      <p:nvGrpSpPr>
        <p:cNvPr id="15" name="Shape 15"/>
        <p:cNvGrpSpPr/>
        <p:nvPr/>
      </p:nvGrpSpPr>
      <p:grpSpPr>
        <a:xfrm>
          <a:off x="0" y="0"/>
          <a:ext cx="0" cy="0"/>
          <a:chOff x="0" y="0"/>
          <a:chExt cx="0" cy="0"/>
        </a:xfrm>
      </p:grpSpPr>
      <p:pic>
        <p:nvPicPr>
          <p:cNvPr descr=" " id="16" name="Google Shape;16;g2ca375067a0_0_0"/>
          <p:cNvPicPr preferRelativeResize="0"/>
          <p:nvPr/>
        </p:nvPicPr>
        <p:blipFill rotWithShape="1">
          <a:blip r:embed="rId3">
            <a:alphaModFix/>
          </a:blip>
          <a:srcRect b="0" l="0" r="0" t="0"/>
          <a:stretch/>
        </p:blipFill>
        <p:spPr>
          <a:xfrm>
            <a:off x="0" y="0"/>
            <a:ext cx="13717714" cy="13716000"/>
          </a:xfrm>
          <a:prstGeom prst="rect">
            <a:avLst/>
          </a:prstGeom>
          <a:noFill/>
          <a:ln>
            <a:noFill/>
          </a:ln>
        </p:spPr>
      </p:pic>
      <p:pic>
        <p:nvPicPr>
          <p:cNvPr descr=" " id="17" name="Google Shape;17;g2ca375067a0_0_0"/>
          <p:cNvPicPr preferRelativeResize="0"/>
          <p:nvPr/>
        </p:nvPicPr>
        <p:blipFill rotWithShape="1">
          <a:blip r:embed="rId4">
            <a:alphaModFix/>
          </a:blip>
          <a:srcRect b="0" l="0" r="0" t="0"/>
          <a:stretch/>
        </p:blipFill>
        <p:spPr>
          <a:xfrm>
            <a:off x="13641505" y="0"/>
            <a:ext cx="10745543" cy="13716000"/>
          </a:xfrm>
          <a:prstGeom prst="rect">
            <a:avLst/>
          </a:prstGeom>
          <a:noFill/>
          <a:ln>
            <a:noFill/>
          </a:ln>
        </p:spPr>
      </p:pic>
      <p:pic>
        <p:nvPicPr>
          <p:cNvPr descr=" " id="18" name="Google Shape;18;g2ca375067a0_0_0"/>
          <p:cNvPicPr preferRelativeResize="0"/>
          <p:nvPr/>
        </p:nvPicPr>
        <p:blipFill rotWithShape="1">
          <a:blip r:embed="rId5">
            <a:alphaModFix/>
          </a:blip>
          <a:srcRect b="0" l="0" r="0" t="0"/>
          <a:stretch/>
        </p:blipFill>
        <p:spPr>
          <a:xfrm>
            <a:off x="635079" y="10579100"/>
            <a:ext cx="1205776" cy="2476527"/>
          </a:xfrm>
          <a:prstGeom prst="rect">
            <a:avLst/>
          </a:prstGeom>
          <a:noFill/>
          <a:ln>
            <a:noFill/>
          </a:ln>
        </p:spPr>
      </p:pic>
      <p:pic>
        <p:nvPicPr>
          <p:cNvPr descr=" " id="19" name="Google Shape;19;g2ca375067a0_0_0"/>
          <p:cNvPicPr preferRelativeResize="0"/>
          <p:nvPr/>
        </p:nvPicPr>
        <p:blipFill rotWithShape="1">
          <a:blip r:embed="rId6">
            <a:alphaModFix/>
          </a:blip>
          <a:srcRect b="0" l="0" r="0" t="0"/>
          <a:stretch/>
        </p:blipFill>
        <p:spPr>
          <a:xfrm>
            <a:off x="22939979" y="1090065"/>
            <a:ext cx="876292" cy="1669568"/>
          </a:xfrm>
          <a:prstGeom prst="rect">
            <a:avLst/>
          </a:prstGeom>
          <a:noFill/>
          <a:ln>
            <a:noFill/>
          </a:ln>
        </p:spPr>
      </p:pic>
      <p:pic>
        <p:nvPicPr>
          <p:cNvPr descr=" " id="20" name="Google Shape;20;g2ca375067a0_0_0"/>
          <p:cNvPicPr preferRelativeResize="0"/>
          <p:nvPr/>
        </p:nvPicPr>
        <p:blipFill rotWithShape="1">
          <a:blip r:embed="rId7">
            <a:alphaModFix/>
          </a:blip>
          <a:srcRect b="0" l="0" r="0" t="0"/>
          <a:stretch/>
        </p:blipFill>
        <p:spPr>
          <a:xfrm>
            <a:off x="22112245" y="499443"/>
            <a:ext cx="1143608" cy="1099029"/>
          </a:xfrm>
          <a:prstGeom prst="rect">
            <a:avLst/>
          </a:prstGeom>
          <a:noFill/>
          <a:ln>
            <a:noFill/>
          </a:ln>
        </p:spPr>
      </p:pic>
      <p:pic>
        <p:nvPicPr>
          <p:cNvPr descr=" " id="21" name="Google Shape;21;g2ca375067a0_0_0"/>
          <p:cNvPicPr preferRelativeResize="0"/>
          <p:nvPr/>
        </p:nvPicPr>
        <p:blipFill rotWithShape="1">
          <a:blip r:embed="rId8">
            <a:alphaModFix/>
          </a:blip>
          <a:srcRect b="0" l="0" r="0" t="0"/>
          <a:stretch/>
        </p:blipFill>
        <p:spPr>
          <a:xfrm>
            <a:off x="0" y="0"/>
            <a:ext cx="6441832" cy="4559300"/>
          </a:xfrm>
          <a:prstGeom prst="rect">
            <a:avLst/>
          </a:prstGeom>
          <a:noFill/>
          <a:ln>
            <a:noFill/>
          </a:ln>
        </p:spPr>
      </p:pic>
      <p:sp>
        <p:nvSpPr>
          <p:cNvPr id="22" name="Google Shape;22;g2ca375067a0_0_0"/>
          <p:cNvSpPr/>
          <p:nvPr/>
        </p:nvSpPr>
        <p:spPr>
          <a:xfrm>
            <a:off x="3404025" y="8140700"/>
            <a:ext cx="18595200" cy="499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14D2C"/>
              </a:buClr>
              <a:buSzPts val="24000"/>
              <a:buFont typeface="Lemon"/>
              <a:buNone/>
            </a:pPr>
            <a:r>
              <a:rPr b="0" i="0" lang="en-US" sz="24000" u="none" cap="none" strike="noStrike">
                <a:solidFill>
                  <a:srgbClr val="314D2C"/>
                </a:solidFill>
                <a:latin typeface="Lemon"/>
                <a:ea typeface="Lemon"/>
                <a:cs typeface="Lemon"/>
                <a:sym typeface="Lemon"/>
              </a:rPr>
              <a:t>Vegetable </a:t>
            </a:r>
            <a:endParaRPr b="0" i="0" sz="24000" u="none" cap="none" strike="noStrike">
              <a:solidFill>
                <a:schemeClr val="dk1"/>
              </a:solidFill>
              <a:latin typeface="Calibri"/>
              <a:ea typeface="Calibri"/>
              <a:cs typeface="Calibri"/>
              <a:sym typeface="Calibri"/>
            </a:endParaRPr>
          </a:p>
        </p:txBody>
      </p:sp>
      <p:sp>
        <p:nvSpPr>
          <p:cNvPr id="23" name="Google Shape;23;g2ca375067a0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 name="Google Shape;24;g2ca375067a0_0_0"/>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pic>
        <p:nvPicPr>
          <p:cNvPr descr=" " id="25" name="Google Shape;25;g2ca375067a0_0_0"/>
          <p:cNvPicPr preferRelativeResize="0"/>
          <p:nvPr/>
        </p:nvPicPr>
        <p:blipFill rotWithShape="1">
          <a:blip r:embed="rId10">
            <a:alphaModFix/>
          </a:blip>
          <a:srcRect b="0" l="0" r="0" t="0"/>
          <a:stretch/>
        </p:blipFill>
        <p:spPr>
          <a:xfrm>
            <a:off x="12041105" y="1092200"/>
            <a:ext cx="9640505" cy="7264400"/>
          </a:xfrm>
          <a:prstGeom prst="rect">
            <a:avLst/>
          </a:prstGeom>
          <a:noFill/>
          <a:ln>
            <a:noFill/>
          </a:ln>
        </p:spPr>
      </p:pic>
      <p:pic>
        <p:nvPicPr>
          <p:cNvPr descr=" " id="26" name="Google Shape;26;g2ca375067a0_0_0"/>
          <p:cNvPicPr preferRelativeResize="0"/>
          <p:nvPr/>
        </p:nvPicPr>
        <p:blipFill rotWithShape="1">
          <a:blip r:embed="rId11">
            <a:alphaModFix/>
          </a:blip>
          <a:srcRect b="0" l="0" r="0" t="0"/>
          <a:stretch/>
        </p:blipFill>
        <p:spPr>
          <a:xfrm>
            <a:off x="2705438" y="1092200"/>
            <a:ext cx="9640505" cy="7264400"/>
          </a:xfrm>
          <a:prstGeom prst="rect">
            <a:avLst/>
          </a:prstGeom>
          <a:noFill/>
          <a:ln>
            <a:noFill/>
          </a:ln>
        </p:spPr>
      </p:pic>
      <p:sp>
        <p:nvSpPr>
          <p:cNvPr id="27" name="Google Shape;27;g2ca375067a0_0_0"/>
          <p:cNvSpPr/>
          <p:nvPr/>
        </p:nvSpPr>
        <p:spPr>
          <a:xfrm>
            <a:off x="3264308" y="12192000"/>
            <a:ext cx="18129300" cy="149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6E3"/>
        </a:solidFill>
      </p:bgPr>
    </p:bg>
    <p:spTree>
      <p:nvGrpSpPr>
        <p:cNvPr id="263" name="Shape 263"/>
        <p:cNvGrpSpPr/>
        <p:nvPr/>
      </p:nvGrpSpPr>
      <p:grpSpPr>
        <a:xfrm>
          <a:off x="0" y="0"/>
          <a:ext cx="0" cy="0"/>
          <a:chOff x="0" y="0"/>
          <a:chExt cx="0" cy="0"/>
        </a:xfrm>
      </p:grpSpPr>
      <p:pic>
        <p:nvPicPr>
          <p:cNvPr descr=" " id="264" name="Google Shape;264;g2ca375067a0_0_239"/>
          <p:cNvPicPr preferRelativeResize="0"/>
          <p:nvPr/>
        </p:nvPicPr>
        <p:blipFill rotWithShape="1">
          <a:blip r:embed="rId3">
            <a:alphaModFix/>
          </a:blip>
          <a:srcRect b="0" l="0" r="0" t="0"/>
          <a:stretch/>
        </p:blipFill>
        <p:spPr>
          <a:xfrm>
            <a:off x="0" y="0"/>
            <a:ext cx="13717714" cy="13716000"/>
          </a:xfrm>
          <a:prstGeom prst="rect">
            <a:avLst/>
          </a:prstGeom>
          <a:noFill/>
          <a:ln>
            <a:noFill/>
          </a:ln>
        </p:spPr>
      </p:pic>
      <p:pic>
        <p:nvPicPr>
          <p:cNvPr descr=" " id="265" name="Google Shape;265;g2ca375067a0_0_239"/>
          <p:cNvPicPr preferRelativeResize="0"/>
          <p:nvPr/>
        </p:nvPicPr>
        <p:blipFill rotWithShape="1">
          <a:blip r:embed="rId4">
            <a:alphaModFix/>
          </a:blip>
          <a:srcRect b="0" l="0" r="0" t="0"/>
          <a:stretch/>
        </p:blipFill>
        <p:spPr>
          <a:xfrm>
            <a:off x="13641505" y="0"/>
            <a:ext cx="10745543" cy="13716000"/>
          </a:xfrm>
          <a:prstGeom prst="rect">
            <a:avLst/>
          </a:prstGeom>
          <a:noFill/>
          <a:ln>
            <a:noFill/>
          </a:ln>
        </p:spPr>
      </p:pic>
      <p:pic>
        <p:nvPicPr>
          <p:cNvPr descr=" " id="266" name="Google Shape;266;g2ca375067a0_0_239"/>
          <p:cNvPicPr preferRelativeResize="0"/>
          <p:nvPr/>
        </p:nvPicPr>
        <p:blipFill rotWithShape="1">
          <a:blip r:embed="rId5">
            <a:alphaModFix/>
          </a:blip>
          <a:srcRect b="0" l="0" r="0" t="0"/>
          <a:stretch/>
        </p:blipFill>
        <p:spPr>
          <a:xfrm>
            <a:off x="514653" y="11357942"/>
            <a:ext cx="2236856" cy="1650305"/>
          </a:xfrm>
          <a:prstGeom prst="rect">
            <a:avLst/>
          </a:prstGeom>
          <a:noFill/>
          <a:ln>
            <a:noFill/>
          </a:ln>
        </p:spPr>
      </p:pic>
      <p:pic>
        <p:nvPicPr>
          <p:cNvPr descr=" " id="267" name="Google Shape;267;g2ca375067a0_0_239"/>
          <p:cNvPicPr preferRelativeResize="0"/>
          <p:nvPr/>
        </p:nvPicPr>
        <p:blipFill rotWithShape="1">
          <a:blip r:embed="rId6">
            <a:alphaModFix/>
          </a:blip>
          <a:srcRect b="0" l="0" r="0" t="0"/>
          <a:stretch/>
        </p:blipFill>
        <p:spPr>
          <a:xfrm>
            <a:off x="22913698" y="603151"/>
            <a:ext cx="666585" cy="1382973"/>
          </a:xfrm>
          <a:prstGeom prst="rect">
            <a:avLst/>
          </a:prstGeom>
          <a:noFill/>
          <a:ln>
            <a:noFill/>
          </a:ln>
        </p:spPr>
      </p:pic>
      <p:pic>
        <p:nvPicPr>
          <p:cNvPr descr=" " id="268" name="Google Shape;268;g2ca375067a0_0_239"/>
          <p:cNvPicPr preferRelativeResize="0"/>
          <p:nvPr/>
        </p:nvPicPr>
        <p:blipFill rotWithShape="1">
          <a:blip r:embed="rId7">
            <a:alphaModFix/>
          </a:blip>
          <a:srcRect b="0" l="0" r="0" t="0"/>
          <a:stretch/>
        </p:blipFill>
        <p:spPr>
          <a:xfrm>
            <a:off x="22119142" y="471934"/>
            <a:ext cx="518495" cy="1075730"/>
          </a:xfrm>
          <a:prstGeom prst="rect">
            <a:avLst/>
          </a:prstGeom>
          <a:noFill/>
          <a:ln>
            <a:noFill/>
          </a:ln>
        </p:spPr>
      </p:pic>
      <p:pic>
        <p:nvPicPr>
          <p:cNvPr descr=" " id="269" name="Google Shape;269;g2ca375067a0_0_239"/>
          <p:cNvPicPr preferRelativeResize="0"/>
          <p:nvPr/>
        </p:nvPicPr>
        <p:blipFill rotWithShape="1">
          <a:blip r:embed="rId8">
            <a:alphaModFix/>
          </a:blip>
          <a:srcRect b="0" l="0" r="0" t="0"/>
          <a:stretch/>
        </p:blipFill>
        <p:spPr>
          <a:xfrm>
            <a:off x="18956983" y="8870045"/>
            <a:ext cx="5430065" cy="4845955"/>
          </a:xfrm>
          <a:prstGeom prst="rect">
            <a:avLst/>
          </a:prstGeom>
          <a:noFill/>
          <a:ln>
            <a:noFill/>
          </a:ln>
        </p:spPr>
      </p:pic>
      <p:pic>
        <p:nvPicPr>
          <p:cNvPr descr=" " id="270" name="Google Shape;270;g2ca375067a0_0_239"/>
          <p:cNvPicPr preferRelativeResize="0"/>
          <p:nvPr/>
        </p:nvPicPr>
        <p:blipFill rotWithShape="1">
          <a:blip r:embed="rId9">
            <a:alphaModFix/>
          </a:blip>
          <a:srcRect b="0" l="0" r="0" t="0"/>
          <a:stretch/>
        </p:blipFill>
        <p:spPr>
          <a:xfrm>
            <a:off x="177822" y="63500"/>
            <a:ext cx="3708864" cy="4013200"/>
          </a:xfrm>
          <a:prstGeom prst="rect">
            <a:avLst/>
          </a:prstGeom>
          <a:noFill/>
          <a:ln>
            <a:noFill/>
          </a:ln>
        </p:spPr>
      </p:pic>
      <p:sp>
        <p:nvSpPr>
          <p:cNvPr id="271" name="Google Shape;271;g2ca375067a0_0_23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2" name="Google Shape;272;g2ca375067a0_0_239"/>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pic>
        <p:nvPicPr>
          <p:cNvPr descr=" " id="273" name="Google Shape;273;g2ca375067a0_0_239"/>
          <p:cNvPicPr preferRelativeResize="0"/>
          <p:nvPr/>
        </p:nvPicPr>
        <p:blipFill rotWithShape="1">
          <a:blip r:embed="rId11">
            <a:alphaModFix/>
          </a:blip>
          <a:srcRect b="0" l="0" r="0" t="0"/>
          <a:stretch/>
        </p:blipFill>
        <p:spPr>
          <a:xfrm>
            <a:off x="1752819" y="1346200"/>
            <a:ext cx="20881410" cy="11010900"/>
          </a:xfrm>
          <a:prstGeom prst="rect">
            <a:avLst/>
          </a:prstGeom>
          <a:noFill/>
          <a:ln>
            <a:noFill/>
          </a:ln>
        </p:spPr>
      </p:pic>
      <p:pic>
        <p:nvPicPr>
          <p:cNvPr descr=" " id="274" name="Google Shape;274;g2ca375067a0_0_239"/>
          <p:cNvPicPr preferRelativeResize="0"/>
          <p:nvPr/>
        </p:nvPicPr>
        <p:blipFill rotWithShape="1">
          <a:blip r:embed="rId12">
            <a:alphaModFix/>
          </a:blip>
          <a:srcRect b="0" l="0" r="0" t="0"/>
          <a:stretch/>
        </p:blipFill>
        <p:spPr>
          <a:xfrm>
            <a:off x="1752819" y="1346200"/>
            <a:ext cx="5639505" cy="11010900"/>
          </a:xfrm>
          <a:prstGeom prst="rect">
            <a:avLst/>
          </a:prstGeom>
          <a:noFill/>
          <a:ln>
            <a:noFill/>
          </a:ln>
        </p:spPr>
      </p:pic>
      <p:sp>
        <p:nvSpPr>
          <p:cNvPr id="275" name="Google Shape;275;g2ca375067a0_0_239"/>
          <p:cNvSpPr/>
          <p:nvPr/>
        </p:nvSpPr>
        <p:spPr>
          <a:xfrm>
            <a:off x="1752819" y="1346200"/>
            <a:ext cx="5639400" cy="5638800"/>
          </a:xfrm>
          <a:prstGeom prst="roundRect">
            <a:avLst>
              <a:gd fmla="val 75081" name="adj"/>
            </a:avLst>
          </a:prstGeom>
          <a:solidFill>
            <a:srgbClr val="84AD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ca375067a0_0_239"/>
          <p:cNvSpPr/>
          <p:nvPr/>
        </p:nvSpPr>
        <p:spPr>
          <a:xfrm>
            <a:off x="3518340" y="2178050"/>
            <a:ext cx="3124500" cy="499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Lemon"/>
              <a:buNone/>
            </a:pPr>
            <a:r>
              <a:rPr b="0" i="0" lang="en-US" sz="24000" u="none" cap="none" strike="noStrike">
                <a:solidFill>
                  <a:srgbClr val="FFFFFF"/>
                </a:solidFill>
                <a:latin typeface="Lemon"/>
                <a:ea typeface="Lemon"/>
                <a:cs typeface="Lemon"/>
                <a:sym typeface="Lemon"/>
              </a:rPr>
              <a:t>S</a:t>
            </a:r>
            <a:endParaRPr b="0" i="0" sz="24000" u="none" cap="none" strike="noStrike">
              <a:solidFill>
                <a:schemeClr val="dk1"/>
              </a:solidFill>
              <a:latin typeface="Calibri"/>
              <a:ea typeface="Calibri"/>
              <a:cs typeface="Calibri"/>
              <a:sym typeface="Calibri"/>
            </a:endParaRPr>
          </a:p>
        </p:txBody>
      </p:sp>
      <p:sp>
        <p:nvSpPr>
          <p:cNvPr id="277" name="Google Shape;277;g2ca375067a0_0_239"/>
          <p:cNvSpPr/>
          <p:nvPr/>
        </p:nvSpPr>
        <p:spPr>
          <a:xfrm>
            <a:off x="2286286" y="7823200"/>
            <a:ext cx="4572600" cy="444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ca375067a0_0_239"/>
          <p:cNvSpPr/>
          <p:nvPr/>
        </p:nvSpPr>
        <p:spPr>
          <a:xfrm>
            <a:off x="2286286" y="7823200"/>
            <a:ext cx="45726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2ca375067a0_0_239"/>
          <p:cNvSpPr/>
          <p:nvPr/>
        </p:nvSpPr>
        <p:spPr>
          <a:xfrm>
            <a:off x="2286286" y="7823200"/>
            <a:ext cx="45726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2ca375067a0_0_239"/>
          <p:cNvSpPr/>
          <p:nvPr/>
        </p:nvSpPr>
        <p:spPr>
          <a:xfrm>
            <a:off x="2286286" y="7823200"/>
            <a:ext cx="47250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emon"/>
              <a:buNone/>
            </a:pPr>
            <a:r>
              <a:rPr b="0" i="0" lang="en-US" sz="3600" u="none" cap="none" strike="noStrike">
                <a:solidFill>
                  <a:srgbClr val="0E0E0E"/>
                </a:solidFill>
                <a:latin typeface="Lemon"/>
                <a:ea typeface="Lemon"/>
                <a:cs typeface="Lemon"/>
                <a:sym typeface="Lemon"/>
              </a:rPr>
              <a:t>Eclipse</a:t>
            </a:r>
            <a:endParaRPr b="0" i="0" sz="3600" u="none" cap="none" strike="noStrike">
              <a:solidFill>
                <a:schemeClr val="dk1"/>
              </a:solidFill>
              <a:latin typeface="Calibri"/>
              <a:ea typeface="Calibri"/>
              <a:cs typeface="Calibri"/>
              <a:sym typeface="Calibri"/>
            </a:endParaRPr>
          </a:p>
        </p:txBody>
      </p:sp>
      <p:sp>
        <p:nvSpPr>
          <p:cNvPr id="281" name="Google Shape;281;g2ca375067a0_0_239"/>
          <p:cNvSpPr/>
          <p:nvPr/>
        </p:nvSpPr>
        <p:spPr>
          <a:xfrm>
            <a:off x="228628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2" name="Google Shape;282;g2ca375067a0_0_239"/>
          <p:cNvSpPr/>
          <p:nvPr/>
        </p:nvSpPr>
        <p:spPr>
          <a:xfrm>
            <a:off x="2286286" y="10248900"/>
            <a:ext cx="45726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ca375067a0_0_239"/>
          <p:cNvSpPr/>
          <p:nvPr/>
        </p:nvSpPr>
        <p:spPr>
          <a:xfrm>
            <a:off x="2286286" y="10248900"/>
            <a:ext cx="45726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ca375067a0_0_239"/>
          <p:cNvSpPr/>
          <p:nvPr/>
        </p:nvSpPr>
        <p:spPr>
          <a:xfrm>
            <a:off x="2286286" y="10248900"/>
            <a:ext cx="47250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emon"/>
              <a:buNone/>
            </a:pPr>
            <a:r>
              <a:rPr b="0" i="0" lang="en-US" sz="3600" u="none" cap="none" strike="noStrike">
                <a:solidFill>
                  <a:srgbClr val="0E0E0E"/>
                </a:solidFill>
                <a:latin typeface="Lemon"/>
                <a:ea typeface="Lemon"/>
                <a:cs typeface="Lemon"/>
                <a:sym typeface="Lemon"/>
              </a:rPr>
              <a:t>Quest</a:t>
            </a:r>
            <a:endParaRPr b="0" i="0" sz="3600" u="none" cap="none" strike="noStrike">
              <a:solidFill>
                <a:schemeClr val="dk1"/>
              </a:solidFill>
              <a:latin typeface="Calibri"/>
              <a:ea typeface="Calibri"/>
              <a:cs typeface="Calibri"/>
              <a:sym typeface="Calibri"/>
            </a:endParaRPr>
          </a:p>
        </p:txBody>
      </p:sp>
      <p:sp>
        <p:nvSpPr>
          <p:cNvPr id="285" name="Google Shape;285;g2ca375067a0_0_239"/>
          <p:cNvSpPr/>
          <p:nvPr/>
        </p:nvSpPr>
        <p:spPr>
          <a:xfrm>
            <a:off x="2286286" y="110490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pic>
        <p:nvPicPr>
          <p:cNvPr descr=" " id="286" name="Google Shape;286;g2ca375067a0_0_239"/>
          <p:cNvPicPr preferRelativeResize="0"/>
          <p:nvPr/>
        </p:nvPicPr>
        <p:blipFill rotWithShape="1">
          <a:blip r:embed="rId12">
            <a:alphaModFix/>
          </a:blip>
          <a:srcRect b="0" l="0" r="0" t="0"/>
          <a:stretch/>
        </p:blipFill>
        <p:spPr>
          <a:xfrm>
            <a:off x="6833454" y="1346200"/>
            <a:ext cx="5639505" cy="11010900"/>
          </a:xfrm>
          <a:prstGeom prst="rect">
            <a:avLst/>
          </a:prstGeom>
          <a:noFill/>
          <a:ln>
            <a:noFill/>
          </a:ln>
        </p:spPr>
      </p:pic>
      <p:sp>
        <p:nvSpPr>
          <p:cNvPr id="287" name="Google Shape;287;g2ca375067a0_0_239"/>
          <p:cNvSpPr/>
          <p:nvPr/>
        </p:nvSpPr>
        <p:spPr>
          <a:xfrm>
            <a:off x="6833454" y="1346200"/>
            <a:ext cx="5639400" cy="5638800"/>
          </a:xfrm>
          <a:prstGeom prst="roundRect">
            <a:avLst>
              <a:gd fmla="val 75081" name="adj"/>
            </a:avLst>
          </a:prstGeom>
          <a:solidFill>
            <a:srgbClr val="4182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ca375067a0_0_239"/>
          <p:cNvSpPr/>
          <p:nvPr/>
        </p:nvSpPr>
        <p:spPr>
          <a:xfrm>
            <a:off x="8097262" y="2178050"/>
            <a:ext cx="4128000" cy="499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Lemon"/>
              <a:buNone/>
            </a:pPr>
            <a:r>
              <a:rPr b="0" i="0" lang="en-US" sz="24000" u="none" cap="none" strike="noStrike">
                <a:solidFill>
                  <a:srgbClr val="FFFFFF"/>
                </a:solidFill>
                <a:latin typeface="Lemon"/>
                <a:ea typeface="Lemon"/>
                <a:cs typeface="Lemon"/>
                <a:sym typeface="Lemon"/>
              </a:rPr>
              <a:t>W</a:t>
            </a:r>
            <a:endParaRPr b="0" i="0" sz="24000" u="none" cap="none" strike="noStrike">
              <a:solidFill>
                <a:schemeClr val="dk1"/>
              </a:solidFill>
              <a:latin typeface="Calibri"/>
              <a:ea typeface="Calibri"/>
              <a:cs typeface="Calibri"/>
              <a:sym typeface="Calibri"/>
            </a:endParaRPr>
          </a:p>
        </p:txBody>
      </p:sp>
      <p:sp>
        <p:nvSpPr>
          <p:cNvPr id="289" name="Google Shape;289;g2ca375067a0_0_239"/>
          <p:cNvSpPr/>
          <p:nvPr/>
        </p:nvSpPr>
        <p:spPr>
          <a:xfrm>
            <a:off x="7366921" y="7823200"/>
            <a:ext cx="4572600" cy="444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ca375067a0_0_239"/>
          <p:cNvSpPr/>
          <p:nvPr/>
        </p:nvSpPr>
        <p:spPr>
          <a:xfrm>
            <a:off x="7366921" y="7823200"/>
            <a:ext cx="45726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ca375067a0_0_239"/>
          <p:cNvSpPr/>
          <p:nvPr/>
        </p:nvSpPr>
        <p:spPr>
          <a:xfrm>
            <a:off x="7366921" y="7823200"/>
            <a:ext cx="45726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ca375067a0_0_239"/>
          <p:cNvSpPr/>
          <p:nvPr/>
        </p:nvSpPr>
        <p:spPr>
          <a:xfrm>
            <a:off x="7366921" y="7823200"/>
            <a:ext cx="47250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emon"/>
              <a:buNone/>
            </a:pPr>
            <a:r>
              <a:rPr b="0" i="0" lang="en-US" sz="3600" u="none" cap="none" strike="noStrike">
                <a:solidFill>
                  <a:srgbClr val="0E0E0E"/>
                </a:solidFill>
                <a:latin typeface="Lemon"/>
                <a:ea typeface="Lemon"/>
                <a:cs typeface="Lemon"/>
                <a:sym typeface="Lemon"/>
              </a:rPr>
              <a:t>Obtain</a:t>
            </a:r>
            <a:endParaRPr b="0" i="0" sz="3600" u="none" cap="none" strike="noStrike">
              <a:solidFill>
                <a:schemeClr val="dk1"/>
              </a:solidFill>
              <a:latin typeface="Calibri"/>
              <a:ea typeface="Calibri"/>
              <a:cs typeface="Calibri"/>
              <a:sym typeface="Calibri"/>
            </a:endParaRPr>
          </a:p>
        </p:txBody>
      </p:sp>
      <p:sp>
        <p:nvSpPr>
          <p:cNvPr id="293" name="Google Shape;293;g2ca375067a0_0_239"/>
          <p:cNvSpPr/>
          <p:nvPr/>
        </p:nvSpPr>
        <p:spPr>
          <a:xfrm>
            <a:off x="736692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sp>
        <p:nvSpPr>
          <p:cNvPr id="294" name="Google Shape;294;g2ca375067a0_0_239"/>
          <p:cNvSpPr/>
          <p:nvPr/>
        </p:nvSpPr>
        <p:spPr>
          <a:xfrm>
            <a:off x="7366921" y="10248900"/>
            <a:ext cx="45726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ca375067a0_0_239"/>
          <p:cNvSpPr/>
          <p:nvPr/>
        </p:nvSpPr>
        <p:spPr>
          <a:xfrm>
            <a:off x="7366921" y="10248900"/>
            <a:ext cx="45726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ca375067a0_0_239"/>
          <p:cNvSpPr/>
          <p:nvPr/>
        </p:nvSpPr>
        <p:spPr>
          <a:xfrm>
            <a:off x="7366921" y="10248900"/>
            <a:ext cx="47250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emon"/>
              <a:buNone/>
            </a:pPr>
            <a:r>
              <a:rPr b="0" i="0" lang="en-US" sz="3600" u="none" cap="none" strike="noStrike">
                <a:solidFill>
                  <a:srgbClr val="0E0E0E"/>
                </a:solidFill>
                <a:latin typeface="Lemon"/>
                <a:ea typeface="Lemon"/>
                <a:cs typeface="Lemon"/>
                <a:sym typeface="Lemon"/>
              </a:rPr>
              <a:t>Foundation</a:t>
            </a:r>
            <a:endParaRPr b="0" i="0" sz="3600" u="none" cap="none" strike="noStrike">
              <a:solidFill>
                <a:schemeClr val="dk1"/>
              </a:solidFill>
              <a:latin typeface="Calibri"/>
              <a:ea typeface="Calibri"/>
              <a:cs typeface="Calibri"/>
              <a:sym typeface="Calibri"/>
            </a:endParaRPr>
          </a:p>
        </p:txBody>
      </p:sp>
      <p:sp>
        <p:nvSpPr>
          <p:cNvPr id="297" name="Google Shape;297;g2ca375067a0_0_239"/>
          <p:cNvSpPr/>
          <p:nvPr/>
        </p:nvSpPr>
        <p:spPr>
          <a:xfrm>
            <a:off x="7366921" y="110490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Shimmering City established</a:t>
            </a:r>
            <a:endParaRPr b="0" i="0" sz="3200" u="none" cap="none" strike="noStrike">
              <a:solidFill>
                <a:schemeClr val="dk1"/>
              </a:solidFill>
              <a:latin typeface="Calibri"/>
              <a:ea typeface="Calibri"/>
              <a:cs typeface="Calibri"/>
              <a:sym typeface="Calibri"/>
            </a:endParaRPr>
          </a:p>
        </p:txBody>
      </p:sp>
      <p:pic>
        <p:nvPicPr>
          <p:cNvPr descr=" " id="298" name="Google Shape;298;g2ca375067a0_0_239"/>
          <p:cNvPicPr preferRelativeResize="0"/>
          <p:nvPr/>
        </p:nvPicPr>
        <p:blipFill rotWithShape="1">
          <a:blip r:embed="rId12">
            <a:alphaModFix/>
          </a:blip>
          <a:srcRect b="0" l="0" r="0" t="0"/>
          <a:stretch/>
        </p:blipFill>
        <p:spPr>
          <a:xfrm>
            <a:off x="11914089" y="1346200"/>
            <a:ext cx="5639505" cy="11010900"/>
          </a:xfrm>
          <a:prstGeom prst="rect">
            <a:avLst/>
          </a:prstGeom>
          <a:noFill/>
          <a:ln>
            <a:noFill/>
          </a:ln>
        </p:spPr>
      </p:pic>
      <p:sp>
        <p:nvSpPr>
          <p:cNvPr id="299" name="Google Shape;299;g2ca375067a0_0_239"/>
          <p:cNvSpPr/>
          <p:nvPr/>
        </p:nvSpPr>
        <p:spPr>
          <a:xfrm>
            <a:off x="11914089" y="1346200"/>
            <a:ext cx="5639400" cy="5638800"/>
          </a:xfrm>
          <a:prstGeom prst="roundRect">
            <a:avLst>
              <a:gd fmla="val 75081" name="adj"/>
            </a:avLst>
          </a:prstGeom>
          <a:solidFill>
            <a:srgbClr val="84AD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2ca375067a0_0_239"/>
          <p:cNvSpPr/>
          <p:nvPr/>
        </p:nvSpPr>
        <p:spPr>
          <a:xfrm>
            <a:off x="13552594" y="2178050"/>
            <a:ext cx="3378600" cy="499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Lemon"/>
              <a:buNone/>
            </a:pPr>
            <a:r>
              <a:rPr b="0" i="0" lang="en-US" sz="24000" u="none" cap="none" strike="noStrike">
                <a:solidFill>
                  <a:srgbClr val="FFFFFF"/>
                </a:solidFill>
                <a:latin typeface="Lemon"/>
                <a:ea typeface="Lemon"/>
                <a:cs typeface="Lemon"/>
                <a:sym typeface="Lemon"/>
              </a:rPr>
              <a:t>O</a:t>
            </a:r>
            <a:endParaRPr b="0" i="0" sz="24000" u="none" cap="none" strike="noStrike">
              <a:solidFill>
                <a:schemeClr val="dk1"/>
              </a:solidFill>
              <a:latin typeface="Calibri"/>
              <a:ea typeface="Calibri"/>
              <a:cs typeface="Calibri"/>
              <a:sym typeface="Calibri"/>
            </a:endParaRPr>
          </a:p>
        </p:txBody>
      </p:sp>
      <p:sp>
        <p:nvSpPr>
          <p:cNvPr id="301" name="Google Shape;301;g2ca375067a0_0_239"/>
          <p:cNvSpPr/>
          <p:nvPr/>
        </p:nvSpPr>
        <p:spPr>
          <a:xfrm>
            <a:off x="12447556" y="7823200"/>
            <a:ext cx="4572600" cy="444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ca375067a0_0_239"/>
          <p:cNvSpPr/>
          <p:nvPr/>
        </p:nvSpPr>
        <p:spPr>
          <a:xfrm>
            <a:off x="12447556" y="7823200"/>
            <a:ext cx="45726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ca375067a0_0_239"/>
          <p:cNvSpPr/>
          <p:nvPr/>
        </p:nvSpPr>
        <p:spPr>
          <a:xfrm>
            <a:off x="12447556" y="7823200"/>
            <a:ext cx="45726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ca375067a0_0_239"/>
          <p:cNvSpPr/>
          <p:nvPr/>
        </p:nvSpPr>
        <p:spPr>
          <a:xfrm>
            <a:off x="12447556" y="7823200"/>
            <a:ext cx="47250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emon"/>
              <a:buNone/>
            </a:pPr>
            <a:r>
              <a:rPr b="0" i="0" lang="en-US" sz="3600" u="none" cap="none" strike="noStrike">
                <a:solidFill>
                  <a:srgbClr val="0E0E0E"/>
                </a:solidFill>
                <a:latin typeface="Lemon"/>
                <a:ea typeface="Lemon"/>
                <a:cs typeface="Lemon"/>
                <a:sym typeface="Lemon"/>
              </a:rPr>
              <a:t>War</a:t>
            </a:r>
            <a:endParaRPr b="0" i="0" sz="3600" u="none" cap="none" strike="noStrike">
              <a:solidFill>
                <a:schemeClr val="dk1"/>
              </a:solidFill>
              <a:latin typeface="Calibri"/>
              <a:ea typeface="Calibri"/>
              <a:cs typeface="Calibri"/>
              <a:sym typeface="Calibri"/>
            </a:endParaRPr>
          </a:p>
        </p:txBody>
      </p:sp>
      <p:sp>
        <p:nvSpPr>
          <p:cNvPr id="305" name="Google Shape;305;g2ca375067a0_0_239"/>
          <p:cNvSpPr/>
          <p:nvPr/>
        </p:nvSpPr>
        <p:spPr>
          <a:xfrm>
            <a:off x="1244755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Kingdoms clash in conflict.</a:t>
            </a:r>
            <a:endParaRPr b="0" i="0" sz="3200" u="none" cap="none" strike="noStrike">
              <a:solidFill>
                <a:schemeClr val="dk1"/>
              </a:solidFill>
              <a:latin typeface="Calibri"/>
              <a:ea typeface="Calibri"/>
              <a:cs typeface="Calibri"/>
              <a:sym typeface="Calibri"/>
            </a:endParaRPr>
          </a:p>
        </p:txBody>
      </p:sp>
      <p:sp>
        <p:nvSpPr>
          <p:cNvPr id="306" name="Google Shape;306;g2ca375067a0_0_239"/>
          <p:cNvSpPr/>
          <p:nvPr/>
        </p:nvSpPr>
        <p:spPr>
          <a:xfrm>
            <a:off x="12447556" y="10248900"/>
            <a:ext cx="45726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ca375067a0_0_239"/>
          <p:cNvSpPr/>
          <p:nvPr/>
        </p:nvSpPr>
        <p:spPr>
          <a:xfrm>
            <a:off x="12447556" y="10248900"/>
            <a:ext cx="45726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ca375067a0_0_239"/>
          <p:cNvSpPr/>
          <p:nvPr/>
        </p:nvSpPr>
        <p:spPr>
          <a:xfrm>
            <a:off x="12447556" y="10248900"/>
            <a:ext cx="47250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emon"/>
              <a:buNone/>
            </a:pPr>
            <a:r>
              <a:rPr b="0" i="0" lang="en-US" sz="3600" u="none" cap="none" strike="noStrike">
                <a:solidFill>
                  <a:srgbClr val="0E0E0E"/>
                </a:solidFill>
                <a:latin typeface="Lemon"/>
                <a:ea typeface="Lemon"/>
                <a:cs typeface="Lemon"/>
                <a:sym typeface="Lemon"/>
              </a:rPr>
              <a:t>Transformation</a:t>
            </a:r>
            <a:endParaRPr b="0" i="0" sz="3600" u="none" cap="none" strike="noStrike">
              <a:solidFill>
                <a:schemeClr val="dk1"/>
              </a:solidFill>
              <a:latin typeface="Calibri"/>
              <a:ea typeface="Calibri"/>
              <a:cs typeface="Calibri"/>
              <a:sym typeface="Calibri"/>
            </a:endParaRPr>
          </a:p>
        </p:txBody>
      </p:sp>
      <p:sp>
        <p:nvSpPr>
          <p:cNvPr id="309" name="Google Shape;309;g2ca375067a0_0_239"/>
          <p:cNvSpPr/>
          <p:nvPr/>
        </p:nvSpPr>
        <p:spPr>
          <a:xfrm>
            <a:off x="12447556" y="110490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Peasant discovers magical powers.</a:t>
            </a:r>
            <a:endParaRPr b="0" i="0" sz="3200" u="none" cap="none" strike="noStrike">
              <a:solidFill>
                <a:schemeClr val="dk1"/>
              </a:solidFill>
              <a:latin typeface="Calibri"/>
              <a:ea typeface="Calibri"/>
              <a:cs typeface="Calibri"/>
              <a:sym typeface="Calibri"/>
            </a:endParaRPr>
          </a:p>
        </p:txBody>
      </p:sp>
      <p:pic>
        <p:nvPicPr>
          <p:cNvPr descr=" " id="310" name="Google Shape;310;g2ca375067a0_0_239"/>
          <p:cNvPicPr preferRelativeResize="0"/>
          <p:nvPr/>
        </p:nvPicPr>
        <p:blipFill rotWithShape="1">
          <a:blip r:embed="rId12">
            <a:alphaModFix/>
          </a:blip>
          <a:srcRect b="0" l="0" r="0" t="0"/>
          <a:stretch/>
        </p:blipFill>
        <p:spPr>
          <a:xfrm>
            <a:off x="16994724" y="1346200"/>
            <a:ext cx="5639505" cy="11010900"/>
          </a:xfrm>
          <a:prstGeom prst="rect">
            <a:avLst/>
          </a:prstGeom>
          <a:noFill/>
          <a:ln>
            <a:noFill/>
          </a:ln>
        </p:spPr>
      </p:pic>
      <p:sp>
        <p:nvSpPr>
          <p:cNvPr id="311" name="Google Shape;311;g2ca375067a0_0_239"/>
          <p:cNvSpPr/>
          <p:nvPr/>
        </p:nvSpPr>
        <p:spPr>
          <a:xfrm>
            <a:off x="16994724" y="1346200"/>
            <a:ext cx="5639400" cy="5638800"/>
          </a:xfrm>
          <a:prstGeom prst="roundRect">
            <a:avLst>
              <a:gd fmla="val 75081" name="adj"/>
            </a:avLst>
          </a:prstGeom>
          <a:solidFill>
            <a:srgbClr val="4182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ca375067a0_0_239"/>
          <p:cNvSpPr/>
          <p:nvPr/>
        </p:nvSpPr>
        <p:spPr>
          <a:xfrm>
            <a:off x="18906313" y="2178050"/>
            <a:ext cx="2832600" cy="499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Lemon"/>
              <a:buNone/>
            </a:pPr>
            <a:r>
              <a:rPr b="0" i="0" lang="en-US" sz="24000" u="none" cap="none" strike="noStrike">
                <a:solidFill>
                  <a:srgbClr val="FFFFFF"/>
                </a:solidFill>
                <a:latin typeface="Lemon"/>
                <a:ea typeface="Lemon"/>
                <a:cs typeface="Lemon"/>
                <a:sym typeface="Lemon"/>
              </a:rPr>
              <a:t>T</a:t>
            </a:r>
            <a:endParaRPr b="0" i="0" sz="24000" u="none" cap="none" strike="noStrike">
              <a:solidFill>
                <a:schemeClr val="dk1"/>
              </a:solidFill>
              <a:latin typeface="Calibri"/>
              <a:ea typeface="Calibri"/>
              <a:cs typeface="Calibri"/>
              <a:sym typeface="Calibri"/>
            </a:endParaRPr>
          </a:p>
        </p:txBody>
      </p:sp>
      <p:sp>
        <p:nvSpPr>
          <p:cNvPr id="313" name="Google Shape;313;g2ca375067a0_0_239"/>
          <p:cNvSpPr/>
          <p:nvPr/>
        </p:nvSpPr>
        <p:spPr>
          <a:xfrm>
            <a:off x="17528191" y="7823200"/>
            <a:ext cx="4572600" cy="444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2ca375067a0_0_239"/>
          <p:cNvSpPr/>
          <p:nvPr/>
        </p:nvSpPr>
        <p:spPr>
          <a:xfrm>
            <a:off x="17528191" y="7823200"/>
            <a:ext cx="45726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ca375067a0_0_239"/>
          <p:cNvSpPr/>
          <p:nvPr/>
        </p:nvSpPr>
        <p:spPr>
          <a:xfrm>
            <a:off x="17528191" y="7823200"/>
            <a:ext cx="45726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2ca375067a0_0_239"/>
          <p:cNvSpPr/>
          <p:nvPr/>
        </p:nvSpPr>
        <p:spPr>
          <a:xfrm>
            <a:off x="17528191" y="7823200"/>
            <a:ext cx="47250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emon"/>
              <a:buNone/>
            </a:pPr>
            <a:r>
              <a:rPr b="0" i="0" lang="en-US" sz="3600" u="none" cap="none" strike="noStrike">
                <a:solidFill>
                  <a:srgbClr val="0E0E0E"/>
                </a:solidFill>
                <a:latin typeface="Lemon"/>
                <a:ea typeface="Lemon"/>
                <a:cs typeface="Lemon"/>
                <a:sym typeface="Lemon"/>
              </a:rPr>
              <a:t>Invasion</a:t>
            </a:r>
            <a:endParaRPr b="0" i="0" sz="3600" u="none" cap="none" strike="noStrike">
              <a:solidFill>
                <a:schemeClr val="dk1"/>
              </a:solidFill>
              <a:latin typeface="Calibri"/>
              <a:ea typeface="Calibri"/>
              <a:cs typeface="Calibri"/>
              <a:sym typeface="Calibri"/>
            </a:endParaRPr>
          </a:p>
        </p:txBody>
      </p:sp>
      <p:sp>
        <p:nvSpPr>
          <p:cNvPr id="317" name="Google Shape;317;g2ca375067a0_0_239"/>
          <p:cNvSpPr/>
          <p:nvPr/>
        </p:nvSpPr>
        <p:spPr>
          <a:xfrm>
            <a:off x="1752819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sp>
        <p:nvSpPr>
          <p:cNvPr id="318" name="Google Shape;318;g2ca375067a0_0_239"/>
          <p:cNvSpPr/>
          <p:nvPr/>
        </p:nvSpPr>
        <p:spPr>
          <a:xfrm>
            <a:off x="17528191" y="10248900"/>
            <a:ext cx="45726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2ca375067a0_0_239"/>
          <p:cNvSpPr/>
          <p:nvPr/>
        </p:nvSpPr>
        <p:spPr>
          <a:xfrm>
            <a:off x="17528191" y="10248900"/>
            <a:ext cx="45726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ca375067a0_0_239"/>
          <p:cNvSpPr/>
          <p:nvPr/>
        </p:nvSpPr>
        <p:spPr>
          <a:xfrm>
            <a:off x="17528191" y="10248900"/>
            <a:ext cx="47250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emon"/>
              <a:buNone/>
            </a:pPr>
            <a:r>
              <a:rPr b="0" i="0" lang="en-US" sz="3600" u="none" cap="none" strike="noStrike">
                <a:solidFill>
                  <a:srgbClr val="0E0E0E"/>
                </a:solidFill>
                <a:latin typeface="Lemon"/>
                <a:ea typeface="Lemon"/>
                <a:cs typeface="Lemon"/>
                <a:sym typeface="Lemon"/>
              </a:rPr>
              <a:t>Betrayal</a:t>
            </a:r>
            <a:endParaRPr b="0" i="0" sz="3600" u="none" cap="none" strike="noStrike">
              <a:solidFill>
                <a:schemeClr val="dk1"/>
              </a:solidFill>
              <a:latin typeface="Calibri"/>
              <a:ea typeface="Calibri"/>
              <a:cs typeface="Calibri"/>
              <a:sym typeface="Calibri"/>
            </a:endParaRPr>
          </a:p>
        </p:txBody>
      </p:sp>
      <p:sp>
        <p:nvSpPr>
          <p:cNvPr id="321" name="Google Shape;321;g2ca375067a0_0_239"/>
          <p:cNvSpPr/>
          <p:nvPr/>
        </p:nvSpPr>
        <p:spPr>
          <a:xfrm>
            <a:off x="17528191" y="110490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6E3"/>
        </a:solidFill>
      </p:bgPr>
    </p:bg>
    <p:spTree>
      <p:nvGrpSpPr>
        <p:cNvPr id="326" name="Shape 326"/>
        <p:cNvGrpSpPr/>
        <p:nvPr/>
      </p:nvGrpSpPr>
      <p:grpSpPr>
        <a:xfrm>
          <a:off x="0" y="0"/>
          <a:ext cx="0" cy="0"/>
          <a:chOff x="0" y="0"/>
          <a:chExt cx="0" cy="0"/>
        </a:xfrm>
      </p:grpSpPr>
      <p:pic>
        <p:nvPicPr>
          <p:cNvPr descr=" " id="327" name="Google Shape;327;g2ca375067a0_0_301"/>
          <p:cNvPicPr preferRelativeResize="0"/>
          <p:nvPr/>
        </p:nvPicPr>
        <p:blipFill rotWithShape="1">
          <a:blip r:embed="rId3">
            <a:alphaModFix/>
          </a:blip>
          <a:srcRect b="0" l="0" r="0" t="0"/>
          <a:stretch/>
        </p:blipFill>
        <p:spPr>
          <a:xfrm>
            <a:off x="0" y="0"/>
            <a:ext cx="13717714" cy="13716000"/>
          </a:xfrm>
          <a:prstGeom prst="rect">
            <a:avLst/>
          </a:prstGeom>
          <a:noFill/>
          <a:ln>
            <a:noFill/>
          </a:ln>
        </p:spPr>
      </p:pic>
      <p:pic>
        <p:nvPicPr>
          <p:cNvPr descr=" " id="328" name="Google Shape;328;g2ca375067a0_0_301"/>
          <p:cNvPicPr preferRelativeResize="0"/>
          <p:nvPr/>
        </p:nvPicPr>
        <p:blipFill rotWithShape="1">
          <a:blip r:embed="rId4">
            <a:alphaModFix/>
          </a:blip>
          <a:srcRect b="0" l="0" r="0" t="0"/>
          <a:stretch/>
        </p:blipFill>
        <p:spPr>
          <a:xfrm>
            <a:off x="13641505" y="0"/>
            <a:ext cx="10745543" cy="13716000"/>
          </a:xfrm>
          <a:prstGeom prst="rect">
            <a:avLst/>
          </a:prstGeom>
          <a:noFill/>
          <a:ln>
            <a:noFill/>
          </a:ln>
        </p:spPr>
      </p:pic>
      <p:pic>
        <p:nvPicPr>
          <p:cNvPr descr=" " id="329" name="Google Shape;329;g2ca375067a0_0_301"/>
          <p:cNvPicPr preferRelativeResize="0"/>
          <p:nvPr/>
        </p:nvPicPr>
        <p:blipFill rotWithShape="1">
          <a:blip r:embed="rId5">
            <a:alphaModFix/>
          </a:blip>
          <a:srcRect b="0" l="0" r="0" t="0"/>
          <a:stretch/>
        </p:blipFill>
        <p:spPr>
          <a:xfrm>
            <a:off x="635079" y="10579100"/>
            <a:ext cx="1205776" cy="2476525"/>
          </a:xfrm>
          <a:prstGeom prst="rect">
            <a:avLst/>
          </a:prstGeom>
          <a:noFill/>
          <a:ln>
            <a:noFill/>
          </a:ln>
        </p:spPr>
      </p:pic>
      <p:pic>
        <p:nvPicPr>
          <p:cNvPr descr=" " id="330" name="Google Shape;330;g2ca375067a0_0_301"/>
          <p:cNvPicPr preferRelativeResize="0"/>
          <p:nvPr/>
        </p:nvPicPr>
        <p:blipFill rotWithShape="1">
          <a:blip r:embed="rId6">
            <a:alphaModFix/>
          </a:blip>
          <a:srcRect b="0" l="0" r="0" t="0"/>
          <a:stretch/>
        </p:blipFill>
        <p:spPr>
          <a:xfrm>
            <a:off x="22939979" y="1090054"/>
            <a:ext cx="876292" cy="1669566"/>
          </a:xfrm>
          <a:prstGeom prst="rect">
            <a:avLst/>
          </a:prstGeom>
          <a:noFill/>
          <a:ln>
            <a:noFill/>
          </a:ln>
        </p:spPr>
      </p:pic>
      <p:pic>
        <p:nvPicPr>
          <p:cNvPr descr=" " id="331" name="Google Shape;331;g2ca375067a0_0_301"/>
          <p:cNvPicPr preferRelativeResize="0"/>
          <p:nvPr/>
        </p:nvPicPr>
        <p:blipFill rotWithShape="1">
          <a:blip r:embed="rId7">
            <a:alphaModFix/>
          </a:blip>
          <a:srcRect b="0" l="0" r="0" t="0"/>
          <a:stretch/>
        </p:blipFill>
        <p:spPr>
          <a:xfrm>
            <a:off x="22112245" y="499442"/>
            <a:ext cx="1143608" cy="1099034"/>
          </a:xfrm>
          <a:prstGeom prst="rect">
            <a:avLst/>
          </a:prstGeom>
          <a:noFill/>
          <a:ln>
            <a:noFill/>
          </a:ln>
        </p:spPr>
      </p:pic>
      <p:pic>
        <p:nvPicPr>
          <p:cNvPr descr=" " id="332" name="Google Shape;332;g2ca375067a0_0_301"/>
          <p:cNvPicPr preferRelativeResize="0"/>
          <p:nvPr/>
        </p:nvPicPr>
        <p:blipFill rotWithShape="1">
          <a:blip r:embed="rId8">
            <a:alphaModFix/>
          </a:blip>
          <a:srcRect b="0" l="0" r="0" t="0"/>
          <a:stretch/>
        </p:blipFill>
        <p:spPr>
          <a:xfrm>
            <a:off x="0" y="0"/>
            <a:ext cx="6441832" cy="4559300"/>
          </a:xfrm>
          <a:prstGeom prst="rect">
            <a:avLst/>
          </a:prstGeom>
          <a:noFill/>
          <a:ln>
            <a:noFill/>
          </a:ln>
        </p:spPr>
      </p:pic>
      <p:sp>
        <p:nvSpPr>
          <p:cNvPr id="333" name="Google Shape;333;g2ca375067a0_0_30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4" name="Google Shape;334;g2ca375067a0_0_301"/>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pic>
        <p:nvPicPr>
          <p:cNvPr descr=" " id="335" name="Google Shape;335;g2ca375067a0_0_301"/>
          <p:cNvPicPr preferRelativeResize="0"/>
          <p:nvPr/>
        </p:nvPicPr>
        <p:blipFill rotWithShape="1">
          <a:blip r:embed="rId10">
            <a:alphaModFix/>
          </a:blip>
          <a:srcRect b="0" l="0" r="0" t="0"/>
          <a:stretch/>
        </p:blipFill>
        <p:spPr>
          <a:xfrm>
            <a:off x="508063" y="1473200"/>
            <a:ext cx="12155419" cy="11582400"/>
          </a:xfrm>
          <a:prstGeom prst="rect">
            <a:avLst/>
          </a:prstGeom>
          <a:noFill/>
          <a:ln>
            <a:noFill/>
          </a:ln>
        </p:spPr>
      </p:pic>
      <p:sp>
        <p:nvSpPr>
          <p:cNvPr id="336" name="Google Shape;336;g2ca375067a0_0_301"/>
          <p:cNvSpPr/>
          <p:nvPr/>
        </p:nvSpPr>
        <p:spPr>
          <a:xfrm>
            <a:off x="13882835" y="1092200"/>
            <a:ext cx="10690500" cy="165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Lemon"/>
              <a:buNone/>
            </a:pPr>
            <a:r>
              <a:rPr b="0" i="0" lang="en-US" sz="8000" u="none" cap="none" strike="noStrike">
                <a:solidFill>
                  <a:srgbClr val="0E0E0E"/>
                </a:solidFill>
                <a:latin typeface="Lemon"/>
                <a:ea typeface="Lemon"/>
                <a:cs typeface="Lemon"/>
                <a:sym typeface="Lemon"/>
              </a:rPr>
              <a:t>Some Data</a:t>
            </a:r>
            <a:endParaRPr b="0" i="0" sz="8000" u="none" cap="none" strike="noStrike">
              <a:solidFill>
                <a:schemeClr val="dk1"/>
              </a:solidFill>
              <a:latin typeface="Calibri"/>
              <a:ea typeface="Calibri"/>
              <a:cs typeface="Calibri"/>
              <a:sym typeface="Calibri"/>
            </a:endParaRPr>
          </a:p>
        </p:txBody>
      </p:sp>
      <p:sp>
        <p:nvSpPr>
          <p:cNvPr id="337" name="Google Shape;337;g2ca375067a0_0_301"/>
          <p:cNvSpPr/>
          <p:nvPr/>
        </p:nvSpPr>
        <p:spPr>
          <a:xfrm>
            <a:off x="13730416" y="3860800"/>
            <a:ext cx="8573700" cy="695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2ca375067a0_0_301"/>
          <p:cNvSpPr/>
          <p:nvPr/>
        </p:nvSpPr>
        <p:spPr>
          <a:xfrm>
            <a:off x="13730416" y="3860800"/>
            <a:ext cx="85737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ca375067a0_0_301"/>
          <p:cNvSpPr/>
          <p:nvPr/>
        </p:nvSpPr>
        <p:spPr>
          <a:xfrm>
            <a:off x="13730416" y="4159250"/>
            <a:ext cx="24387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ca375067a0_0_301"/>
          <p:cNvSpPr/>
          <p:nvPr/>
        </p:nvSpPr>
        <p:spPr>
          <a:xfrm>
            <a:off x="13730416" y="4159250"/>
            <a:ext cx="2777400" cy="165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14D2C"/>
              </a:buClr>
              <a:buSzPts val="8000"/>
              <a:buFont typeface="Lemon"/>
              <a:buNone/>
            </a:pPr>
            <a:r>
              <a:rPr b="0" i="0" lang="en-US" sz="8000" u="none" cap="none" strike="noStrike">
                <a:solidFill>
                  <a:srgbClr val="314D2C"/>
                </a:solidFill>
                <a:latin typeface="Lemon"/>
                <a:ea typeface="Lemon"/>
                <a:cs typeface="Lemon"/>
                <a:sym typeface="Lemon"/>
              </a:rPr>
              <a:t>75%</a:t>
            </a:r>
            <a:endParaRPr b="0" i="0" sz="8000" u="none" cap="none" strike="noStrike">
              <a:solidFill>
                <a:schemeClr val="dk1"/>
              </a:solidFill>
              <a:latin typeface="Calibri"/>
              <a:ea typeface="Calibri"/>
              <a:cs typeface="Calibri"/>
              <a:sym typeface="Calibri"/>
            </a:endParaRPr>
          </a:p>
        </p:txBody>
      </p:sp>
      <p:sp>
        <p:nvSpPr>
          <p:cNvPr id="341" name="Google Shape;341;g2ca375067a0_0_301"/>
          <p:cNvSpPr/>
          <p:nvPr/>
        </p:nvSpPr>
        <p:spPr>
          <a:xfrm>
            <a:off x="16372346" y="3860800"/>
            <a:ext cx="59316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ca375067a0_0_301"/>
          <p:cNvSpPr/>
          <p:nvPr/>
        </p:nvSpPr>
        <p:spPr>
          <a:xfrm>
            <a:off x="16372346" y="3860800"/>
            <a:ext cx="60840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emon"/>
              <a:buNone/>
            </a:pPr>
            <a:r>
              <a:rPr b="0" i="0" lang="en-US" sz="3600" u="none" cap="none" strike="noStrike">
                <a:solidFill>
                  <a:srgbClr val="0E0E0E"/>
                </a:solidFill>
                <a:latin typeface="Lemon"/>
                <a:ea typeface="Lemon"/>
                <a:cs typeface="Lemon"/>
                <a:sym typeface="Lemon"/>
              </a:rPr>
              <a:t>Enchanted Creatures</a:t>
            </a:r>
            <a:endParaRPr b="0" i="0" sz="3600" u="none" cap="none" strike="noStrike">
              <a:solidFill>
                <a:schemeClr val="dk1"/>
              </a:solidFill>
              <a:latin typeface="Calibri"/>
              <a:ea typeface="Calibri"/>
              <a:cs typeface="Calibri"/>
              <a:sym typeface="Calibri"/>
            </a:endParaRPr>
          </a:p>
        </p:txBody>
      </p:sp>
      <p:sp>
        <p:nvSpPr>
          <p:cNvPr id="343" name="Google Shape;343;g2ca375067a0_0_301"/>
          <p:cNvSpPr/>
          <p:nvPr/>
        </p:nvSpPr>
        <p:spPr>
          <a:xfrm>
            <a:off x="16372346" y="4559300"/>
            <a:ext cx="6067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44" name="Google Shape;344;g2ca375067a0_0_301"/>
          <p:cNvSpPr/>
          <p:nvPr/>
        </p:nvSpPr>
        <p:spPr>
          <a:xfrm>
            <a:off x="13730416" y="6388100"/>
            <a:ext cx="85737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2ca375067a0_0_301"/>
          <p:cNvSpPr/>
          <p:nvPr/>
        </p:nvSpPr>
        <p:spPr>
          <a:xfrm>
            <a:off x="13730416" y="6680200"/>
            <a:ext cx="26292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2ca375067a0_0_301"/>
          <p:cNvSpPr/>
          <p:nvPr/>
        </p:nvSpPr>
        <p:spPr>
          <a:xfrm>
            <a:off x="13730416" y="6680200"/>
            <a:ext cx="2967900" cy="165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14D2C"/>
              </a:buClr>
              <a:buSzPts val="8000"/>
              <a:buFont typeface="Lemon"/>
              <a:buNone/>
            </a:pPr>
            <a:r>
              <a:rPr b="0" i="0" lang="en-US" sz="8000" u="none" cap="none" strike="noStrike">
                <a:solidFill>
                  <a:srgbClr val="314D2C"/>
                </a:solidFill>
                <a:latin typeface="Lemon"/>
                <a:ea typeface="Lemon"/>
                <a:cs typeface="Lemon"/>
                <a:sym typeface="Lemon"/>
              </a:rPr>
              <a:t>60%</a:t>
            </a:r>
            <a:endParaRPr b="0" i="0" sz="8000" u="none" cap="none" strike="noStrike">
              <a:solidFill>
                <a:schemeClr val="dk1"/>
              </a:solidFill>
              <a:latin typeface="Calibri"/>
              <a:ea typeface="Calibri"/>
              <a:cs typeface="Calibri"/>
              <a:sym typeface="Calibri"/>
            </a:endParaRPr>
          </a:p>
        </p:txBody>
      </p:sp>
      <p:sp>
        <p:nvSpPr>
          <p:cNvPr id="347" name="Google Shape;347;g2ca375067a0_0_301"/>
          <p:cNvSpPr/>
          <p:nvPr/>
        </p:nvSpPr>
        <p:spPr>
          <a:xfrm>
            <a:off x="16562870" y="6388100"/>
            <a:ext cx="5741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2ca375067a0_0_301"/>
          <p:cNvSpPr/>
          <p:nvPr/>
        </p:nvSpPr>
        <p:spPr>
          <a:xfrm>
            <a:off x="16562870" y="6388100"/>
            <a:ext cx="5893500" cy="134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emon"/>
              <a:buNone/>
            </a:pPr>
            <a:r>
              <a:rPr b="0" i="0" lang="en-US" sz="3600" u="none" cap="none" strike="noStrike">
                <a:solidFill>
                  <a:srgbClr val="0E0E0E"/>
                </a:solidFill>
                <a:latin typeface="Lemon"/>
                <a:ea typeface="Lemon"/>
                <a:cs typeface="Lemon"/>
                <a:sym typeface="Lemon"/>
              </a:rPr>
              <a:t>Magic-Wielding Individuals</a:t>
            </a:r>
            <a:endParaRPr b="0" i="0" sz="3600" u="none" cap="none" strike="noStrike">
              <a:solidFill>
                <a:schemeClr val="dk1"/>
              </a:solidFill>
              <a:latin typeface="Calibri"/>
              <a:ea typeface="Calibri"/>
              <a:cs typeface="Calibri"/>
              <a:sym typeface="Calibri"/>
            </a:endParaRPr>
          </a:p>
        </p:txBody>
      </p:sp>
      <p:sp>
        <p:nvSpPr>
          <p:cNvPr id="349" name="Google Shape;349;g2ca375067a0_0_301"/>
          <p:cNvSpPr/>
          <p:nvPr/>
        </p:nvSpPr>
        <p:spPr>
          <a:xfrm>
            <a:off x="16562870" y="7683500"/>
            <a:ext cx="587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50" name="Google Shape;350;g2ca375067a0_0_301"/>
          <p:cNvSpPr/>
          <p:nvPr/>
        </p:nvSpPr>
        <p:spPr>
          <a:xfrm>
            <a:off x="13730416" y="8902700"/>
            <a:ext cx="85737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2ca375067a0_0_301"/>
          <p:cNvSpPr/>
          <p:nvPr/>
        </p:nvSpPr>
        <p:spPr>
          <a:xfrm>
            <a:off x="13730416" y="9201150"/>
            <a:ext cx="27054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ca375067a0_0_301"/>
          <p:cNvSpPr/>
          <p:nvPr/>
        </p:nvSpPr>
        <p:spPr>
          <a:xfrm>
            <a:off x="13730416" y="9201150"/>
            <a:ext cx="3044100" cy="165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14D2C"/>
              </a:buClr>
              <a:buSzPts val="8000"/>
              <a:buFont typeface="Lemon"/>
              <a:buNone/>
            </a:pPr>
            <a:r>
              <a:rPr b="0" i="0" lang="en-US" sz="8000" u="none" cap="none" strike="noStrike">
                <a:solidFill>
                  <a:srgbClr val="314D2C"/>
                </a:solidFill>
                <a:latin typeface="Lemon"/>
                <a:ea typeface="Lemon"/>
                <a:cs typeface="Lemon"/>
                <a:sym typeface="Lemon"/>
              </a:rPr>
              <a:t>90%</a:t>
            </a:r>
            <a:endParaRPr b="0" i="0" sz="8000" u="none" cap="none" strike="noStrike">
              <a:solidFill>
                <a:schemeClr val="dk1"/>
              </a:solidFill>
              <a:latin typeface="Calibri"/>
              <a:ea typeface="Calibri"/>
              <a:cs typeface="Calibri"/>
              <a:sym typeface="Calibri"/>
            </a:endParaRPr>
          </a:p>
        </p:txBody>
      </p:sp>
      <p:sp>
        <p:nvSpPr>
          <p:cNvPr id="353" name="Google Shape;353;g2ca375067a0_0_301"/>
          <p:cNvSpPr/>
          <p:nvPr/>
        </p:nvSpPr>
        <p:spPr>
          <a:xfrm>
            <a:off x="16639080" y="8902700"/>
            <a:ext cx="56649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ca375067a0_0_301"/>
          <p:cNvSpPr/>
          <p:nvPr/>
        </p:nvSpPr>
        <p:spPr>
          <a:xfrm>
            <a:off x="16639080" y="8902700"/>
            <a:ext cx="58173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emon"/>
              <a:buNone/>
            </a:pPr>
            <a:r>
              <a:rPr b="0" i="0" lang="en-US" sz="3600" u="none" cap="none" strike="noStrike">
                <a:solidFill>
                  <a:srgbClr val="0E0E0E"/>
                </a:solidFill>
                <a:latin typeface="Lemon"/>
                <a:ea typeface="Lemon"/>
                <a:cs typeface="Lemon"/>
                <a:sym typeface="Lemon"/>
              </a:rPr>
              <a:t>Spells Cast</a:t>
            </a:r>
            <a:endParaRPr b="0" i="0" sz="3600" u="none" cap="none" strike="noStrike">
              <a:solidFill>
                <a:schemeClr val="dk1"/>
              </a:solidFill>
              <a:latin typeface="Calibri"/>
              <a:ea typeface="Calibri"/>
              <a:cs typeface="Calibri"/>
              <a:sym typeface="Calibri"/>
            </a:endParaRPr>
          </a:p>
        </p:txBody>
      </p:sp>
      <p:sp>
        <p:nvSpPr>
          <p:cNvPr id="355" name="Google Shape;355;g2ca375067a0_0_301"/>
          <p:cNvSpPr/>
          <p:nvPr/>
        </p:nvSpPr>
        <p:spPr>
          <a:xfrm>
            <a:off x="16639080" y="9601200"/>
            <a:ext cx="58005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6E3"/>
        </a:solidFill>
      </p:bgPr>
    </p:bg>
    <p:spTree>
      <p:nvGrpSpPr>
        <p:cNvPr id="360" name="Shape 360"/>
        <p:cNvGrpSpPr/>
        <p:nvPr/>
      </p:nvGrpSpPr>
      <p:grpSpPr>
        <a:xfrm>
          <a:off x="0" y="0"/>
          <a:ext cx="0" cy="0"/>
          <a:chOff x="0" y="0"/>
          <a:chExt cx="0" cy="0"/>
        </a:xfrm>
      </p:grpSpPr>
      <p:pic>
        <p:nvPicPr>
          <p:cNvPr descr=" " id="361" name="Google Shape;361;g2ca375067a0_0_334"/>
          <p:cNvPicPr preferRelativeResize="0"/>
          <p:nvPr/>
        </p:nvPicPr>
        <p:blipFill rotWithShape="1">
          <a:blip r:embed="rId3">
            <a:alphaModFix/>
          </a:blip>
          <a:srcRect b="0" l="0" r="0" t="0"/>
          <a:stretch/>
        </p:blipFill>
        <p:spPr>
          <a:xfrm>
            <a:off x="0" y="0"/>
            <a:ext cx="13717714" cy="13716000"/>
          </a:xfrm>
          <a:prstGeom prst="rect">
            <a:avLst/>
          </a:prstGeom>
          <a:noFill/>
          <a:ln>
            <a:noFill/>
          </a:ln>
        </p:spPr>
      </p:pic>
      <p:pic>
        <p:nvPicPr>
          <p:cNvPr descr=" " id="362" name="Google Shape;362;g2ca375067a0_0_334"/>
          <p:cNvPicPr preferRelativeResize="0"/>
          <p:nvPr/>
        </p:nvPicPr>
        <p:blipFill rotWithShape="1">
          <a:blip r:embed="rId4">
            <a:alphaModFix/>
          </a:blip>
          <a:srcRect b="0" l="0" r="0" t="0"/>
          <a:stretch/>
        </p:blipFill>
        <p:spPr>
          <a:xfrm>
            <a:off x="13641505" y="0"/>
            <a:ext cx="10745543" cy="13716000"/>
          </a:xfrm>
          <a:prstGeom prst="rect">
            <a:avLst/>
          </a:prstGeom>
          <a:noFill/>
          <a:ln>
            <a:noFill/>
          </a:ln>
        </p:spPr>
      </p:pic>
      <p:pic>
        <p:nvPicPr>
          <p:cNvPr descr=" " id="363" name="Google Shape;363;g2ca375067a0_0_334"/>
          <p:cNvPicPr preferRelativeResize="0"/>
          <p:nvPr/>
        </p:nvPicPr>
        <p:blipFill rotWithShape="1">
          <a:blip r:embed="rId5">
            <a:alphaModFix/>
          </a:blip>
          <a:srcRect b="0" l="0" r="0" t="0"/>
          <a:stretch/>
        </p:blipFill>
        <p:spPr>
          <a:xfrm>
            <a:off x="19743877" y="8962665"/>
            <a:ext cx="2039092" cy="3447740"/>
          </a:xfrm>
          <a:prstGeom prst="rect">
            <a:avLst/>
          </a:prstGeom>
          <a:noFill/>
          <a:ln>
            <a:noFill/>
          </a:ln>
        </p:spPr>
      </p:pic>
      <p:pic>
        <p:nvPicPr>
          <p:cNvPr descr=" " id="364" name="Google Shape;364;g2ca375067a0_0_334"/>
          <p:cNvPicPr preferRelativeResize="0"/>
          <p:nvPr/>
        </p:nvPicPr>
        <p:blipFill rotWithShape="1">
          <a:blip r:embed="rId6">
            <a:alphaModFix/>
          </a:blip>
          <a:srcRect b="0" l="0" r="0" t="0"/>
          <a:stretch/>
        </p:blipFill>
        <p:spPr>
          <a:xfrm>
            <a:off x="3260022" y="1727572"/>
            <a:ext cx="1501904" cy="2539442"/>
          </a:xfrm>
          <a:prstGeom prst="rect">
            <a:avLst/>
          </a:prstGeom>
          <a:noFill/>
          <a:ln>
            <a:noFill/>
          </a:ln>
        </p:spPr>
      </p:pic>
      <p:pic>
        <p:nvPicPr>
          <p:cNvPr descr=" " id="365" name="Google Shape;365;g2ca375067a0_0_334"/>
          <p:cNvPicPr preferRelativeResize="0"/>
          <p:nvPr/>
        </p:nvPicPr>
        <p:blipFill rotWithShape="1">
          <a:blip r:embed="rId7">
            <a:alphaModFix/>
          </a:blip>
          <a:srcRect b="0" l="0" r="0" t="0"/>
          <a:stretch/>
        </p:blipFill>
        <p:spPr>
          <a:xfrm>
            <a:off x="2505087" y="5636518"/>
            <a:ext cx="867786" cy="1810903"/>
          </a:xfrm>
          <a:prstGeom prst="rect">
            <a:avLst/>
          </a:prstGeom>
          <a:noFill/>
          <a:ln>
            <a:noFill/>
          </a:ln>
        </p:spPr>
      </p:pic>
      <p:pic>
        <p:nvPicPr>
          <p:cNvPr descr=" " id="366" name="Google Shape;366;g2ca375067a0_0_334"/>
          <p:cNvPicPr preferRelativeResize="0"/>
          <p:nvPr/>
        </p:nvPicPr>
        <p:blipFill rotWithShape="1">
          <a:blip r:embed="rId8">
            <a:alphaModFix/>
          </a:blip>
          <a:srcRect b="0" l="0" r="0" t="0"/>
          <a:stretch/>
        </p:blipFill>
        <p:spPr>
          <a:xfrm>
            <a:off x="19018512" y="0"/>
            <a:ext cx="5321026" cy="5617542"/>
          </a:xfrm>
          <a:prstGeom prst="rect">
            <a:avLst/>
          </a:prstGeom>
          <a:noFill/>
          <a:ln>
            <a:noFill/>
          </a:ln>
        </p:spPr>
      </p:pic>
      <p:pic>
        <p:nvPicPr>
          <p:cNvPr descr=" " id="367" name="Google Shape;367;g2ca375067a0_0_334"/>
          <p:cNvPicPr preferRelativeResize="0"/>
          <p:nvPr/>
        </p:nvPicPr>
        <p:blipFill rotWithShape="1">
          <a:blip r:embed="rId9">
            <a:alphaModFix/>
          </a:blip>
          <a:srcRect b="0" l="0" r="0" t="0"/>
          <a:stretch/>
        </p:blipFill>
        <p:spPr>
          <a:xfrm>
            <a:off x="85933" y="7795692"/>
            <a:ext cx="5321027" cy="5920308"/>
          </a:xfrm>
          <a:prstGeom prst="rect">
            <a:avLst/>
          </a:prstGeom>
          <a:noFill/>
          <a:ln>
            <a:noFill/>
          </a:ln>
        </p:spPr>
      </p:pic>
      <p:pic>
        <p:nvPicPr>
          <p:cNvPr descr=" " id="368" name="Google Shape;368;g2ca375067a0_0_334"/>
          <p:cNvPicPr preferRelativeResize="0"/>
          <p:nvPr/>
        </p:nvPicPr>
        <p:blipFill rotWithShape="1">
          <a:blip r:embed="rId10">
            <a:alphaModFix/>
          </a:blip>
          <a:srcRect b="0" l="0" r="0" t="0"/>
          <a:stretch/>
        </p:blipFill>
        <p:spPr>
          <a:xfrm>
            <a:off x="16395173" y="551532"/>
            <a:ext cx="6711591" cy="6682036"/>
          </a:xfrm>
          <a:prstGeom prst="rect">
            <a:avLst/>
          </a:prstGeom>
          <a:noFill/>
          <a:ln>
            <a:noFill/>
          </a:ln>
        </p:spPr>
      </p:pic>
      <p:sp>
        <p:nvSpPr>
          <p:cNvPr id="369" name="Google Shape;369;g2ca375067a0_0_33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0" name="Google Shape;370;g2ca375067a0_0_334"/>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371" name="Google Shape;371;g2ca375067a0_0_334"/>
          <p:cNvSpPr/>
          <p:nvPr/>
        </p:nvSpPr>
        <p:spPr>
          <a:xfrm>
            <a:off x="4318540" y="3346450"/>
            <a:ext cx="15762600" cy="70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g2ca375067a0_0_334"/>
          <p:cNvSpPr/>
          <p:nvPr/>
        </p:nvSpPr>
        <p:spPr>
          <a:xfrm>
            <a:off x="4318540" y="3346450"/>
            <a:ext cx="15762600" cy="539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g2ca375067a0_0_334"/>
          <p:cNvSpPr/>
          <p:nvPr/>
        </p:nvSpPr>
        <p:spPr>
          <a:xfrm>
            <a:off x="6084060" y="3346450"/>
            <a:ext cx="12231600" cy="4991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14D2C"/>
              </a:buClr>
              <a:buSzPts val="24000"/>
              <a:buFont typeface="Lemon"/>
              <a:buNone/>
            </a:pPr>
            <a:r>
              <a:rPr b="0" i="0" lang="en-US" sz="24000" u="none" cap="none" strike="noStrike">
                <a:solidFill>
                  <a:srgbClr val="314D2C"/>
                </a:solidFill>
                <a:latin typeface="Lemon"/>
                <a:ea typeface="Lemon"/>
                <a:cs typeface="Lemon"/>
                <a:sym typeface="Lemon"/>
              </a:rPr>
              <a:t>24,567</a:t>
            </a:r>
            <a:endParaRPr b="0" i="0" sz="24000" u="none" cap="none" strike="noStrike">
              <a:solidFill>
                <a:schemeClr val="dk1"/>
              </a:solidFill>
              <a:latin typeface="Calibri"/>
              <a:ea typeface="Calibri"/>
              <a:cs typeface="Calibri"/>
              <a:sym typeface="Calibri"/>
            </a:endParaRPr>
          </a:p>
        </p:txBody>
      </p:sp>
      <p:sp>
        <p:nvSpPr>
          <p:cNvPr id="374" name="Google Shape;374;g2ca375067a0_0_334"/>
          <p:cNvSpPr/>
          <p:nvPr/>
        </p:nvSpPr>
        <p:spPr>
          <a:xfrm>
            <a:off x="4183056" y="752475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75" name="Google Shape;375;g2ca375067a0_0_334"/>
          <p:cNvSpPr/>
          <p:nvPr/>
        </p:nvSpPr>
        <p:spPr>
          <a:xfrm>
            <a:off x="7496054" y="915035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6E3"/>
        </a:solidFill>
      </p:bgPr>
    </p:bg>
    <p:spTree>
      <p:nvGrpSpPr>
        <p:cNvPr id="380" name="Shape 380"/>
        <p:cNvGrpSpPr/>
        <p:nvPr/>
      </p:nvGrpSpPr>
      <p:grpSpPr>
        <a:xfrm>
          <a:off x="0" y="0"/>
          <a:ext cx="0" cy="0"/>
          <a:chOff x="0" y="0"/>
          <a:chExt cx="0" cy="0"/>
        </a:xfrm>
      </p:grpSpPr>
      <p:pic>
        <p:nvPicPr>
          <p:cNvPr descr=" " id="381" name="Google Shape;381;g2ca375067a0_0_353"/>
          <p:cNvPicPr preferRelativeResize="0"/>
          <p:nvPr/>
        </p:nvPicPr>
        <p:blipFill rotWithShape="1">
          <a:blip r:embed="rId3">
            <a:alphaModFix/>
          </a:blip>
          <a:srcRect b="0" l="0" r="0" t="0"/>
          <a:stretch/>
        </p:blipFill>
        <p:spPr>
          <a:xfrm>
            <a:off x="0" y="0"/>
            <a:ext cx="13717714" cy="13716000"/>
          </a:xfrm>
          <a:prstGeom prst="rect">
            <a:avLst/>
          </a:prstGeom>
          <a:noFill/>
          <a:ln>
            <a:noFill/>
          </a:ln>
        </p:spPr>
      </p:pic>
      <p:pic>
        <p:nvPicPr>
          <p:cNvPr descr=" " id="382" name="Google Shape;382;g2ca375067a0_0_353"/>
          <p:cNvPicPr preferRelativeResize="0"/>
          <p:nvPr/>
        </p:nvPicPr>
        <p:blipFill rotWithShape="1">
          <a:blip r:embed="rId4">
            <a:alphaModFix/>
          </a:blip>
          <a:srcRect b="0" l="0" r="0" t="0"/>
          <a:stretch/>
        </p:blipFill>
        <p:spPr>
          <a:xfrm>
            <a:off x="13641505" y="0"/>
            <a:ext cx="10745543" cy="13716000"/>
          </a:xfrm>
          <a:prstGeom prst="rect">
            <a:avLst/>
          </a:prstGeom>
          <a:noFill/>
          <a:ln>
            <a:noFill/>
          </a:ln>
        </p:spPr>
      </p:pic>
      <p:pic>
        <p:nvPicPr>
          <p:cNvPr descr=" " id="383" name="Google Shape;383;g2ca375067a0_0_353"/>
          <p:cNvPicPr preferRelativeResize="0"/>
          <p:nvPr/>
        </p:nvPicPr>
        <p:blipFill rotWithShape="1">
          <a:blip r:embed="rId5">
            <a:alphaModFix/>
          </a:blip>
          <a:srcRect b="0" l="0" r="0" t="0"/>
          <a:stretch/>
        </p:blipFill>
        <p:spPr>
          <a:xfrm>
            <a:off x="812900" y="660400"/>
            <a:ext cx="1205778" cy="2476525"/>
          </a:xfrm>
          <a:prstGeom prst="rect">
            <a:avLst/>
          </a:prstGeom>
          <a:noFill/>
          <a:ln>
            <a:noFill/>
          </a:ln>
        </p:spPr>
      </p:pic>
      <p:pic>
        <p:nvPicPr>
          <p:cNvPr descr=" " id="384" name="Google Shape;384;g2ca375067a0_0_353"/>
          <p:cNvPicPr preferRelativeResize="0"/>
          <p:nvPr/>
        </p:nvPicPr>
        <p:blipFill rotWithShape="1">
          <a:blip r:embed="rId6">
            <a:alphaModFix/>
          </a:blip>
          <a:srcRect b="0" l="0" r="0" t="0"/>
          <a:stretch/>
        </p:blipFill>
        <p:spPr>
          <a:xfrm>
            <a:off x="20950509" y="11453031"/>
            <a:ext cx="2297818" cy="1551583"/>
          </a:xfrm>
          <a:prstGeom prst="rect">
            <a:avLst/>
          </a:prstGeom>
          <a:noFill/>
          <a:ln>
            <a:noFill/>
          </a:ln>
        </p:spPr>
      </p:pic>
      <p:pic>
        <p:nvPicPr>
          <p:cNvPr descr=" " id="385" name="Google Shape;385;g2ca375067a0_0_353"/>
          <p:cNvPicPr preferRelativeResize="0"/>
          <p:nvPr/>
        </p:nvPicPr>
        <p:blipFill rotWithShape="1">
          <a:blip r:embed="rId7">
            <a:alphaModFix/>
          </a:blip>
          <a:srcRect b="0" l="0" r="0" t="0"/>
          <a:stretch/>
        </p:blipFill>
        <p:spPr>
          <a:xfrm>
            <a:off x="3244930" y="967160"/>
            <a:ext cx="1145469" cy="1178322"/>
          </a:xfrm>
          <a:prstGeom prst="rect">
            <a:avLst/>
          </a:prstGeom>
          <a:noFill/>
          <a:ln>
            <a:noFill/>
          </a:ln>
        </p:spPr>
      </p:pic>
      <p:pic>
        <p:nvPicPr>
          <p:cNvPr descr=" " id="386" name="Google Shape;386;g2ca375067a0_0_353"/>
          <p:cNvPicPr preferRelativeResize="0"/>
          <p:nvPr/>
        </p:nvPicPr>
        <p:blipFill rotWithShape="1">
          <a:blip r:embed="rId8">
            <a:alphaModFix/>
          </a:blip>
          <a:srcRect b="0" l="0" r="0" t="0"/>
          <a:stretch/>
        </p:blipFill>
        <p:spPr>
          <a:xfrm>
            <a:off x="0" y="8844645"/>
            <a:ext cx="5834795" cy="4871355"/>
          </a:xfrm>
          <a:prstGeom prst="rect">
            <a:avLst/>
          </a:prstGeom>
          <a:noFill/>
          <a:ln>
            <a:noFill/>
          </a:ln>
        </p:spPr>
      </p:pic>
      <p:pic>
        <p:nvPicPr>
          <p:cNvPr descr=" " id="387" name="Google Shape;387;g2ca375067a0_0_353"/>
          <p:cNvPicPr preferRelativeResize="0"/>
          <p:nvPr/>
        </p:nvPicPr>
        <p:blipFill rotWithShape="1">
          <a:blip r:embed="rId9">
            <a:alphaModFix/>
          </a:blip>
          <a:srcRect b="0" l="0" r="0" t="0"/>
          <a:stretch/>
        </p:blipFill>
        <p:spPr>
          <a:xfrm>
            <a:off x="19839880" y="0"/>
            <a:ext cx="4547168" cy="4880942"/>
          </a:xfrm>
          <a:prstGeom prst="rect">
            <a:avLst/>
          </a:prstGeom>
          <a:noFill/>
          <a:ln>
            <a:noFill/>
          </a:ln>
        </p:spPr>
      </p:pic>
      <p:sp>
        <p:nvSpPr>
          <p:cNvPr id="388" name="Google Shape;388;g2ca375067a0_0_35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9" name="Google Shape;389;g2ca375067a0_0_353"/>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390" name="Google Shape;390;g2ca375067a0_0_353"/>
          <p:cNvSpPr/>
          <p:nvPr/>
        </p:nvSpPr>
        <p:spPr>
          <a:xfrm>
            <a:off x="3861283" y="3721100"/>
            <a:ext cx="7875000" cy="273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g2ca375067a0_0_353"/>
          <p:cNvSpPr/>
          <p:nvPr/>
        </p:nvSpPr>
        <p:spPr>
          <a:xfrm>
            <a:off x="3321465" y="3721100"/>
            <a:ext cx="89547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g2ca375067a0_0_353"/>
          <p:cNvSpPr/>
          <p:nvPr/>
        </p:nvSpPr>
        <p:spPr>
          <a:xfrm>
            <a:off x="3321465" y="3721100"/>
            <a:ext cx="9496500" cy="266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14D2C"/>
              </a:buClr>
              <a:buSzPts val="12800"/>
              <a:buFont typeface="Lemon"/>
              <a:buNone/>
            </a:pPr>
            <a:r>
              <a:rPr b="0" i="0" lang="en-US" sz="12800" u="none" cap="none" strike="noStrike">
                <a:solidFill>
                  <a:srgbClr val="314D2C"/>
                </a:solidFill>
                <a:latin typeface="Lemon"/>
                <a:ea typeface="Lemon"/>
                <a:cs typeface="Lemon"/>
                <a:sym typeface="Lemon"/>
              </a:rPr>
              <a:t>233 Coins</a:t>
            </a:r>
            <a:endParaRPr b="0" i="0" sz="12800" u="none" cap="none" strike="noStrike">
              <a:solidFill>
                <a:schemeClr val="dk1"/>
              </a:solidFill>
              <a:latin typeface="Calibri"/>
              <a:ea typeface="Calibri"/>
              <a:cs typeface="Calibri"/>
              <a:sym typeface="Calibri"/>
            </a:endParaRPr>
          </a:p>
        </p:txBody>
      </p:sp>
      <p:sp>
        <p:nvSpPr>
          <p:cNvPr id="393" name="Google Shape;393;g2ca375067a0_0_353"/>
          <p:cNvSpPr/>
          <p:nvPr/>
        </p:nvSpPr>
        <p:spPr>
          <a:xfrm>
            <a:off x="3861283" y="58420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g2ca375067a0_0_353"/>
          <p:cNvSpPr/>
          <p:nvPr/>
        </p:nvSpPr>
        <p:spPr>
          <a:xfrm>
            <a:off x="3793541" y="58420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95" name="Google Shape;395;g2ca375067a0_0_353"/>
          <p:cNvSpPr/>
          <p:nvPr/>
        </p:nvSpPr>
        <p:spPr>
          <a:xfrm>
            <a:off x="3861283" y="7442200"/>
            <a:ext cx="7875000" cy="273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g2ca375067a0_0_353"/>
          <p:cNvSpPr/>
          <p:nvPr/>
        </p:nvSpPr>
        <p:spPr>
          <a:xfrm>
            <a:off x="3086486" y="7442200"/>
            <a:ext cx="94245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g2ca375067a0_0_353"/>
          <p:cNvSpPr/>
          <p:nvPr/>
        </p:nvSpPr>
        <p:spPr>
          <a:xfrm>
            <a:off x="3086486" y="7442200"/>
            <a:ext cx="9966600" cy="266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14D2C"/>
              </a:buClr>
              <a:buSzPts val="12800"/>
              <a:buFont typeface="Lemon"/>
              <a:buNone/>
            </a:pPr>
            <a:r>
              <a:rPr b="0" i="0" lang="en-US" sz="12800" u="none" cap="none" strike="noStrike">
                <a:solidFill>
                  <a:srgbClr val="314D2C"/>
                </a:solidFill>
                <a:latin typeface="Lemon"/>
                <a:ea typeface="Lemon"/>
                <a:cs typeface="Lemon"/>
                <a:sym typeface="Lemon"/>
              </a:rPr>
              <a:t>456 Hours</a:t>
            </a:r>
            <a:endParaRPr b="0" i="0" sz="12800" u="none" cap="none" strike="noStrike">
              <a:solidFill>
                <a:schemeClr val="dk1"/>
              </a:solidFill>
              <a:latin typeface="Calibri"/>
              <a:ea typeface="Calibri"/>
              <a:cs typeface="Calibri"/>
              <a:sym typeface="Calibri"/>
            </a:endParaRPr>
          </a:p>
        </p:txBody>
      </p:sp>
      <p:sp>
        <p:nvSpPr>
          <p:cNvPr id="398" name="Google Shape;398;g2ca375067a0_0_353"/>
          <p:cNvSpPr/>
          <p:nvPr/>
        </p:nvSpPr>
        <p:spPr>
          <a:xfrm>
            <a:off x="3861283" y="95631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g2ca375067a0_0_353"/>
          <p:cNvSpPr/>
          <p:nvPr/>
        </p:nvSpPr>
        <p:spPr>
          <a:xfrm>
            <a:off x="3793541" y="95631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400" name="Google Shape;400;g2ca375067a0_0_353"/>
          <p:cNvSpPr/>
          <p:nvPr/>
        </p:nvSpPr>
        <p:spPr>
          <a:xfrm>
            <a:off x="13641505" y="3721100"/>
            <a:ext cx="7875000" cy="273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g2ca375067a0_0_353"/>
          <p:cNvSpPr/>
          <p:nvPr/>
        </p:nvSpPr>
        <p:spPr>
          <a:xfrm>
            <a:off x="15578497" y="3721100"/>
            <a:ext cx="40011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g2ca375067a0_0_353"/>
          <p:cNvSpPr/>
          <p:nvPr/>
        </p:nvSpPr>
        <p:spPr>
          <a:xfrm>
            <a:off x="15578497" y="3721100"/>
            <a:ext cx="4542900" cy="266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14D2C"/>
              </a:buClr>
              <a:buSzPts val="12800"/>
              <a:buFont typeface="Lemon"/>
              <a:buNone/>
            </a:pPr>
            <a:r>
              <a:rPr b="0" i="0" lang="en-US" sz="12800" u="none" cap="none" strike="noStrike">
                <a:solidFill>
                  <a:srgbClr val="314D2C"/>
                </a:solidFill>
                <a:latin typeface="Lemon"/>
                <a:ea typeface="Lemon"/>
                <a:cs typeface="Lemon"/>
                <a:sym typeface="Lemon"/>
              </a:rPr>
              <a:t>85%</a:t>
            </a:r>
            <a:endParaRPr b="0" i="0" sz="12800" u="none" cap="none" strike="noStrike">
              <a:solidFill>
                <a:schemeClr val="dk1"/>
              </a:solidFill>
              <a:latin typeface="Calibri"/>
              <a:ea typeface="Calibri"/>
              <a:cs typeface="Calibri"/>
              <a:sym typeface="Calibri"/>
            </a:endParaRPr>
          </a:p>
        </p:txBody>
      </p:sp>
      <p:sp>
        <p:nvSpPr>
          <p:cNvPr id="403" name="Google Shape;403;g2ca375067a0_0_353"/>
          <p:cNvSpPr/>
          <p:nvPr/>
        </p:nvSpPr>
        <p:spPr>
          <a:xfrm>
            <a:off x="13641505" y="58420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g2ca375067a0_0_353"/>
          <p:cNvSpPr/>
          <p:nvPr/>
        </p:nvSpPr>
        <p:spPr>
          <a:xfrm>
            <a:off x="13573763" y="58420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405" name="Google Shape;405;g2ca375067a0_0_353"/>
          <p:cNvSpPr/>
          <p:nvPr/>
        </p:nvSpPr>
        <p:spPr>
          <a:xfrm>
            <a:off x="13641505" y="7442200"/>
            <a:ext cx="7875000" cy="273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g2ca375067a0_0_353"/>
          <p:cNvSpPr/>
          <p:nvPr/>
        </p:nvSpPr>
        <p:spPr>
          <a:xfrm>
            <a:off x="14162270" y="7442200"/>
            <a:ext cx="68334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g2ca375067a0_0_353"/>
          <p:cNvSpPr/>
          <p:nvPr/>
        </p:nvSpPr>
        <p:spPr>
          <a:xfrm>
            <a:off x="14162270" y="7442200"/>
            <a:ext cx="7375500" cy="266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14D2C"/>
              </a:buClr>
              <a:buSzPts val="12800"/>
              <a:buFont typeface="Lemon"/>
              <a:buNone/>
            </a:pPr>
            <a:r>
              <a:rPr b="0" i="0" lang="en-US" sz="12800" u="none" cap="none" strike="noStrike">
                <a:solidFill>
                  <a:srgbClr val="314D2C"/>
                </a:solidFill>
                <a:latin typeface="Lemon"/>
                <a:ea typeface="Lemon"/>
                <a:cs typeface="Lemon"/>
                <a:sym typeface="Lemon"/>
              </a:rPr>
              <a:t>544 Km</a:t>
            </a:r>
            <a:endParaRPr b="0" i="0" sz="12800" u="none" cap="none" strike="noStrike">
              <a:solidFill>
                <a:schemeClr val="dk1"/>
              </a:solidFill>
              <a:latin typeface="Calibri"/>
              <a:ea typeface="Calibri"/>
              <a:cs typeface="Calibri"/>
              <a:sym typeface="Calibri"/>
            </a:endParaRPr>
          </a:p>
        </p:txBody>
      </p:sp>
      <p:sp>
        <p:nvSpPr>
          <p:cNvPr id="408" name="Google Shape;408;g2ca375067a0_0_353"/>
          <p:cNvSpPr/>
          <p:nvPr/>
        </p:nvSpPr>
        <p:spPr>
          <a:xfrm>
            <a:off x="13641505" y="95631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g2ca375067a0_0_353"/>
          <p:cNvSpPr/>
          <p:nvPr/>
        </p:nvSpPr>
        <p:spPr>
          <a:xfrm>
            <a:off x="13573763" y="95631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6E3"/>
        </a:solidFill>
      </p:bgPr>
    </p:bg>
    <p:spTree>
      <p:nvGrpSpPr>
        <p:cNvPr id="414" name="Shape 414"/>
        <p:cNvGrpSpPr/>
        <p:nvPr/>
      </p:nvGrpSpPr>
      <p:grpSpPr>
        <a:xfrm>
          <a:off x="0" y="0"/>
          <a:ext cx="0" cy="0"/>
          <a:chOff x="0" y="0"/>
          <a:chExt cx="0" cy="0"/>
        </a:xfrm>
      </p:grpSpPr>
      <p:pic>
        <p:nvPicPr>
          <p:cNvPr descr=" " id="415" name="Google Shape;415;g2ca375067a0_0_386"/>
          <p:cNvPicPr preferRelativeResize="0"/>
          <p:nvPr/>
        </p:nvPicPr>
        <p:blipFill rotWithShape="1">
          <a:blip r:embed="rId3">
            <a:alphaModFix/>
          </a:blip>
          <a:srcRect b="0" l="0" r="0" t="0"/>
          <a:stretch/>
        </p:blipFill>
        <p:spPr>
          <a:xfrm>
            <a:off x="0" y="0"/>
            <a:ext cx="13717714" cy="13716000"/>
          </a:xfrm>
          <a:prstGeom prst="rect">
            <a:avLst/>
          </a:prstGeom>
          <a:noFill/>
          <a:ln>
            <a:noFill/>
          </a:ln>
        </p:spPr>
      </p:pic>
      <p:pic>
        <p:nvPicPr>
          <p:cNvPr descr=" " id="416" name="Google Shape;416;g2ca375067a0_0_386"/>
          <p:cNvPicPr preferRelativeResize="0"/>
          <p:nvPr/>
        </p:nvPicPr>
        <p:blipFill rotWithShape="1">
          <a:blip r:embed="rId4">
            <a:alphaModFix/>
          </a:blip>
          <a:srcRect b="0" l="0" r="0" t="0"/>
          <a:stretch/>
        </p:blipFill>
        <p:spPr>
          <a:xfrm>
            <a:off x="13641505" y="0"/>
            <a:ext cx="10745543" cy="13716000"/>
          </a:xfrm>
          <a:prstGeom prst="rect">
            <a:avLst/>
          </a:prstGeom>
          <a:noFill/>
          <a:ln>
            <a:noFill/>
          </a:ln>
        </p:spPr>
      </p:pic>
      <p:pic>
        <p:nvPicPr>
          <p:cNvPr descr=" " id="417" name="Google Shape;417;g2ca375067a0_0_386"/>
          <p:cNvPicPr preferRelativeResize="0"/>
          <p:nvPr/>
        </p:nvPicPr>
        <p:blipFill rotWithShape="1">
          <a:blip r:embed="rId5">
            <a:alphaModFix/>
          </a:blip>
          <a:srcRect b="0" l="0" r="0" t="0"/>
          <a:stretch/>
        </p:blipFill>
        <p:spPr>
          <a:xfrm>
            <a:off x="635079" y="10579100"/>
            <a:ext cx="1205776" cy="2476525"/>
          </a:xfrm>
          <a:prstGeom prst="rect">
            <a:avLst/>
          </a:prstGeom>
          <a:noFill/>
          <a:ln>
            <a:noFill/>
          </a:ln>
        </p:spPr>
      </p:pic>
      <p:pic>
        <p:nvPicPr>
          <p:cNvPr descr=" " id="418" name="Google Shape;418;g2ca375067a0_0_386"/>
          <p:cNvPicPr preferRelativeResize="0"/>
          <p:nvPr/>
        </p:nvPicPr>
        <p:blipFill rotWithShape="1">
          <a:blip r:embed="rId6">
            <a:alphaModFix/>
          </a:blip>
          <a:srcRect b="0" l="0" r="0" t="0"/>
          <a:stretch/>
        </p:blipFill>
        <p:spPr>
          <a:xfrm>
            <a:off x="22939979" y="1090067"/>
            <a:ext cx="876292" cy="1669554"/>
          </a:xfrm>
          <a:prstGeom prst="rect">
            <a:avLst/>
          </a:prstGeom>
          <a:noFill/>
          <a:ln>
            <a:noFill/>
          </a:ln>
        </p:spPr>
      </p:pic>
      <p:pic>
        <p:nvPicPr>
          <p:cNvPr descr=" " id="419" name="Google Shape;419;g2ca375067a0_0_386"/>
          <p:cNvPicPr preferRelativeResize="0"/>
          <p:nvPr/>
        </p:nvPicPr>
        <p:blipFill rotWithShape="1">
          <a:blip r:embed="rId7">
            <a:alphaModFix/>
          </a:blip>
          <a:srcRect b="0" l="0" r="0" t="0"/>
          <a:stretch/>
        </p:blipFill>
        <p:spPr>
          <a:xfrm>
            <a:off x="22112245" y="499442"/>
            <a:ext cx="1143608" cy="1099021"/>
          </a:xfrm>
          <a:prstGeom prst="rect">
            <a:avLst/>
          </a:prstGeom>
          <a:noFill/>
          <a:ln>
            <a:noFill/>
          </a:ln>
        </p:spPr>
      </p:pic>
      <p:pic>
        <p:nvPicPr>
          <p:cNvPr descr=" " id="420" name="Google Shape;420;g2ca375067a0_0_386"/>
          <p:cNvPicPr preferRelativeResize="0"/>
          <p:nvPr/>
        </p:nvPicPr>
        <p:blipFill rotWithShape="1">
          <a:blip r:embed="rId8">
            <a:alphaModFix/>
          </a:blip>
          <a:srcRect b="0" l="0" r="0" t="0"/>
          <a:stretch/>
        </p:blipFill>
        <p:spPr>
          <a:xfrm>
            <a:off x="0" y="0"/>
            <a:ext cx="6441832" cy="4559300"/>
          </a:xfrm>
          <a:prstGeom prst="rect">
            <a:avLst/>
          </a:prstGeom>
          <a:noFill/>
          <a:ln>
            <a:noFill/>
          </a:ln>
        </p:spPr>
      </p:pic>
      <p:pic>
        <p:nvPicPr>
          <p:cNvPr descr=" " id="421" name="Google Shape;421;g2ca375067a0_0_386"/>
          <p:cNvPicPr preferRelativeResize="0"/>
          <p:nvPr/>
        </p:nvPicPr>
        <p:blipFill rotWithShape="1">
          <a:blip r:embed="rId9">
            <a:alphaModFix/>
          </a:blip>
          <a:srcRect b="0" l="0" r="0" t="0"/>
          <a:stretch/>
        </p:blipFill>
        <p:spPr>
          <a:xfrm>
            <a:off x="19547743" y="8750300"/>
            <a:ext cx="4839305" cy="4965700"/>
          </a:xfrm>
          <a:prstGeom prst="rect">
            <a:avLst/>
          </a:prstGeom>
          <a:noFill/>
          <a:ln>
            <a:noFill/>
          </a:ln>
        </p:spPr>
      </p:pic>
      <p:sp>
        <p:nvSpPr>
          <p:cNvPr id="422" name="Google Shape;422;g2ca375067a0_0_38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3" name="Google Shape;423;g2ca375067a0_0_386"/>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424" name="Google Shape;424;g2ca375067a0_0_386"/>
          <p:cNvSpPr/>
          <p:nvPr/>
        </p:nvSpPr>
        <p:spPr>
          <a:xfrm>
            <a:off x="6841922" y="1701800"/>
            <a:ext cx="10690500" cy="1659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14D2C"/>
              </a:buClr>
              <a:buSzPts val="8000"/>
              <a:buFont typeface="Lemon"/>
              <a:buNone/>
            </a:pPr>
            <a:r>
              <a:rPr b="0" i="0" lang="en-US" sz="8000" u="none" cap="none" strike="noStrike">
                <a:solidFill>
                  <a:srgbClr val="314D2C"/>
                </a:solidFill>
                <a:latin typeface="Lemon"/>
                <a:ea typeface="Lemon"/>
                <a:cs typeface="Lemon"/>
                <a:sym typeface="Lemon"/>
              </a:rPr>
              <a:t>Some Graph</a:t>
            </a:r>
            <a:endParaRPr b="0" i="0" sz="8000" u="none" cap="none" strike="noStrike">
              <a:solidFill>
                <a:schemeClr val="dk1"/>
              </a:solidFill>
              <a:latin typeface="Calibri"/>
              <a:ea typeface="Calibri"/>
              <a:cs typeface="Calibri"/>
              <a:sym typeface="Calibri"/>
            </a:endParaRPr>
          </a:p>
        </p:txBody>
      </p:sp>
      <p:sp>
        <p:nvSpPr>
          <p:cNvPr id="425" name="Google Shape;425;g2ca375067a0_0_386"/>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g2ca375067a0_0_386"/>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1823A"/>
              </a:buClr>
              <a:buSzPts val="1820"/>
              <a:buFont typeface="Lato"/>
              <a:buNone/>
            </a:pPr>
            <a:r>
              <a:rPr b="0" i="0" lang="en-US" sz="1820" u="none" cap="none" strike="noStrike">
                <a:solidFill>
                  <a:srgbClr val="41823A"/>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27" name="Google Shape;427;g2ca375067a0_0_386"/>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1823A"/>
              </a:buClr>
              <a:buSzPts val="2185"/>
              <a:buFont typeface="Lato"/>
              <a:buNone/>
            </a:pPr>
            <a:r>
              <a:rPr b="0" i="0" lang="en-US" sz="2185" u="none" cap="none" strike="noStrike">
                <a:solidFill>
                  <a:srgbClr val="41823A"/>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28" name="Google Shape;428;g2ca375067a0_0_386"/>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1823A"/>
              </a:buClr>
              <a:buSzPts val="2185"/>
              <a:buFont typeface="Lato"/>
              <a:buNone/>
            </a:pPr>
            <a:r>
              <a:rPr b="0" i="0" lang="en-US" sz="2185" u="none" cap="none" strike="noStrike">
                <a:solidFill>
                  <a:srgbClr val="41823A"/>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29" name="Google Shape;429;g2ca375067a0_0_386"/>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1823A"/>
              </a:buClr>
              <a:buSzPts val="2185"/>
              <a:buFont typeface="Lato"/>
              <a:buNone/>
            </a:pPr>
            <a:r>
              <a:rPr b="0" i="0" lang="en-US" sz="2185" u="none" cap="none" strike="noStrike">
                <a:solidFill>
                  <a:srgbClr val="41823A"/>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30" name="Google Shape;430;g2ca375067a0_0_386"/>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1823A"/>
              </a:buClr>
              <a:buSzPts val="2185"/>
              <a:buFont typeface="Lato"/>
              <a:buNone/>
            </a:pPr>
            <a:r>
              <a:rPr b="0" i="0" lang="en-US" sz="2185" u="none" cap="none" strike="noStrike">
                <a:solidFill>
                  <a:srgbClr val="41823A"/>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31" name="Google Shape;431;g2ca375067a0_0_386"/>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1823A"/>
              </a:buClr>
              <a:buSzPts val="2185"/>
              <a:buFont typeface="Lato"/>
              <a:buNone/>
            </a:pPr>
            <a:r>
              <a:rPr b="0" i="0" lang="en-US" sz="2185" u="none" cap="none" strike="noStrike">
                <a:solidFill>
                  <a:srgbClr val="41823A"/>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32" name="Google Shape;432;g2ca375067a0_0_386"/>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1823A"/>
              </a:buClr>
              <a:buSzPts val="2185"/>
              <a:buFont typeface="Lato"/>
              <a:buNone/>
            </a:pPr>
            <a:r>
              <a:rPr b="0" i="0" lang="en-US" sz="2185" u="none" cap="none" strike="noStrike">
                <a:solidFill>
                  <a:srgbClr val="41823A"/>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33" name="Google Shape;433;g2ca375067a0_0_386"/>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1823A"/>
              </a:buClr>
              <a:buSzPts val="2185"/>
              <a:buFont typeface="Lato"/>
              <a:buNone/>
            </a:pPr>
            <a:r>
              <a:rPr b="0" i="0" lang="en-US" sz="2185" u="none" cap="none" strike="noStrike">
                <a:solidFill>
                  <a:srgbClr val="41823A"/>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34" name="Google Shape;434;g2ca375067a0_0_386"/>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1823A"/>
              </a:buClr>
              <a:buSzPts val="2185"/>
              <a:buFont typeface="Lato"/>
              <a:buNone/>
            </a:pPr>
            <a:r>
              <a:rPr b="0" i="0" lang="en-US" sz="2185" u="none" cap="none" strike="noStrike">
                <a:solidFill>
                  <a:srgbClr val="41823A"/>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35" name="Google Shape;435;g2ca375067a0_0_386"/>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1823A"/>
              </a:buClr>
              <a:buSzPts val="1820"/>
              <a:buFont typeface="Lato"/>
              <a:buNone/>
            </a:pPr>
            <a:r>
              <a:rPr b="0" i="0" lang="en-US" sz="1820" u="none" cap="none" strike="noStrike">
                <a:solidFill>
                  <a:srgbClr val="41823A"/>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36" name="Google Shape;436;g2ca375067a0_0_386"/>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1823A"/>
              </a:buClr>
              <a:buSzPts val="1820"/>
              <a:buFont typeface="Lato"/>
              <a:buNone/>
            </a:pPr>
            <a:r>
              <a:rPr b="0" i="0" lang="en-US" sz="1820" u="none" cap="none" strike="noStrike">
                <a:solidFill>
                  <a:srgbClr val="41823A"/>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37" name="Google Shape;437;g2ca375067a0_0_386"/>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1823A"/>
              </a:buClr>
              <a:buSzPts val="1820"/>
              <a:buFont typeface="Lato"/>
              <a:buNone/>
            </a:pPr>
            <a:r>
              <a:rPr b="0" i="0" lang="en-US" sz="1820" u="none" cap="none" strike="noStrike">
                <a:solidFill>
                  <a:srgbClr val="41823A"/>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38" name="Google Shape;438;g2ca375067a0_0_386"/>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1823A"/>
              </a:buClr>
              <a:buSzPts val="1820"/>
              <a:buFont typeface="Lato"/>
              <a:buNone/>
            </a:pPr>
            <a:r>
              <a:rPr b="0" i="0" lang="en-US" sz="1820" u="none" cap="none" strike="noStrike">
                <a:solidFill>
                  <a:srgbClr val="41823A"/>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39" name="Google Shape;439;g2ca375067a0_0_386"/>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1823A"/>
              </a:buClr>
              <a:buSzPts val="1820"/>
              <a:buFont typeface="Lato"/>
              <a:buNone/>
            </a:pPr>
            <a:r>
              <a:rPr b="0" i="0" lang="en-US" sz="1820" u="none" cap="none" strike="noStrike">
                <a:solidFill>
                  <a:srgbClr val="41823A"/>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40" name="Google Shape;440;g2ca375067a0_0_386"/>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1823A"/>
              </a:buClr>
              <a:buSzPts val="1820"/>
              <a:buFont typeface="Lato"/>
              <a:buNone/>
            </a:pPr>
            <a:r>
              <a:rPr b="0" i="0" lang="en-US" sz="1820" u="none" cap="none" strike="noStrike">
                <a:solidFill>
                  <a:srgbClr val="41823A"/>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41" name="Google Shape;441;g2ca375067a0_0_386"/>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1823A"/>
              </a:buClr>
              <a:buSzPts val="1820"/>
              <a:buFont typeface="Lato"/>
              <a:buNone/>
            </a:pPr>
            <a:r>
              <a:rPr b="0" i="0" lang="en-US" sz="1820" u="none" cap="none" strike="noStrike">
                <a:solidFill>
                  <a:srgbClr val="41823A"/>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42" name="Google Shape;442;g2ca375067a0_0_386"/>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1823A"/>
              </a:buClr>
              <a:buSzPts val="1820"/>
              <a:buFont typeface="Lato"/>
              <a:buNone/>
            </a:pPr>
            <a:r>
              <a:rPr b="0" i="0" lang="en-US" sz="1820" u="none" cap="none" strike="noStrike">
                <a:solidFill>
                  <a:srgbClr val="41823A"/>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43" name="Google Shape;443;g2ca375067a0_0_386"/>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1823A"/>
              </a:buClr>
              <a:buSzPts val="1820"/>
              <a:buFont typeface="Lato"/>
              <a:buNone/>
            </a:pPr>
            <a:r>
              <a:rPr b="0" i="0" lang="en-US" sz="1820" u="none" cap="none" strike="noStrike">
                <a:solidFill>
                  <a:srgbClr val="41823A"/>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44" name="Google Shape;444;g2ca375067a0_0_386"/>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1823A"/>
              </a:buClr>
              <a:buSzPts val="1820"/>
              <a:buFont typeface="Lato"/>
              <a:buNone/>
            </a:pPr>
            <a:r>
              <a:rPr b="0" i="0" lang="en-US" sz="1820" u="none" cap="none" strike="noStrike">
                <a:solidFill>
                  <a:srgbClr val="41823A"/>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45" name="Google Shape;445;g2ca375067a0_0_386"/>
          <p:cNvPicPr preferRelativeResize="0"/>
          <p:nvPr/>
        </p:nvPicPr>
        <p:blipFill rotWithShape="1">
          <a:blip r:embed="rId11">
            <a:alphaModFix/>
          </a:blip>
          <a:srcRect b="0" l="0" r="0" t="0"/>
          <a:stretch/>
        </p:blipFill>
        <p:spPr>
          <a:xfrm>
            <a:off x="3368467" y="3771900"/>
            <a:ext cx="8291592" cy="5511006"/>
          </a:xfrm>
          <a:prstGeom prst="rect">
            <a:avLst/>
          </a:prstGeom>
          <a:noFill/>
          <a:ln>
            <a:noFill/>
          </a:ln>
        </p:spPr>
      </p:pic>
      <p:pic>
        <p:nvPicPr>
          <p:cNvPr descr=" " id="446" name="Google Shape;446;g2ca375067a0_0_386"/>
          <p:cNvPicPr preferRelativeResize="0"/>
          <p:nvPr/>
        </p:nvPicPr>
        <p:blipFill rotWithShape="1">
          <a:blip r:embed="rId12">
            <a:alphaModFix/>
          </a:blip>
          <a:srcRect b="0" l="0" r="0" t="0"/>
          <a:stretch/>
        </p:blipFill>
        <p:spPr>
          <a:xfrm>
            <a:off x="4512766" y="4185444"/>
            <a:ext cx="11567" cy="5258445"/>
          </a:xfrm>
          <a:prstGeom prst="rect">
            <a:avLst/>
          </a:prstGeom>
          <a:noFill/>
          <a:ln>
            <a:noFill/>
          </a:ln>
        </p:spPr>
      </p:pic>
      <p:pic>
        <p:nvPicPr>
          <p:cNvPr descr=" " id="447" name="Google Shape;447;g2ca375067a0_0_386"/>
          <p:cNvPicPr preferRelativeResize="0"/>
          <p:nvPr/>
        </p:nvPicPr>
        <p:blipFill rotWithShape="1">
          <a:blip r:embed="rId13">
            <a:alphaModFix/>
          </a:blip>
          <a:srcRect b="0" l="0" r="0" t="0"/>
          <a:stretch/>
        </p:blipFill>
        <p:spPr>
          <a:xfrm>
            <a:off x="5651279" y="4185444"/>
            <a:ext cx="11567" cy="5258445"/>
          </a:xfrm>
          <a:prstGeom prst="rect">
            <a:avLst/>
          </a:prstGeom>
          <a:noFill/>
          <a:ln>
            <a:noFill/>
          </a:ln>
        </p:spPr>
      </p:pic>
      <p:pic>
        <p:nvPicPr>
          <p:cNvPr descr=" " id="448" name="Google Shape;448;g2ca375067a0_0_386"/>
          <p:cNvPicPr preferRelativeResize="0"/>
          <p:nvPr/>
        </p:nvPicPr>
        <p:blipFill rotWithShape="1">
          <a:blip r:embed="rId14">
            <a:alphaModFix/>
          </a:blip>
          <a:srcRect b="0" l="0" r="0" t="0"/>
          <a:stretch/>
        </p:blipFill>
        <p:spPr>
          <a:xfrm>
            <a:off x="6789795" y="4185444"/>
            <a:ext cx="11567" cy="5258445"/>
          </a:xfrm>
          <a:prstGeom prst="rect">
            <a:avLst/>
          </a:prstGeom>
          <a:noFill/>
          <a:ln>
            <a:noFill/>
          </a:ln>
        </p:spPr>
      </p:pic>
      <p:pic>
        <p:nvPicPr>
          <p:cNvPr descr=" " id="449" name="Google Shape;449;g2ca375067a0_0_386"/>
          <p:cNvPicPr preferRelativeResize="0"/>
          <p:nvPr/>
        </p:nvPicPr>
        <p:blipFill rotWithShape="1">
          <a:blip r:embed="rId15">
            <a:alphaModFix/>
          </a:blip>
          <a:srcRect b="0" l="0" r="0" t="0"/>
          <a:stretch/>
        </p:blipFill>
        <p:spPr>
          <a:xfrm>
            <a:off x="7928309" y="4185444"/>
            <a:ext cx="11567" cy="5258445"/>
          </a:xfrm>
          <a:prstGeom prst="rect">
            <a:avLst/>
          </a:prstGeom>
          <a:noFill/>
          <a:ln>
            <a:noFill/>
          </a:ln>
        </p:spPr>
      </p:pic>
      <p:pic>
        <p:nvPicPr>
          <p:cNvPr descr=" " id="450" name="Google Shape;450;g2ca375067a0_0_386"/>
          <p:cNvPicPr preferRelativeResize="0"/>
          <p:nvPr/>
        </p:nvPicPr>
        <p:blipFill rotWithShape="1">
          <a:blip r:embed="rId16">
            <a:alphaModFix/>
          </a:blip>
          <a:srcRect b="0" l="0" r="0" t="0"/>
          <a:stretch/>
        </p:blipFill>
        <p:spPr>
          <a:xfrm>
            <a:off x="9066828" y="4185444"/>
            <a:ext cx="11567" cy="5258445"/>
          </a:xfrm>
          <a:prstGeom prst="rect">
            <a:avLst/>
          </a:prstGeom>
          <a:noFill/>
          <a:ln>
            <a:noFill/>
          </a:ln>
        </p:spPr>
      </p:pic>
      <p:pic>
        <p:nvPicPr>
          <p:cNvPr descr=" " id="451" name="Google Shape;451;g2ca375067a0_0_386"/>
          <p:cNvPicPr preferRelativeResize="0"/>
          <p:nvPr/>
        </p:nvPicPr>
        <p:blipFill rotWithShape="1">
          <a:blip r:embed="rId17">
            <a:alphaModFix/>
          </a:blip>
          <a:srcRect b="0" l="0" r="0" t="0"/>
          <a:stretch/>
        </p:blipFill>
        <p:spPr>
          <a:xfrm>
            <a:off x="10205341" y="4185444"/>
            <a:ext cx="11567" cy="5258445"/>
          </a:xfrm>
          <a:prstGeom prst="rect">
            <a:avLst/>
          </a:prstGeom>
          <a:noFill/>
          <a:ln>
            <a:noFill/>
          </a:ln>
        </p:spPr>
      </p:pic>
      <p:pic>
        <p:nvPicPr>
          <p:cNvPr descr=" " id="452" name="Google Shape;452;g2ca375067a0_0_386"/>
          <p:cNvPicPr preferRelativeResize="0"/>
          <p:nvPr/>
        </p:nvPicPr>
        <p:blipFill rotWithShape="1">
          <a:blip r:embed="rId18">
            <a:alphaModFix/>
          </a:blip>
          <a:srcRect b="0" l="0" r="0" t="0"/>
          <a:stretch/>
        </p:blipFill>
        <p:spPr>
          <a:xfrm>
            <a:off x="11343854" y="4185444"/>
            <a:ext cx="11567" cy="5258445"/>
          </a:xfrm>
          <a:prstGeom prst="rect">
            <a:avLst/>
          </a:prstGeom>
          <a:noFill/>
          <a:ln>
            <a:noFill/>
          </a:ln>
        </p:spPr>
      </p:pic>
      <p:pic>
        <p:nvPicPr>
          <p:cNvPr descr=" " id="453" name="Google Shape;453;g2ca375067a0_0_386"/>
          <p:cNvPicPr preferRelativeResize="0"/>
          <p:nvPr/>
        </p:nvPicPr>
        <p:blipFill rotWithShape="1">
          <a:blip r:embed="rId19">
            <a:alphaModFix/>
          </a:blip>
          <a:srcRect b="0" l="0" r="0" t="0"/>
          <a:stretch/>
        </p:blipFill>
        <p:spPr>
          <a:xfrm>
            <a:off x="3355539" y="5483845"/>
            <a:ext cx="8050167" cy="2373585"/>
          </a:xfrm>
          <a:prstGeom prst="rect">
            <a:avLst/>
          </a:prstGeom>
          <a:noFill/>
          <a:ln>
            <a:noFill/>
          </a:ln>
        </p:spPr>
      </p:pic>
      <p:pic>
        <p:nvPicPr>
          <p:cNvPr descr=" " id="454" name="Google Shape;454;g2ca375067a0_0_386"/>
          <p:cNvPicPr preferRelativeResize="0"/>
          <p:nvPr/>
        </p:nvPicPr>
        <p:blipFill rotWithShape="1">
          <a:blip r:embed="rId20">
            <a:alphaModFix/>
          </a:blip>
          <a:srcRect b="0" l="0" r="0" t="0"/>
          <a:stretch/>
        </p:blipFill>
        <p:spPr>
          <a:xfrm>
            <a:off x="3369143" y="6359525"/>
            <a:ext cx="8044030" cy="2268538"/>
          </a:xfrm>
          <a:prstGeom prst="rect">
            <a:avLst/>
          </a:prstGeom>
          <a:noFill/>
          <a:ln>
            <a:noFill/>
          </a:ln>
        </p:spPr>
      </p:pic>
      <p:pic>
        <p:nvPicPr>
          <p:cNvPr descr=" " id="455" name="Google Shape;455;g2ca375067a0_0_386"/>
          <p:cNvPicPr preferRelativeResize="0"/>
          <p:nvPr/>
        </p:nvPicPr>
        <p:blipFill rotWithShape="1">
          <a:blip r:embed="rId21">
            <a:alphaModFix/>
          </a:blip>
          <a:srcRect b="0" l="0" r="0" t="0"/>
          <a:stretch/>
        </p:blipFill>
        <p:spPr>
          <a:xfrm>
            <a:off x="4441751" y="6055643"/>
            <a:ext cx="153591" cy="153566"/>
          </a:xfrm>
          <a:prstGeom prst="rect">
            <a:avLst/>
          </a:prstGeom>
          <a:noFill/>
          <a:ln>
            <a:noFill/>
          </a:ln>
        </p:spPr>
      </p:pic>
      <p:pic>
        <p:nvPicPr>
          <p:cNvPr descr=" " id="456" name="Google Shape;456;g2ca375067a0_0_386"/>
          <p:cNvPicPr preferRelativeResize="0"/>
          <p:nvPr/>
        </p:nvPicPr>
        <p:blipFill rotWithShape="1">
          <a:blip r:embed="rId22">
            <a:alphaModFix/>
          </a:blip>
          <a:srcRect b="0" l="0" r="0" t="0"/>
          <a:stretch/>
        </p:blipFill>
        <p:spPr>
          <a:xfrm>
            <a:off x="4441751" y="6981130"/>
            <a:ext cx="153591" cy="153566"/>
          </a:xfrm>
          <a:prstGeom prst="rect">
            <a:avLst/>
          </a:prstGeom>
          <a:noFill/>
          <a:ln>
            <a:noFill/>
          </a:ln>
        </p:spPr>
      </p:pic>
      <p:pic>
        <p:nvPicPr>
          <p:cNvPr descr=" " id="457" name="Google Shape;457;g2ca375067a0_0_386"/>
          <p:cNvPicPr preferRelativeResize="0"/>
          <p:nvPr/>
        </p:nvPicPr>
        <p:blipFill rotWithShape="1">
          <a:blip r:embed="rId23">
            <a:alphaModFix/>
          </a:blip>
          <a:srcRect b="0" l="0" r="0" t="0"/>
          <a:stretch/>
        </p:blipFill>
        <p:spPr>
          <a:xfrm>
            <a:off x="5580267" y="5651277"/>
            <a:ext cx="153591" cy="153566"/>
          </a:xfrm>
          <a:prstGeom prst="rect">
            <a:avLst/>
          </a:prstGeom>
          <a:noFill/>
          <a:ln>
            <a:noFill/>
          </a:ln>
        </p:spPr>
      </p:pic>
      <p:pic>
        <p:nvPicPr>
          <p:cNvPr descr=" " id="458" name="Google Shape;458;g2ca375067a0_0_386"/>
          <p:cNvPicPr preferRelativeResize="0"/>
          <p:nvPr/>
        </p:nvPicPr>
        <p:blipFill rotWithShape="1">
          <a:blip r:embed="rId24">
            <a:alphaModFix/>
          </a:blip>
          <a:srcRect b="0" l="0" r="0" t="0"/>
          <a:stretch/>
        </p:blipFill>
        <p:spPr>
          <a:xfrm>
            <a:off x="5580267" y="7415510"/>
            <a:ext cx="153591" cy="153566"/>
          </a:xfrm>
          <a:prstGeom prst="rect">
            <a:avLst/>
          </a:prstGeom>
          <a:noFill/>
          <a:ln>
            <a:noFill/>
          </a:ln>
        </p:spPr>
      </p:pic>
      <p:pic>
        <p:nvPicPr>
          <p:cNvPr descr=" " id="459" name="Google Shape;459;g2ca375067a0_0_386"/>
          <p:cNvPicPr preferRelativeResize="0"/>
          <p:nvPr/>
        </p:nvPicPr>
        <p:blipFill rotWithShape="1">
          <a:blip r:embed="rId25">
            <a:alphaModFix/>
          </a:blip>
          <a:srcRect b="0" l="0" r="0" t="0"/>
          <a:stretch/>
        </p:blipFill>
        <p:spPr>
          <a:xfrm>
            <a:off x="6718783" y="7732812"/>
            <a:ext cx="153591" cy="153566"/>
          </a:xfrm>
          <a:prstGeom prst="rect">
            <a:avLst/>
          </a:prstGeom>
          <a:noFill/>
          <a:ln>
            <a:noFill/>
          </a:ln>
        </p:spPr>
      </p:pic>
      <p:pic>
        <p:nvPicPr>
          <p:cNvPr descr=" " id="460" name="Google Shape;460;g2ca375067a0_0_386"/>
          <p:cNvPicPr preferRelativeResize="0"/>
          <p:nvPr/>
        </p:nvPicPr>
        <p:blipFill rotWithShape="1">
          <a:blip r:embed="rId26">
            <a:alphaModFix/>
          </a:blip>
          <a:srcRect b="0" l="0" r="0" t="0"/>
          <a:stretch/>
        </p:blipFill>
        <p:spPr>
          <a:xfrm>
            <a:off x="6718783" y="6311826"/>
            <a:ext cx="153591" cy="153566"/>
          </a:xfrm>
          <a:prstGeom prst="rect">
            <a:avLst/>
          </a:prstGeom>
          <a:noFill/>
          <a:ln>
            <a:noFill/>
          </a:ln>
        </p:spPr>
      </p:pic>
      <p:pic>
        <p:nvPicPr>
          <p:cNvPr descr=" " id="461" name="Google Shape;461;g2ca375067a0_0_386"/>
          <p:cNvPicPr preferRelativeResize="0"/>
          <p:nvPr/>
        </p:nvPicPr>
        <p:blipFill rotWithShape="1">
          <a:blip r:embed="rId27">
            <a:alphaModFix/>
          </a:blip>
          <a:srcRect b="0" l="0" r="0" t="0"/>
          <a:stretch/>
        </p:blipFill>
        <p:spPr>
          <a:xfrm>
            <a:off x="7861923" y="6733232"/>
            <a:ext cx="153591" cy="153566"/>
          </a:xfrm>
          <a:prstGeom prst="rect">
            <a:avLst/>
          </a:prstGeom>
          <a:noFill/>
          <a:ln>
            <a:noFill/>
          </a:ln>
        </p:spPr>
      </p:pic>
      <p:pic>
        <p:nvPicPr>
          <p:cNvPr descr=" " id="462" name="Google Shape;462;g2ca375067a0_0_386"/>
          <p:cNvPicPr preferRelativeResize="0"/>
          <p:nvPr/>
        </p:nvPicPr>
        <p:blipFill rotWithShape="1">
          <a:blip r:embed="rId28">
            <a:alphaModFix/>
          </a:blip>
          <a:srcRect b="0" l="0" r="0" t="0"/>
          <a:stretch/>
        </p:blipFill>
        <p:spPr>
          <a:xfrm>
            <a:off x="7861923" y="6420644"/>
            <a:ext cx="153591" cy="153566"/>
          </a:xfrm>
          <a:prstGeom prst="rect">
            <a:avLst/>
          </a:prstGeom>
          <a:noFill/>
          <a:ln>
            <a:noFill/>
          </a:ln>
        </p:spPr>
      </p:pic>
      <p:pic>
        <p:nvPicPr>
          <p:cNvPr descr=" " id="463" name="Google Shape;463;g2ca375067a0_0_386"/>
          <p:cNvPicPr preferRelativeResize="0"/>
          <p:nvPr/>
        </p:nvPicPr>
        <p:blipFill rotWithShape="1">
          <a:blip r:embed="rId29">
            <a:alphaModFix/>
          </a:blip>
          <a:srcRect b="0" l="0" r="0" t="0"/>
          <a:stretch/>
        </p:blipFill>
        <p:spPr>
          <a:xfrm>
            <a:off x="8995813" y="7667575"/>
            <a:ext cx="153591" cy="153566"/>
          </a:xfrm>
          <a:prstGeom prst="rect">
            <a:avLst/>
          </a:prstGeom>
          <a:noFill/>
          <a:ln>
            <a:noFill/>
          </a:ln>
        </p:spPr>
      </p:pic>
      <p:pic>
        <p:nvPicPr>
          <p:cNvPr descr=" " id="464" name="Google Shape;464;g2ca375067a0_0_386"/>
          <p:cNvPicPr preferRelativeResize="0"/>
          <p:nvPr/>
        </p:nvPicPr>
        <p:blipFill rotWithShape="1">
          <a:blip r:embed="rId30">
            <a:alphaModFix/>
          </a:blip>
          <a:srcRect b="0" l="0" r="0" t="0"/>
          <a:stretch/>
        </p:blipFill>
        <p:spPr>
          <a:xfrm>
            <a:off x="8995813" y="7076877"/>
            <a:ext cx="153591" cy="153566"/>
          </a:xfrm>
          <a:prstGeom prst="rect">
            <a:avLst/>
          </a:prstGeom>
          <a:noFill/>
          <a:ln>
            <a:noFill/>
          </a:ln>
        </p:spPr>
      </p:pic>
      <p:pic>
        <p:nvPicPr>
          <p:cNvPr descr=" " id="465" name="Google Shape;465;g2ca375067a0_0_386"/>
          <p:cNvPicPr preferRelativeResize="0"/>
          <p:nvPr/>
        </p:nvPicPr>
        <p:blipFill rotWithShape="1">
          <a:blip r:embed="rId31">
            <a:alphaModFix/>
          </a:blip>
          <a:srcRect b="0" l="0" r="0" t="0"/>
          <a:stretch/>
        </p:blipFill>
        <p:spPr>
          <a:xfrm>
            <a:off x="10138955" y="6972449"/>
            <a:ext cx="153591" cy="153566"/>
          </a:xfrm>
          <a:prstGeom prst="rect">
            <a:avLst/>
          </a:prstGeom>
          <a:noFill/>
          <a:ln>
            <a:noFill/>
          </a:ln>
        </p:spPr>
      </p:pic>
      <p:pic>
        <p:nvPicPr>
          <p:cNvPr descr=" " id="466" name="Google Shape;466;g2ca375067a0_0_386"/>
          <p:cNvPicPr preferRelativeResize="0"/>
          <p:nvPr/>
        </p:nvPicPr>
        <p:blipFill rotWithShape="1">
          <a:blip r:embed="rId32">
            <a:alphaModFix/>
          </a:blip>
          <a:srcRect b="0" l="0" r="0" t="0"/>
          <a:stretch/>
        </p:blipFill>
        <p:spPr>
          <a:xfrm>
            <a:off x="10138955" y="6572771"/>
            <a:ext cx="153591" cy="153566"/>
          </a:xfrm>
          <a:prstGeom prst="rect">
            <a:avLst/>
          </a:prstGeom>
          <a:noFill/>
          <a:ln>
            <a:noFill/>
          </a:ln>
        </p:spPr>
      </p:pic>
      <p:sp>
        <p:nvSpPr>
          <p:cNvPr id="467" name="Google Shape;467;g2ca375067a0_0_386"/>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g2ca375067a0_0_386"/>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9" name="Google Shape;469;g2ca375067a0_0_386"/>
          <p:cNvPicPr preferRelativeResize="0"/>
          <p:nvPr/>
        </p:nvPicPr>
        <p:blipFill rotWithShape="1">
          <a:blip r:embed="rId33">
            <a:alphaModFix/>
          </a:blip>
          <a:srcRect b="0" l="0" r="0" t="0"/>
          <a:stretch/>
        </p:blipFill>
        <p:spPr>
          <a:xfrm>
            <a:off x="14403600" y="4191000"/>
            <a:ext cx="5575997" cy="5575300"/>
          </a:xfrm>
          <a:prstGeom prst="rect">
            <a:avLst/>
          </a:prstGeom>
          <a:noFill/>
          <a:ln>
            <a:noFill/>
          </a:ln>
        </p:spPr>
      </p:pic>
      <p:pic>
        <p:nvPicPr>
          <p:cNvPr descr=" " id="470" name="Google Shape;470;g2ca375067a0_0_386"/>
          <p:cNvPicPr preferRelativeResize="0"/>
          <p:nvPr/>
        </p:nvPicPr>
        <p:blipFill rotWithShape="1">
          <a:blip r:embed="rId34">
            <a:alphaModFix/>
          </a:blip>
          <a:srcRect b="0" l="0" r="0" t="0"/>
          <a:stretch/>
        </p:blipFill>
        <p:spPr>
          <a:xfrm>
            <a:off x="14403600" y="4191000"/>
            <a:ext cx="5575997" cy="5575300"/>
          </a:xfrm>
          <a:prstGeom prst="rect">
            <a:avLst/>
          </a:prstGeom>
          <a:noFill/>
          <a:ln>
            <a:noFill/>
          </a:ln>
        </p:spPr>
      </p:pic>
      <p:sp>
        <p:nvSpPr>
          <p:cNvPr id="471" name="Google Shape;471;g2ca375067a0_0_386"/>
          <p:cNvSpPr/>
          <p:nvPr/>
        </p:nvSpPr>
        <p:spPr>
          <a:xfrm>
            <a:off x="16080210" y="6365379"/>
            <a:ext cx="22356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g2ca375067a0_0_386"/>
          <p:cNvSpPr/>
          <p:nvPr/>
        </p:nvSpPr>
        <p:spPr>
          <a:xfrm>
            <a:off x="16080210" y="6273800"/>
            <a:ext cx="24387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emon"/>
              <a:buNone/>
            </a:pPr>
            <a:r>
              <a:rPr b="0" i="0" lang="en-US" sz="4800" u="none" cap="none" strike="noStrike">
                <a:solidFill>
                  <a:srgbClr val="0E0E0E"/>
                </a:solidFill>
                <a:latin typeface="Lemon"/>
                <a:ea typeface="Lemon"/>
                <a:cs typeface="Lemon"/>
                <a:sym typeface="Lemon"/>
              </a:rPr>
              <a:t>34.574</a:t>
            </a:r>
            <a:endParaRPr b="0" i="0" sz="4800" u="none" cap="none" strike="noStrike">
              <a:solidFill>
                <a:schemeClr val="dk1"/>
              </a:solidFill>
              <a:latin typeface="Calibri"/>
              <a:ea typeface="Calibri"/>
              <a:cs typeface="Calibri"/>
              <a:sym typeface="Calibri"/>
            </a:endParaRPr>
          </a:p>
        </p:txBody>
      </p:sp>
      <p:sp>
        <p:nvSpPr>
          <p:cNvPr id="473" name="Google Shape;473;g2ca375067a0_0_386"/>
          <p:cNvSpPr/>
          <p:nvPr/>
        </p:nvSpPr>
        <p:spPr>
          <a:xfrm>
            <a:off x="16696237" y="707390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74" name="Google Shape;474;g2ca375067a0_0_386"/>
          <p:cNvSpPr/>
          <p:nvPr/>
        </p:nvSpPr>
        <p:spPr>
          <a:xfrm>
            <a:off x="13260457" y="10515600"/>
            <a:ext cx="78750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g2ca375067a0_0_386"/>
          <p:cNvSpPr/>
          <p:nvPr/>
        </p:nvSpPr>
        <p:spPr>
          <a:xfrm>
            <a:off x="13260457" y="10515600"/>
            <a:ext cx="78750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g2ca375067a0_0_386"/>
          <p:cNvSpPr/>
          <p:nvPr/>
        </p:nvSpPr>
        <p:spPr>
          <a:xfrm>
            <a:off x="13158845" y="10515600"/>
            <a:ext cx="8078100" cy="100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emon"/>
              <a:buNone/>
            </a:pPr>
            <a:r>
              <a:rPr b="0" i="0" lang="en-US" sz="4800" u="none" cap="none" strike="noStrike">
                <a:solidFill>
                  <a:srgbClr val="0E0E0E"/>
                </a:solidFill>
                <a:latin typeface="Lemon"/>
                <a:ea typeface="Lemon"/>
                <a:cs typeface="Lemon"/>
                <a:sym typeface="Lemon"/>
              </a:rPr>
              <a:t>Treasure Found</a:t>
            </a:r>
            <a:endParaRPr b="0" i="0" sz="4800" u="none" cap="none" strike="noStrike">
              <a:solidFill>
                <a:schemeClr val="dk1"/>
              </a:solidFill>
              <a:latin typeface="Calibri"/>
              <a:ea typeface="Calibri"/>
              <a:cs typeface="Calibri"/>
              <a:sym typeface="Calibri"/>
            </a:endParaRPr>
          </a:p>
        </p:txBody>
      </p:sp>
      <p:sp>
        <p:nvSpPr>
          <p:cNvPr id="477" name="Google Shape;477;g2ca375067a0_0_386"/>
          <p:cNvSpPr/>
          <p:nvPr/>
        </p:nvSpPr>
        <p:spPr>
          <a:xfrm>
            <a:off x="13192716" y="114173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78" name="Google Shape;478;g2ca375067a0_0_386"/>
          <p:cNvSpPr/>
          <p:nvPr/>
        </p:nvSpPr>
        <p:spPr>
          <a:xfrm>
            <a:off x="3251606" y="10515600"/>
            <a:ext cx="78750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g2ca375067a0_0_386"/>
          <p:cNvSpPr/>
          <p:nvPr/>
        </p:nvSpPr>
        <p:spPr>
          <a:xfrm>
            <a:off x="3251606" y="10515600"/>
            <a:ext cx="78750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g2ca375067a0_0_386"/>
          <p:cNvSpPr/>
          <p:nvPr/>
        </p:nvSpPr>
        <p:spPr>
          <a:xfrm>
            <a:off x="3149994" y="10515600"/>
            <a:ext cx="8078100" cy="100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emon"/>
              <a:buNone/>
            </a:pPr>
            <a:r>
              <a:rPr b="0" i="0" lang="en-US" sz="4800" u="none" cap="none" strike="noStrike">
                <a:solidFill>
                  <a:srgbClr val="0E0E0E"/>
                </a:solidFill>
                <a:latin typeface="Lemon"/>
                <a:ea typeface="Lemon"/>
                <a:cs typeface="Lemon"/>
                <a:sym typeface="Lemon"/>
              </a:rPr>
              <a:t>Spellcasting Progress</a:t>
            </a:r>
            <a:endParaRPr b="0" i="0" sz="4800" u="none" cap="none" strike="noStrike">
              <a:solidFill>
                <a:schemeClr val="dk1"/>
              </a:solidFill>
              <a:latin typeface="Calibri"/>
              <a:ea typeface="Calibri"/>
              <a:cs typeface="Calibri"/>
              <a:sym typeface="Calibri"/>
            </a:endParaRPr>
          </a:p>
        </p:txBody>
      </p:sp>
      <p:sp>
        <p:nvSpPr>
          <p:cNvPr id="481" name="Google Shape;481;g2ca375067a0_0_386"/>
          <p:cNvSpPr/>
          <p:nvPr/>
        </p:nvSpPr>
        <p:spPr>
          <a:xfrm>
            <a:off x="3183865" y="114173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6E3"/>
        </a:solidFill>
      </p:bgPr>
    </p:bg>
    <p:spTree>
      <p:nvGrpSpPr>
        <p:cNvPr id="486" name="Shape 486"/>
        <p:cNvGrpSpPr/>
        <p:nvPr/>
      </p:nvGrpSpPr>
      <p:grpSpPr>
        <a:xfrm>
          <a:off x="0" y="0"/>
          <a:ext cx="0" cy="0"/>
          <a:chOff x="0" y="0"/>
          <a:chExt cx="0" cy="0"/>
        </a:xfrm>
      </p:grpSpPr>
      <p:pic>
        <p:nvPicPr>
          <p:cNvPr descr=" " id="487" name="Google Shape;487;g2ca375067a0_0_457"/>
          <p:cNvPicPr preferRelativeResize="0"/>
          <p:nvPr/>
        </p:nvPicPr>
        <p:blipFill rotWithShape="1">
          <a:blip r:embed="rId3">
            <a:alphaModFix/>
          </a:blip>
          <a:srcRect b="0" l="0" r="0" t="0"/>
          <a:stretch/>
        </p:blipFill>
        <p:spPr>
          <a:xfrm>
            <a:off x="0" y="0"/>
            <a:ext cx="13717714" cy="13716000"/>
          </a:xfrm>
          <a:prstGeom prst="rect">
            <a:avLst/>
          </a:prstGeom>
          <a:noFill/>
          <a:ln>
            <a:noFill/>
          </a:ln>
        </p:spPr>
      </p:pic>
      <p:pic>
        <p:nvPicPr>
          <p:cNvPr descr=" " id="488" name="Google Shape;488;g2ca375067a0_0_457"/>
          <p:cNvPicPr preferRelativeResize="0"/>
          <p:nvPr/>
        </p:nvPicPr>
        <p:blipFill rotWithShape="1">
          <a:blip r:embed="rId4">
            <a:alphaModFix/>
          </a:blip>
          <a:srcRect b="0" l="0" r="0" t="0"/>
          <a:stretch/>
        </p:blipFill>
        <p:spPr>
          <a:xfrm>
            <a:off x="13641505" y="0"/>
            <a:ext cx="10745543" cy="13716000"/>
          </a:xfrm>
          <a:prstGeom prst="rect">
            <a:avLst/>
          </a:prstGeom>
          <a:noFill/>
          <a:ln>
            <a:noFill/>
          </a:ln>
        </p:spPr>
      </p:pic>
      <p:pic>
        <p:nvPicPr>
          <p:cNvPr descr=" " id="489" name="Google Shape;489;g2ca375067a0_0_457"/>
          <p:cNvPicPr preferRelativeResize="0"/>
          <p:nvPr/>
        </p:nvPicPr>
        <p:blipFill rotWithShape="1">
          <a:blip r:embed="rId5">
            <a:alphaModFix/>
          </a:blip>
          <a:srcRect b="0" l="0" r="0" t="0"/>
          <a:stretch/>
        </p:blipFill>
        <p:spPr>
          <a:xfrm>
            <a:off x="19743877" y="8962653"/>
            <a:ext cx="2039092" cy="3447752"/>
          </a:xfrm>
          <a:prstGeom prst="rect">
            <a:avLst/>
          </a:prstGeom>
          <a:noFill/>
          <a:ln>
            <a:noFill/>
          </a:ln>
        </p:spPr>
      </p:pic>
      <p:pic>
        <p:nvPicPr>
          <p:cNvPr descr=" " id="490" name="Google Shape;490;g2ca375067a0_0_457"/>
          <p:cNvPicPr preferRelativeResize="0"/>
          <p:nvPr/>
        </p:nvPicPr>
        <p:blipFill rotWithShape="1">
          <a:blip r:embed="rId6">
            <a:alphaModFix/>
          </a:blip>
          <a:srcRect b="0" l="0" r="0" t="0"/>
          <a:stretch/>
        </p:blipFill>
        <p:spPr>
          <a:xfrm>
            <a:off x="3260022" y="1727547"/>
            <a:ext cx="1501904" cy="2539454"/>
          </a:xfrm>
          <a:prstGeom prst="rect">
            <a:avLst/>
          </a:prstGeom>
          <a:noFill/>
          <a:ln>
            <a:noFill/>
          </a:ln>
        </p:spPr>
      </p:pic>
      <p:pic>
        <p:nvPicPr>
          <p:cNvPr descr=" " id="491" name="Google Shape;491;g2ca375067a0_0_457"/>
          <p:cNvPicPr preferRelativeResize="0"/>
          <p:nvPr/>
        </p:nvPicPr>
        <p:blipFill rotWithShape="1">
          <a:blip r:embed="rId7">
            <a:alphaModFix/>
          </a:blip>
          <a:srcRect b="0" l="0" r="0" t="0"/>
          <a:stretch/>
        </p:blipFill>
        <p:spPr>
          <a:xfrm>
            <a:off x="2505087" y="5636518"/>
            <a:ext cx="867786" cy="1810891"/>
          </a:xfrm>
          <a:prstGeom prst="rect">
            <a:avLst/>
          </a:prstGeom>
          <a:noFill/>
          <a:ln>
            <a:noFill/>
          </a:ln>
        </p:spPr>
      </p:pic>
      <p:pic>
        <p:nvPicPr>
          <p:cNvPr descr=" " id="492" name="Google Shape;492;g2ca375067a0_0_457"/>
          <p:cNvPicPr preferRelativeResize="0"/>
          <p:nvPr/>
        </p:nvPicPr>
        <p:blipFill rotWithShape="1">
          <a:blip r:embed="rId8">
            <a:alphaModFix/>
          </a:blip>
          <a:srcRect b="0" l="0" r="0" t="0"/>
          <a:stretch/>
        </p:blipFill>
        <p:spPr>
          <a:xfrm>
            <a:off x="19018512" y="0"/>
            <a:ext cx="5321026" cy="5617542"/>
          </a:xfrm>
          <a:prstGeom prst="rect">
            <a:avLst/>
          </a:prstGeom>
          <a:noFill/>
          <a:ln>
            <a:noFill/>
          </a:ln>
        </p:spPr>
      </p:pic>
      <p:pic>
        <p:nvPicPr>
          <p:cNvPr descr=" " id="493" name="Google Shape;493;g2ca375067a0_0_457"/>
          <p:cNvPicPr preferRelativeResize="0"/>
          <p:nvPr/>
        </p:nvPicPr>
        <p:blipFill rotWithShape="1">
          <a:blip r:embed="rId9">
            <a:alphaModFix/>
          </a:blip>
          <a:srcRect b="0" l="0" r="0" t="0"/>
          <a:stretch/>
        </p:blipFill>
        <p:spPr>
          <a:xfrm>
            <a:off x="85933" y="7795692"/>
            <a:ext cx="5321027" cy="5920308"/>
          </a:xfrm>
          <a:prstGeom prst="rect">
            <a:avLst/>
          </a:prstGeom>
          <a:noFill/>
          <a:ln>
            <a:noFill/>
          </a:ln>
        </p:spPr>
      </p:pic>
      <p:pic>
        <p:nvPicPr>
          <p:cNvPr descr=" " id="494" name="Google Shape;494;g2ca375067a0_0_457"/>
          <p:cNvPicPr preferRelativeResize="0"/>
          <p:nvPr/>
        </p:nvPicPr>
        <p:blipFill rotWithShape="1">
          <a:blip r:embed="rId10">
            <a:alphaModFix/>
          </a:blip>
          <a:srcRect b="0" l="0" r="0" t="0"/>
          <a:stretch/>
        </p:blipFill>
        <p:spPr>
          <a:xfrm>
            <a:off x="16395173" y="551532"/>
            <a:ext cx="6711591" cy="6682036"/>
          </a:xfrm>
          <a:prstGeom prst="rect">
            <a:avLst/>
          </a:prstGeom>
          <a:noFill/>
          <a:ln>
            <a:noFill/>
          </a:ln>
        </p:spPr>
      </p:pic>
      <p:sp>
        <p:nvSpPr>
          <p:cNvPr id="495" name="Google Shape;495;g2ca375067a0_0_45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6" name="Google Shape;496;g2ca375067a0_0_457"/>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497" name="Google Shape;497;g2ca375067a0_0_457"/>
          <p:cNvSpPr/>
          <p:nvPr/>
        </p:nvSpPr>
        <p:spPr>
          <a:xfrm>
            <a:off x="15470534" y="6083300"/>
            <a:ext cx="4712400" cy="424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g2ca375067a0_0_457"/>
          <p:cNvSpPr/>
          <p:nvPr/>
        </p:nvSpPr>
        <p:spPr>
          <a:xfrm>
            <a:off x="15470534" y="6083300"/>
            <a:ext cx="4712400" cy="424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g2ca375067a0_0_457"/>
          <p:cNvSpPr/>
          <p:nvPr/>
        </p:nvSpPr>
        <p:spPr>
          <a:xfrm>
            <a:off x="15470534" y="6083300"/>
            <a:ext cx="4915500" cy="180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emon"/>
              <a:buNone/>
            </a:pPr>
            <a:r>
              <a:rPr b="0" i="0" lang="en-US" sz="4800" u="none" cap="none" strike="noStrike">
                <a:solidFill>
                  <a:srgbClr val="0E0E0E"/>
                </a:solidFill>
                <a:latin typeface="Lemon"/>
                <a:ea typeface="Lemon"/>
                <a:cs typeface="Lemon"/>
                <a:sym typeface="Lemon"/>
              </a:rPr>
              <a:t>A web application</a:t>
            </a:r>
            <a:endParaRPr b="0" i="0" sz="4800" u="none" cap="none" strike="noStrike">
              <a:solidFill>
                <a:schemeClr val="dk1"/>
              </a:solidFill>
              <a:latin typeface="Calibri"/>
              <a:ea typeface="Calibri"/>
              <a:cs typeface="Calibri"/>
              <a:sym typeface="Calibri"/>
            </a:endParaRPr>
          </a:p>
        </p:txBody>
      </p:sp>
      <p:sp>
        <p:nvSpPr>
          <p:cNvPr id="500" name="Google Shape;500;g2ca375067a0_0_457"/>
          <p:cNvSpPr/>
          <p:nvPr/>
        </p:nvSpPr>
        <p:spPr>
          <a:xfrm>
            <a:off x="15470534" y="7886700"/>
            <a:ext cx="4847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501" name="Google Shape;501;g2ca375067a0_0_457"/>
          <p:cNvPicPr preferRelativeResize="0"/>
          <p:nvPr/>
        </p:nvPicPr>
        <p:blipFill rotWithShape="1">
          <a:blip r:embed="rId12">
            <a:alphaModFix/>
          </a:blip>
          <a:srcRect b="0" l="0" r="0" t="0"/>
          <a:stretch/>
        </p:blipFill>
        <p:spPr>
          <a:xfrm>
            <a:off x="1270159" y="4114800"/>
            <a:ext cx="13768521" cy="8166100"/>
          </a:xfrm>
          <a:prstGeom prst="rect">
            <a:avLst/>
          </a:prstGeom>
          <a:noFill/>
          <a:ln>
            <a:noFill/>
          </a:ln>
        </p:spPr>
      </p:pic>
      <p:pic>
        <p:nvPicPr>
          <p:cNvPr descr=" " id="502" name="Google Shape;502;g2ca375067a0_0_457"/>
          <p:cNvPicPr preferRelativeResize="0"/>
          <p:nvPr/>
        </p:nvPicPr>
        <p:blipFill rotWithShape="1">
          <a:blip r:embed="rId13">
            <a:alphaModFix/>
          </a:blip>
          <a:srcRect b="0" l="0" r="0" t="0"/>
          <a:stretch/>
        </p:blipFill>
        <p:spPr>
          <a:xfrm>
            <a:off x="3200800" y="4457700"/>
            <a:ext cx="9894537" cy="6489700"/>
          </a:xfrm>
          <a:prstGeom prst="rect">
            <a:avLst/>
          </a:prstGeom>
          <a:noFill/>
          <a:ln>
            <a:noFill/>
          </a:ln>
        </p:spPr>
      </p:pic>
      <p:sp>
        <p:nvSpPr>
          <p:cNvPr id="503" name="Google Shape;503;g2ca375067a0_0_457"/>
          <p:cNvSpPr/>
          <p:nvPr/>
        </p:nvSpPr>
        <p:spPr>
          <a:xfrm>
            <a:off x="4386282" y="1752600"/>
            <a:ext cx="15275700" cy="1659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314D2C"/>
              </a:buClr>
              <a:buSzPts val="8000"/>
              <a:buFont typeface="Lemon"/>
              <a:buNone/>
            </a:pPr>
            <a:r>
              <a:rPr b="0" i="0" lang="en-US" sz="8000" u="none" cap="none" strike="noStrike">
                <a:solidFill>
                  <a:srgbClr val="314D2C"/>
                </a:solidFill>
                <a:latin typeface="Lemon"/>
                <a:ea typeface="Lemon"/>
                <a:cs typeface="Lemon"/>
                <a:sym typeface="Lemon"/>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6E3"/>
        </a:solidFill>
      </p:bgPr>
    </p:bg>
    <p:spTree>
      <p:nvGrpSpPr>
        <p:cNvPr id="508" name="Shape 508"/>
        <p:cNvGrpSpPr/>
        <p:nvPr/>
      </p:nvGrpSpPr>
      <p:grpSpPr>
        <a:xfrm>
          <a:off x="0" y="0"/>
          <a:ext cx="0" cy="0"/>
          <a:chOff x="0" y="0"/>
          <a:chExt cx="0" cy="0"/>
        </a:xfrm>
      </p:grpSpPr>
      <p:pic>
        <p:nvPicPr>
          <p:cNvPr descr=" " id="509" name="Google Shape;509;g2ca375067a0_0_478"/>
          <p:cNvPicPr preferRelativeResize="0"/>
          <p:nvPr/>
        </p:nvPicPr>
        <p:blipFill rotWithShape="1">
          <a:blip r:embed="rId3">
            <a:alphaModFix/>
          </a:blip>
          <a:srcRect b="0" l="0" r="0" t="0"/>
          <a:stretch/>
        </p:blipFill>
        <p:spPr>
          <a:xfrm>
            <a:off x="0" y="0"/>
            <a:ext cx="13717714" cy="13716000"/>
          </a:xfrm>
          <a:prstGeom prst="rect">
            <a:avLst/>
          </a:prstGeom>
          <a:noFill/>
          <a:ln>
            <a:noFill/>
          </a:ln>
        </p:spPr>
      </p:pic>
      <p:pic>
        <p:nvPicPr>
          <p:cNvPr descr=" " id="510" name="Google Shape;510;g2ca375067a0_0_478"/>
          <p:cNvPicPr preferRelativeResize="0"/>
          <p:nvPr/>
        </p:nvPicPr>
        <p:blipFill rotWithShape="1">
          <a:blip r:embed="rId4">
            <a:alphaModFix/>
          </a:blip>
          <a:srcRect b="0" l="0" r="0" t="0"/>
          <a:stretch/>
        </p:blipFill>
        <p:spPr>
          <a:xfrm>
            <a:off x="13641505" y="0"/>
            <a:ext cx="10745543" cy="13716000"/>
          </a:xfrm>
          <a:prstGeom prst="rect">
            <a:avLst/>
          </a:prstGeom>
          <a:noFill/>
          <a:ln>
            <a:noFill/>
          </a:ln>
        </p:spPr>
      </p:pic>
      <p:pic>
        <p:nvPicPr>
          <p:cNvPr descr=" " id="511" name="Google Shape;511;g2ca375067a0_0_478"/>
          <p:cNvPicPr preferRelativeResize="0"/>
          <p:nvPr/>
        </p:nvPicPr>
        <p:blipFill rotWithShape="1">
          <a:blip r:embed="rId5">
            <a:alphaModFix/>
          </a:blip>
          <a:srcRect b="0" l="0" r="0" t="0"/>
          <a:stretch/>
        </p:blipFill>
        <p:spPr>
          <a:xfrm>
            <a:off x="812900" y="660400"/>
            <a:ext cx="1205778" cy="2476525"/>
          </a:xfrm>
          <a:prstGeom prst="rect">
            <a:avLst/>
          </a:prstGeom>
          <a:noFill/>
          <a:ln>
            <a:noFill/>
          </a:ln>
        </p:spPr>
      </p:pic>
      <p:pic>
        <p:nvPicPr>
          <p:cNvPr descr=" " id="512" name="Google Shape;512;g2ca375067a0_0_478"/>
          <p:cNvPicPr preferRelativeResize="0"/>
          <p:nvPr/>
        </p:nvPicPr>
        <p:blipFill rotWithShape="1">
          <a:blip r:embed="rId6">
            <a:alphaModFix/>
          </a:blip>
          <a:srcRect b="0" l="0" r="0" t="0"/>
          <a:stretch/>
        </p:blipFill>
        <p:spPr>
          <a:xfrm>
            <a:off x="20950509" y="11453019"/>
            <a:ext cx="2297818" cy="1551583"/>
          </a:xfrm>
          <a:prstGeom prst="rect">
            <a:avLst/>
          </a:prstGeom>
          <a:noFill/>
          <a:ln>
            <a:noFill/>
          </a:ln>
        </p:spPr>
      </p:pic>
      <p:pic>
        <p:nvPicPr>
          <p:cNvPr descr=" " id="513" name="Google Shape;513;g2ca375067a0_0_478"/>
          <p:cNvPicPr preferRelativeResize="0"/>
          <p:nvPr/>
        </p:nvPicPr>
        <p:blipFill rotWithShape="1">
          <a:blip r:embed="rId7">
            <a:alphaModFix/>
          </a:blip>
          <a:srcRect b="0" l="0" r="0" t="0"/>
          <a:stretch/>
        </p:blipFill>
        <p:spPr>
          <a:xfrm>
            <a:off x="3244930" y="967160"/>
            <a:ext cx="1145469" cy="1178322"/>
          </a:xfrm>
          <a:prstGeom prst="rect">
            <a:avLst/>
          </a:prstGeom>
          <a:noFill/>
          <a:ln>
            <a:noFill/>
          </a:ln>
        </p:spPr>
      </p:pic>
      <p:pic>
        <p:nvPicPr>
          <p:cNvPr descr=" " id="514" name="Google Shape;514;g2ca375067a0_0_478"/>
          <p:cNvPicPr preferRelativeResize="0"/>
          <p:nvPr/>
        </p:nvPicPr>
        <p:blipFill rotWithShape="1">
          <a:blip r:embed="rId8">
            <a:alphaModFix/>
          </a:blip>
          <a:srcRect b="0" l="0" r="0" t="0"/>
          <a:stretch/>
        </p:blipFill>
        <p:spPr>
          <a:xfrm>
            <a:off x="0" y="8844632"/>
            <a:ext cx="5834795" cy="4871368"/>
          </a:xfrm>
          <a:prstGeom prst="rect">
            <a:avLst/>
          </a:prstGeom>
          <a:noFill/>
          <a:ln>
            <a:noFill/>
          </a:ln>
        </p:spPr>
      </p:pic>
      <p:pic>
        <p:nvPicPr>
          <p:cNvPr descr=" " id="515" name="Google Shape;515;g2ca375067a0_0_478"/>
          <p:cNvPicPr preferRelativeResize="0"/>
          <p:nvPr/>
        </p:nvPicPr>
        <p:blipFill rotWithShape="1">
          <a:blip r:embed="rId9">
            <a:alphaModFix/>
          </a:blip>
          <a:srcRect b="0" l="0" r="0" t="0"/>
          <a:stretch/>
        </p:blipFill>
        <p:spPr>
          <a:xfrm>
            <a:off x="19839880" y="0"/>
            <a:ext cx="4547168" cy="4880942"/>
          </a:xfrm>
          <a:prstGeom prst="rect">
            <a:avLst/>
          </a:prstGeom>
          <a:noFill/>
          <a:ln>
            <a:noFill/>
          </a:ln>
        </p:spPr>
      </p:pic>
      <p:sp>
        <p:nvSpPr>
          <p:cNvPr id="516" name="Google Shape;516;g2ca375067a0_0_47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7" name="Google Shape;517;g2ca375067a0_0_478"/>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518" name="Google Shape;518;g2ca375067a0_0_478"/>
          <p:cNvSpPr/>
          <p:nvPr/>
        </p:nvSpPr>
        <p:spPr>
          <a:xfrm>
            <a:off x="11825178" y="4686300"/>
            <a:ext cx="8738700" cy="28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2ca375067a0_0_478"/>
          <p:cNvSpPr/>
          <p:nvPr/>
        </p:nvSpPr>
        <p:spPr>
          <a:xfrm>
            <a:off x="11825178" y="4686300"/>
            <a:ext cx="8738700" cy="28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g2ca375067a0_0_478"/>
          <p:cNvSpPr/>
          <p:nvPr/>
        </p:nvSpPr>
        <p:spPr>
          <a:xfrm>
            <a:off x="11825178" y="4686300"/>
            <a:ext cx="89418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emon"/>
              <a:buNone/>
            </a:pPr>
            <a:r>
              <a:rPr b="0" i="0" lang="en-US" sz="4800" u="none" cap="none" strike="noStrike">
                <a:solidFill>
                  <a:srgbClr val="0E0E0E"/>
                </a:solidFill>
                <a:latin typeface="Lemon"/>
                <a:ea typeface="Lemon"/>
                <a:cs typeface="Lemon"/>
                <a:sym typeface="Lemon"/>
              </a:rPr>
              <a:t>An mobile app</a:t>
            </a:r>
            <a:endParaRPr b="0" i="0" sz="4800" u="none" cap="none" strike="noStrike">
              <a:solidFill>
                <a:schemeClr val="dk1"/>
              </a:solidFill>
              <a:latin typeface="Calibri"/>
              <a:ea typeface="Calibri"/>
              <a:cs typeface="Calibri"/>
              <a:sym typeface="Calibri"/>
            </a:endParaRPr>
          </a:p>
        </p:txBody>
      </p:sp>
      <p:sp>
        <p:nvSpPr>
          <p:cNvPr id="521" name="Google Shape;521;g2ca375067a0_0_478"/>
          <p:cNvSpPr/>
          <p:nvPr/>
        </p:nvSpPr>
        <p:spPr>
          <a:xfrm>
            <a:off x="11825178" y="56896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522" name="Google Shape;522;g2ca375067a0_0_478"/>
          <p:cNvSpPr/>
          <p:nvPr/>
        </p:nvSpPr>
        <p:spPr>
          <a:xfrm>
            <a:off x="11825178" y="83947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523" name="Google Shape;523;g2ca375067a0_0_478"/>
          <p:cNvSpPr/>
          <p:nvPr/>
        </p:nvSpPr>
        <p:spPr>
          <a:xfrm>
            <a:off x="11825178" y="1511300"/>
            <a:ext cx="129006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14D2C"/>
              </a:buClr>
              <a:buSzPts val="8000"/>
              <a:buFont typeface="Lemon"/>
              <a:buNone/>
            </a:pPr>
            <a:r>
              <a:rPr b="0" i="0" lang="en-US" sz="8000" u="none" cap="none" strike="noStrike">
                <a:solidFill>
                  <a:srgbClr val="314D2C"/>
                </a:solidFill>
                <a:latin typeface="Lemon"/>
                <a:ea typeface="Lemon"/>
                <a:cs typeface="Lemon"/>
                <a:sym typeface="Lemon"/>
              </a:rPr>
              <a:t>The Future of Fantasy</a:t>
            </a:r>
            <a:endParaRPr b="0" i="0" sz="8000" u="none" cap="none" strike="noStrike">
              <a:solidFill>
                <a:schemeClr val="dk1"/>
              </a:solidFill>
              <a:latin typeface="Calibri"/>
              <a:ea typeface="Calibri"/>
              <a:cs typeface="Calibri"/>
              <a:sym typeface="Calibri"/>
            </a:endParaRPr>
          </a:p>
        </p:txBody>
      </p:sp>
      <p:pic>
        <p:nvPicPr>
          <p:cNvPr descr=" " id="524" name="Google Shape;524;g2ca375067a0_0_478"/>
          <p:cNvPicPr preferRelativeResize="0"/>
          <p:nvPr/>
        </p:nvPicPr>
        <p:blipFill rotWithShape="1">
          <a:blip r:embed="rId11">
            <a:alphaModFix/>
          </a:blip>
          <a:srcRect b="0" l="0" r="0" t="0"/>
          <a:stretch/>
        </p:blipFill>
        <p:spPr>
          <a:xfrm>
            <a:off x="4470959" y="1028700"/>
            <a:ext cx="5474384" cy="11849100"/>
          </a:xfrm>
          <a:prstGeom prst="rect">
            <a:avLst/>
          </a:prstGeom>
          <a:noFill/>
          <a:ln>
            <a:noFill/>
          </a:ln>
        </p:spPr>
      </p:pic>
      <p:pic>
        <p:nvPicPr>
          <p:cNvPr descr=" " id="525" name="Google Shape;525;g2ca375067a0_0_478"/>
          <p:cNvPicPr preferRelativeResize="0"/>
          <p:nvPr/>
        </p:nvPicPr>
        <p:blipFill rotWithShape="1">
          <a:blip r:embed="rId12">
            <a:alphaModFix/>
          </a:blip>
          <a:srcRect b="0" l="0" r="0" t="0"/>
          <a:stretch/>
        </p:blipFill>
        <p:spPr>
          <a:xfrm>
            <a:off x="4661483"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6E3"/>
        </a:solidFill>
      </p:bgPr>
    </p:bg>
    <p:spTree>
      <p:nvGrpSpPr>
        <p:cNvPr id="530" name="Shape 530"/>
        <p:cNvGrpSpPr/>
        <p:nvPr/>
      </p:nvGrpSpPr>
      <p:grpSpPr>
        <a:xfrm>
          <a:off x="0" y="0"/>
          <a:ext cx="0" cy="0"/>
          <a:chOff x="0" y="0"/>
          <a:chExt cx="0" cy="0"/>
        </a:xfrm>
      </p:grpSpPr>
      <p:pic>
        <p:nvPicPr>
          <p:cNvPr descr=" " id="531" name="Google Shape;531;g2ca375067a0_0_499"/>
          <p:cNvPicPr preferRelativeResize="0"/>
          <p:nvPr/>
        </p:nvPicPr>
        <p:blipFill rotWithShape="1">
          <a:blip r:embed="rId3">
            <a:alphaModFix/>
          </a:blip>
          <a:srcRect b="0" l="0" r="0" t="0"/>
          <a:stretch/>
        </p:blipFill>
        <p:spPr>
          <a:xfrm>
            <a:off x="10669334" y="0"/>
            <a:ext cx="13717714" cy="13716000"/>
          </a:xfrm>
          <a:prstGeom prst="rect">
            <a:avLst/>
          </a:prstGeom>
          <a:noFill/>
          <a:ln>
            <a:noFill/>
          </a:ln>
        </p:spPr>
      </p:pic>
      <p:pic>
        <p:nvPicPr>
          <p:cNvPr descr=" " id="532" name="Google Shape;532;g2ca375067a0_0_499"/>
          <p:cNvPicPr preferRelativeResize="0"/>
          <p:nvPr/>
        </p:nvPicPr>
        <p:blipFill rotWithShape="1">
          <a:blip r:embed="rId4">
            <a:alphaModFix/>
          </a:blip>
          <a:srcRect b="0" l="0" r="0" t="0"/>
          <a:stretch/>
        </p:blipFill>
        <p:spPr>
          <a:xfrm>
            <a:off x="0" y="0"/>
            <a:ext cx="10745543" cy="13716000"/>
          </a:xfrm>
          <a:prstGeom prst="rect">
            <a:avLst/>
          </a:prstGeom>
          <a:noFill/>
          <a:ln>
            <a:noFill/>
          </a:ln>
        </p:spPr>
      </p:pic>
      <p:pic>
        <p:nvPicPr>
          <p:cNvPr descr=" " id="533" name="Google Shape;533;g2ca375067a0_0_499"/>
          <p:cNvPicPr preferRelativeResize="0"/>
          <p:nvPr/>
        </p:nvPicPr>
        <p:blipFill rotWithShape="1">
          <a:blip r:embed="rId5">
            <a:alphaModFix/>
          </a:blip>
          <a:srcRect b="0" l="0" r="0" t="0"/>
          <a:stretch/>
        </p:blipFill>
        <p:spPr>
          <a:xfrm>
            <a:off x="21635539" y="11357942"/>
            <a:ext cx="2236856" cy="1650305"/>
          </a:xfrm>
          <a:prstGeom prst="rect">
            <a:avLst/>
          </a:prstGeom>
          <a:noFill/>
          <a:ln>
            <a:noFill/>
          </a:ln>
        </p:spPr>
      </p:pic>
      <p:pic>
        <p:nvPicPr>
          <p:cNvPr descr=" " id="534" name="Google Shape;534;g2ca375067a0_0_499"/>
          <p:cNvPicPr preferRelativeResize="0"/>
          <p:nvPr/>
        </p:nvPicPr>
        <p:blipFill rotWithShape="1">
          <a:blip r:embed="rId6">
            <a:alphaModFix/>
          </a:blip>
          <a:srcRect b="0" l="0" r="0" t="0"/>
          <a:stretch/>
        </p:blipFill>
        <p:spPr>
          <a:xfrm>
            <a:off x="806765" y="603151"/>
            <a:ext cx="666585" cy="1382985"/>
          </a:xfrm>
          <a:prstGeom prst="rect">
            <a:avLst/>
          </a:prstGeom>
          <a:noFill/>
          <a:ln>
            <a:noFill/>
          </a:ln>
        </p:spPr>
      </p:pic>
      <p:pic>
        <p:nvPicPr>
          <p:cNvPr descr=" " id="535" name="Google Shape;535;g2ca375067a0_0_499"/>
          <p:cNvPicPr preferRelativeResize="0"/>
          <p:nvPr/>
        </p:nvPicPr>
        <p:blipFill rotWithShape="1">
          <a:blip r:embed="rId7">
            <a:alphaModFix/>
          </a:blip>
          <a:srcRect b="0" l="0" r="0" t="0"/>
          <a:stretch/>
        </p:blipFill>
        <p:spPr>
          <a:xfrm>
            <a:off x="1749411" y="471959"/>
            <a:ext cx="518495" cy="1075705"/>
          </a:xfrm>
          <a:prstGeom prst="rect">
            <a:avLst/>
          </a:prstGeom>
          <a:noFill/>
          <a:ln>
            <a:noFill/>
          </a:ln>
        </p:spPr>
      </p:pic>
      <p:pic>
        <p:nvPicPr>
          <p:cNvPr descr=" " id="536" name="Google Shape;536;g2ca375067a0_0_499"/>
          <p:cNvPicPr preferRelativeResize="0"/>
          <p:nvPr/>
        </p:nvPicPr>
        <p:blipFill rotWithShape="1">
          <a:blip r:embed="rId8">
            <a:alphaModFix/>
          </a:blip>
          <a:srcRect b="0" l="0" r="0" t="0"/>
          <a:stretch/>
        </p:blipFill>
        <p:spPr>
          <a:xfrm>
            <a:off x="0" y="8870032"/>
            <a:ext cx="5430065" cy="4845968"/>
          </a:xfrm>
          <a:prstGeom prst="rect">
            <a:avLst/>
          </a:prstGeom>
          <a:noFill/>
          <a:ln>
            <a:noFill/>
          </a:ln>
        </p:spPr>
      </p:pic>
      <p:pic>
        <p:nvPicPr>
          <p:cNvPr descr=" " id="537" name="Google Shape;537;g2ca375067a0_0_499"/>
          <p:cNvPicPr preferRelativeResize="0"/>
          <p:nvPr/>
        </p:nvPicPr>
        <p:blipFill rotWithShape="1">
          <a:blip r:embed="rId9">
            <a:alphaModFix/>
          </a:blip>
          <a:srcRect b="0" l="0" r="0" t="0"/>
          <a:stretch/>
        </p:blipFill>
        <p:spPr>
          <a:xfrm>
            <a:off x="20500362" y="63500"/>
            <a:ext cx="3708864" cy="4013200"/>
          </a:xfrm>
          <a:prstGeom prst="rect">
            <a:avLst/>
          </a:prstGeom>
          <a:noFill/>
          <a:ln>
            <a:noFill/>
          </a:ln>
        </p:spPr>
      </p:pic>
      <p:sp>
        <p:nvSpPr>
          <p:cNvPr id="538" name="Google Shape;538;g2ca375067a0_0_49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9" name="Google Shape;539;g2ca375067a0_0_499"/>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540" name="Google Shape;540;g2ca375067a0_0_499"/>
          <p:cNvSpPr/>
          <p:nvPr/>
        </p:nvSpPr>
        <p:spPr>
          <a:xfrm>
            <a:off x="1727416" y="8826500"/>
            <a:ext cx="5715600" cy="36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g2ca375067a0_0_499"/>
          <p:cNvSpPr/>
          <p:nvPr/>
        </p:nvSpPr>
        <p:spPr>
          <a:xfrm>
            <a:off x="1727416" y="8826500"/>
            <a:ext cx="5715600" cy="36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2ca375067a0_0_499"/>
          <p:cNvSpPr/>
          <p:nvPr/>
        </p:nvSpPr>
        <p:spPr>
          <a:xfrm>
            <a:off x="1727416" y="8826500"/>
            <a:ext cx="5919000" cy="180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emon"/>
              <a:buNone/>
            </a:pPr>
            <a:r>
              <a:rPr b="0" i="0" lang="en-US" sz="4800" u="none" cap="none" strike="noStrike">
                <a:solidFill>
                  <a:srgbClr val="0E0E0E"/>
                </a:solidFill>
                <a:latin typeface="Lemon"/>
                <a:ea typeface="Lemon"/>
                <a:cs typeface="Lemon"/>
                <a:sym typeface="Lemon"/>
              </a:rPr>
              <a:t>A web application</a:t>
            </a:r>
            <a:endParaRPr b="0" i="0" sz="4800" u="none" cap="none" strike="noStrike">
              <a:solidFill>
                <a:schemeClr val="dk1"/>
              </a:solidFill>
              <a:latin typeface="Calibri"/>
              <a:ea typeface="Calibri"/>
              <a:cs typeface="Calibri"/>
              <a:sym typeface="Calibri"/>
            </a:endParaRPr>
          </a:p>
        </p:txBody>
      </p:sp>
      <p:sp>
        <p:nvSpPr>
          <p:cNvPr id="543" name="Google Shape;543;g2ca375067a0_0_499"/>
          <p:cNvSpPr/>
          <p:nvPr/>
        </p:nvSpPr>
        <p:spPr>
          <a:xfrm>
            <a:off x="1727416" y="106299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44" name="Google Shape;544;g2ca375067a0_0_499"/>
          <p:cNvSpPr/>
          <p:nvPr/>
        </p:nvSpPr>
        <p:spPr>
          <a:xfrm>
            <a:off x="1727416" y="1816100"/>
            <a:ext cx="7007100" cy="694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14D2C"/>
              </a:buClr>
              <a:buSzPts val="8000"/>
              <a:buFont typeface="Lemon"/>
              <a:buNone/>
            </a:pPr>
            <a:r>
              <a:rPr b="0" i="0" lang="en-US" sz="8000" u="none" cap="none" strike="noStrike">
                <a:solidFill>
                  <a:srgbClr val="314D2C"/>
                </a:solidFill>
                <a:latin typeface="Lemon"/>
                <a:ea typeface="Lemon"/>
                <a:cs typeface="Lemon"/>
                <a:sym typeface="Lemon"/>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545" name="Google Shape;545;g2ca375067a0_0_499"/>
          <p:cNvSpPr/>
          <p:nvPr/>
        </p:nvSpPr>
        <p:spPr>
          <a:xfrm>
            <a:off x="16664483" y="41148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546" name="Google Shape;546;g2ca375067a0_0_499"/>
          <p:cNvPicPr preferRelativeResize="0"/>
          <p:nvPr/>
        </p:nvPicPr>
        <p:blipFill rotWithShape="1">
          <a:blip r:embed="rId11">
            <a:alphaModFix/>
          </a:blip>
          <a:srcRect b="0" l="0" r="0" t="0"/>
          <a:stretch/>
        </p:blipFill>
        <p:spPr>
          <a:xfrm>
            <a:off x="7900387" y="749300"/>
            <a:ext cx="8573572" cy="12331700"/>
          </a:xfrm>
          <a:prstGeom prst="rect">
            <a:avLst/>
          </a:prstGeom>
          <a:noFill/>
          <a:ln>
            <a:noFill/>
          </a:ln>
        </p:spPr>
      </p:pic>
      <p:pic>
        <p:nvPicPr>
          <p:cNvPr descr=" " id="547" name="Google Shape;547;g2ca375067a0_0_499"/>
          <p:cNvPicPr preferRelativeResize="0"/>
          <p:nvPr/>
        </p:nvPicPr>
        <p:blipFill rotWithShape="1">
          <a:blip r:embed="rId12">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6E3"/>
        </a:solidFill>
      </p:bgPr>
    </p:bg>
    <p:spTree>
      <p:nvGrpSpPr>
        <p:cNvPr id="552" name="Shape 552"/>
        <p:cNvGrpSpPr/>
        <p:nvPr/>
      </p:nvGrpSpPr>
      <p:grpSpPr>
        <a:xfrm>
          <a:off x="0" y="0"/>
          <a:ext cx="0" cy="0"/>
          <a:chOff x="0" y="0"/>
          <a:chExt cx="0" cy="0"/>
        </a:xfrm>
      </p:grpSpPr>
      <p:pic>
        <p:nvPicPr>
          <p:cNvPr descr=" " id="553" name="Google Shape;553;g2ca375067a0_0_52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54" name="Google Shape;554;g2ca375067a0_0_52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5" name="Google Shape;555;g2ca375067a0_0_52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56" name="Google Shape;556;g2ca375067a0_0_520"/>
          <p:cNvSpPr/>
          <p:nvPr/>
        </p:nvSpPr>
        <p:spPr>
          <a:xfrm>
            <a:off x="15690694" y="698500"/>
            <a:ext cx="7464300" cy="2980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314D2C"/>
              </a:buClr>
              <a:buSzPts val="8000"/>
              <a:buFont typeface="Lemon"/>
              <a:buNone/>
            </a:pPr>
            <a:r>
              <a:rPr b="0" i="0" lang="en-US" sz="8000" u="none" cap="none" strike="noStrike">
                <a:solidFill>
                  <a:srgbClr val="314D2C"/>
                </a:solidFill>
                <a:latin typeface="Lemon"/>
                <a:ea typeface="Lemon"/>
                <a:cs typeface="Lemon"/>
                <a:sym typeface="Lemon"/>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6E3"/>
        </a:solidFill>
      </p:bgPr>
    </p:bg>
    <p:spTree>
      <p:nvGrpSpPr>
        <p:cNvPr id="561" name="Shape 561"/>
        <p:cNvGrpSpPr/>
        <p:nvPr/>
      </p:nvGrpSpPr>
      <p:grpSpPr>
        <a:xfrm>
          <a:off x="0" y="0"/>
          <a:ext cx="0" cy="0"/>
          <a:chOff x="0" y="0"/>
          <a:chExt cx="0" cy="0"/>
        </a:xfrm>
      </p:grpSpPr>
      <p:pic>
        <p:nvPicPr>
          <p:cNvPr descr=" " id="562" name="Google Shape;562;g2ca375067a0_0_528"/>
          <p:cNvPicPr preferRelativeResize="0"/>
          <p:nvPr/>
        </p:nvPicPr>
        <p:blipFill rotWithShape="1">
          <a:blip r:embed="rId3">
            <a:alphaModFix/>
          </a:blip>
          <a:srcRect b="0" l="0" r="0" t="0"/>
          <a:stretch/>
        </p:blipFill>
        <p:spPr>
          <a:xfrm>
            <a:off x="0" y="0"/>
            <a:ext cx="13717714" cy="13716000"/>
          </a:xfrm>
          <a:prstGeom prst="rect">
            <a:avLst/>
          </a:prstGeom>
          <a:noFill/>
          <a:ln>
            <a:noFill/>
          </a:ln>
        </p:spPr>
      </p:pic>
      <p:pic>
        <p:nvPicPr>
          <p:cNvPr descr=" " id="563" name="Google Shape;563;g2ca375067a0_0_528"/>
          <p:cNvPicPr preferRelativeResize="0"/>
          <p:nvPr/>
        </p:nvPicPr>
        <p:blipFill rotWithShape="1">
          <a:blip r:embed="rId4">
            <a:alphaModFix/>
          </a:blip>
          <a:srcRect b="0" l="0" r="0" t="0"/>
          <a:stretch/>
        </p:blipFill>
        <p:spPr>
          <a:xfrm>
            <a:off x="13641505" y="0"/>
            <a:ext cx="10745543" cy="13716000"/>
          </a:xfrm>
          <a:prstGeom prst="rect">
            <a:avLst/>
          </a:prstGeom>
          <a:noFill/>
          <a:ln>
            <a:noFill/>
          </a:ln>
        </p:spPr>
      </p:pic>
      <p:pic>
        <p:nvPicPr>
          <p:cNvPr descr=" " id="564" name="Google Shape;564;g2ca375067a0_0_528"/>
          <p:cNvPicPr preferRelativeResize="0"/>
          <p:nvPr/>
        </p:nvPicPr>
        <p:blipFill rotWithShape="1">
          <a:blip r:embed="rId5">
            <a:alphaModFix/>
          </a:blip>
          <a:srcRect b="0" l="0" r="0" t="0"/>
          <a:stretch/>
        </p:blipFill>
        <p:spPr>
          <a:xfrm>
            <a:off x="812900" y="660400"/>
            <a:ext cx="1205778" cy="2476525"/>
          </a:xfrm>
          <a:prstGeom prst="rect">
            <a:avLst/>
          </a:prstGeom>
          <a:noFill/>
          <a:ln>
            <a:noFill/>
          </a:ln>
        </p:spPr>
      </p:pic>
      <p:pic>
        <p:nvPicPr>
          <p:cNvPr descr=" " id="565" name="Google Shape;565;g2ca375067a0_0_528"/>
          <p:cNvPicPr preferRelativeResize="0"/>
          <p:nvPr/>
        </p:nvPicPr>
        <p:blipFill rotWithShape="1">
          <a:blip r:embed="rId6">
            <a:alphaModFix/>
          </a:blip>
          <a:srcRect b="0" l="0" r="0" t="0"/>
          <a:stretch/>
        </p:blipFill>
        <p:spPr>
          <a:xfrm>
            <a:off x="20950509" y="11453019"/>
            <a:ext cx="2297818" cy="1551583"/>
          </a:xfrm>
          <a:prstGeom prst="rect">
            <a:avLst/>
          </a:prstGeom>
          <a:noFill/>
          <a:ln>
            <a:noFill/>
          </a:ln>
        </p:spPr>
      </p:pic>
      <p:pic>
        <p:nvPicPr>
          <p:cNvPr descr=" " id="566" name="Google Shape;566;g2ca375067a0_0_528"/>
          <p:cNvPicPr preferRelativeResize="0"/>
          <p:nvPr/>
        </p:nvPicPr>
        <p:blipFill rotWithShape="1">
          <a:blip r:embed="rId7">
            <a:alphaModFix/>
          </a:blip>
          <a:srcRect b="0" l="0" r="0" t="0"/>
          <a:stretch/>
        </p:blipFill>
        <p:spPr>
          <a:xfrm>
            <a:off x="3244930" y="967160"/>
            <a:ext cx="1145469" cy="1178322"/>
          </a:xfrm>
          <a:prstGeom prst="rect">
            <a:avLst/>
          </a:prstGeom>
          <a:noFill/>
          <a:ln>
            <a:noFill/>
          </a:ln>
        </p:spPr>
      </p:pic>
      <p:pic>
        <p:nvPicPr>
          <p:cNvPr descr=" " id="567" name="Google Shape;567;g2ca375067a0_0_528"/>
          <p:cNvPicPr preferRelativeResize="0"/>
          <p:nvPr/>
        </p:nvPicPr>
        <p:blipFill rotWithShape="1">
          <a:blip r:embed="rId8">
            <a:alphaModFix/>
          </a:blip>
          <a:srcRect b="0" l="0" r="0" t="0"/>
          <a:stretch/>
        </p:blipFill>
        <p:spPr>
          <a:xfrm>
            <a:off x="0" y="8844632"/>
            <a:ext cx="5834795" cy="4871368"/>
          </a:xfrm>
          <a:prstGeom prst="rect">
            <a:avLst/>
          </a:prstGeom>
          <a:noFill/>
          <a:ln>
            <a:noFill/>
          </a:ln>
        </p:spPr>
      </p:pic>
      <p:pic>
        <p:nvPicPr>
          <p:cNvPr descr=" " id="568" name="Google Shape;568;g2ca375067a0_0_528"/>
          <p:cNvPicPr preferRelativeResize="0"/>
          <p:nvPr/>
        </p:nvPicPr>
        <p:blipFill rotWithShape="1">
          <a:blip r:embed="rId9">
            <a:alphaModFix/>
          </a:blip>
          <a:srcRect b="0" l="0" r="0" t="0"/>
          <a:stretch/>
        </p:blipFill>
        <p:spPr>
          <a:xfrm>
            <a:off x="19839880" y="0"/>
            <a:ext cx="4547168" cy="4880942"/>
          </a:xfrm>
          <a:prstGeom prst="rect">
            <a:avLst/>
          </a:prstGeom>
          <a:noFill/>
          <a:ln>
            <a:noFill/>
          </a:ln>
        </p:spPr>
      </p:pic>
      <p:pic>
        <p:nvPicPr>
          <p:cNvPr descr=" " id="569" name="Google Shape;569;g2ca375067a0_0_528"/>
          <p:cNvPicPr preferRelativeResize="0"/>
          <p:nvPr/>
        </p:nvPicPr>
        <p:blipFill rotWithShape="1">
          <a:blip r:embed="rId10">
            <a:alphaModFix/>
          </a:blip>
          <a:srcRect b="0" l="0" r="0" t="0"/>
          <a:stretch/>
        </p:blipFill>
        <p:spPr>
          <a:xfrm>
            <a:off x="21186248" y="12700000"/>
            <a:ext cx="3200800" cy="1016000"/>
          </a:xfrm>
          <a:prstGeom prst="rect">
            <a:avLst/>
          </a:prstGeom>
          <a:noFill/>
          <a:ln>
            <a:noFill/>
          </a:ln>
        </p:spPr>
      </p:pic>
      <p:pic>
        <p:nvPicPr>
          <p:cNvPr descr=" " id="570" name="Google Shape;570;g2ca375067a0_0_528"/>
          <p:cNvPicPr preferRelativeResize="0"/>
          <p:nvPr/>
        </p:nvPicPr>
        <p:blipFill rotWithShape="1">
          <a:blip r:embed="rId11">
            <a:alphaModFix/>
          </a:blip>
          <a:srcRect b="0" l="0" r="0" t="0"/>
          <a:stretch/>
        </p:blipFill>
        <p:spPr>
          <a:xfrm>
            <a:off x="8332241" y="3390900"/>
            <a:ext cx="14479810" cy="7861300"/>
          </a:xfrm>
          <a:prstGeom prst="rect">
            <a:avLst/>
          </a:prstGeom>
          <a:noFill/>
          <a:ln>
            <a:noFill/>
          </a:ln>
        </p:spPr>
      </p:pic>
      <p:sp>
        <p:nvSpPr>
          <p:cNvPr id="571" name="Google Shape;571;g2ca375067a0_0_528"/>
          <p:cNvSpPr/>
          <p:nvPr/>
        </p:nvSpPr>
        <p:spPr>
          <a:xfrm>
            <a:off x="3717331" y="1193800"/>
            <a:ext cx="16952400" cy="1659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14D2C"/>
              </a:buClr>
              <a:buSzPts val="8000"/>
              <a:buFont typeface="Lemon"/>
              <a:buNone/>
            </a:pPr>
            <a:r>
              <a:rPr b="0" i="0" lang="en-US" sz="8000" u="none" cap="none" strike="noStrike">
                <a:solidFill>
                  <a:srgbClr val="314D2C"/>
                </a:solidFill>
                <a:latin typeface="Lemon"/>
                <a:ea typeface="Lemon"/>
                <a:cs typeface="Lemon"/>
                <a:sym typeface="Lemon"/>
              </a:rPr>
              <a:t>Fantasy Realm at a Glance</a:t>
            </a:r>
            <a:endParaRPr b="0" i="0" sz="8000" u="none" cap="none" strike="noStrike">
              <a:solidFill>
                <a:schemeClr val="dk1"/>
              </a:solidFill>
              <a:latin typeface="Calibri"/>
              <a:ea typeface="Calibri"/>
              <a:cs typeface="Calibri"/>
              <a:sym typeface="Calibri"/>
            </a:endParaRPr>
          </a:p>
        </p:txBody>
      </p:sp>
      <p:sp>
        <p:nvSpPr>
          <p:cNvPr id="572" name="Google Shape;572;g2ca375067a0_0_528"/>
          <p:cNvSpPr/>
          <p:nvPr/>
        </p:nvSpPr>
        <p:spPr>
          <a:xfrm>
            <a:off x="1956044" y="4438650"/>
            <a:ext cx="57792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2ca375067a0_0_528"/>
          <p:cNvSpPr/>
          <p:nvPr/>
        </p:nvSpPr>
        <p:spPr>
          <a:xfrm>
            <a:off x="1956044" y="4438650"/>
            <a:ext cx="57792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g2ca375067a0_0_528"/>
          <p:cNvSpPr/>
          <p:nvPr/>
        </p:nvSpPr>
        <p:spPr>
          <a:xfrm>
            <a:off x="1956044" y="4438650"/>
            <a:ext cx="59823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emon"/>
              <a:buNone/>
            </a:pPr>
            <a:r>
              <a:rPr b="0" i="0" lang="en-US" sz="4800" u="none" cap="none" strike="noStrike">
                <a:solidFill>
                  <a:srgbClr val="0E0E0E"/>
                </a:solidFill>
                <a:latin typeface="Lemon"/>
                <a:ea typeface="Lemon"/>
                <a:cs typeface="Lemon"/>
                <a:sym typeface="Lemon"/>
              </a:rPr>
              <a:t>The Forest</a:t>
            </a:r>
            <a:endParaRPr b="0" i="0" sz="4800" u="none" cap="none" strike="noStrike">
              <a:solidFill>
                <a:schemeClr val="dk1"/>
              </a:solidFill>
              <a:latin typeface="Calibri"/>
              <a:ea typeface="Calibri"/>
              <a:cs typeface="Calibri"/>
              <a:sym typeface="Calibri"/>
            </a:endParaRPr>
          </a:p>
        </p:txBody>
      </p:sp>
      <p:sp>
        <p:nvSpPr>
          <p:cNvPr id="575" name="Google Shape;575;g2ca375067a0_0_528"/>
          <p:cNvSpPr/>
          <p:nvPr/>
        </p:nvSpPr>
        <p:spPr>
          <a:xfrm>
            <a:off x="1956044" y="534035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animals and creatures.</a:t>
            </a:r>
            <a:endParaRPr b="0" i="0" sz="3200" u="none" cap="none" strike="noStrike">
              <a:solidFill>
                <a:schemeClr val="dk1"/>
              </a:solidFill>
              <a:latin typeface="Calibri"/>
              <a:ea typeface="Calibri"/>
              <a:cs typeface="Calibri"/>
              <a:sym typeface="Calibri"/>
            </a:endParaRPr>
          </a:p>
        </p:txBody>
      </p:sp>
      <p:sp>
        <p:nvSpPr>
          <p:cNvPr id="576" name="Google Shape;576;g2ca375067a0_0_528"/>
          <p:cNvSpPr/>
          <p:nvPr/>
        </p:nvSpPr>
        <p:spPr>
          <a:xfrm>
            <a:off x="1956044" y="7131050"/>
            <a:ext cx="57792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g2ca375067a0_0_528"/>
          <p:cNvSpPr/>
          <p:nvPr/>
        </p:nvSpPr>
        <p:spPr>
          <a:xfrm>
            <a:off x="1956044" y="7131050"/>
            <a:ext cx="57792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g2ca375067a0_0_528"/>
          <p:cNvSpPr/>
          <p:nvPr/>
        </p:nvSpPr>
        <p:spPr>
          <a:xfrm>
            <a:off x="1956044" y="7131050"/>
            <a:ext cx="59823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emon"/>
              <a:buNone/>
            </a:pPr>
            <a:r>
              <a:rPr b="0" i="0" lang="en-US" sz="4800" u="none" cap="none" strike="noStrike">
                <a:solidFill>
                  <a:srgbClr val="0E0E0E"/>
                </a:solidFill>
                <a:latin typeface="Lemon"/>
                <a:ea typeface="Lemon"/>
                <a:cs typeface="Lemon"/>
                <a:sym typeface="Lemon"/>
              </a:rPr>
              <a:t>The Caves</a:t>
            </a:r>
            <a:endParaRPr b="0" i="0" sz="4800" u="none" cap="none" strike="noStrike">
              <a:solidFill>
                <a:schemeClr val="dk1"/>
              </a:solidFill>
              <a:latin typeface="Calibri"/>
              <a:ea typeface="Calibri"/>
              <a:cs typeface="Calibri"/>
              <a:sym typeface="Calibri"/>
            </a:endParaRPr>
          </a:p>
        </p:txBody>
      </p:sp>
      <p:sp>
        <p:nvSpPr>
          <p:cNvPr id="579" name="Google Shape;579;g2ca375067a0_0_528"/>
          <p:cNvSpPr/>
          <p:nvPr/>
        </p:nvSpPr>
        <p:spPr>
          <a:xfrm>
            <a:off x="1956044" y="803275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580" name="Google Shape;580;g2ca375067a0_0_528"/>
          <p:cNvSpPr/>
          <p:nvPr/>
        </p:nvSpPr>
        <p:spPr>
          <a:xfrm>
            <a:off x="1956044" y="9823450"/>
            <a:ext cx="57792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g2ca375067a0_0_528"/>
          <p:cNvSpPr/>
          <p:nvPr/>
        </p:nvSpPr>
        <p:spPr>
          <a:xfrm>
            <a:off x="1956044" y="9823450"/>
            <a:ext cx="57792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g2ca375067a0_0_528"/>
          <p:cNvSpPr/>
          <p:nvPr/>
        </p:nvSpPr>
        <p:spPr>
          <a:xfrm>
            <a:off x="1956044" y="9823450"/>
            <a:ext cx="59823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emon"/>
              <a:buNone/>
            </a:pPr>
            <a:r>
              <a:rPr b="0" i="0" lang="en-US" sz="4800" u="none" cap="none" strike="noStrike">
                <a:solidFill>
                  <a:srgbClr val="0E0E0E"/>
                </a:solidFill>
                <a:latin typeface="Lemon"/>
                <a:ea typeface="Lemon"/>
                <a:cs typeface="Lemon"/>
                <a:sym typeface="Lemon"/>
              </a:rPr>
              <a:t>The Lair</a:t>
            </a:r>
            <a:endParaRPr b="0" i="0" sz="4800" u="none" cap="none" strike="noStrike">
              <a:solidFill>
                <a:schemeClr val="dk1"/>
              </a:solidFill>
              <a:latin typeface="Calibri"/>
              <a:ea typeface="Calibri"/>
              <a:cs typeface="Calibri"/>
              <a:sym typeface="Calibri"/>
            </a:endParaRPr>
          </a:p>
        </p:txBody>
      </p:sp>
      <p:sp>
        <p:nvSpPr>
          <p:cNvPr id="583" name="Google Shape;583;g2ca375067a0_0_528"/>
          <p:cNvSpPr/>
          <p:nvPr/>
        </p:nvSpPr>
        <p:spPr>
          <a:xfrm>
            <a:off x="1956044" y="1072515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6E3"/>
        </a:solidFill>
      </p:bgPr>
    </p:bg>
    <p:spTree>
      <p:nvGrpSpPr>
        <p:cNvPr id="32" name="Shape 32"/>
        <p:cNvGrpSpPr/>
        <p:nvPr/>
      </p:nvGrpSpPr>
      <p:grpSpPr>
        <a:xfrm>
          <a:off x="0" y="0"/>
          <a:ext cx="0" cy="0"/>
          <a:chOff x="0" y="0"/>
          <a:chExt cx="0" cy="0"/>
        </a:xfrm>
      </p:grpSpPr>
      <p:pic>
        <p:nvPicPr>
          <p:cNvPr descr=" " id="33" name="Google Shape;33;g2ca375067a0_0_16"/>
          <p:cNvPicPr preferRelativeResize="0"/>
          <p:nvPr/>
        </p:nvPicPr>
        <p:blipFill rotWithShape="1">
          <a:blip r:embed="rId3">
            <a:alphaModFix/>
          </a:blip>
          <a:srcRect b="0" l="0" r="0" t="0"/>
          <a:stretch/>
        </p:blipFill>
        <p:spPr>
          <a:xfrm>
            <a:off x="0" y="0"/>
            <a:ext cx="13717714" cy="13716000"/>
          </a:xfrm>
          <a:prstGeom prst="rect">
            <a:avLst/>
          </a:prstGeom>
          <a:noFill/>
          <a:ln>
            <a:noFill/>
          </a:ln>
        </p:spPr>
      </p:pic>
      <p:pic>
        <p:nvPicPr>
          <p:cNvPr descr=" " id="34" name="Google Shape;34;g2ca375067a0_0_16"/>
          <p:cNvPicPr preferRelativeResize="0"/>
          <p:nvPr/>
        </p:nvPicPr>
        <p:blipFill rotWithShape="1">
          <a:blip r:embed="rId4">
            <a:alphaModFix/>
          </a:blip>
          <a:srcRect b="0" l="0" r="0" t="0"/>
          <a:stretch/>
        </p:blipFill>
        <p:spPr>
          <a:xfrm>
            <a:off x="13641505" y="0"/>
            <a:ext cx="10745543" cy="13716000"/>
          </a:xfrm>
          <a:prstGeom prst="rect">
            <a:avLst/>
          </a:prstGeom>
          <a:noFill/>
          <a:ln>
            <a:noFill/>
          </a:ln>
        </p:spPr>
      </p:pic>
      <p:pic>
        <p:nvPicPr>
          <p:cNvPr descr=" " id="35" name="Google Shape;35;g2ca375067a0_0_16"/>
          <p:cNvPicPr preferRelativeResize="0"/>
          <p:nvPr/>
        </p:nvPicPr>
        <p:blipFill rotWithShape="1">
          <a:blip r:embed="rId5">
            <a:alphaModFix/>
          </a:blip>
          <a:srcRect b="0" l="0" r="0" t="0"/>
          <a:stretch/>
        </p:blipFill>
        <p:spPr>
          <a:xfrm>
            <a:off x="19743877" y="8962668"/>
            <a:ext cx="2039092" cy="3447734"/>
          </a:xfrm>
          <a:prstGeom prst="rect">
            <a:avLst/>
          </a:prstGeom>
          <a:noFill/>
          <a:ln>
            <a:noFill/>
          </a:ln>
        </p:spPr>
      </p:pic>
      <p:pic>
        <p:nvPicPr>
          <p:cNvPr descr=" " id="36" name="Google Shape;36;g2ca375067a0_0_16"/>
          <p:cNvPicPr preferRelativeResize="0"/>
          <p:nvPr/>
        </p:nvPicPr>
        <p:blipFill rotWithShape="1">
          <a:blip r:embed="rId6">
            <a:alphaModFix/>
          </a:blip>
          <a:srcRect b="0" l="0" r="0" t="0"/>
          <a:stretch/>
        </p:blipFill>
        <p:spPr>
          <a:xfrm>
            <a:off x="3260022" y="1727568"/>
            <a:ext cx="1501904" cy="2539447"/>
          </a:xfrm>
          <a:prstGeom prst="rect">
            <a:avLst/>
          </a:prstGeom>
          <a:noFill/>
          <a:ln>
            <a:noFill/>
          </a:ln>
        </p:spPr>
      </p:pic>
      <p:pic>
        <p:nvPicPr>
          <p:cNvPr descr=" " id="37" name="Google Shape;37;g2ca375067a0_0_16"/>
          <p:cNvPicPr preferRelativeResize="0"/>
          <p:nvPr/>
        </p:nvPicPr>
        <p:blipFill rotWithShape="1">
          <a:blip r:embed="rId7">
            <a:alphaModFix/>
          </a:blip>
          <a:srcRect b="0" l="0" r="0" t="0"/>
          <a:stretch/>
        </p:blipFill>
        <p:spPr>
          <a:xfrm>
            <a:off x="2505087" y="5636529"/>
            <a:ext cx="867786" cy="1810897"/>
          </a:xfrm>
          <a:prstGeom prst="rect">
            <a:avLst/>
          </a:prstGeom>
          <a:noFill/>
          <a:ln>
            <a:noFill/>
          </a:ln>
        </p:spPr>
      </p:pic>
      <p:pic>
        <p:nvPicPr>
          <p:cNvPr descr=" " id="38" name="Google Shape;38;g2ca375067a0_0_16"/>
          <p:cNvPicPr preferRelativeResize="0"/>
          <p:nvPr/>
        </p:nvPicPr>
        <p:blipFill rotWithShape="1">
          <a:blip r:embed="rId8">
            <a:alphaModFix/>
          </a:blip>
          <a:srcRect b="0" l="0" r="0" t="0"/>
          <a:stretch/>
        </p:blipFill>
        <p:spPr>
          <a:xfrm>
            <a:off x="19018512" y="0"/>
            <a:ext cx="5321026" cy="5617541"/>
          </a:xfrm>
          <a:prstGeom prst="rect">
            <a:avLst/>
          </a:prstGeom>
          <a:noFill/>
          <a:ln>
            <a:noFill/>
          </a:ln>
        </p:spPr>
      </p:pic>
      <p:pic>
        <p:nvPicPr>
          <p:cNvPr descr=" " id="39" name="Google Shape;39;g2ca375067a0_0_16"/>
          <p:cNvPicPr preferRelativeResize="0"/>
          <p:nvPr/>
        </p:nvPicPr>
        <p:blipFill rotWithShape="1">
          <a:blip r:embed="rId9">
            <a:alphaModFix/>
          </a:blip>
          <a:srcRect b="0" l="0" r="0" t="0"/>
          <a:stretch/>
        </p:blipFill>
        <p:spPr>
          <a:xfrm>
            <a:off x="85933" y="7795693"/>
            <a:ext cx="5321027" cy="5920307"/>
          </a:xfrm>
          <a:prstGeom prst="rect">
            <a:avLst/>
          </a:prstGeom>
          <a:noFill/>
          <a:ln>
            <a:noFill/>
          </a:ln>
        </p:spPr>
      </p:pic>
      <p:pic>
        <p:nvPicPr>
          <p:cNvPr descr=" " id="40" name="Google Shape;40;g2ca375067a0_0_16"/>
          <p:cNvPicPr preferRelativeResize="0"/>
          <p:nvPr/>
        </p:nvPicPr>
        <p:blipFill rotWithShape="1">
          <a:blip r:embed="rId10">
            <a:alphaModFix/>
          </a:blip>
          <a:srcRect b="0" l="0" r="0" t="0"/>
          <a:stretch/>
        </p:blipFill>
        <p:spPr>
          <a:xfrm>
            <a:off x="16395173" y="551532"/>
            <a:ext cx="6711591" cy="6682036"/>
          </a:xfrm>
          <a:prstGeom prst="rect">
            <a:avLst/>
          </a:prstGeom>
          <a:noFill/>
          <a:ln>
            <a:noFill/>
          </a:ln>
        </p:spPr>
      </p:pic>
      <p:sp>
        <p:nvSpPr>
          <p:cNvPr id="41" name="Google Shape;41;g2ca375067a0_0_1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 name="Google Shape;42;g2ca375067a0_0_16"/>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43" name="Google Shape;43;g2ca375067a0_0_16"/>
          <p:cNvSpPr/>
          <p:nvPr/>
        </p:nvSpPr>
        <p:spPr>
          <a:xfrm>
            <a:off x="7692928" y="3505200"/>
            <a:ext cx="9001200" cy="2662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14D2C"/>
              </a:buClr>
              <a:buSzPts val="12800"/>
              <a:buFont typeface="Lemon"/>
              <a:buNone/>
            </a:pPr>
            <a:r>
              <a:rPr b="0" i="0" lang="en-US" sz="12800" u="none" cap="none" strike="noStrike">
                <a:solidFill>
                  <a:srgbClr val="314D2C"/>
                </a:solidFill>
                <a:latin typeface="Lemon"/>
                <a:ea typeface="Lemon"/>
                <a:cs typeface="Lemon"/>
                <a:sym typeface="Lemon"/>
              </a:rPr>
              <a:t>Welcome</a:t>
            </a:r>
            <a:endParaRPr b="0" i="0" sz="12800" u="none" cap="none" strike="noStrike">
              <a:solidFill>
                <a:schemeClr val="dk1"/>
              </a:solidFill>
              <a:latin typeface="Calibri"/>
              <a:ea typeface="Calibri"/>
              <a:cs typeface="Calibri"/>
              <a:sym typeface="Calibri"/>
            </a:endParaRPr>
          </a:p>
        </p:txBody>
      </p:sp>
      <p:sp>
        <p:nvSpPr>
          <p:cNvPr id="44" name="Google Shape;44;g2ca375067a0_0_16"/>
          <p:cNvSpPr/>
          <p:nvPr/>
        </p:nvSpPr>
        <p:spPr>
          <a:xfrm>
            <a:off x="7108655" y="6921500"/>
            <a:ext cx="10182300" cy="379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6E3"/>
        </a:solidFill>
      </p:bgPr>
    </p:bg>
    <p:spTree>
      <p:nvGrpSpPr>
        <p:cNvPr id="588" name="Shape 588"/>
        <p:cNvGrpSpPr/>
        <p:nvPr/>
      </p:nvGrpSpPr>
      <p:grpSpPr>
        <a:xfrm>
          <a:off x="0" y="0"/>
          <a:ext cx="0" cy="0"/>
          <a:chOff x="0" y="0"/>
          <a:chExt cx="0" cy="0"/>
        </a:xfrm>
      </p:grpSpPr>
      <p:pic>
        <p:nvPicPr>
          <p:cNvPr descr=" " id="589" name="Google Shape;589;g2ca375067a0_0_554"/>
          <p:cNvPicPr preferRelativeResize="0"/>
          <p:nvPr/>
        </p:nvPicPr>
        <p:blipFill rotWithShape="1">
          <a:blip r:embed="rId3">
            <a:alphaModFix/>
          </a:blip>
          <a:srcRect b="0" l="0" r="0" t="0"/>
          <a:stretch/>
        </p:blipFill>
        <p:spPr>
          <a:xfrm>
            <a:off x="0" y="0"/>
            <a:ext cx="13717714" cy="13716000"/>
          </a:xfrm>
          <a:prstGeom prst="rect">
            <a:avLst/>
          </a:prstGeom>
          <a:noFill/>
          <a:ln>
            <a:noFill/>
          </a:ln>
        </p:spPr>
      </p:pic>
      <p:pic>
        <p:nvPicPr>
          <p:cNvPr descr=" " id="590" name="Google Shape;590;g2ca375067a0_0_554"/>
          <p:cNvPicPr preferRelativeResize="0"/>
          <p:nvPr/>
        </p:nvPicPr>
        <p:blipFill rotWithShape="1">
          <a:blip r:embed="rId4">
            <a:alphaModFix/>
          </a:blip>
          <a:srcRect b="0" l="0" r="0" t="0"/>
          <a:stretch/>
        </p:blipFill>
        <p:spPr>
          <a:xfrm>
            <a:off x="13641505" y="0"/>
            <a:ext cx="10745543" cy="13716000"/>
          </a:xfrm>
          <a:prstGeom prst="rect">
            <a:avLst/>
          </a:prstGeom>
          <a:noFill/>
          <a:ln>
            <a:noFill/>
          </a:ln>
        </p:spPr>
      </p:pic>
      <p:pic>
        <p:nvPicPr>
          <p:cNvPr descr=" " id="591" name="Google Shape;591;g2ca375067a0_0_554"/>
          <p:cNvPicPr preferRelativeResize="0"/>
          <p:nvPr/>
        </p:nvPicPr>
        <p:blipFill rotWithShape="1">
          <a:blip r:embed="rId5">
            <a:alphaModFix/>
          </a:blip>
          <a:srcRect b="0" l="0" r="0" t="0"/>
          <a:stretch/>
        </p:blipFill>
        <p:spPr>
          <a:xfrm>
            <a:off x="514653" y="11357942"/>
            <a:ext cx="2236856" cy="1650305"/>
          </a:xfrm>
          <a:prstGeom prst="rect">
            <a:avLst/>
          </a:prstGeom>
          <a:noFill/>
          <a:ln>
            <a:noFill/>
          </a:ln>
        </p:spPr>
      </p:pic>
      <p:pic>
        <p:nvPicPr>
          <p:cNvPr descr=" " id="592" name="Google Shape;592;g2ca375067a0_0_554"/>
          <p:cNvPicPr preferRelativeResize="0"/>
          <p:nvPr/>
        </p:nvPicPr>
        <p:blipFill rotWithShape="1">
          <a:blip r:embed="rId6">
            <a:alphaModFix/>
          </a:blip>
          <a:srcRect b="0" l="0" r="0" t="0"/>
          <a:stretch/>
        </p:blipFill>
        <p:spPr>
          <a:xfrm>
            <a:off x="22913698" y="603151"/>
            <a:ext cx="666585" cy="1382985"/>
          </a:xfrm>
          <a:prstGeom prst="rect">
            <a:avLst/>
          </a:prstGeom>
          <a:noFill/>
          <a:ln>
            <a:noFill/>
          </a:ln>
        </p:spPr>
      </p:pic>
      <p:pic>
        <p:nvPicPr>
          <p:cNvPr descr=" " id="593" name="Google Shape;593;g2ca375067a0_0_554"/>
          <p:cNvPicPr preferRelativeResize="0"/>
          <p:nvPr/>
        </p:nvPicPr>
        <p:blipFill rotWithShape="1">
          <a:blip r:embed="rId7">
            <a:alphaModFix/>
          </a:blip>
          <a:srcRect b="0" l="0" r="0" t="0"/>
          <a:stretch/>
        </p:blipFill>
        <p:spPr>
          <a:xfrm>
            <a:off x="22119142" y="471959"/>
            <a:ext cx="518495" cy="1075705"/>
          </a:xfrm>
          <a:prstGeom prst="rect">
            <a:avLst/>
          </a:prstGeom>
          <a:noFill/>
          <a:ln>
            <a:noFill/>
          </a:ln>
        </p:spPr>
      </p:pic>
      <p:pic>
        <p:nvPicPr>
          <p:cNvPr descr=" " id="594" name="Google Shape;594;g2ca375067a0_0_554"/>
          <p:cNvPicPr preferRelativeResize="0"/>
          <p:nvPr/>
        </p:nvPicPr>
        <p:blipFill rotWithShape="1">
          <a:blip r:embed="rId8">
            <a:alphaModFix/>
          </a:blip>
          <a:srcRect b="0" l="0" r="0" t="0"/>
          <a:stretch/>
        </p:blipFill>
        <p:spPr>
          <a:xfrm>
            <a:off x="18956983" y="8870032"/>
            <a:ext cx="5430065" cy="4845968"/>
          </a:xfrm>
          <a:prstGeom prst="rect">
            <a:avLst/>
          </a:prstGeom>
          <a:noFill/>
          <a:ln>
            <a:noFill/>
          </a:ln>
        </p:spPr>
      </p:pic>
      <p:pic>
        <p:nvPicPr>
          <p:cNvPr descr=" " id="595" name="Google Shape;595;g2ca375067a0_0_554"/>
          <p:cNvPicPr preferRelativeResize="0"/>
          <p:nvPr/>
        </p:nvPicPr>
        <p:blipFill rotWithShape="1">
          <a:blip r:embed="rId9">
            <a:alphaModFix/>
          </a:blip>
          <a:srcRect b="0" l="0" r="0" t="0"/>
          <a:stretch/>
        </p:blipFill>
        <p:spPr>
          <a:xfrm>
            <a:off x="177822" y="63500"/>
            <a:ext cx="3708864" cy="4013200"/>
          </a:xfrm>
          <a:prstGeom prst="rect">
            <a:avLst/>
          </a:prstGeom>
          <a:noFill/>
          <a:ln>
            <a:noFill/>
          </a:ln>
        </p:spPr>
      </p:pic>
      <p:sp>
        <p:nvSpPr>
          <p:cNvPr id="596" name="Google Shape;596;g2ca375067a0_0_55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7" name="Google Shape;597;g2ca375067a0_0_554"/>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598" name="Google Shape;598;g2ca375067a0_0_554"/>
          <p:cNvSpPr/>
          <p:nvPr/>
        </p:nvSpPr>
        <p:spPr>
          <a:xfrm>
            <a:off x="2006851" y="2374900"/>
            <a:ext cx="20373300" cy="1032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g2ca375067a0_0_554"/>
          <p:cNvSpPr/>
          <p:nvPr/>
        </p:nvSpPr>
        <p:spPr>
          <a:xfrm>
            <a:off x="2006851" y="2374900"/>
            <a:ext cx="203733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g2ca375067a0_0_554"/>
          <p:cNvSpPr/>
          <p:nvPr/>
        </p:nvSpPr>
        <p:spPr>
          <a:xfrm>
            <a:off x="2006851" y="2374900"/>
            <a:ext cx="101613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g2ca375067a0_0_554"/>
          <p:cNvSpPr/>
          <p:nvPr/>
        </p:nvSpPr>
        <p:spPr>
          <a:xfrm>
            <a:off x="2006851" y="2374900"/>
            <a:ext cx="10161300" cy="1104900"/>
          </a:xfrm>
          <a:prstGeom prst="rect">
            <a:avLst/>
          </a:prstGeom>
          <a:solidFill>
            <a:srgbClr val="4182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g2ca375067a0_0_554"/>
          <p:cNvSpPr/>
          <p:nvPr/>
        </p:nvSpPr>
        <p:spPr>
          <a:xfrm>
            <a:off x="5048881" y="2527300"/>
            <a:ext cx="42804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emon"/>
              <a:buNone/>
            </a:pPr>
            <a:r>
              <a:rPr b="0" i="0" lang="en-US" sz="4800" u="none" cap="none" strike="noStrike">
                <a:solidFill>
                  <a:srgbClr val="FFFFFF"/>
                </a:solidFill>
                <a:latin typeface="Lemon"/>
                <a:ea typeface="Lemon"/>
                <a:cs typeface="Lemon"/>
                <a:sym typeface="Lemon"/>
              </a:rPr>
              <a:t>First Month</a:t>
            </a:r>
            <a:endParaRPr b="0" i="0" sz="4800" u="none" cap="none" strike="noStrike">
              <a:solidFill>
                <a:schemeClr val="dk1"/>
              </a:solidFill>
              <a:latin typeface="Calibri"/>
              <a:ea typeface="Calibri"/>
              <a:cs typeface="Calibri"/>
              <a:sym typeface="Calibri"/>
            </a:endParaRPr>
          </a:p>
        </p:txBody>
      </p:sp>
      <p:sp>
        <p:nvSpPr>
          <p:cNvPr id="603" name="Google Shape;603;g2ca375067a0_0_554"/>
          <p:cNvSpPr/>
          <p:nvPr/>
        </p:nvSpPr>
        <p:spPr>
          <a:xfrm>
            <a:off x="2006851" y="3683000"/>
            <a:ext cx="10135800" cy="9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g2ca375067a0_0_554"/>
          <p:cNvSpPr/>
          <p:nvPr/>
        </p:nvSpPr>
        <p:spPr>
          <a:xfrm>
            <a:off x="2006851" y="3683000"/>
            <a:ext cx="2514900" cy="9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g2ca375067a0_0_554"/>
          <p:cNvSpPr/>
          <p:nvPr/>
        </p:nvSpPr>
        <p:spPr>
          <a:xfrm>
            <a:off x="2895962" y="3835400"/>
            <a:ext cx="8892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1823A"/>
              </a:buClr>
              <a:buSzPts val="3600"/>
              <a:buFont typeface="Lemon"/>
              <a:buNone/>
            </a:pPr>
            <a:r>
              <a:rPr b="0" i="0" lang="en-US" sz="3600" u="none" cap="none" strike="noStrike">
                <a:solidFill>
                  <a:srgbClr val="41823A"/>
                </a:solidFill>
                <a:latin typeface="Lemon"/>
                <a:ea typeface="Lemon"/>
                <a:cs typeface="Lemon"/>
                <a:sym typeface="Lemon"/>
              </a:rPr>
              <a:t>W1</a:t>
            </a:r>
            <a:endParaRPr b="0" i="0" sz="3600" u="none" cap="none" strike="noStrike">
              <a:solidFill>
                <a:schemeClr val="dk1"/>
              </a:solidFill>
              <a:latin typeface="Calibri"/>
              <a:ea typeface="Calibri"/>
              <a:cs typeface="Calibri"/>
              <a:sym typeface="Calibri"/>
            </a:endParaRPr>
          </a:p>
        </p:txBody>
      </p:sp>
      <p:sp>
        <p:nvSpPr>
          <p:cNvPr id="606" name="Google Shape;606;g2ca375067a0_0_554"/>
          <p:cNvSpPr/>
          <p:nvPr/>
        </p:nvSpPr>
        <p:spPr>
          <a:xfrm>
            <a:off x="4547168" y="3683000"/>
            <a:ext cx="2514900" cy="9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g2ca375067a0_0_554"/>
          <p:cNvSpPr/>
          <p:nvPr/>
        </p:nvSpPr>
        <p:spPr>
          <a:xfrm>
            <a:off x="5404525" y="3835400"/>
            <a:ext cx="9525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1823A"/>
              </a:buClr>
              <a:buSzPts val="3600"/>
              <a:buFont typeface="Lemon"/>
              <a:buNone/>
            </a:pPr>
            <a:r>
              <a:rPr b="0" i="0" lang="en-US" sz="3600" u="none" cap="none" strike="noStrike">
                <a:solidFill>
                  <a:srgbClr val="41823A"/>
                </a:solidFill>
                <a:latin typeface="Lemon"/>
                <a:ea typeface="Lemon"/>
                <a:cs typeface="Lemon"/>
                <a:sym typeface="Lemon"/>
              </a:rPr>
              <a:t>W2</a:t>
            </a:r>
            <a:endParaRPr b="0" i="0" sz="3600" u="none" cap="none" strike="noStrike">
              <a:solidFill>
                <a:schemeClr val="dk1"/>
              </a:solidFill>
              <a:latin typeface="Calibri"/>
              <a:ea typeface="Calibri"/>
              <a:cs typeface="Calibri"/>
              <a:sym typeface="Calibri"/>
            </a:endParaRPr>
          </a:p>
        </p:txBody>
      </p:sp>
      <p:sp>
        <p:nvSpPr>
          <p:cNvPr id="608" name="Google Shape;608;g2ca375067a0_0_554"/>
          <p:cNvSpPr/>
          <p:nvPr/>
        </p:nvSpPr>
        <p:spPr>
          <a:xfrm>
            <a:off x="7087486" y="3683000"/>
            <a:ext cx="2514900" cy="9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g2ca375067a0_0_554"/>
          <p:cNvSpPr/>
          <p:nvPr/>
        </p:nvSpPr>
        <p:spPr>
          <a:xfrm>
            <a:off x="7957545" y="3835400"/>
            <a:ext cx="9273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1823A"/>
              </a:buClr>
              <a:buSzPts val="3600"/>
              <a:buFont typeface="Lemon"/>
              <a:buNone/>
            </a:pPr>
            <a:r>
              <a:rPr b="0" i="0" lang="en-US" sz="3600" u="none" cap="none" strike="noStrike">
                <a:solidFill>
                  <a:srgbClr val="41823A"/>
                </a:solidFill>
                <a:latin typeface="Lemon"/>
                <a:ea typeface="Lemon"/>
                <a:cs typeface="Lemon"/>
                <a:sym typeface="Lemon"/>
              </a:rPr>
              <a:t>W3</a:t>
            </a:r>
            <a:endParaRPr b="0" i="0" sz="3600" u="none" cap="none" strike="noStrike">
              <a:solidFill>
                <a:schemeClr val="dk1"/>
              </a:solidFill>
              <a:latin typeface="Calibri"/>
              <a:ea typeface="Calibri"/>
              <a:cs typeface="Calibri"/>
              <a:sym typeface="Calibri"/>
            </a:endParaRPr>
          </a:p>
        </p:txBody>
      </p:sp>
      <p:sp>
        <p:nvSpPr>
          <p:cNvPr id="610" name="Google Shape;610;g2ca375067a0_0_554"/>
          <p:cNvSpPr/>
          <p:nvPr/>
        </p:nvSpPr>
        <p:spPr>
          <a:xfrm>
            <a:off x="9627803" y="3683000"/>
            <a:ext cx="2514900" cy="9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g2ca375067a0_0_554"/>
          <p:cNvSpPr/>
          <p:nvPr/>
        </p:nvSpPr>
        <p:spPr>
          <a:xfrm>
            <a:off x="10485160" y="3835400"/>
            <a:ext cx="9525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1823A"/>
              </a:buClr>
              <a:buSzPts val="3600"/>
              <a:buFont typeface="Lemon"/>
              <a:buNone/>
            </a:pPr>
            <a:r>
              <a:rPr b="0" i="0" lang="en-US" sz="3600" u="none" cap="none" strike="noStrike">
                <a:solidFill>
                  <a:srgbClr val="41823A"/>
                </a:solidFill>
                <a:latin typeface="Lemon"/>
                <a:ea typeface="Lemon"/>
                <a:cs typeface="Lemon"/>
                <a:sym typeface="Lemon"/>
              </a:rPr>
              <a:t>W4</a:t>
            </a:r>
            <a:endParaRPr b="0" i="0" sz="3600" u="none" cap="none" strike="noStrike">
              <a:solidFill>
                <a:schemeClr val="dk1"/>
              </a:solidFill>
              <a:latin typeface="Calibri"/>
              <a:ea typeface="Calibri"/>
              <a:cs typeface="Calibri"/>
              <a:sym typeface="Calibri"/>
            </a:endParaRPr>
          </a:p>
        </p:txBody>
      </p:sp>
      <p:sp>
        <p:nvSpPr>
          <p:cNvPr id="612" name="Google Shape;612;g2ca375067a0_0_554"/>
          <p:cNvSpPr/>
          <p:nvPr/>
        </p:nvSpPr>
        <p:spPr>
          <a:xfrm>
            <a:off x="12218927" y="2374900"/>
            <a:ext cx="101613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g2ca375067a0_0_554"/>
          <p:cNvSpPr/>
          <p:nvPr/>
        </p:nvSpPr>
        <p:spPr>
          <a:xfrm>
            <a:off x="12218927" y="2374900"/>
            <a:ext cx="10161300" cy="1104900"/>
          </a:xfrm>
          <a:prstGeom prst="rect">
            <a:avLst/>
          </a:prstGeom>
          <a:solidFill>
            <a:srgbClr val="4182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g2ca375067a0_0_554"/>
          <p:cNvSpPr/>
          <p:nvPr/>
        </p:nvSpPr>
        <p:spPr>
          <a:xfrm>
            <a:off x="14778297" y="2527300"/>
            <a:ext cx="52458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emon"/>
              <a:buNone/>
            </a:pPr>
            <a:r>
              <a:rPr b="0" i="0" lang="en-US" sz="4800" u="none" cap="none" strike="noStrike">
                <a:solidFill>
                  <a:srgbClr val="FFFFFF"/>
                </a:solidFill>
                <a:latin typeface="Lemon"/>
                <a:ea typeface="Lemon"/>
                <a:cs typeface="Lemon"/>
                <a:sym typeface="Lemon"/>
              </a:rPr>
              <a:t>Second Month</a:t>
            </a:r>
            <a:endParaRPr b="0" i="0" sz="4800" u="none" cap="none" strike="noStrike">
              <a:solidFill>
                <a:schemeClr val="dk1"/>
              </a:solidFill>
              <a:latin typeface="Calibri"/>
              <a:ea typeface="Calibri"/>
              <a:cs typeface="Calibri"/>
              <a:sym typeface="Calibri"/>
            </a:endParaRPr>
          </a:p>
        </p:txBody>
      </p:sp>
      <p:sp>
        <p:nvSpPr>
          <p:cNvPr id="615" name="Google Shape;615;g2ca375067a0_0_554"/>
          <p:cNvSpPr/>
          <p:nvPr/>
        </p:nvSpPr>
        <p:spPr>
          <a:xfrm>
            <a:off x="12218927" y="3683000"/>
            <a:ext cx="10135800" cy="9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g2ca375067a0_0_554"/>
          <p:cNvSpPr/>
          <p:nvPr/>
        </p:nvSpPr>
        <p:spPr>
          <a:xfrm>
            <a:off x="12218927" y="3683000"/>
            <a:ext cx="2514900" cy="9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g2ca375067a0_0_554"/>
          <p:cNvSpPr/>
          <p:nvPr/>
        </p:nvSpPr>
        <p:spPr>
          <a:xfrm>
            <a:off x="13108038" y="3835400"/>
            <a:ext cx="8892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1823A"/>
              </a:buClr>
              <a:buSzPts val="3600"/>
              <a:buFont typeface="Lemon"/>
              <a:buNone/>
            </a:pPr>
            <a:r>
              <a:rPr b="0" i="0" lang="en-US" sz="3600" u="none" cap="none" strike="noStrike">
                <a:solidFill>
                  <a:srgbClr val="41823A"/>
                </a:solidFill>
                <a:latin typeface="Lemon"/>
                <a:ea typeface="Lemon"/>
                <a:cs typeface="Lemon"/>
                <a:sym typeface="Lemon"/>
              </a:rPr>
              <a:t>W1</a:t>
            </a:r>
            <a:endParaRPr b="0" i="0" sz="3600" u="none" cap="none" strike="noStrike">
              <a:solidFill>
                <a:schemeClr val="dk1"/>
              </a:solidFill>
              <a:latin typeface="Calibri"/>
              <a:ea typeface="Calibri"/>
              <a:cs typeface="Calibri"/>
              <a:sym typeface="Calibri"/>
            </a:endParaRPr>
          </a:p>
        </p:txBody>
      </p:sp>
      <p:sp>
        <p:nvSpPr>
          <p:cNvPr id="618" name="Google Shape;618;g2ca375067a0_0_554"/>
          <p:cNvSpPr/>
          <p:nvPr/>
        </p:nvSpPr>
        <p:spPr>
          <a:xfrm>
            <a:off x="14759245" y="3683000"/>
            <a:ext cx="2514900" cy="9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g2ca375067a0_0_554"/>
          <p:cNvSpPr/>
          <p:nvPr/>
        </p:nvSpPr>
        <p:spPr>
          <a:xfrm>
            <a:off x="15616602" y="3835400"/>
            <a:ext cx="9525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1823A"/>
              </a:buClr>
              <a:buSzPts val="3600"/>
              <a:buFont typeface="Lemon"/>
              <a:buNone/>
            </a:pPr>
            <a:r>
              <a:rPr b="0" i="0" lang="en-US" sz="3600" u="none" cap="none" strike="noStrike">
                <a:solidFill>
                  <a:srgbClr val="41823A"/>
                </a:solidFill>
                <a:latin typeface="Lemon"/>
                <a:ea typeface="Lemon"/>
                <a:cs typeface="Lemon"/>
                <a:sym typeface="Lemon"/>
              </a:rPr>
              <a:t>W2</a:t>
            </a:r>
            <a:endParaRPr b="0" i="0" sz="3600" u="none" cap="none" strike="noStrike">
              <a:solidFill>
                <a:schemeClr val="dk1"/>
              </a:solidFill>
              <a:latin typeface="Calibri"/>
              <a:ea typeface="Calibri"/>
              <a:cs typeface="Calibri"/>
              <a:sym typeface="Calibri"/>
            </a:endParaRPr>
          </a:p>
        </p:txBody>
      </p:sp>
      <p:sp>
        <p:nvSpPr>
          <p:cNvPr id="620" name="Google Shape;620;g2ca375067a0_0_554"/>
          <p:cNvSpPr/>
          <p:nvPr/>
        </p:nvSpPr>
        <p:spPr>
          <a:xfrm>
            <a:off x="17299562" y="3683000"/>
            <a:ext cx="2514900" cy="9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g2ca375067a0_0_554"/>
          <p:cNvSpPr/>
          <p:nvPr/>
        </p:nvSpPr>
        <p:spPr>
          <a:xfrm>
            <a:off x="18169621" y="3835400"/>
            <a:ext cx="9273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1823A"/>
              </a:buClr>
              <a:buSzPts val="3600"/>
              <a:buFont typeface="Lemon"/>
              <a:buNone/>
            </a:pPr>
            <a:r>
              <a:rPr b="0" i="0" lang="en-US" sz="3600" u="none" cap="none" strike="noStrike">
                <a:solidFill>
                  <a:srgbClr val="41823A"/>
                </a:solidFill>
                <a:latin typeface="Lemon"/>
                <a:ea typeface="Lemon"/>
                <a:cs typeface="Lemon"/>
                <a:sym typeface="Lemon"/>
              </a:rPr>
              <a:t>W3</a:t>
            </a:r>
            <a:endParaRPr b="0" i="0" sz="3600" u="none" cap="none" strike="noStrike">
              <a:solidFill>
                <a:schemeClr val="dk1"/>
              </a:solidFill>
              <a:latin typeface="Calibri"/>
              <a:ea typeface="Calibri"/>
              <a:cs typeface="Calibri"/>
              <a:sym typeface="Calibri"/>
            </a:endParaRPr>
          </a:p>
        </p:txBody>
      </p:sp>
      <p:sp>
        <p:nvSpPr>
          <p:cNvPr id="622" name="Google Shape;622;g2ca375067a0_0_554"/>
          <p:cNvSpPr/>
          <p:nvPr/>
        </p:nvSpPr>
        <p:spPr>
          <a:xfrm>
            <a:off x="19839880" y="3683000"/>
            <a:ext cx="2514900" cy="9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g2ca375067a0_0_554"/>
          <p:cNvSpPr/>
          <p:nvPr/>
        </p:nvSpPr>
        <p:spPr>
          <a:xfrm>
            <a:off x="20697237" y="3835400"/>
            <a:ext cx="9525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1823A"/>
              </a:buClr>
              <a:buSzPts val="3600"/>
              <a:buFont typeface="Lemon"/>
              <a:buNone/>
            </a:pPr>
            <a:r>
              <a:rPr b="0" i="0" lang="en-US" sz="3600" u="none" cap="none" strike="noStrike">
                <a:solidFill>
                  <a:srgbClr val="41823A"/>
                </a:solidFill>
                <a:latin typeface="Lemon"/>
                <a:ea typeface="Lemon"/>
                <a:cs typeface="Lemon"/>
                <a:sym typeface="Lemon"/>
              </a:rPr>
              <a:t>W4</a:t>
            </a:r>
            <a:endParaRPr b="0" i="0" sz="3600" u="none" cap="none" strike="noStrike">
              <a:solidFill>
                <a:schemeClr val="dk1"/>
              </a:solidFill>
              <a:latin typeface="Calibri"/>
              <a:ea typeface="Calibri"/>
              <a:cs typeface="Calibri"/>
              <a:sym typeface="Calibri"/>
            </a:endParaRPr>
          </a:p>
        </p:txBody>
      </p:sp>
      <p:pic>
        <p:nvPicPr>
          <p:cNvPr descr=" " id="624" name="Google Shape;624;g2ca375067a0_0_554"/>
          <p:cNvPicPr preferRelativeResize="0"/>
          <p:nvPr/>
        </p:nvPicPr>
        <p:blipFill rotWithShape="1">
          <a:blip r:embed="rId11">
            <a:alphaModFix/>
          </a:blip>
          <a:srcRect b="0" l="0" r="0" t="0"/>
          <a:stretch/>
        </p:blipFill>
        <p:spPr>
          <a:xfrm>
            <a:off x="2006851" y="4279900"/>
            <a:ext cx="20347943" cy="8420100"/>
          </a:xfrm>
          <a:prstGeom prst="rect">
            <a:avLst/>
          </a:prstGeom>
          <a:noFill/>
          <a:ln>
            <a:noFill/>
          </a:ln>
        </p:spPr>
      </p:pic>
      <p:pic>
        <p:nvPicPr>
          <p:cNvPr descr=" " id="625" name="Google Shape;625;g2ca375067a0_0_554"/>
          <p:cNvPicPr preferRelativeResize="0"/>
          <p:nvPr/>
        </p:nvPicPr>
        <p:blipFill rotWithShape="1">
          <a:blip r:embed="rId12">
            <a:alphaModFix/>
          </a:blip>
          <a:srcRect b="0" l="0" r="0" t="0"/>
          <a:stretch/>
        </p:blipFill>
        <p:spPr>
          <a:xfrm>
            <a:off x="4534467" y="4279900"/>
            <a:ext cx="12702" cy="8420100"/>
          </a:xfrm>
          <a:prstGeom prst="rect">
            <a:avLst/>
          </a:prstGeom>
          <a:noFill/>
          <a:ln>
            <a:noFill/>
          </a:ln>
        </p:spPr>
      </p:pic>
      <p:pic>
        <p:nvPicPr>
          <p:cNvPr descr=" " id="626" name="Google Shape;626;g2ca375067a0_0_554"/>
          <p:cNvPicPr preferRelativeResize="0"/>
          <p:nvPr/>
        </p:nvPicPr>
        <p:blipFill rotWithShape="1">
          <a:blip r:embed="rId12">
            <a:alphaModFix/>
          </a:blip>
          <a:srcRect b="0" l="0" r="0" t="0"/>
          <a:stretch/>
        </p:blipFill>
        <p:spPr>
          <a:xfrm>
            <a:off x="4534467" y="4279900"/>
            <a:ext cx="12702" cy="8420100"/>
          </a:xfrm>
          <a:prstGeom prst="rect">
            <a:avLst/>
          </a:prstGeom>
          <a:noFill/>
          <a:ln>
            <a:noFill/>
          </a:ln>
        </p:spPr>
      </p:pic>
      <p:pic>
        <p:nvPicPr>
          <p:cNvPr descr=" " id="627" name="Google Shape;627;g2ca375067a0_0_554"/>
          <p:cNvPicPr preferRelativeResize="0"/>
          <p:nvPr/>
        </p:nvPicPr>
        <p:blipFill rotWithShape="1">
          <a:blip r:embed="rId12">
            <a:alphaModFix/>
          </a:blip>
          <a:srcRect b="0" l="0" r="0" t="0"/>
          <a:stretch/>
        </p:blipFill>
        <p:spPr>
          <a:xfrm>
            <a:off x="7074784" y="4279900"/>
            <a:ext cx="12702" cy="8420100"/>
          </a:xfrm>
          <a:prstGeom prst="rect">
            <a:avLst/>
          </a:prstGeom>
          <a:noFill/>
          <a:ln>
            <a:noFill/>
          </a:ln>
        </p:spPr>
      </p:pic>
      <p:pic>
        <p:nvPicPr>
          <p:cNvPr descr=" " id="628" name="Google Shape;628;g2ca375067a0_0_554"/>
          <p:cNvPicPr preferRelativeResize="0"/>
          <p:nvPr/>
        </p:nvPicPr>
        <p:blipFill rotWithShape="1">
          <a:blip r:embed="rId12">
            <a:alphaModFix/>
          </a:blip>
          <a:srcRect b="0" l="0" r="0" t="0"/>
          <a:stretch/>
        </p:blipFill>
        <p:spPr>
          <a:xfrm>
            <a:off x="9615102" y="4279900"/>
            <a:ext cx="12702" cy="8420100"/>
          </a:xfrm>
          <a:prstGeom prst="rect">
            <a:avLst/>
          </a:prstGeom>
          <a:noFill/>
          <a:ln>
            <a:noFill/>
          </a:ln>
        </p:spPr>
      </p:pic>
      <p:pic>
        <p:nvPicPr>
          <p:cNvPr descr=" " id="629" name="Google Shape;629;g2ca375067a0_0_554"/>
          <p:cNvPicPr preferRelativeResize="0"/>
          <p:nvPr/>
        </p:nvPicPr>
        <p:blipFill rotWithShape="1">
          <a:blip r:embed="rId12">
            <a:alphaModFix/>
          </a:blip>
          <a:srcRect b="0" l="0" r="0" t="0"/>
          <a:stretch/>
        </p:blipFill>
        <p:spPr>
          <a:xfrm>
            <a:off x="12155419" y="4279900"/>
            <a:ext cx="12702" cy="8420100"/>
          </a:xfrm>
          <a:prstGeom prst="rect">
            <a:avLst/>
          </a:prstGeom>
          <a:noFill/>
          <a:ln>
            <a:noFill/>
          </a:ln>
        </p:spPr>
      </p:pic>
      <p:pic>
        <p:nvPicPr>
          <p:cNvPr descr=" " id="630" name="Google Shape;630;g2ca375067a0_0_554"/>
          <p:cNvPicPr preferRelativeResize="0"/>
          <p:nvPr/>
        </p:nvPicPr>
        <p:blipFill rotWithShape="1">
          <a:blip r:embed="rId12">
            <a:alphaModFix/>
          </a:blip>
          <a:srcRect b="0" l="0" r="0" t="0"/>
          <a:stretch/>
        </p:blipFill>
        <p:spPr>
          <a:xfrm>
            <a:off x="14784648" y="4279900"/>
            <a:ext cx="12702" cy="8420100"/>
          </a:xfrm>
          <a:prstGeom prst="rect">
            <a:avLst/>
          </a:prstGeom>
          <a:noFill/>
          <a:ln>
            <a:noFill/>
          </a:ln>
        </p:spPr>
      </p:pic>
      <p:pic>
        <p:nvPicPr>
          <p:cNvPr descr=" " id="631" name="Google Shape;631;g2ca375067a0_0_554"/>
          <p:cNvPicPr preferRelativeResize="0"/>
          <p:nvPr/>
        </p:nvPicPr>
        <p:blipFill rotWithShape="1">
          <a:blip r:embed="rId12">
            <a:alphaModFix/>
          </a:blip>
          <a:srcRect b="0" l="0" r="0" t="0"/>
          <a:stretch/>
        </p:blipFill>
        <p:spPr>
          <a:xfrm>
            <a:off x="17324965" y="4279900"/>
            <a:ext cx="12702" cy="8420100"/>
          </a:xfrm>
          <a:prstGeom prst="rect">
            <a:avLst/>
          </a:prstGeom>
          <a:noFill/>
          <a:ln>
            <a:noFill/>
          </a:ln>
        </p:spPr>
      </p:pic>
      <p:pic>
        <p:nvPicPr>
          <p:cNvPr descr=" " id="632" name="Google Shape;632;g2ca375067a0_0_554"/>
          <p:cNvPicPr preferRelativeResize="0"/>
          <p:nvPr/>
        </p:nvPicPr>
        <p:blipFill rotWithShape="1">
          <a:blip r:embed="rId12">
            <a:alphaModFix/>
          </a:blip>
          <a:srcRect b="0" l="0" r="0" t="0"/>
          <a:stretch/>
        </p:blipFill>
        <p:spPr>
          <a:xfrm>
            <a:off x="19890686" y="4279900"/>
            <a:ext cx="12702" cy="8420100"/>
          </a:xfrm>
          <a:prstGeom prst="rect">
            <a:avLst/>
          </a:prstGeom>
          <a:noFill/>
          <a:ln>
            <a:noFill/>
          </a:ln>
        </p:spPr>
      </p:pic>
      <p:sp>
        <p:nvSpPr>
          <p:cNvPr id="633" name="Google Shape;633;g2ca375067a0_0_554"/>
          <p:cNvSpPr/>
          <p:nvPr/>
        </p:nvSpPr>
        <p:spPr>
          <a:xfrm>
            <a:off x="2006851" y="5232400"/>
            <a:ext cx="9780300" cy="1016100"/>
          </a:xfrm>
          <a:prstGeom prst="roundRect">
            <a:avLst>
              <a:gd fmla="val 99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g2ca375067a0_0_554"/>
          <p:cNvSpPr/>
          <p:nvPr/>
        </p:nvSpPr>
        <p:spPr>
          <a:xfrm>
            <a:off x="2311689" y="5435600"/>
            <a:ext cx="83661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635" name="Google Shape;635;g2ca375067a0_0_554"/>
          <p:cNvSpPr/>
          <p:nvPr/>
        </p:nvSpPr>
        <p:spPr>
          <a:xfrm>
            <a:off x="7189099" y="6483350"/>
            <a:ext cx="7544700" cy="1016100"/>
          </a:xfrm>
          <a:prstGeom prst="roundRect">
            <a:avLst>
              <a:gd fmla="val 9900" name="adj"/>
            </a:avLst>
          </a:prstGeom>
          <a:solidFill>
            <a:srgbClr val="84AD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g2ca375067a0_0_554"/>
          <p:cNvSpPr/>
          <p:nvPr/>
        </p:nvSpPr>
        <p:spPr>
          <a:xfrm>
            <a:off x="7493937" y="6686550"/>
            <a:ext cx="50511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sp>
        <p:nvSpPr>
          <p:cNvPr id="637" name="Google Shape;637;g2ca375067a0_0_554"/>
          <p:cNvSpPr/>
          <p:nvPr/>
        </p:nvSpPr>
        <p:spPr>
          <a:xfrm>
            <a:off x="13476384" y="7791450"/>
            <a:ext cx="6338100" cy="1016100"/>
          </a:xfrm>
          <a:prstGeom prst="roundRect">
            <a:avLst>
              <a:gd fmla="val 99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g2ca375067a0_0_554"/>
          <p:cNvSpPr/>
          <p:nvPr/>
        </p:nvSpPr>
        <p:spPr>
          <a:xfrm>
            <a:off x="13781222" y="7994650"/>
            <a:ext cx="59910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Shimmering City established</a:t>
            </a:r>
            <a:endParaRPr b="0" i="0" sz="3200" u="none" cap="none" strike="noStrike">
              <a:solidFill>
                <a:schemeClr val="dk1"/>
              </a:solidFill>
              <a:latin typeface="Calibri"/>
              <a:ea typeface="Calibri"/>
              <a:cs typeface="Calibri"/>
              <a:sym typeface="Calibri"/>
            </a:endParaRPr>
          </a:p>
        </p:txBody>
      </p:sp>
      <p:sp>
        <p:nvSpPr>
          <p:cNvPr id="639" name="Google Shape;639;g2ca375067a0_0_554"/>
          <p:cNvSpPr/>
          <p:nvPr/>
        </p:nvSpPr>
        <p:spPr>
          <a:xfrm>
            <a:off x="5563295" y="9099550"/>
            <a:ext cx="11710800" cy="1016100"/>
          </a:xfrm>
          <a:prstGeom prst="roundRect">
            <a:avLst>
              <a:gd fmla="val 9900" name="adj"/>
            </a:avLst>
          </a:prstGeom>
          <a:solidFill>
            <a:srgbClr val="84AD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g2ca375067a0_0_554"/>
          <p:cNvSpPr/>
          <p:nvPr/>
        </p:nvSpPr>
        <p:spPr>
          <a:xfrm>
            <a:off x="5868133" y="9302750"/>
            <a:ext cx="7324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Peasant discovers magical powers.</a:t>
            </a:r>
            <a:endParaRPr b="0" i="0" sz="3200" u="none" cap="none" strike="noStrike">
              <a:solidFill>
                <a:schemeClr val="dk1"/>
              </a:solidFill>
              <a:latin typeface="Calibri"/>
              <a:ea typeface="Calibri"/>
              <a:cs typeface="Calibri"/>
              <a:sym typeface="Calibri"/>
            </a:endParaRPr>
          </a:p>
        </p:txBody>
      </p:sp>
      <p:sp>
        <p:nvSpPr>
          <p:cNvPr id="641" name="Google Shape;641;g2ca375067a0_0_554"/>
          <p:cNvSpPr/>
          <p:nvPr/>
        </p:nvSpPr>
        <p:spPr>
          <a:xfrm>
            <a:off x="7189099" y="10407650"/>
            <a:ext cx="7544700" cy="1016100"/>
          </a:xfrm>
          <a:prstGeom prst="roundRect">
            <a:avLst>
              <a:gd fmla="val 99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g2ca375067a0_0_554"/>
          <p:cNvSpPr/>
          <p:nvPr/>
        </p:nvSpPr>
        <p:spPr>
          <a:xfrm>
            <a:off x="7493937" y="10610850"/>
            <a:ext cx="70071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Grand celebration in hero's honor.</a:t>
            </a:r>
            <a:endParaRPr b="0" i="0" sz="3200" u="none" cap="none" strike="noStrike">
              <a:solidFill>
                <a:schemeClr val="dk1"/>
              </a:solidFill>
              <a:latin typeface="Calibri"/>
              <a:ea typeface="Calibri"/>
              <a:cs typeface="Calibri"/>
              <a:sym typeface="Calibri"/>
            </a:endParaRPr>
          </a:p>
        </p:txBody>
      </p:sp>
      <p:sp>
        <p:nvSpPr>
          <p:cNvPr id="643" name="Google Shape;643;g2ca375067a0_0_554"/>
          <p:cNvSpPr/>
          <p:nvPr/>
        </p:nvSpPr>
        <p:spPr>
          <a:xfrm>
            <a:off x="16169121" y="11741150"/>
            <a:ext cx="6185700" cy="1016100"/>
          </a:xfrm>
          <a:prstGeom prst="roundRect">
            <a:avLst>
              <a:gd fmla="val 9900" name="adj"/>
            </a:avLst>
          </a:prstGeom>
          <a:solidFill>
            <a:srgbClr val="84AD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g2ca375067a0_0_554"/>
          <p:cNvSpPr/>
          <p:nvPr/>
        </p:nvSpPr>
        <p:spPr>
          <a:xfrm>
            <a:off x="16473959" y="11944350"/>
            <a:ext cx="55464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Kingdoms clash in conflict.</a:t>
            </a:r>
            <a:endParaRPr b="0" i="0" sz="3200" u="none" cap="none" strike="noStrike">
              <a:solidFill>
                <a:schemeClr val="dk1"/>
              </a:solidFill>
              <a:latin typeface="Calibri"/>
              <a:ea typeface="Calibri"/>
              <a:cs typeface="Calibri"/>
              <a:sym typeface="Calibri"/>
            </a:endParaRPr>
          </a:p>
        </p:txBody>
      </p:sp>
      <p:sp>
        <p:nvSpPr>
          <p:cNvPr id="645" name="Google Shape;645;g2ca375067a0_0_554"/>
          <p:cNvSpPr/>
          <p:nvPr/>
        </p:nvSpPr>
        <p:spPr>
          <a:xfrm>
            <a:off x="6054423" y="457200"/>
            <a:ext cx="12278100" cy="1659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14D2C"/>
              </a:buClr>
              <a:buSzPts val="8000"/>
              <a:buFont typeface="Lemon"/>
              <a:buNone/>
            </a:pPr>
            <a:r>
              <a:rPr b="0" i="0" lang="en-US" sz="8000" u="none" cap="none" strike="noStrike">
                <a:solidFill>
                  <a:srgbClr val="314D2C"/>
                </a:solidFill>
                <a:latin typeface="Lemon"/>
                <a:ea typeface="Lemon"/>
                <a:cs typeface="Lemon"/>
                <a:sym typeface="Lemon"/>
              </a:rPr>
              <a:t>The Timeline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6E3"/>
        </a:solidFill>
      </p:bgPr>
    </p:bg>
    <p:spTree>
      <p:nvGrpSpPr>
        <p:cNvPr id="650" name="Shape 650"/>
        <p:cNvGrpSpPr/>
        <p:nvPr/>
      </p:nvGrpSpPr>
      <p:grpSpPr>
        <a:xfrm>
          <a:off x="0" y="0"/>
          <a:ext cx="0" cy="0"/>
          <a:chOff x="0" y="0"/>
          <a:chExt cx="0" cy="0"/>
        </a:xfrm>
      </p:grpSpPr>
      <p:pic>
        <p:nvPicPr>
          <p:cNvPr descr=" " id="651" name="Google Shape;651;g2ca375067a0_0_615"/>
          <p:cNvPicPr preferRelativeResize="0"/>
          <p:nvPr/>
        </p:nvPicPr>
        <p:blipFill rotWithShape="1">
          <a:blip r:embed="rId3">
            <a:alphaModFix/>
          </a:blip>
          <a:srcRect b="0" l="0" r="0" t="0"/>
          <a:stretch/>
        </p:blipFill>
        <p:spPr>
          <a:xfrm>
            <a:off x="0" y="0"/>
            <a:ext cx="13717714" cy="13716000"/>
          </a:xfrm>
          <a:prstGeom prst="rect">
            <a:avLst/>
          </a:prstGeom>
          <a:noFill/>
          <a:ln>
            <a:noFill/>
          </a:ln>
        </p:spPr>
      </p:pic>
      <p:pic>
        <p:nvPicPr>
          <p:cNvPr descr=" " id="652" name="Google Shape;652;g2ca375067a0_0_615"/>
          <p:cNvPicPr preferRelativeResize="0"/>
          <p:nvPr/>
        </p:nvPicPr>
        <p:blipFill rotWithShape="1">
          <a:blip r:embed="rId4">
            <a:alphaModFix/>
          </a:blip>
          <a:srcRect b="0" l="0" r="0" t="0"/>
          <a:stretch/>
        </p:blipFill>
        <p:spPr>
          <a:xfrm>
            <a:off x="13641505" y="0"/>
            <a:ext cx="10745543" cy="13716000"/>
          </a:xfrm>
          <a:prstGeom prst="rect">
            <a:avLst/>
          </a:prstGeom>
          <a:noFill/>
          <a:ln>
            <a:noFill/>
          </a:ln>
        </p:spPr>
      </p:pic>
      <p:pic>
        <p:nvPicPr>
          <p:cNvPr descr=" " id="653" name="Google Shape;653;g2ca375067a0_0_615"/>
          <p:cNvPicPr preferRelativeResize="0"/>
          <p:nvPr/>
        </p:nvPicPr>
        <p:blipFill rotWithShape="1">
          <a:blip r:embed="rId5">
            <a:alphaModFix/>
          </a:blip>
          <a:srcRect b="0" l="0" r="0" t="0"/>
          <a:stretch/>
        </p:blipFill>
        <p:spPr>
          <a:xfrm>
            <a:off x="635079" y="10579100"/>
            <a:ext cx="1205776" cy="2476525"/>
          </a:xfrm>
          <a:prstGeom prst="rect">
            <a:avLst/>
          </a:prstGeom>
          <a:noFill/>
          <a:ln>
            <a:noFill/>
          </a:ln>
        </p:spPr>
      </p:pic>
      <p:pic>
        <p:nvPicPr>
          <p:cNvPr descr=" " id="654" name="Google Shape;654;g2ca375067a0_0_615"/>
          <p:cNvPicPr preferRelativeResize="0"/>
          <p:nvPr/>
        </p:nvPicPr>
        <p:blipFill rotWithShape="1">
          <a:blip r:embed="rId6">
            <a:alphaModFix/>
          </a:blip>
          <a:srcRect b="0" l="0" r="0" t="0"/>
          <a:stretch/>
        </p:blipFill>
        <p:spPr>
          <a:xfrm>
            <a:off x="22939979" y="1090067"/>
            <a:ext cx="876292" cy="1669554"/>
          </a:xfrm>
          <a:prstGeom prst="rect">
            <a:avLst/>
          </a:prstGeom>
          <a:noFill/>
          <a:ln>
            <a:noFill/>
          </a:ln>
        </p:spPr>
      </p:pic>
      <p:pic>
        <p:nvPicPr>
          <p:cNvPr descr=" " id="655" name="Google Shape;655;g2ca375067a0_0_615"/>
          <p:cNvPicPr preferRelativeResize="0"/>
          <p:nvPr/>
        </p:nvPicPr>
        <p:blipFill rotWithShape="1">
          <a:blip r:embed="rId7">
            <a:alphaModFix/>
          </a:blip>
          <a:srcRect b="0" l="0" r="0" t="0"/>
          <a:stretch/>
        </p:blipFill>
        <p:spPr>
          <a:xfrm>
            <a:off x="22112245" y="499442"/>
            <a:ext cx="1143608" cy="1099021"/>
          </a:xfrm>
          <a:prstGeom prst="rect">
            <a:avLst/>
          </a:prstGeom>
          <a:noFill/>
          <a:ln>
            <a:noFill/>
          </a:ln>
        </p:spPr>
      </p:pic>
      <p:pic>
        <p:nvPicPr>
          <p:cNvPr descr=" " id="656" name="Google Shape;656;g2ca375067a0_0_615"/>
          <p:cNvPicPr preferRelativeResize="0"/>
          <p:nvPr/>
        </p:nvPicPr>
        <p:blipFill rotWithShape="1">
          <a:blip r:embed="rId8">
            <a:alphaModFix/>
          </a:blip>
          <a:srcRect b="0" l="0" r="0" t="0"/>
          <a:stretch/>
        </p:blipFill>
        <p:spPr>
          <a:xfrm>
            <a:off x="0" y="0"/>
            <a:ext cx="6441832" cy="4559300"/>
          </a:xfrm>
          <a:prstGeom prst="rect">
            <a:avLst/>
          </a:prstGeom>
          <a:noFill/>
          <a:ln>
            <a:noFill/>
          </a:ln>
        </p:spPr>
      </p:pic>
      <p:pic>
        <p:nvPicPr>
          <p:cNvPr descr=" " id="657" name="Google Shape;657;g2ca375067a0_0_615"/>
          <p:cNvPicPr preferRelativeResize="0"/>
          <p:nvPr/>
        </p:nvPicPr>
        <p:blipFill rotWithShape="1">
          <a:blip r:embed="rId9">
            <a:alphaModFix/>
          </a:blip>
          <a:srcRect b="0" l="0" r="0" t="0"/>
          <a:stretch/>
        </p:blipFill>
        <p:spPr>
          <a:xfrm>
            <a:off x="19547743" y="8750300"/>
            <a:ext cx="4839305" cy="4965700"/>
          </a:xfrm>
          <a:prstGeom prst="rect">
            <a:avLst/>
          </a:prstGeom>
          <a:noFill/>
          <a:ln>
            <a:noFill/>
          </a:ln>
        </p:spPr>
      </p:pic>
      <p:sp>
        <p:nvSpPr>
          <p:cNvPr id="658" name="Google Shape;658;g2ca375067a0_0_61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9" name="Google Shape;659;g2ca375067a0_0_615"/>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660" name="Google Shape;660;g2ca375067a0_0_615"/>
          <p:cNvSpPr/>
          <p:nvPr/>
        </p:nvSpPr>
        <p:spPr>
          <a:xfrm>
            <a:off x="7095954" y="1320800"/>
            <a:ext cx="10106100" cy="1659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14D2C"/>
              </a:buClr>
              <a:buSzPts val="8000"/>
              <a:buFont typeface="Lemon"/>
              <a:buNone/>
            </a:pPr>
            <a:r>
              <a:rPr b="0" i="0" lang="en-US" sz="8000" u="none" cap="none" strike="noStrike">
                <a:solidFill>
                  <a:srgbClr val="314D2C"/>
                </a:solidFill>
                <a:latin typeface="Lemon"/>
                <a:ea typeface="Lemon"/>
                <a:cs typeface="Lemon"/>
                <a:sym typeface="Lemon"/>
              </a:rPr>
              <a:t>Our Team</a:t>
            </a:r>
            <a:endParaRPr b="0" i="0" sz="8000" u="none" cap="none" strike="noStrike">
              <a:solidFill>
                <a:schemeClr val="dk1"/>
              </a:solidFill>
              <a:latin typeface="Calibri"/>
              <a:ea typeface="Calibri"/>
              <a:cs typeface="Calibri"/>
              <a:sym typeface="Calibri"/>
            </a:endParaRPr>
          </a:p>
        </p:txBody>
      </p:sp>
      <p:sp>
        <p:nvSpPr>
          <p:cNvPr id="661" name="Google Shape;661;g2ca375067a0_0_615"/>
          <p:cNvSpPr/>
          <p:nvPr/>
        </p:nvSpPr>
        <p:spPr>
          <a:xfrm>
            <a:off x="2718140"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2" name="Google Shape;662;g2ca375067a0_0_615"/>
          <p:cNvPicPr preferRelativeResize="0"/>
          <p:nvPr/>
        </p:nvPicPr>
        <p:blipFill rotWithShape="1">
          <a:blip r:embed="rId11">
            <a:alphaModFix/>
          </a:blip>
          <a:srcRect b="0" l="0" r="0" t="0"/>
          <a:stretch/>
        </p:blipFill>
        <p:spPr>
          <a:xfrm>
            <a:off x="2718140" y="3790950"/>
            <a:ext cx="3035679" cy="3035300"/>
          </a:xfrm>
          <a:prstGeom prst="rect">
            <a:avLst/>
          </a:prstGeom>
          <a:noFill/>
          <a:ln>
            <a:noFill/>
          </a:ln>
        </p:spPr>
      </p:pic>
      <p:sp>
        <p:nvSpPr>
          <p:cNvPr id="663" name="Google Shape;663;g2ca375067a0_0_615"/>
          <p:cNvSpPr/>
          <p:nvPr/>
        </p:nvSpPr>
        <p:spPr>
          <a:xfrm>
            <a:off x="6058657" y="4527550"/>
            <a:ext cx="12600"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g2ca375067a0_0_615"/>
          <p:cNvSpPr/>
          <p:nvPr/>
        </p:nvSpPr>
        <p:spPr>
          <a:xfrm>
            <a:off x="6058657" y="4527550"/>
            <a:ext cx="12600"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g2ca375067a0_0_615"/>
          <p:cNvSpPr/>
          <p:nvPr/>
        </p:nvSpPr>
        <p:spPr>
          <a:xfrm>
            <a:off x="6058657" y="4527550"/>
            <a:ext cx="12600"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g2ca375067a0_0_615"/>
          <p:cNvSpPr/>
          <p:nvPr/>
        </p:nvSpPr>
        <p:spPr>
          <a:xfrm>
            <a:off x="6058657" y="4527550"/>
            <a:ext cx="27690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emon"/>
              <a:buNone/>
            </a:pPr>
            <a:r>
              <a:rPr b="0" i="0" lang="en-US" sz="4800" u="none" cap="none" strike="noStrike">
                <a:solidFill>
                  <a:srgbClr val="0E0E0E"/>
                </a:solidFill>
                <a:latin typeface="Lemon"/>
                <a:ea typeface="Lemon"/>
                <a:cs typeface="Lemon"/>
                <a:sym typeface="Lemon"/>
              </a:rPr>
              <a:t>Eldruin</a:t>
            </a:r>
            <a:endParaRPr b="0" i="0" sz="4800" u="none" cap="none" strike="noStrike">
              <a:solidFill>
                <a:schemeClr val="dk1"/>
              </a:solidFill>
              <a:latin typeface="Calibri"/>
              <a:ea typeface="Calibri"/>
              <a:cs typeface="Calibri"/>
              <a:sym typeface="Calibri"/>
            </a:endParaRPr>
          </a:p>
        </p:txBody>
      </p:sp>
      <p:sp>
        <p:nvSpPr>
          <p:cNvPr id="667" name="Google Shape;667;g2ca375067a0_0_615"/>
          <p:cNvSpPr/>
          <p:nvPr/>
        </p:nvSpPr>
        <p:spPr>
          <a:xfrm>
            <a:off x="6058657" y="548005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68" name="Google Shape;668;g2ca375067a0_0_615"/>
          <p:cNvSpPr/>
          <p:nvPr/>
        </p:nvSpPr>
        <p:spPr>
          <a:xfrm>
            <a:off x="12041105"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9" name="Google Shape;669;g2ca375067a0_0_615"/>
          <p:cNvPicPr preferRelativeResize="0"/>
          <p:nvPr/>
        </p:nvPicPr>
        <p:blipFill rotWithShape="1">
          <a:blip r:embed="rId12">
            <a:alphaModFix/>
          </a:blip>
          <a:srcRect b="0" l="0" r="0" t="0"/>
          <a:stretch/>
        </p:blipFill>
        <p:spPr>
          <a:xfrm>
            <a:off x="12041105" y="8667750"/>
            <a:ext cx="3035679" cy="3035300"/>
          </a:xfrm>
          <a:prstGeom prst="rect">
            <a:avLst/>
          </a:prstGeom>
          <a:noFill/>
          <a:ln>
            <a:noFill/>
          </a:ln>
        </p:spPr>
      </p:pic>
      <p:sp>
        <p:nvSpPr>
          <p:cNvPr id="670" name="Google Shape;670;g2ca375067a0_0_615"/>
          <p:cNvSpPr/>
          <p:nvPr/>
        </p:nvSpPr>
        <p:spPr>
          <a:xfrm>
            <a:off x="15381622" y="9404350"/>
            <a:ext cx="12600"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g2ca375067a0_0_615"/>
          <p:cNvSpPr/>
          <p:nvPr/>
        </p:nvSpPr>
        <p:spPr>
          <a:xfrm>
            <a:off x="15381622" y="9404350"/>
            <a:ext cx="12600"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g2ca375067a0_0_615"/>
          <p:cNvSpPr/>
          <p:nvPr/>
        </p:nvSpPr>
        <p:spPr>
          <a:xfrm>
            <a:off x="15381622" y="9404350"/>
            <a:ext cx="12600"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g2ca375067a0_0_615"/>
          <p:cNvSpPr/>
          <p:nvPr/>
        </p:nvSpPr>
        <p:spPr>
          <a:xfrm>
            <a:off x="15381622" y="9404350"/>
            <a:ext cx="27690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emon"/>
              <a:buNone/>
            </a:pPr>
            <a:r>
              <a:rPr b="0" i="0" lang="en-US" sz="4800" u="none" cap="none" strike="noStrike">
                <a:solidFill>
                  <a:srgbClr val="0E0E0E"/>
                </a:solidFill>
                <a:latin typeface="Lemon"/>
                <a:ea typeface="Lemon"/>
                <a:cs typeface="Lemon"/>
                <a:sym typeface="Lemon"/>
              </a:rPr>
              <a:t>Eldruin</a:t>
            </a:r>
            <a:endParaRPr b="0" i="0" sz="4800" u="none" cap="none" strike="noStrike">
              <a:solidFill>
                <a:schemeClr val="dk1"/>
              </a:solidFill>
              <a:latin typeface="Calibri"/>
              <a:ea typeface="Calibri"/>
              <a:cs typeface="Calibri"/>
              <a:sym typeface="Calibri"/>
            </a:endParaRPr>
          </a:p>
        </p:txBody>
      </p:sp>
      <p:sp>
        <p:nvSpPr>
          <p:cNvPr id="674" name="Google Shape;674;g2ca375067a0_0_615"/>
          <p:cNvSpPr/>
          <p:nvPr/>
        </p:nvSpPr>
        <p:spPr>
          <a:xfrm>
            <a:off x="15381622" y="1035685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75" name="Google Shape;675;g2ca375067a0_0_615"/>
          <p:cNvSpPr/>
          <p:nvPr/>
        </p:nvSpPr>
        <p:spPr>
          <a:xfrm>
            <a:off x="2718140"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6" name="Google Shape;676;g2ca375067a0_0_615"/>
          <p:cNvPicPr preferRelativeResize="0"/>
          <p:nvPr/>
        </p:nvPicPr>
        <p:blipFill rotWithShape="1">
          <a:blip r:embed="rId13">
            <a:alphaModFix/>
          </a:blip>
          <a:srcRect b="0" l="0" r="0" t="0"/>
          <a:stretch/>
        </p:blipFill>
        <p:spPr>
          <a:xfrm>
            <a:off x="2718140" y="8667750"/>
            <a:ext cx="3035679" cy="3035300"/>
          </a:xfrm>
          <a:prstGeom prst="rect">
            <a:avLst/>
          </a:prstGeom>
          <a:noFill/>
          <a:ln>
            <a:noFill/>
          </a:ln>
        </p:spPr>
      </p:pic>
      <p:sp>
        <p:nvSpPr>
          <p:cNvPr id="677" name="Google Shape;677;g2ca375067a0_0_615"/>
          <p:cNvSpPr/>
          <p:nvPr/>
        </p:nvSpPr>
        <p:spPr>
          <a:xfrm>
            <a:off x="6058657" y="9404350"/>
            <a:ext cx="12600"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g2ca375067a0_0_615"/>
          <p:cNvSpPr/>
          <p:nvPr/>
        </p:nvSpPr>
        <p:spPr>
          <a:xfrm>
            <a:off x="6058657" y="9404350"/>
            <a:ext cx="12600"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g2ca375067a0_0_615"/>
          <p:cNvSpPr/>
          <p:nvPr/>
        </p:nvSpPr>
        <p:spPr>
          <a:xfrm>
            <a:off x="6058657" y="9404350"/>
            <a:ext cx="12600"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g2ca375067a0_0_615"/>
          <p:cNvSpPr/>
          <p:nvPr/>
        </p:nvSpPr>
        <p:spPr>
          <a:xfrm>
            <a:off x="6058657" y="9404350"/>
            <a:ext cx="46107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emon"/>
              <a:buNone/>
            </a:pPr>
            <a:r>
              <a:rPr b="0" i="0" lang="en-US" sz="4800" u="none" cap="none" strike="noStrike">
                <a:solidFill>
                  <a:srgbClr val="0E0E0E"/>
                </a:solidFill>
                <a:latin typeface="Lemon"/>
                <a:ea typeface="Lemon"/>
                <a:cs typeface="Lemon"/>
                <a:sym typeface="Lemon"/>
              </a:rPr>
              <a:t>Elementalen</a:t>
            </a:r>
            <a:endParaRPr b="0" i="0" sz="4800" u="none" cap="none" strike="noStrike">
              <a:solidFill>
                <a:schemeClr val="dk1"/>
              </a:solidFill>
              <a:latin typeface="Calibri"/>
              <a:ea typeface="Calibri"/>
              <a:cs typeface="Calibri"/>
              <a:sym typeface="Calibri"/>
            </a:endParaRPr>
          </a:p>
        </p:txBody>
      </p:sp>
      <p:sp>
        <p:nvSpPr>
          <p:cNvPr id="681" name="Google Shape;681;g2ca375067a0_0_615"/>
          <p:cNvSpPr/>
          <p:nvPr/>
        </p:nvSpPr>
        <p:spPr>
          <a:xfrm>
            <a:off x="6058657" y="10356850"/>
            <a:ext cx="2891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682" name="Google Shape;682;g2ca375067a0_0_615"/>
          <p:cNvSpPr/>
          <p:nvPr/>
        </p:nvSpPr>
        <p:spPr>
          <a:xfrm>
            <a:off x="12041105"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3" name="Google Shape;683;g2ca375067a0_0_615"/>
          <p:cNvPicPr preferRelativeResize="0"/>
          <p:nvPr/>
        </p:nvPicPr>
        <p:blipFill rotWithShape="1">
          <a:blip r:embed="rId14">
            <a:alphaModFix/>
          </a:blip>
          <a:srcRect b="0" l="0" r="0" t="0"/>
          <a:stretch/>
        </p:blipFill>
        <p:spPr>
          <a:xfrm>
            <a:off x="12041105" y="3790950"/>
            <a:ext cx="3035679" cy="3035300"/>
          </a:xfrm>
          <a:prstGeom prst="rect">
            <a:avLst/>
          </a:prstGeom>
          <a:noFill/>
          <a:ln>
            <a:noFill/>
          </a:ln>
        </p:spPr>
      </p:pic>
      <p:sp>
        <p:nvSpPr>
          <p:cNvPr id="684" name="Google Shape;684;g2ca375067a0_0_615"/>
          <p:cNvSpPr/>
          <p:nvPr/>
        </p:nvSpPr>
        <p:spPr>
          <a:xfrm>
            <a:off x="15381622" y="4527550"/>
            <a:ext cx="12600"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g2ca375067a0_0_615"/>
          <p:cNvSpPr/>
          <p:nvPr/>
        </p:nvSpPr>
        <p:spPr>
          <a:xfrm>
            <a:off x="15381622" y="4527550"/>
            <a:ext cx="12600"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g2ca375067a0_0_615"/>
          <p:cNvSpPr/>
          <p:nvPr/>
        </p:nvSpPr>
        <p:spPr>
          <a:xfrm>
            <a:off x="15381622" y="4527550"/>
            <a:ext cx="12600"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g2ca375067a0_0_615"/>
          <p:cNvSpPr/>
          <p:nvPr/>
        </p:nvSpPr>
        <p:spPr>
          <a:xfrm>
            <a:off x="15381622" y="4527550"/>
            <a:ext cx="29340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emon"/>
              <a:buNone/>
            </a:pPr>
            <a:r>
              <a:rPr b="0" i="0" lang="en-US" sz="4800" u="none" cap="none" strike="noStrike">
                <a:solidFill>
                  <a:srgbClr val="0E0E0E"/>
                </a:solidFill>
                <a:latin typeface="Lemon"/>
                <a:ea typeface="Lemon"/>
                <a:cs typeface="Lemon"/>
                <a:sym typeface="Lemon"/>
              </a:rPr>
              <a:t>Lunaria</a:t>
            </a:r>
            <a:endParaRPr b="0" i="0" sz="4800" u="none" cap="none" strike="noStrike">
              <a:solidFill>
                <a:schemeClr val="dk1"/>
              </a:solidFill>
              <a:latin typeface="Calibri"/>
              <a:ea typeface="Calibri"/>
              <a:cs typeface="Calibri"/>
              <a:sym typeface="Calibri"/>
            </a:endParaRPr>
          </a:p>
        </p:txBody>
      </p:sp>
      <p:sp>
        <p:nvSpPr>
          <p:cNvPr id="688" name="Google Shape;688;g2ca375067a0_0_615"/>
          <p:cNvSpPr/>
          <p:nvPr/>
        </p:nvSpPr>
        <p:spPr>
          <a:xfrm>
            <a:off x="15381622" y="5480050"/>
            <a:ext cx="3996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6E3"/>
        </a:solidFill>
      </p:bgPr>
    </p:bg>
    <p:spTree>
      <p:nvGrpSpPr>
        <p:cNvPr id="693" name="Shape 693"/>
        <p:cNvGrpSpPr/>
        <p:nvPr/>
      </p:nvGrpSpPr>
      <p:grpSpPr>
        <a:xfrm>
          <a:off x="0" y="0"/>
          <a:ext cx="0" cy="0"/>
          <a:chOff x="0" y="0"/>
          <a:chExt cx="0" cy="0"/>
        </a:xfrm>
      </p:grpSpPr>
      <p:pic>
        <p:nvPicPr>
          <p:cNvPr descr=" " id="694" name="Google Shape;694;g2ca375067a0_0_657"/>
          <p:cNvPicPr preferRelativeResize="0"/>
          <p:nvPr/>
        </p:nvPicPr>
        <p:blipFill rotWithShape="1">
          <a:blip r:embed="rId3">
            <a:alphaModFix/>
          </a:blip>
          <a:srcRect b="0" l="0" r="0" t="0"/>
          <a:stretch/>
        </p:blipFill>
        <p:spPr>
          <a:xfrm>
            <a:off x="0" y="0"/>
            <a:ext cx="13717714" cy="13716000"/>
          </a:xfrm>
          <a:prstGeom prst="rect">
            <a:avLst/>
          </a:prstGeom>
          <a:noFill/>
          <a:ln>
            <a:noFill/>
          </a:ln>
        </p:spPr>
      </p:pic>
      <p:pic>
        <p:nvPicPr>
          <p:cNvPr descr=" " id="695" name="Google Shape;695;g2ca375067a0_0_657"/>
          <p:cNvPicPr preferRelativeResize="0"/>
          <p:nvPr/>
        </p:nvPicPr>
        <p:blipFill rotWithShape="1">
          <a:blip r:embed="rId4">
            <a:alphaModFix/>
          </a:blip>
          <a:srcRect b="0" l="0" r="0" t="0"/>
          <a:stretch/>
        </p:blipFill>
        <p:spPr>
          <a:xfrm>
            <a:off x="13641505" y="0"/>
            <a:ext cx="10745543" cy="13716000"/>
          </a:xfrm>
          <a:prstGeom prst="rect">
            <a:avLst/>
          </a:prstGeom>
          <a:noFill/>
          <a:ln>
            <a:noFill/>
          </a:ln>
        </p:spPr>
      </p:pic>
      <p:pic>
        <p:nvPicPr>
          <p:cNvPr descr=" " id="696" name="Google Shape;696;g2ca375067a0_0_657"/>
          <p:cNvPicPr preferRelativeResize="0"/>
          <p:nvPr/>
        </p:nvPicPr>
        <p:blipFill rotWithShape="1">
          <a:blip r:embed="rId5">
            <a:alphaModFix/>
          </a:blip>
          <a:srcRect b="0" l="0" r="0" t="0"/>
          <a:stretch/>
        </p:blipFill>
        <p:spPr>
          <a:xfrm>
            <a:off x="812900" y="660400"/>
            <a:ext cx="1205778" cy="2476525"/>
          </a:xfrm>
          <a:prstGeom prst="rect">
            <a:avLst/>
          </a:prstGeom>
          <a:noFill/>
          <a:ln>
            <a:noFill/>
          </a:ln>
        </p:spPr>
      </p:pic>
      <p:pic>
        <p:nvPicPr>
          <p:cNvPr descr=" " id="697" name="Google Shape;697;g2ca375067a0_0_657"/>
          <p:cNvPicPr preferRelativeResize="0"/>
          <p:nvPr/>
        </p:nvPicPr>
        <p:blipFill rotWithShape="1">
          <a:blip r:embed="rId6">
            <a:alphaModFix/>
          </a:blip>
          <a:srcRect b="0" l="0" r="0" t="0"/>
          <a:stretch/>
        </p:blipFill>
        <p:spPr>
          <a:xfrm>
            <a:off x="20950509" y="11453019"/>
            <a:ext cx="2297818" cy="1551583"/>
          </a:xfrm>
          <a:prstGeom prst="rect">
            <a:avLst/>
          </a:prstGeom>
          <a:noFill/>
          <a:ln>
            <a:noFill/>
          </a:ln>
        </p:spPr>
      </p:pic>
      <p:pic>
        <p:nvPicPr>
          <p:cNvPr descr=" " id="698" name="Google Shape;698;g2ca375067a0_0_657"/>
          <p:cNvPicPr preferRelativeResize="0"/>
          <p:nvPr/>
        </p:nvPicPr>
        <p:blipFill rotWithShape="1">
          <a:blip r:embed="rId7">
            <a:alphaModFix/>
          </a:blip>
          <a:srcRect b="0" l="0" r="0" t="0"/>
          <a:stretch/>
        </p:blipFill>
        <p:spPr>
          <a:xfrm>
            <a:off x="3244930" y="967160"/>
            <a:ext cx="1145469" cy="1178322"/>
          </a:xfrm>
          <a:prstGeom prst="rect">
            <a:avLst/>
          </a:prstGeom>
          <a:noFill/>
          <a:ln>
            <a:noFill/>
          </a:ln>
        </p:spPr>
      </p:pic>
      <p:pic>
        <p:nvPicPr>
          <p:cNvPr descr=" " id="699" name="Google Shape;699;g2ca375067a0_0_657"/>
          <p:cNvPicPr preferRelativeResize="0"/>
          <p:nvPr/>
        </p:nvPicPr>
        <p:blipFill rotWithShape="1">
          <a:blip r:embed="rId8">
            <a:alphaModFix/>
          </a:blip>
          <a:srcRect b="0" l="0" r="0" t="0"/>
          <a:stretch/>
        </p:blipFill>
        <p:spPr>
          <a:xfrm>
            <a:off x="0" y="8844632"/>
            <a:ext cx="5834795" cy="4871368"/>
          </a:xfrm>
          <a:prstGeom prst="rect">
            <a:avLst/>
          </a:prstGeom>
          <a:noFill/>
          <a:ln>
            <a:noFill/>
          </a:ln>
        </p:spPr>
      </p:pic>
      <p:pic>
        <p:nvPicPr>
          <p:cNvPr descr=" " id="700" name="Google Shape;700;g2ca375067a0_0_657"/>
          <p:cNvPicPr preferRelativeResize="0"/>
          <p:nvPr/>
        </p:nvPicPr>
        <p:blipFill rotWithShape="1">
          <a:blip r:embed="rId9">
            <a:alphaModFix/>
          </a:blip>
          <a:srcRect b="0" l="0" r="0" t="0"/>
          <a:stretch/>
        </p:blipFill>
        <p:spPr>
          <a:xfrm>
            <a:off x="19839880" y="0"/>
            <a:ext cx="4547168" cy="4880942"/>
          </a:xfrm>
          <a:prstGeom prst="rect">
            <a:avLst/>
          </a:prstGeom>
          <a:noFill/>
          <a:ln>
            <a:noFill/>
          </a:ln>
        </p:spPr>
      </p:pic>
      <p:sp>
        <p:nvSpPr>
          <p:cNvPr id="701" name="Google Shape;701;g2ca375067a0_0_65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2" name="Google Shape;702;g2ca375067a0_0_657"/>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703" name="Google Shape;703;g2ca375067a0_0_657"/>
          <p:cNvSpPr/>
          <p:nvPr/>
        </p:nvSpPr>
        <p:spPr>
          <a:xfrm>
            <a:off x="3683460" y="1270000"/>
            <a:ext cx="8810700" cy="165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14D2C"/>
              </a:buClr>
              <a:buSzPts val="8000"/>
              <a:buFont typeface="Lemon"/>
              <a:buNone/>
            </a:pPr>
            <a:r>
              <a:rPr b="0" i="0" lang="en-US" sz="8000" u="none" cap="none" strike="noStrike">
                <a:solidFill>
                  <a:srgbClr val="314D2C"/>
                </a:solidFill>
                <a:latin typeface="Lemon"/>
                <a:ea typeface="Lemon"/>
                <a:cs typeface="Lemon"/>
                <a:sym typeface="Lemon"/>
              </a:rPr>
              <a:t>The List</a:t>
            </a:r>
            <a:endParaRPr b="0" i="0" sz="8000" u="none" cap="none" strike="noStrike">
              <a:solidFill>
                <a:schemeClr val="dk1"/>
              </a:solidFill>
              <a:latin typeface="Calibri"/>
              <a:ea typeface="Calibri"/>
              <a:cs typeface="Calibri"/>
              <a:sym typeface="Calibri"/>
            </a:endParaRPr>
          </a:p>
        </p:txBody>
      </p:sp>
      <p:sp>
        <p:nvSpPr>
          <p:cNvPr id="704" name="Google Shape;704;g2ca375067a0_0_657"/>
          <p:cNvSpPr/>
          <p:nvPr/>
        </p:nvSpPr>
        <p:spPr>
          <a:xfrm>
            <a:off x="3683460" y="3187700"/>
            <a:ext cx="17032800" cy="853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g2ca375067a0_0_657"/>
          <p:cNvSpPr/>
          <p:nvPr/>
        </p:nvSpPr>
        <p:spPr>
          <a:xfrm>
            <a:off x="3683460" y="31877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g2ca375067a0_0_657"/>
          <p:cNvSpPr/>
          <p:nvPr/>
        </p:nvSpPr>
        <p:spPr>
          <a:xfrm>
            <a:off x="3683460" y="3498850"/>
            <a:ext cx="62493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emon"/>
              <a:buNone/>
            </a:pPr>
            <a:r>
              <a:rPr b="0" i="0" lang="en-US" sz="3600" u="none" cap="none" strike="noStrike">
                <a:solidFill>
                  <a:srgbClr val="0E0E0E"/>
                </a:solidFill>
                <a:latin typeface="Lemon"/>
                <a:ea typeface="Lemon"/>
                <a:cs typeface="Lemon"/>
                <a:sym typeface="Lemon"/>
              </a:rPr>
              <a:t>Dragons</a:t>
            </a:r>
            <a:endParaRPr b="0" i="0" sz="3600" u="none" cap="none" strike="noStrike">
              <a:solidFill>
                <a:schemeClr val="dk1"/>
              </a:solidFill>
              <a:latin typeface="Calibri"/>
              <a:ea typeface="Calibri"/>
              <a:cs typeface="Calibri"/>
              <a:sym typeface="Calibri"/>
            </a:endParaRPr>
          </a:p>
        </p:txBody>
      </p:sp>
      <p:sp>
        <p:nvSpPr>
          <p:cNvPr id="707" name="Google Shape;707;g2ca375067a0_0_657"/>
          <p:cNvSpPr/>
          <p:nvPr/>
        </p:nvSpPr>
        <p:spPr>
          <a:xfrm>
            <a:off x="10085060" y="31877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Fire-breathing creatures that are often powerful and dangerous</a:t>
            </a:r>
            <a:endParaRPr b="0" i="0" sz="3200" u="none" cap="none" strike="noStrike">
              <a:solidFill>
                <a:schemeClr val="dk1"/>
              </a:solidFill>
              <a:latin typeface="Calibri"/>
              <a:ea typeface="Calibri"/>
              <a:cs typeface="Calibri"/>
              <a:sym typeface="Calibri"/>
            </a:endParaRPr>
          </a:p>
        </p:txBody>
      </p:sp>
      <p:sp>
        <p:nvSpPr>
          <p:cNvPr id="708" name="Google Shape;708;g2ca375067a0_0_657"/>
          <p:cNvSpPr/>
          <p:nvPr/>
        </p:nvSpPr>
        <p:spPr>
          <a:xfrm>
            <a:off x="3683460" y="5016500"/>
            <a:ext cx="170328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g2ca375067a0_0_657"/>
          <p:cNvSpPr/>
          <p:nvPr/>
        </p:nvSpPr>
        <p:spPr>
          <a:xfrm>
            <a:off x="3683460" y="5022850"/>
            <a:ext cx="62493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emon"/>
              <a:buNone/>
            </a:pPr>
            <a:r>
              <a:rPr b="0" i="0" lang="en-US" sz="3600" u="none" cap="none" strike="noStrike">
                <a:solidFill>
                  <a:srgbClr val="0E0E0E"/>
                </a:solidFill>
                <a:latin typeface="Lemon"/>
                <a:ea typeface="Lemon"/>
                <a:cs typeface="Lemon"/>
                <a:sym typeface="Lemon"/>
              </a:rPr>
              <a:t>Medieval-like Settings</a:t>
            </a:r>
            <a:endParaRPr b="0" i="0" sz="3600" u="none" cap="none" strike="noStrike">
              <a:solidFill>
                <a:schemeClr val="dk1"/>
              </a:solidFill>
              <a:latin typeface="Calibri"/>
              <a:ea typeface="Calibri"/>
              <a:cs typeface="Calibri"/>
              <a:sym typeface="Calibri"/>
            </a:endParaRPr>
          </a:p>
        </p:txBody>
      </p:sp>
      <p:sp>
        <p:nvSpPr>
          <p:cNvPr id="710" name="Google Shape;710;g2ca375067a0_0_657"/>
          <p:cNvSpPr/>
          <p:nvPr/>
        </p:nvSpPr>
        <p:spPr>
          <a:xfrm>
            <a:off x="10085060" y="501650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Worlds with castles, knights, and feudal systems</a:t>
            </a:r>
            <a:endParaRPr b="0" i="0" sz="3200" u="none" cap="none" strike="noStrike">
              <a:solidFill>
                <a:schemeClr val="dk1"/>
              </a:solidFill>
              <a:latin typeface="Calibri"/>
              <a:ea typeface="Calibri"/>
              <a:cs typeface="Calibri"/>
              <a:sym typeface="Calibri"/>
            </a:endParaRPr>
          </a:p>
        </p:txBody>
      </p:sp>
      <p:sp>
        <p:nvSpPr>
          <p:cNvPr id="711" name="Google Shape;711;g2ca375067a0_0_657"/>
          <p:cNvSpPr/>
          <p:nvPr/>
        </p:nvSpPr>
        <p:spPr>
          <a:xfrm>
            <a:off x="3683460" y="6235700"/>
            <a:ext cx="170328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g2ca375067a0_0_657"/>
          <p:cNvSpPr/>
          <p:nvPr/>
        </p:nvSpPr>
        <p:spPr>
          <a:xfrm>
            <a:off x="3683460" y="6242050"/>
            <a:ext cx="62493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emon"/>
              <a:buNone/>
            </a:pPr>
            <a:r>
              <a:rPr b="0" i="0" lang="en-US" sz="3600" u="none" cap="none" strike="noStrike">
                <a:solidFill>
                  <a:srgbClr val="0E0E0E"/>
                </a:solidFill>
                <a:latin typeface="Lemon"/>
                <a:ea typeface="Lemon"/>
                <a:cs typeface="Lemon"/>
                <a:sym typeface="Lemon"/>
              </a:rPr>
              <a:t>Chosen One Trope</a:t>
            </a:r>
            <a:endParaRPr b="0" i="0" sz="3600" u="none" cap="none" strike="noStrike">
              <a:solidFill>
                <a:schemeClr val="dk1"/>
              </a:solidFill>
              <a:latin typeface="Calibri"/>
              <a:ea typeface="Calibri"/>
              <a:cs typeface="Calibri"/>
              <a:sym typeface="Calibri"/>
            </a:endParaRPr>
          </a:p>
        </p:txBody>
      </p:sp>
      <p:sp>
        <p:nvSpPr>
          <p:cNvPr id="713" name="Google Shape;713;g2ca375067a0_0_657"/>
          <p:cNvSpPr/>
          <p:nvPr/>
        </p:nvSpPr>
        <p:spPr>
          <a:xfrm>
            <a:off x="10085060" y="623570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hero chosen by destiny to save the world</a:t>
            </a:r>
            <a:endParaRPr b="0" i="0" sz="3200" u="none" cap="none" strike="noStrike">
              <a:solidFill>
                <a:schemeClr val="dk1"/>
              </a:solidFill>
              <a:latin typeface="Calibri"/>
              <a:ea typeface="Calibri"/>
              <a:cs typeface="Calibri"/>
              <a:sym typeface="Calibri"/>
            </a:endParaRPr>
          </a:p>
        </p:txBody>
      </p:sp>
      <p:sp>
        <p:nvSpPr>
          <p:cNvPr id="714" name="Google Shape;714;g2ca375067a0_0_657"/>
          <p:cNvSpPr/>
          <p:nvPr/>
        </p:nvSpPr>
        <p:spPr>
          <a:xfrm>
            <a:off x="3683460" y="74549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g2ca375067a0_0_657"/>
          <p:cNvSpPr/>
          <p:nvPr/>
        </p:nvSpPr>
        <p:spPr>
          <a:xfrm>
            <a:off x="3683460" y="7766050"/>
            <a:ext cx="62493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emon"/>
              <a:buNone/>
            </a:pPr>
            <a:r>
              <a:rPr b="0" i="0" lang="en-US" sz="3600" u="none" cap="none" strike="noStrike">
                <a:solidFill>
                  <a:srgbClr val="0E0E0E"/>
                </a:solidFill>
                <a:latin typeface="Lemon"/>
                <a:ea typeface="Lemon"/>
                <a:cs typeface="Lemon"/>
                <a:sym typeface="Lemon"/>
              </a:rPr>
              <a:t>Magic</a:t>
            </a:r>
            <a:endParaRPr b="0" i="0" sz="3600" u="none" cap="none" strike="noStrike">
              <a:solidFill>
                <a:schemeClr val="dk1"/>
              </a:solidFill>
              <a:latin typeface="Calibri"/>
              <a:ea typeface="Calibri"/>
              <a:cs typeface="Calibri"/>
              <a:sym typeface="Calibri"/>
            </a:endParaRPr>
          </a:p>
        </p:txBody>
      </p:sp>
      <p:sp>
        <p:nvSpPr>
          <p:cNvPr id="716" name="Google Shape;716;g2ca375067a0_0_657"/>
          <p:cNvSpPr/>
          <p:nvPr/>
        </p:nvSpPr>
        <p:spPr>
          <a:xfrm>
            <a:off x="10085060" y="74549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integral part of fantasy stories, can take many forms</a:t>
            </a:r>
            <a:endParaRPr b="0" i="0" sz="3200" u="none" cap="none" strike="noStrike">
              <a:solidFill>
                <a:schemeClr val="dk1"/>
              </a:solidFill>
              <a:latin typeface="Calibri"/>
              <a:ea typeface="Calibri"/>
              <a:cs typeface="Calibri"/>
              <a:sym typeface="Calibri"/>
            </a:endParaRPr>
          </a:p>
        </p:txBody>
      </p:sp>
      <p:sp>
        <p:nvSpPr>
          <p:cNvPr id="717" name="Google Shape;717;g2ca375067a0_0_657"/>
          <p:cNvSpPr/>
          <p:nvPr/>
        </p:nvSpPr>
        <p:spPr>
          <a:xfrm>
            <a:off x="3683460" y="92837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g2ca375067a0_0_657"/>
          <p:cNvSpPr/>
          <p:nvPr/>
        </p:nvSpPr>
        <p:spPr>
          <a:xfrm>
            <a:off x="3683460" y="9594850"/>
            <a:ext cx="62493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emon"/>
              <a:buNone/>
            </a:pPr>
            <a:r>
              <a:rPr b="0" i="0" lang="en-US" sz="3600" u="none" cap="none" strike="noStrike">
                <a:solidFill>
                  <a:srgbClr val="0E0E0E"/>
                </a:solidFill>
                <a:latin typeface="Lemon"/>
                <a:ea typeface="Lemon"/>
                <a:cs typeface="Lemon"/>
                <a:sym typeface="Lemon"/>
              </a:rPr>
              <a:t>The Best Curse</a:t>
            </a:r>
            <a:endParaRPr b="0" i="0" sz="3600" u="none" cap="none" strike="noStrike">
              <a:solidFill>
                <a:schemeClr val="dk1"/>
              </a:solidFill>
              <a:latin typeface="Calibri"/>
              <a:ea typeface="Calibri"/>
              <a:cs typeface="Calibri"/>
              <a:sym typeface="Calibri"/>
            </a:endParaRPr>
          </a:p>
        </p:txBody>
      </p:sp>
      <p:sp>
        <p:nvSpPr>
          <p:cNvPr id="719" name="Google Shape;719;g2ca375067a0_0_657"/>
          <p:cNvSpPr/>
          <p:nvPr/>
        </p:nvSpPr>
        <p:spPr>
          <a:xfrm>
            <a:off x="10085060" y="92837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curse that is unique, creative, and fits within the story</a:t>
            </a:r>
            <a:endParaRPr b="0" i="0" sz="3200" u="none" cap="none" strike="noStrike">
              <a:solidFill>
                <a:schemeClr val="dk1"/>
              </a:solidFill>
              <a:latin typeface="Calibri"/>
              <a:ea typeface="Calibri"/>
              <a:cs typeface="Calibri"/>
              <a:sym typeface="Calibri"/>
            </a:endParaRPr>
          </a:p>
        </p:txBody>
      </p:sp>
      <p:sp>
        <p:nvSpPr>
          <p:cNvPr id="720" name="Google Shape;720;g2ca375067a0_0_657"/>
          <p:cNvSpPr/>
          <p:nvPr/>
        </p:nvSpPr>
        <p:spPr>
          <a:xfrm>
            <a:off x="3683460" y="11112500"/>
            <a:ext cx="170328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g2ca375067a0_0_657"/>
          <p:cNvSpPr/>
          <p:nvPr/>
        </p:nvSpPr>
        <p:spPr>
          <a:xfrm>
            <a:off x="3683460" y="11118850"/>
            <a:ext cx="62493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emon"/>
              <a:buNone/>
            </a:pPr>
            <a:r>
              <a:rPr b="0" i="0" lang="en-US" sz="3600" u="none" cap="none" strike="noStrike">
                <a:solidFill>
                  <a:srgbClr val="0E0E0E"/>
                </a:solidFill>
                <a:latin typeface="Lemon"/>
                <a:ea typeface="Lemon"/>
                <a:cs typeface="Lemon"/>
                <a:sym typeface="Lemon"/>
              </a:rPr>
              <a:t>Unique Creatures</a:t>
            </a:r>
            <a:endParaRPr b="0" i="0" sz="3600" u="none" cap="none" strike="noStrike">
              <a:solidFill>
                <a:schemeClr val="dk1"/>
              </a:solidFill>
              <a:latin typeface="Calibri"/>
              <a:ea typeface="Calibri"/>
              <a:cs typeface="Calibri"/>
              <a:sym typeface="Calibri"/>
            </a:endParaRPr>
          </a:p>
        </p:txBody>
      </p:sp>
      <p:sp>
        <p:nvSpPr>
          <p:cNvPr id="722" name="Google Shape;722;g2ca375067a0_0_657"/>
          <p:cNvSpPr/>
          <p:nvPr/>
        </p:nvSpPr>
        <p:spPr>
          <a:xfrm>
            <a:off x="10085060" y="1111250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variety of fantastical beings that inhabit the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6E3"/>
        </a:solidFill>
      </p:bgPr>
    </p:bg>
    <p:spTree>
      <p:nvGrpSpPr>
        <p:cNvPr id="727" name="Shape 727"/>
        <p:cNvGrpSpPr/>
        <p:nvPr/>
      </p:nvGrpSpPr>
      <p:grpSpPr>
        <a:xfrm>
          <a:off x="0" y="0"/>
          <a:ext cx="0" cy="0"/>
          <a:chOff x="0" y="0"/>
          <a:chExt cx="0" cy="0"/>
        </a:xfrm>
      </p:grpSpPr>
      <p:pic>
        <p:nvPicPr>
          <p:cNvPr descr=" " id="728" name="Google Shape;728;g2ca375067a0_0_690"/>
          <p:cNvPicPr preferRelativeResize="0"/>
          <p:nvPr/>
        </p:nvPicPr>
        <p:blipFill rotWithShape="1">
          <a:blip r:embed="rId3">
            <a:alphaModFix/>
          </a:blip>
          <a:srcRect b="0" l="0" r="0" t="0"/>
          <a:stretch/>
        </p:blipFill>
        <p:spPr>
          <a:xfrm>
            <a:off x="0" y="0"/>
            <a:ext cx="13717714" cy="13716000"/>
          </a:xfrm>
          <a:prstGeom prst="rect">
            <a:avLst/>
          </a:prstGeom>
          <a:noFill/>
          <a:ln>
            <a:noFill/>
          </a:ln>
        </p:spPr>
      </p:pic>
      <p:pic>
        <p:nvPicPr>
          <p:cNvPr descr=" " id="729" name="Google Shape;729;g2ca375067a0_0_690"/>
          <p:cNvPicPr preferRelativeResize="0"/>
          <p:nvPr/>
        </p:nvPicPr>
        <p:blipFill rotWithShape="1">
          <a:blip r:embed="rId4">
            <a:alphaModFix/>
          </a:blip>
          <a:srcRect b="0" l="0" r="0" t="0"/>
          <a:stretch/>
        </p:blipFill>
        <p:spPr>
          <a:xfrm>
            <a:off x="13641505" y="0"/>
            <a:ext cx="10745543" cy="13716000"/>
          </a:xfrm>
          <a:prstGeom prst="rect">
            <a:avLst/>
          </a:prstGeom>
          <a:noFill/>
          <a:ln>
            <a:noFill/>
          </a:ln>
        </p:spPr>
      </p:pic>
      <p:pic>
        <p:nvPicPr>
          <p:cNvPr descr=" " id="730" name="Google Shape;730;g2ca375067a0_0_690"/>
          <p:cNvPicPr preferRelativeResize="0"/>
          <p:nvPr/>
        </p:nvPicPr>
        <p:blipFill rotWithShape="1">
          <a:blip r:embed="rId5">
            <a:alphaModFix/>
          </a:blip>
          <a:srcRect b="0" l="0" r="0" t="0"/>
          <a:stretch/>
        </p:blipFill>
        <p:spPr>
          <a:xfrm>
            <a:off x="514653" y="11357942"/>
            <a:ext cx="2236856" cy="1650305"/>
          </a:xfrm>
          <a:prstGeom prst="rect">
            <a:avLst/>
          </a:prstGeom>
          <a:noFill/>
          <a:ln>
            <a:noFill/>
          </a:ln>
        </p:spPr>
      </p:pic>
      <p:pic>
        <p:nvPicPr>
          <p:cNvPr descr=" " id="731" name="Google Shape;731;g2ca375067a0_0_690"/>
          <p:cNvPicPr preferRelativeResize="0"/>
          <p:nvPr/>
        </p:nvPicPr>
        <p:blipFill rotWithShape="1">
          <a:blip r:embed="rId6">
            <a:alphaModFix/>
          </a:blip>
          <a:srcRect b="0" l="0" r="0" t="0"/>
          <a:stretch/>
        </p:blipFill>
        <p:spPr>
          <a:xfrm>
            <a:off x="22913698" y="603151"/>
            <a:ext cx="666585" cy="1382985"/>
          </a:xfrm>
          <a:prstGeom prst="rect">
            <a:avLst/>
          </a:prstGeom>
          <a:noFill/>
          <a:ln>
            <a:noFill/>
          </a:ln>
        </p:spPr>
      </p:pic>
      <p:pic>
        <p:nvPicPr>
          <p:cNvPr descr=" " id="732" name="Google Shape;732;g2ca375067a0_0_690"/>
          <p:cNvPicPr preferRelativeResize="0"/>
          <p:nvPr/>
        </p:nvPicPr>
        <p:blipFill rotWithShape="1">
          <a:blip r:embed="rId7">
            <a:alphaModFix/>
          </a:blip>
          <a:srcRect b="0" l="0" r="0" t="0"/>
          <a:stretch/>
        </p:blipFill>
        <p:spPr>
          <a:xfrm>
            <a:off x="22119142" y="471959"/>
            <a:ext cx="518495" cy="1075705"/>
          </a:xfrm>
          <a:prstGeom prst="rect">
            <a:avLst/>
          </a:prstGeom>
          <a:noFill/>
          <a:ln>
            <a:noFill/>
          </a:ln>
        </p:spPr>
      </p:pic>
      <p:pic>
        <p:nvPicPr>
          <p:cNvPr descr=" " id="733" name="Google Shape;733;g2ca375067a0_0_690"/>
          <p:cNvPicPr preferRelativeResize="0"/>
          <p:nvPr/>
        </p:nvPicPr>
        <p:blipFill rotWithShape="1">
          <a:blip r:embed="rId8">
            <a:alphaModFix/>
          </a:blip>
          <a:srcRect b="0" l="0" r="0" t="0"/>
          <a:stretch/>
        </p:blipFill>
        <p:spPr>
          <a:xfrm>
            <a:off x="18956983" y="8870032"/>
            <a:ext cx="5430065" cy="4845968"/>
          </a:xfrm>
          <a:prstGeom prst="rect">
            <a:avLst/>
          </a:prstGeom>
          <a:noFill/>
          <a:ln>
            <a:noFill/>
          </a:ln>
        </p:spPr>
      </p:pic>
      <p:pic>
        <p:nvPicPr>
          <p:cNvPr descr=" " id="734" name="Google Shape;734;g2ca375067a0_0_690"/>
          <p:cNvPicPr preferRelativeResize="0"/>
          <p:nvPr/>
        </p:nvPicPr>
        <p:blipFill rotWithShape="1">
          <a:blip r:embed="rId9">
            <a:alphaModFix/>
          </a:blip>
          <a:srcRect b="0" l="0" r="0" t="0"/>
          <a:stretch/>
        </p:blipFill>
        <p:spPr>
          <a:xfrm>
            <a:off x="177822" y="63500"/>
            <a:ext cx="3708864" cy="4013200"/>
          </a:xfrm>
          <a:prstGeom prst="rect">
            <a:avLst/>
          </a:prstGeom>
          <a:noFill/>
          <a:ln>
            <a:noFill/>
          </a:ln>
        </p:spPr>
      </p:pic>
      <p:sp>
        <p:nvSpPr>
          <p:cNvPr id="735" name="Google Shape;735;g2ca375067a0_0_69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6" name="Google Shape;736;g2ca375067a0_0_690"/>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737" name="Google Shape;737;g2ca375067a0_0_690"/>
          <p:cNvSpPr/>
          <p:nvPr/>
        </p:nvSpPr>
        <p:spPr>
          <a:xfrm>
            <a:off x="787498" y="31115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8" name="Google Shape;738;g2ca375067a0_0_690"/>
          <p:cNvPicPr preferRelativeResize="0"/>
          <p:nvPr/>
        </p:nvPicPr>
        <p:blipFill rotWithShape="1">
          <a:blip r:embed="rId11">
            <a:alphaModFix/>
          </a:blip>
          <a:srcRect b="0" l="0" r="0" t="0"/>
          <a:stretch/>
        </p:blipFill>
        <p:spPr>
          <a:xfrm>
            <a:off x="10173972" y="3111500"/>
            <a:ext cx="5131441" cy="1549400"/>
          </a:xfrm>
          <a:prstGeom prst="rect">
            <a:avLst/>
          </a:prstGeom>
          <a:noFill/>
          <a:ln>
            <a:noFill/>
          </a:ln>
        </p:spPr>
      </p:pic>
      <p:sp>
        <p:nvSpPr>
          <p:cNvPr id="739" name="Google Shape;739;g2ca375067a0_0_690"/>
          <p:cNvSpPr/>
          <p:nvPr/>
        </p:nvSpPr>
        <p:spPr>
          <a:xfrm>
            <a:off x="10732841" y="3028950"/>
            <a:ext cx="4572600" cy="1714500"/>
          </a:xfrm>
          <a:prstGeom prst="roundRect">
            <a:avLst>
              <a:gd fmla="val 320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g2ca375067a0_0_690"/>
          <p:cNvSpPr/>
          <p:nvPr/>
        </p:nvSpPr>
        <p:spPr>
          <a:xfrm>
            <a:off x="11444130" y="3181350"/>
            <a:ext cx="38106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emon"/>
              <a:buNone/>
            </a:pPr>
            <a:r>
              <a:rPr b="0" i="0" lang="en-US" sz="3600" u="none" cap="none" strike="noStrike">
                <a:solidFill>
                  <a:srgbClr val="0E0E0E"/>
                </a:solidFill>
                <a:latin typeface="Lemon"/>
                <a:ea typeface="Lemon"/>
                <a:cs typeface="Lemon"/>
                <a:sym typeface="Lemon"/>
              </a:rPr>
              <a:t>Chloe Ng</a:t>
            </a:r>
            <a:endParaRPr b="0" i="0" sz="3600" u="none" cap="none" strike="noStrike">
              <a:solidFill>
                <a:schemeClr val="dk1"/>
              </a:solidFill>
              <a:latin typeface="Calibri"/>
              <a:ea typeface="Calibri"/>
              <a:cs typeface="Calibri"/>
              <a:sym typeface="Calibri"/>
            </a:endParaRPr>
          </a:p>
        </p:txBody>
      </p:sp>
      <p:sp>
        <p:nvSpPr>
          <p:cNvPr id="741" name="Google Shape;741;g2ca375067a0_0_690"/>
          <p:cNvSpPr/>
          <p:nvPr/>
        </p:nvSpPr>
        <p:spPr>
          <a:xfrm>
            <a:off x="11444130" y="39814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pic>
        <p:nvPicPr>
          <p:cNvPr descr=" " id="742" name="Google Shape;742;g2ca375067a0_0_690"/>
          <p:cNvPicPr preferRelativeResize="0"/>
          <p:nvPr/>
        </p:nvPicPr>
        <p:blipFill rotWithShape="1">
          <a:blip r:embed="rId12">
            <a:alphaModFix/>
          </a:blip>
          <a:srcRect b="0" l="0" r="0" t="0"/>
          <a:stretch/>
        </p:blipFill>
        <p:spPr>
          <a:xfrm>
            <a:off x="10173972" y="3327400"/>
            <a:ext cx="1117740" cy="1117600"/>
          </a:xfrm>
          <a:prstGeom prst="rect">
            <a:avLst/>
          </a:prstGeom>
          <a:noFill/>
          <a:ln>
            <a:noFill/>
          </a:ln>
        </p:spPr>
      </p:pic>
      <p:pic>
        <p:nvPicPr>
          <p:cNvPr descr=" " id="743" name="Google Shape;743;g2ca375067a0_0_690"/>
          <p:cNvPicPr preferRelativeResize="0"/>
          <p:nvPr/>
        </p:nvPicPr>
        <p:blipFill rotWithShape="1">
          <a:blip r:embed="rId11">
            <a:alphaModFix/>
          </a:blip>
          <a:srcRect b="0" l="0" r="0" t="0"/>
          <a:stretch/>
        </p:blipFill>
        <p:spPr>
          <a:xfrm>
            <a:off x="787498" y="5473700"/>
            <a:ext cx="5131441" cy="1549400"/>
          </a:xfrm>
          <a:prstGeom prst="rect">
            <a:avLst/>
          </a:prstGeom>
          <a:noFill/>
          <a:ln>
            <a:noFill/>
          </a:ln>
        </p:spPr>
      </p:pic>
      <p:sp>
        <p:nvSpPr>
          <p:cNvPr id="744" name="Google Shape;744;g2ca375067a0_0_690"/>
          <p:cNvSpPr/>
          <p:nvPr/>
        </p:nvSpPr>
        <p:spPr>
          <a:xfrm>
            <a:off x="1346368" y="5391150"/>
            <a:ext cx="4572600" cy="1714500"/>
          </a:xfrm>
          <a:prstGeom prst="roundRect">
            <a:avLst>
              <a:gd fmla="val 320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g2ca375067a0_0_690"/>
          <p:cNvSpPr/>
          <p:nvPr/>
        </p:nvSpPr>
        <p:spPr>
          <a:xfrm>
            <a:off x="2057657" y="5543550"/>
            <a:ext cx="38106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emon"/>
              <a:buNone/>
            </a:pPr>
            <a:r>
              <a:rPr b="0" i="0" lang="en-US" sz="3600" u="none" cap="none" strike="noStrike">
                <a:solidFill>
                  <a:srgbClr val="0E0E0E"/>
                </a:solidFill>
                <a:latin typeface="Lemon"/>
                <a:ea typeface="Lemon"/>
                <a:cs typeface="Lemon"/>
                <a:sym typeface="Lemon"/>
              </a:rPr>
              <a:t>Valtorin</a:t>
            </a:r>
            <a:endParaRPr b="0" i="0" sz="3600" u="none" cap="none" strike="noStrike">
              <a:solidFill>
                <a:schemeClr val="dk1"/>
              </a:solidFill>
              <a:latin typeface="Calibri"/>
              <a:ea typeface="Calibri"/>
              <a:cs typeface="Calibri"/>
              <a:sym typeface="Calibri"/>
            </a:endParaRPr>
          </a:p>
        </p:txBody>
      </p:sp>
      <p:sp>
        <p:nvSpPr>
          <p:cNvPr id="746" name="Google Shape;746;g2ca375067a0_0_690"/>
          <p:cNvSpPr/>
          <p:nvPr/>
        </p:nvSpPr>
        <p:spPr>
          <a:xfrm>
            <a:off x="2057657" y="63436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pic>
        <p:nvPicPr>
          <p:cNvPr descr=" " id="747" name="Google Shape;747;g2ca375067a0_0_690"/>
          <p:cNvPicPr preferRelativeResize="0"/>
          <p:nvPr/>
        </p:nvPicPr>
        <p:blipFill rotWithShape="1">
          <a:blip r:embed="rId13">
            <a:alphaModFix/>
          </a:blip>
          <a:srcRect b="0" l="0" r="0" t="0"/>
          <a:stretch/>
        </p:blipFill>
        <p:spPr>
          <a:xfrm>
            <a:off x="787498" y="5689600"/>
            <a:ext cx="1117740" cy="1117600"/>
          </a:xfrm>
          <a:prstGeom prst="rect">
            <a:avLst/>
          </a:prstGeom>
          <a:noFill/>
          <a:ln>
            <a:noFill/>
          </a:ln>
        </p:spPr>
      </p:pic>
      <p:pic>
        <p:nvPicPr>
          <p:cNvPr descr=" " id="748" name="Google Shape;748;g2ca375067a0_0_690"/>
          <p:cNvPicPr preferRelativeResize="0"/>
          <p:nvPr/>
        </p:nvPicPr>
        <p:blipFill rotWithShape="1">
          <a:blip r:embed="rId11">
            <a:alphaModFix/>
          </a:blip>
          <a:srcRect b="0" l="0" r="0" t="0"/>
          <a:stretch/>
        </p:blipFill>
        <p:spPr>
          <a:xfrm>
            <a:off x="787498" y="7835900"/>
            <a:ext cx="5131441" cy="1549400"/>
          </a:xfrm>
          <a:prstGeom prst="rect">
            <a:avLst/>
          </a:prstGeom>
          <a:noFill/>
          <a:ln>
            <a:noFill/>
          </a:ln>
        </p:spPr>
      </p:pic>
      <p:sp>
        <p:nvSpPr>
          <p:cNvPr id="749" name="Google Shape;749;g2ca375067a0_0_690"/>
          <p:cNvSpPr/>
          <p:nvPr/>
        </p:nvSpPr>
        <p:spPr>
          <a:xfrm>
            <a:off x="1346368" y="7753350"/>
            <a:ext cx="4572600" cy="1714500"/>
          </a:xfrm>
          <a:prstGeom prst="roundRect">
            <a:avLst>
              <a:gd fmla="val 320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g2ca375067a0_0_690"/>
          <p:cNvSpPr/>
          <p:nvPr/>
        </p:nvSpPr>
        <p:spPr>
          <a:xfrm>
            <a:off x="2057657" y="7905750"/>
            <a:ext cx="38106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emon"/>
              <a:buNone/>
            </a:pPr>
            <a:r>
              <a:rPr b="0" i="0" lang="en-US" sz="3600" u="none" cap="none" strike="noStrike">
                <a:solidFill>
                  <a:srgbClr val="0E0E0E"/>
                </a:solidFill>
                <a:latin typeface="Lemon"/>
                <a:ea typeface="Lemon"/>
                <a:cs typeface="Lemon"/>
                <a:sym typeface="Lemon"/>
              </a:rPr>
              <a:t>Lyrisa</a:t>
            </a:r>
            <a:endParaRPr b="0" i="0" sz="3600" u="none" cap="none" strike="noStrike">
              <a:solidFill>
                <a:schemeClr val="dk1"/>
              </a:solidFill>
              <a:latin typeface="Calibri"/>
              <a:ea typeface="Calibri"/>
              <a:cs typeface="Calibri"/>
              <a:sym typeface="Calibri"/>
            </a:endParaRPr>
          </a:p>
        </p:txBody>
      </p:sp>
      <p:sp>
        <p:nvSpPr>
          <p:cNvPr id="751" name="Google Shape;751;g2ca375067a0_0_690"/>
          <p:cNvSpPr/>
          <p:nvPr/>
        </p:nvSpPr>
        <p:spPr>
          <a:xfrm>
            <a:off x="2057657" y="87058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Dreamer</a:t>
            </a:r>
            <a:endParaRPr b="0" i="0" sz="3200" u="none" cap="none" strike="noStrike">
              <a:solidFill>
                <a:schemeClr val="dk1"/>
              </a:solidFill>
              <a:latin typeface="Calibri"/>
              <a:ea typeface="Calibri"/>
              <a:cs typeface="Calibri"/>
              <a:sym typeface="Calibri"/>
            </a:endParaRPr>
          </a:p>
        </p:txBody>
      </p:sp>
      <p:pic>
        <p:nvPicPr>
          <p:cNvPr descr=" " id="752" name="Google Shape;752;g2ca375067a0_0_690"/>
          <p:cNvPicPr preferRelativeResize="0"/>
          <p:nvPr/>
        </p:nvPicPr>
        <p:blipFill rotWithShape="1">
          <a:blip r:embed="rId14">
            <a:alphaModFix/>
          </a:blip>
          <a:srcRect b="0" l="0" r="0" t="0"/>
          <a:stretch/>
        </p:blipFill>
        <p:spPr>
          <a:xfrm>
            <a:off x="787498" y="8051800"/>
            <a:ext cx="1117740" cy="1117600"/>
          </a:xfrm>
          <a:prstGeom prst="rect">
            <a:avLst/>
          </a:prstGeom>
          <a:noFill/>
          <a:ln>
            <a:noFill/>
          </a:ln>
        </p:spPr>
      </p:pic>
      <p:pic>
        <p:nvPicPr>
          <p:cNvPr descr=" " id="753" name="Google Shape;753;g2ca375067a0_0_690"/>
          <p:cNvPicPr preferRelativeResize="0"/>
          <p:nvPr/>
        </p:nvPicPr>
        <p:blipFill rotWithShape="1">
          <a:blip r:embed="rId11">
            <a:alphaModFix/>
          </a:blip>
          <a:srcRect b="0" l="0" r="0" t="0"/>
          <a:stretch/>
        </p:blipFill>
        <p:spPr>
          <a:xfrm>
            <a:off x="6681035" y="7835900"/>
            <a:ext cx="5131441" cy="1549400"/>
          </a:xfrm>
          <a:prstGeom prst="rect">
            <a:avLst/>
          </a:prstGeom>
          <a:noFill/>
          <a:ln>
            <a:noFill/>
          </a:ln>
        </p:spPr>
      </p:pic>
      <p:sp>
        <p:nvSpPr>
          <p:cNvPr id="754" name="Google Shape;754;g2ca375067a0_0_690"/>
          <p:cNvSpPr/>
          <p:nvPr/>
        </p:nvSpPr>
        <p:spPr>
          <a:xfrm>
            <a:off x="7239905" y="7753350"/>
            <a:ext cx="4572600" cy="1714500"/>
          </a:xfrm>
          <a:prstGeom prst="roundRect">
            <a:avLst>
              <a:gd fmla="val 320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g2ca375067a0_0_690"/>
          <p:cNvSpPr/>
          <p:nvPr/>
        </p:nvSpPr>
        <p:spPr>
          <a:xfrm>
            <a:off x="7951194" y="7905750"/>
            <a:ext cx="38106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emon"/>
              <a:buNone/>
            </a:pPr>
            <a:r>
              <a:rPr b="0" i="0" lang="en-US" sz="3600" u="none" cap="none" strike="noStrike">
                <a:solidFill>
                  <a:srgbClr val="0E0E0E"/>
                </a:solidFill>
                <a:latin typeface="Lemon"/>
                <a:ea typeface="Lemon"/>
                <a:cs typeface="Lemon"/>
                <a:sym typeface="Lemon"/>
              </a:rPr>
              <a:t>Lucian</a:t>
            </a:r>
            <a:endParaRPr b="0" i="0" sz="3600" u="none" cap="none" strike="noStrike">
              <a:solidFill>
                <a:schemeClr val="dk1"/>
              </a:solidFill>
              <a:latin typeface="Calibri"/>
              <a:ea typeface="Calibri"/>
              <a:cs typeface="Calibri"/>
              <a:sym typeface="Calibri"/>
            </a:endParaRPr>
          </a:p>
        </p:txBody>
      </p:sp>
      <p:sp>
        <p:nvSpPr>
          <p:cNvPr id="756" name="Google Shape;756;g2ca375067a0_0_690"/>
          <p:cNvSpPr/>
          <p:nvPr/>
        </p:nvSpPr>
        <p:spPr>
          <a:xfrm>
            <a:off x="7951194" y="87058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pic>
        <p:nvPicPr>
          <p:cNvPr descr=" " id="757" name="Google Shape;757;g2ca375067a0_0_690"/>
          <p:cNvPicPr preferRelativeResize="0"/>
          <p:nvPr/>
        </p:nvPicPr>
        <p:blipFill rotWithShape="1">
          <a:blip r:embed="rId15">
            <a:alphaModFix/>
          </a:blip>
          <a:srcRect b="0" l="0" r="0" t="0"/>
          <a:stretch/>
        </p:blipFill>
        <p:spPr>
          <a:xfrm>
            <a:off x="6681035" y="8051800"/>
            <a:ext cx="1117740" cy="1117600"/>
          </a:xfrm>
          <a:prstGeom prst="rect">
            <a:avLst/>
          </a:prstGeom>
          <a:noFill/>
          <a:ln>
            <a:noFill/>
          </a:ln>
        </p:spPr>
      </p:pic>
      <p:pic>
        <p:nvPicPr>
          <p:cNvPr descr=" " id="758" name="Google Shape;758;g2ca375067a0_0_690"/>
          <p:cNvPicPr preferRelativeResize="0"/>
          <p:nvPr/>
        </p:nvPicPr>
        <p:blipFill rotWithShape="1">
          <a:blip r:embed="rId11">
            <a:alphaModFix/>
          </a:blip>
          <a:srcRect b="0" l="0" r="0" t="0"/>
          <a:stretch/>
        </p:blipFill>
        <p:spPr>
          <a:xfrm>
            <a:off x="6681035" y="10198100"/>
            <a:ext cx="5131441" cy="1549400"/>
          </a:xfrm>
          <a:prstGeom prst="rect">
            <a:avLst/>
          </a:prstGeom>
          <a:noFill/>
          <a:ln>
            <a:noFill/>
          </a:ln>
        </p:spPr>
      </p:pic>
      <p:sp>
        <p:nvSpPr>
          <p:cNvPr id="759" name="Google Shape;759;g2ca375067a0_0_690"/>
          <p:cNvSpPr/>
          <p:nvPr/>
        </p:nvSpPr>
        <p:spPr>
          <a:xfrm>
            <a:off x="7239905" y="10115550"/>
            <a:ext cx="4572600" cy="1714500"/>
          </a:xfrm>
          <a:prstGeom prst="roundRect">
            <a:avLst>
              <a:gd fmla="val 320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g2ca375067a0_0_690"/>
          <p:cNvSpPr/>
          <p:nvPr/>
        </p:nvSpPr>
        <p:spPr>
          <a:xfrm>
            <a:off x="7951194" y="10267950"/>
            <a:ext cx="38106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emon"/>
              <a:buNone/>
            </a:pPr>
            <a:r>
              <a:rPr b="0" i="0" lang="en-US" sz="3600" u="none" cap="none" strike="noStrike">
                <a:solidFill>
                  <a:srgbClr val="0E0E0E"/>
                </a:solidFill>
                <a:latin typeface="Lemon"/>
                <a:ea typeface="Lemon"/>
                <a:cs typeface="Lemon"/>
                <a:sym typeface="Lemon"/>
              </a:rPr>
              <a:t>Cedric</a:t>
            </a:r>
            <a:endParaRPr b="0" i="0" sz="3600" u="none" cap="none" strike="noStrike">
              <a:solidFill>
                <a:schemeClr val="dk1"/>
              </a:solidFill>
              <a:latin typeface="Calibri"/>
              <a:ea typeface="Calibri"/>
              <a:cs typeface="Calibri"/>
              <a:sym typeface="Calibri"/>
            </a:endParaRPr>
          </a:p>
        </p:txBody>
      </p:sp>
      <p:sp>
        <p:nvSpPr>
          <p:cNvPr id="761" name="Google Shape;761;g2ca375067a0_0_690"/>
          <p:cNvSpPr/>
          <p:nvPr/>
        </p:nvSpPr>
        <p:spPr>
          <a:xfrm>
            <a:off x="7951194" y="110680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pic>
        <p:nvPicPr>
          <p:cNvPr descr=" " id="762" name="Google Shape;762;g2ca375067a0_0_690"/>
          <p:cNvPicPr preferRelativeResize="0"/>
          <p:nvPr/>
        </p:nvPicPr>
        <p:blipFill rotWithShape="1">
          <a:blip r:embed="rId16">
            <a:alphaModFix/>
          </a:blip>
          <a:srcRect b="0" l="0" r="0" t="0"/>
          <a:stretch/>
        </p:blipFill>
        <p:spPr>
          <a:xfrm>
            <a:off x="6681035" y="10414000"/>
            <a:ext cx="1117740" cy="1117600"/>
          </a:xfrm>
          <a:prstGeom prst="rect">
            <a:avLst/>
          </a:prstGeom>
          <a:noFill/>
          <a:ln>
            <a:noFill/>
          </a:ln>
        </p:spPr>
      </p:pic>
      <p:pic>
        <p:nvPicPr>
          <p:cNvPr descr=" " id="763" name="Google Shape;763;g2ca375067a0_0_690"/>
          <p:cNvPicPr preferRelativeResize="0"/>
          <p:nvPr/>
        </p:nvPicPr>
        <p:blipFill rotWithShape="1">
          <a:blip r:embed="rId11">
            <a:alphaModFix/>
          </a:blip>
          <a:srcRect b="0" l="0" r="0" t="0"/>
          <a:stretch/>
        </p:blipFill>
        <p:spPr>
          <a:xfrm>
            <a:off x="12574572" y="7835900"/>
            <a:ext cx="5131441" cy="1549400"/>
          </a:xfrm>
          <a:prstGeom prst="rect">
            <a:avLst/>
          </a:prstGeom>
          <a:noFill/>
          <a:ln>
            <a:noFill/>
          </a:ln>
        </p:spPr>
      </p:pic>
      <p:sp>
        <p:nvSpPr>
          <p:cNvPr id="764" name="Google Shape;764;g2ca375067a0_0_690"/>
          <p:cNvSpPr/>
          <p:nvPr/>
        </p:nvSpPr>
        <p:spPr>
          <a:xfrm>
            <a:off x="13133441" y="7753350"/>
            <a:ext cx="4572600" cy="1714500"/>
          </a:xfrm>
          <a:prstGeom prst="roundRect">
            <a:avLst>
              <a:gd fmla="val 320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g2ca375067a0_0_690"/>
          <p:cNvSpPr/>
          <p:nvPr/>
        </p:nvSpPr>
        <p:spPr>
          <a:xfrm>
            <a:off x="13844730" y="7905750"/>
            <a:ext cx="38106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emon"/>
              <a:buNone/>
            </a:pPr>
            <a:r>
              <a:rPr b="0" i="0" lang="en-US" sz="3600" u="none" cap="none" strike="noStrike">
                <a:solidFill>
                  <a:srgbClr val="0E0E0E"/>
                </a:solidFill>
                <a:latin typeface="Lemon"/>
                <a:ea typeface="Lemon"/>
                <a:cs typeface="Lemon"/>
                <a:sym typeface="Lemon"/>
              </a:rPr>
              <a:t>Elvina</a:t>
            </a:r>
            <a:endParaRPr b="0" i="0" sz="3600" u="none" cap="none" strike="noStrike">
              <a:solidFill>
                <a:schemeClr val="dk1"/>
              </a:solidFill>
              <a:latin typeface="Calibri"/>
              <a:ea typeface="Calibri"/>
              <a:cs typeface="Calibri"/>
              <a:sym typeface="Calibri"/>
            </a:endParaRPr>
          </a:p>
        </p:txBody>
      </p:sp>
      <p:sp>
        <p:nvSpPr>
          <p:cNvPr id="766" name="Google Shape;766;g2ca375067a0_0_690"/>
          <p:cNvSpPr/>
          <p:nvPr/>
        </p:nvSpPr>
        <p:spPr>
          <a:xfrm>
            <a:off x="13844730" y="87058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pic>
        <p:nvPicPr>
          <p:cNvPr descr=" " id="767" name="Google Shape;767;g2ca375067a0_0_690"/>
          <p:cNvPicPr preferRelativeResize="0"/>
          <p:nvPr/>
        </p:nvPicPr>
        <p:blipFill rotWithShape="1">
          <a:blip r:embed="rId17">
            <a:alphaModFix/>
          </a:blip>
          <a:srcRect b="0" l="0" r="0" t="0"/>
          <a:stretch/>
        </p:blipFill>
        <p:spPr>
          <a:xfrm>
            <a:off x="12574572" y="8051800"/>
            <a:ext cx="1117740" cy="1117600"/>
          </a:xfrm>
          <a:prstGeom prst="rect">
            <a:avLst/>
          </a:prstGeom>
          <a:noFill/>
          <a:ln>
            <a:noFill/>
          </a:ln>
        </p:spPr>
      </p:pic>
      <p:pic>
        <p:nvPicPr>
          <p:cNvPr descr=" " id="768" name="Google Shape;768;g2ca375067a0_0_690"/>
          <p:cNvPicPr preferRelativeResize="0"/>
          <p:nvPr/>
        </p:nvPicPr>
        <p:blipFill rotWithShape="1">
          <a:blip r:embed="rId11">
            <a:alphaModFix/>
          </a:blip>
          <a:srcRect b="0" l="0" r="0" t="0"/>
          <a:stretch/>
        </p:blipFill>
        <p:spPr>
          <a:xfrm>
            <a:off x="12574572" y="10198100"/>
            <a:ext cx="5131441" cy="1549400"/>
          </a:xfrm>
          <a:prstGeom prst="rect">
            <a:avLst/>
          </a:prstGeom>
          <a:noFill/>
          <a:ln>
            <a:noFill/>
          </a:ln>
        </p:spPr>
      </p:pic>
      <p:sp>
        <p:nvSpPr>
          <p:cNvPr id="769" name="Google Shape;769;g2ca375067a0_0_690"/>
          <p:cNvSpPr/>
          <p:nvPr/>
        </p:nvSpPr>
        <p:spPr>
          <a:xfrm>
            <a:off x="13133441" y="10115550"/>
            <a:ext cx="4572600" cy="1714500"/>
          </a:xfrm>
          <a:prstGeom prst="roundRect">
            <a:avLst>
              <a:gd fmla="val 320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g2ca375067a0_0_690"/>
          <p:cNvSpPr/>
          <p:nvPr/>
        </p:nvSpPr>
        <p:spPr>
          <a:xfrm>
            <a:off x="13844730" y="10267950"/>
            <a:ext cx="38106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emon"/>
              <a:buNone/>
            </a:pPr>
            <a:r>
              <a:rPr b="0" i="0" lang="en-US" sz="3600" u="none" cap="none" strike="noStrike">
                <a:solidFill>
                  <a:srgbClr val="0E0E0E"/>
                </a:solidFill>
                <a:latin typeface="Lemon"/>
                <a:ea typeface="Lemon"/>
                <a:cs typeface="Lemon"/>
                <a:sym typeface="Lemon"/>
              </a:rPr>
              <a:t>Seraphina</a:t>
            </a:r>
            <a:endParaRPr b="0" i="0" sz="3600" u="none" cap="none" strike="noStrike">
              <a:solidFill>
                <a:schemeClr val="dk1"/>
              </a:solidFill>
              <a:latin typeface="Calibri"/>
              <a:ea typeface="Calibri"/>
              <a:cs typeface="Calibri"/>
              <a:sym typeface="Calibri"/>
            </a:endParaRPr>
          </a:p>
        </p:txBody>
      </p:sp>
      <p:sp>
        <p:nvSpPr>
          <p:cNvPr id="771" name="Google Shape;771;g2ca375067a0_0_690"/>
          <p:cNvSpPr/>
          <p:nvPr/>
        </p:nvSpPr>
        <p:spPr>
          <a:xfrm>
            <a:off x="13844730" y="110680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pic>
        <p:nvPicPr>
          <p:cNvPr descr=" " id="772" name="Google Shape;772;g2ca375067a0_0_690"/>
          <p:cNvPicPr preferRelativeResize="0"/>
          <p:nvPr/>
        </p:nvPicPr>
        <p:blipFill rotWithShape="1">
          <a:blip r:embed="rId18">
            <a:alphaModFix/>
          </a:blip>
          <a:srcRect b="0" l="0" r="0" t="0"/>
          <a:stretch/>
        </p:blipFill>
        <p:spPr>
          <a:xfrm>
            <a:off x="12574572" y="10414000"/>
            <a:ext cx="1117740" cy="1117600"/>
          </a:xfrm>
          <a:prstGeom prst="rect">
            <a:avLst/>
          </a:prstGeom>
          <a:noFill/>
          <a:ln>
            <a:noFill/>
          </a:ln>
        </p:spPr>
      </p:pic>
      <p:pic>
        <p:nvPicPr>
          <p:cNvPr descr=" " id="773" name="Google Shape;773;g2ca375067a0_0_690"/>
          <p:cNvPicPr preferRelativeResize="0"/>
          <p:nvPr/>
        </p:nvPicPr>
        <p:blipFill rotWithShape="1">
          <a:blip r:embed="rId11">
            <a:alphaModFix/>
          </a:blip>
          <a:srcRect b="0" l="0" r="0" t="0"/>
          <a:stretch/>
        </p:blipFill>
        <p:spPr>
          <a:xfrm>
            <a:off x="18468108" y="7835900"/>
            <a:ext cx="5131441" cy="1549400"/>
          </a:xfrm>
          <a:prstGeom prst="rect">
            <a:avLst/>
          </a:prstGeom>
          <a:noFill/>
          <a:ln>
            <a:noFill/>
          </a:ln>
        </p:spPr>
      </p:pic>
      <p:sp>
        <p:nvSpPr>
          <p:cNvPr id="774" name="Google Shape;774;g2ca375067a0_0_690"/>
          <p:cNvSpPr/>
          <p:nvPr/>
        </p:nvSpPr>
        <p:spPr>
          <a:xfrm>
            <a:off x="19026978" y="7753350"/>
            <a:ext cx="4572600" cy="1714500"/>
          </a:xfrm>
          <a:prstGeom prst="roundRect">
            <a:avLst>
              <a:gd fmla="val 320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g2ca375067a0_0_690"/>
          <p:cNvSpPr/>
          <p:nvPr/>
        </p:nvSpPr>
        <p:spPr>
          <a:xfrm>
            <a:off x="19738267" y="7905750"/>
            <a:ext cx="38106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emon"/>
              <a:buNone/>
            </a:pPr>
            <a:r>
              <a:rPr b="0" i="0" lang="en-US" sz="3600" u="none" cap="none" strike="noStrike">
                <a:solidFill>
                  <a:srgbClr val="0E0E0E"/>
                </a:solidFill>
                <a:latin typeface="Lemon"/>
                <a:ea typeface="Lemon"/>
                <a:cs typeface="Lemon"/>
                <a:sym typeface="Lemon"/>
              </a:rPr>
              <a:t>Kaelen</a:t>
            </a:r>
            <a:endParaRPr b="0" i="0" sz="3600" u="none" cap="none" strike="noStrike">
              <a:solidFill>
                <a:schemeClr val="dk1"/>
              </a:solidFill>
              <a:latin typeface="Calibri"/>
              <a:ea typeface="Calibri"/>
              <a:cs typeface="Calibri"/>
              <a:sym typeface="Calibri"/>
            </a:endParaRPr>
          </a:p>
        </p:txBody>
      </p:sp>
      <p:sp>
        <p:nvSpPr>
          <p:cNvPr id="776" name="Google Shape;776;g2ca375067a0_0_690"/>
          <p:cNvSpPr/>
          <p:nvPr/>
        </p:nvSpPr>
        <p:spPr>
          <a:xfrm>
            <a:off x="19738267" y="87058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Sentinel</a:t>
            </a:r>
            <a:endParaRPr b="0" i="0" sz="3200" u="none" cap="none" strike="noStrike">
              <a:solidFill>
                <a:schemeClr val="dk1"/>
              </a:solidFill>
              <a:latin typeface="Calibri"/>
              <a:ea typeface="Calibri"/>
              <a:cs typeface="Calibri"/>
              <a:sym typeface="Calibri"/>
            </a:endParaRPr>
          </a:p>
        </p:txBody>
      </p:sp>
      <p:pic>
        <p:nvPicPr>
          <p:cNvPr descr=" " id="777" name="Google Shape;777;g2ca375067a0_0_690"/>
          <p:cNvPicPr preferRelativeResize="0"/>
          <p:nvPr/>
        </p:nvPicPr>
        <p:blipFill rotWithShape="1">
          <a:blip r:embed="rId19">
            <a:alphaModFix/>
          </a:blip>
          <a:srcRect b="0" l="0" r="0" t="0"/>
          <a:stretch/>
        </p:blipFill>
        <p:spPr>
          <a:xfrm>
            <a:off x="18468108" y="8051800"/>
            <a:ext cx="1117740" cy="1117600"/>
          </a:xfrm>
          <a:prstGeom prst="rect">
            <a:avLst/>
          </a:prstGeom>
          <a:noFill/>
          <a:ln>
            <a:noFill/>
          </a:ln>
        </p:spPr>
      </p:pic>
      <p:pic>
        <p:nvPicPr>
          <p:cNvPr descr=" " id="778" name="Google Shape;778;g2ca375067a0_0_690"/>
          <p:cNvPicPr preferRelativeResize="0"/>
          <p:nvPr/>
        </p:nvPicPr>
        <p:blipFill rotWithShape="1">
          <a:blip r:embed="rId11">
            <a:alphaModFix/>
          </a:blip>
          <a:srcRect b="0" l="0" r="0" t="0"/>
          <a:stretch/>
        </p:blipFill>
        <p:spPr>
          <a:xfrm>
            <a:off x="6681035" y="5473700"/>
            <a:ext cx="5131441" cy="1549400"/>
          </a:xfrm>
          <a:prstGeom prst="rect">
            <a:avLst/>
          </a:prstGeom>
          <a:noFill/>
          <a:ln>
            <a:noFill/>
          </a:ln>
        </p:spPr>
      </p:pic>
      <p:sp>
        <p:nvSpPr>
          <p:cNvPr id="779" name="Google Shape;779;g2ca375067a0_0_690"/>
          <p:cNvSpPr/>
          <p:nvPr/>
        </p:nvSpPr>
        <p:spPr>
          <a:xfrm>
            <a:off x="7239905" y="5391150"/>
            <a:ext cx="4572600" cy="1714500"/>
          </a:xfrm>
          <a:prstGeom prst="roundRect">
            <a:avLst>
              <a:gd fmla="val 320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g2ca375067a0_0_690"/>
          <p:cNvSpPr/>
          <p:nvPr/>
        </p:nvSpPr>
        <p:spPr>
          <a:xfrm>
            <a:off x="7951194" y="5543550"/>
            <a:ext cx="38106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emon"/>
              <a:buNone/>
            </a:pPr>
            <a:r>
              <a:rPr b="0" i="0" lang="en-US" sz="3600" u="none" cap="none" strike="noStrike">
                <a:solidFill>
                  <a:srgbClr val="0E0E0E"/>
                </a:solidFill>
                <a:latin typeface="Lemon"/>
                <a:ea typeface="Lemon"/>
                <a:cs typeface="Lemon"/>
                <a:sym typeface="Lemon"/>
              </a:rPr>
              <a:t>Aurielle</a:t>
            </a:r>
            <a:endParaRPr b="0" i="0" sz="3600" u="none" cap="none" strike="noStrike">
              <a:solidFill>
                <a:schemeClr val="dk1"/>
              </a:solidFill>
              <a:latin typeface="Calibri"/>
              <a:ea typeface="Calibri"/>
              <a:cs typeface="Calibri"/>
              <a:sym typeface="Calibri"/>
            </a:endParaRPr>
          </a:p>
        </p:txBody>
      </p:sp>
      <p:sp>
        <p:nvSpPr>
          <p:cNvPr id="781" name="Google Shape;781;g2ca375067a0_0_690"/>
          <p:cNvSpPr/>
          <p:nvPr/>
        </p:nvSpPr>
        <p:spPr>
          <a:xfrm>
            <a:off x="7951194" y="63436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pic>
        <p:nvPicPr>
          <p:cNvPr descr=" " id="782" name="Google Shape;782;g2ca375067a0_0_690"/>
          <p:cNvPicPr preferRelativeResize="0"/>
          <p:nvPr/>
        </p:nvPicPr>
        <p:blipFill rotWithShape="1">
          <a:blip r:embed="rId20">
            <a:alphaModFix/>
          </a:blip>
          <a:srcRect b="0" l="0" r="0" t="0"/>
          <a:stretch/>
        </p:blipFill>
        <p:spPr>
          <a:xfrm>
            <a:off x="6681035" y="5689600"/>
            <a:ext cx="1117740" cy="1117600"/>
          </a:xfrm>
          <a:prstGeom prst="rect">
            <a:avLst/>
          </a:prstGeom>
          <a:noFill/>
          <a:ln>
            <a:noFill/>
          </a:ln>
        </p:spPr>
      </p:pic>
      <p:pic>
        <p:nvPicPr>
          <p:cNvPr descr=" " id="783" name="Google Shape;783;g2ca375067a0_0_690"/>
          <p:cNvPicPr preferRelativeResize="0"/>
          <p:nvPr/>
        </p:nvPicPr>
        <p:blipFill rotWithShape="1">
          <a:blip r:embed="rId11">
            <a:alphaModFix/>
          </a:blip>
          <a:srcRect b="0" l="0" r="0" t="0"/>
          <a:stretch/>
        </p:blipFill>
        <p:spPr>
          <a:xfrm>
            <a:off x="18468108" y="5473700"/>
            <a:ext cx="5131441" cy="1549400"/>
          </a:xfrm>
          <a:prstGeom prst="rect">
            <a:avLst/>
          </a:prstGeom>
          <a:noFill/>
          <a:ln>
            <a:noFill/>
          </a:ln>
        </p:spPr>
      </p:pic>
      <p:sp>
        <p:nvSpPr>
          <p:cNvPr id="784" name="Google Shape;784;g2ca375067a0_0_690"/>
          <p:cNvSpPr/>
          <p:nvPr/>
        </p:nvSpPr>
        <p:spPr>
          <a:xfrm>
            <a:off x="19026978" y="5391150"/>
            <a:ext cx="4572600" cy="1714500"/>
          </a:xfrm>
          <a:prstGeom prst="roundRect">
            <a:avLst>
              <a:gd fmla="val 320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g2ca375067a0_0_690"/>
          <p:cNvSpPr/>
          <p:nvPr/>
        </p:nvSpPr>
        <p:spPr>
          <a:xfrm>
            <a:off x="19738267" y="5543550"/>
            <a:ext cx="38106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emon"/>
              <a:buNone/>
            </a:pPr>
            <a:r>
              <a:rPr b="0" i="0" lang="en-US" sz="3600" u="none" cap="none" strike="noStrike">
                <a:solidFill>
                  <a:srgbClr val="0E0E0E"/>
                </a:solidFill>
                <a:latin typeface="Lemon"/>
                <a:ea typeface="Lemon"/>
                <a:cs typeface="Lemon"/>
                <a:sym typeface="Lemon"/>
              </a:rPr>
              <a:t>Dariana</a:t>
            </a:r>
            <a:endParaRPr b="0" i="0" sz="3600" u="none" cap="none" strike="noStrike">
              <a:solidFill>
                <a:schemeClr val="dk1"/>
              </a:solidFill>
              <a:latin typeface="Calibri"/>
              <a:ea typeface="Calibri"/>
              <a:cs typeface="Calibri"/>
              <a:sym typeface="Calibri"/>
            </a:endParaRPr>
          </a:p>
        </p:txBody>
      </p:sp>
      <p:sp>
        <p:nvSpPr>
          <p:cNvPr id="786" name="Google Shape;786;g2ca375067a0_0_690"/>
          <p:cNvSpPr/>
          <p:nvPr/>
        </p:nvSpPr>
        <p:spPr>
          <a:xfrm>
            <a:off x="19738267" y="63436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pic>
        <p:nvPicPr>
          <p:cNvPr descr=" " id="787" name="Google Shape;787;g2ca375067a0_0_690"/>
          <p:cNvPicPr preferRelativeResize="0"/>
          <p:nvPr/>
        </p:nvPicPr>
        <p:blipFill rotWithShape="1">
          <a:blip r:embed="rId21">
            <a:alphaModFix/>
          </a:blip>
          <a:srcRect b="0" l="0" r="0" t="0"/>
          <a:stretch/>
        </p:blipFill>
        <p:spPr>
          <a:xfrm>
            <a:off x="18468108" y="5689600"/>
            <a:ext cx="1117740" cy="1117600"/>
          </a:xfrm>
          <a:prstGeom prst="rect">
            <a:avLst/>
          </a:prstGeom>
          <a:noFill/>
          <a:ln>
            <a:noFill/>
          </a:ln>
        </p:spPr>
      </p:pic>
      <p:pic>
        <p:nvPicPr>
          <p:cNvPr descr=" " id="788" name="Google Shape;788;g2ca375067a0_0_690"/>
          <p:cNvPicPr preferRelativeResize="0"/>
          <p:nvPr/>
        </p:nvPicPr>
        <p:blipFill rotWithShape="1">
          <a:blip r:embed="rId11">
            <a:alphaModFix/>
          </a:blip>
          <a:srcRect b="0" l="0" r="0" t="0"/>
          <a:stretch/>
        </p:blipFill>
        <p:spPr>
          <a:xfrm>
            <a:off x="12574572" y="5473700"/>
            <a:ext cx="5131441" cy="1549400"/>
          </a:xfrm>
          <a:prstGeom prst="rect">
            <a:avLst/>
          </a:prstGeom>
          <a:noFill/>
          <a:ln>
            <a:noFill/>
          </a:ln>
        </p:spPr>
      </p:pic>
      <p:sp>
        <p:nvSpPr>
          <p:cNvPr id="789" name="Google Shape;789;g2ca375067a0_0_690"/>
          <p:cNvSpPr/>
          <p:nvPr/>
        </p:nvSpPr>
        <p:spPr>
          <a:xfrm>
            <a:off x="13133441" y="5391150"/>
            <a:ext cx="4572600" cy="1714500"/>
          </a:xfrm>
          <a:prstGeom prst="roundRect">
            <a:avLst>
              <a:gd fmla="val 320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g2ca375067a0_0_690"/>
          <p:cNvSpPr/>
          <p:nvPr/>
        </p:nvSpPr>
        <p:spPr>
          <a:xfrm>
            <a:off x="13844730" y="5543550"/>
            <a:ext cx="38106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emon"/>
              <a:buNone/>
            </a:pPr>
            <a:r>
              <a:rPr b="0" i="0" lang="en-US" sz="3600" u="none" cap="none" strike="noStrike">
                <a:solidFill>
                  <a:srgbClr val="0E0E0E"/>
                </a:solidFill>
                <a:latin typeface="Lemon"/>
                <a:ea typeface="Lemon"/>
                <a:cs typeface="Lemon"/>
                <a:sym typeface="Lemon"/>
              </a:rPr>
              <a:t>Theronis</a:t>
            </a:r>
            <a:endParaRPr b="0" i="0" sz="3600" u="none" cap="none" strike="noStrike">
              <a:solidFill>
                <a:schemeClr val="dk1"/>
              </a:solidFill>
              <a:latin typeface="Calibri"/>
              <a:ea typeface="Calibri"/>
              <a:cs typeface="Calibri"/>
              <a:sym typeface="Calibri"/>
            </a:endParaRPr>
          </a:p>
        </p:txBody>
      </p:sp>
      <p:sp>
        <p:nvSpPr>
          <p:cNvPr id="791" name="Google Shape;791;g2ca375067a0_0_690"/>
          <p:cNvSpPr/>
          <p:nvPr/>
        </p:nvSpPr>
        <p:spPr>
          <a:xfrm>
            <a:off x="13844730" y="63436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792" name="Google Shape;792;g2ca375067a0_0_690"/>
          <p:cNvPicPr preferRelativeResize="0"/>
          <p:nvPr/>
        </p:nvPicPr>
        <p:blipFill rotWithShape="1">
          <a:blip r:embed="rId22">
            <a:alphaModFix/>
          </a:blip>
          <a:srcRect b="0" l="0" r="0" t="0"/>
          <a:stretch/>
        </p:blipFill>
        <p:spPr>
          <a:xfrm>
            <a:off x="12574572" y="5689600"/>
            <a:ext cx="1117740" cy="1117600"/>
          </a:xfrm>
          <a:prstGeom prst="rect">
            <a:avLst/>
          </a:prstGeom>
          <a:noFill/>
          <a:ln>
            <a:noFill/>
          </a:ln>
        </p:spPr>
      </p:pic>
      <p:pic>
        <p:nvPicPr>
          <p:cNvPr descr=" " id="793" name="Google Shape;793;g2ca375067a0_0_690"/>
          <p:cNvPicPr preferRelativeResize="0"/>
          <p:nvPr/>
        </p:nvPicPr>
        <p:blipFill rotWithShape="1">
          <a:blip r:embed="rId23">
            <a:alphaModFix/>
          </a:blip>
          <a:srcRect b="0" l="0" r="0" t="0"/>
          <a:stretch/>
        </p:blipFill>
        <p:spPr>
          <a:xfrm>
            <a:off x="3353219" y="5054600"/>
            <a:ext cx="17680610" cy="12700"/>
          </a:xfrm>
          <a:prstGeom prst="rect">
            <a:avLst/>
          </a:prstGeom>
          <a:noFill/>
          <a:ln>
            <a:noFill/>
          </a:ln>
        </p:spPr>
      </p:pic>
      <p:pic>
        <p:nvPicPr>
          <p:cNvPr descr=" " id="794" name="Google Shape;794;g2ca375067a0_0_690"/>
          <p:cNvPicPr preferRelativeResize="0"/>
          <p:nvPr/>
        </p:nvPicPr>
        <p:blipFill rotWithShape="1">
          <a:blip r:embed="rId24">
            <a:alphaModFix/>
          </a:blip>
          <a:srcRect b="0" l="0" r="0" t="0"/>
          <a:stretch/>
        </p:blipFill>
        <p:spPr>
          <a:xfrm>
            <a:off x="13006426" y="4660900"/>
            <a:ext cx="12702" cy="406400"/>
          </a:xfrm>
          <a:prstGeom prst="rect">
            <a:avLst/>
          </a:prstGeom>
          <a:noFill/>
          <a:ln>
            <a:noFill/>
          </a:ln>
        </p:spPr>
      </p:pic>
      <p:pic>
        <p:nvPicPr>
          <p:cNvPr descr=" " id="795" name="Google Shape;795;g2ca375067a0_0_690"/>
          <p:cNvPicPr preferRelativeResize="0"/>
          <p:nvPr/>
        </p:nvPicPr>
        <p:blipFill rotWithShape="1">
          <a:blip r:embed="rId25">
            <a:alphaModFix/>
          </a:blip>
          <a:srcRect b="0" l="0" r="0" t="0"/>
          <a:stretch/>
        </p:blipFill>
        <p:spPr>
          <a:xfrm>
            <a:off x="3353219" y="5067300"/>
            <a:ext cx="12702" cy="419100"/>
          </a:xfrm>
          <a:prstGeom prst="rect">
            <a:avLst/>
          </a:prstGeom>
          <a:noFill/>
          <a:ln>
            <a:noFill/>
          </a:ln>
        </p:spPr>
      </p:pic>
      <p:pic>
        <p:nvPicPr>
          <p:cNvPr descr=" " id="796" name="Google Shape;796;g2ca375067a0_0_690"/>
          <p:cNvPicPr preferRelativeResize="0"/>
          <p:nvPr/>
        </p:nvPicPr>
        <p:blipFill rotWithShape="1">
          <a:blip r:embed="rId25">
            <a:alphaModFix/>
          </a:blip>
          <a:srcRect b="0" l="0" r="0" t="0"/>
          <a:stretch/>
        </p:blipFill>
        <p:spPr>
          <a:xfrm>
            <a:off x="9513489" y="5067300"/>
            <a:ext cx="12702" cy="419100"/>
          </a:xfrm>
          <a:prstGeom prst="rect">
            <a:avLst/>
          </a:prstGeom>
          <a:noFill/>
          <a:ln>
            <a:noFill/>
          </a:ln>
        </p:spPr>
      </p:pic>
      <p:pic>
        <p:nvPicPr>
          <p:cNvPr descr=" " id="797" name="Google Shape;797;g2ca375067a0_0_690"/>
          <p:cNvPicPr preferRelativeResize="0"/>
          <p:nvPr/>
        </p:nvPicPr>
        <p:blipFill rotWithShape="1">
          <a:blip r:embed="rId25">
            <a:alphaModFix/>
          </a:blip>
          <a:srcRect b="0" l="0" r="0" t="0"/>
          <a:stretch/>
        </p:blipFill>
        <p:spPr>
          <a:xfrm>
            <a:off x="15407026" y="5067300"/>
            <a:ext cx="12702" cy="419100"/>
          </a:xfrm>
          <a:prstGeom prst="rect">
            <a:avLst/>
          </a:prstGeom>
          <a:noFill/>
          <a:ln>
            <a:noFill/>
          </a:ln>
        </p:spPr>
      </p:pic>
      <p:pic>
        <p:nvPicPr>
          <p:cNvPr descr=" " id="798" name="Google Shape;798;g2ca375067a0_0_690"/>
          <p:cNvPicPr preferRelativeResize="0"/>
          <p:nvPr/>
        </p:nvPicPr>
        <p:blipFill rotWithShape="1">
          <a:blip r:embed="rId25">
            <a:alphaModFix/>
          </a:blip>
          <a:srcRect b="0" l="0" r="0" t="0"/>
          <a:stretch/>
        </p:blipFill>
        <p:spPr>
          <a:xfrm>
            <a:off x="21021127" y="5067300"/>
            <a:ext cx="12702" cy="419100"/>
          </a:xfrm>
          <a:prstGeom prst="rect">
            <a:avLst/>
          </a:prstGeom>
          <a:noFill/>
          <a:ln>
            <a:noFill/>
          </a:ln>
        </p:spPr>
      </p:pic>
      <p:pic>
        <p:nvPicPr>
          <p:cNvPr descr=" " id="799" name="Google Shape;799;g2ca375067a0_0_690"/>
          <p:cNvPicPr preferRelativeResize="0"/>
          <p:nvPr/>
        </p:nvPicPr>
        <p:blipFill rotWithShape="1">
          <a:blip r:embed="rId26">
            <a:alphaModFix/>
          </a:blip>
          <a:srcRect b="0" l="0" r="0" t="0"/>
          <a:stretch/>
        </p:blipFill>
        <p:spPr>
          <a:xfrm>
            <a:off x="3353219" y="7023100"/>
            <a:ext cx="12702" cy="812800"/>
          </a:xfrm>
          <a:prstGeom prst="rect">
            <a:avLst/>
          </a:prstGeom>
          <a:noFill/>
          <a:ln>
            <a:noFill/>
          </a:ln>
        </p:spPr>
      </p:pic>
      <p:pic>
        <p:nvPicPr>
          <p:cNvPr descr=" " id="800" name="Google Shape;800;g2ca375067a0_0_690"/>
          <p:cNvPicPr preferRelativeResize="0"/>
          <p:nvPr/>
        </p:nvPicPr>
        <p:blipFill rotWithShape="1">
          <a:blip r:embed="rId26">
            <a:alphaModFix/>
          </a:blip>
          <a:srcRect b="0" l="0" r="0" t="0"/>
          <a:stretch/>
        </p:blipFill>
        <p:spPr>
          <a:xfrm>
            <a:off x="9513489" y="7023100"/>
            <a:ext cx="12702" cy="812800"/>
          </a:xfrm>
          <a:prstGeom prst="rect">
            <a:avLst/>
          </a:prstGeom>
          <a:noFill/>
          <a:ln>
            <a:noFill/>
          </a:ln>
        </p:spPr>
      </p:pic>
      <p:pic>
        <p:nvPicPr>
          <p:cNvPr descr=" " id="801" name="Google Shape;801;g2ca375067a0_0_690"/>
          <p:cNvPicPr preferRelativeResize="0"/>
          <p:nvPr/>
        </p:nvPicPr>
        <p:blipFill rotWithShape="1">
          <a:blip r:embed="rId26">
            <a:alphaModFix/>
          </a:blip>
          <a:srcRect b="0" l="0" r="0" t="0"/>
          <a:stretch/>
        </p:blipFill>
        <p:spPr>
          <a:xfrm>
            <a:off x="15407026" y="7023100"/>
            <a:ext cx="12702" cy="812800"/>
          </a:xfrm>
          <a:prstGeom prst="rect">
            <a:avLst/>
          </a:prstGeom>
          <a:noFill/>
          <a:ln>
            <a:noFill/>
          </a:ln>
        </p:spPr>
      </p:pic>
      <p:pic>
        <p:nvPicPr>
          <p:cNvPr descr=" " id="802" name="Google Shape;802;g2ca375067a0_0_690"/>
          <p:cNvPicPr preferRelativeResize="0"/>
          <p:nvPr/>
        </p:nvPicPr>
        <p:blipFill rotWithShape="1">
          <a:blip r:embed="rId26">
            <a:alphaModFix/>
          </a:blip>
          <a:srcRect b="0" l="0" r="0" t="0"/>
          <a:stretch/>
        </p:blipFill>
        <p:spPr>
          <a:xfrm>
            <a:off x="21021127" y="7023100"/>
            <a:ext cx="12702" cy="812800"/>
          </a:xfrm>
          <a:prstGeom prst="rect">
            <a:avLst/>
          </a:prstGeom>
          <a:noFill/>
          <a:ln>
            <a:noFill/>
          </a:ln>
        </p:spPr>
      </p:pic>
      <p:pic>
        <p:nvPicPr>
          <p:cNvPr descr=" " id="803" name="Google Shape;803;g2ca375067a0_0_690"/>
          <p:cNvPicPr preferRelativeResize="0"/>
          <p:nvPr/>
        </p:nvPicPr>
        <p:blipFill rotWithShape="1">
          <a:blip r:embed="rId26">
            <a:alphaModFix/>
          </a:blip>
          <a:srcRect b="0" l="0" r="0" t="0"/>
          <a:stretch/>
        </p:blipFill>
        <p:spPr>
          <a:xfrm>
            <a:off x="9513489" y="9385300"/>
            <a:ext cx="12702" cy="812800"/>
          </a:xfrm>
          <a:prstGeom prst="rect">
            <a:avLst/>
          </a:prstGeom>
          <a:noFill/>
          <a:ln>
            <a:noFill/>
          </a:ln>
        </p:spPr>
      </p:pic>
      <p:pic>
        <p:nvPicPr>
          <p:cNvPr descr=" " id="804" name="Google Shape;804;g2ca375067a0_0_690"/>
          <p:cNvPicPr preferRelativeResize="0"/>
          <p:nvPr/>
        </p:nvPicPr>
        <p:blipFill rotWithShape="1">
          <a:blip r:embed="rId26">
            <a:alphaModFix/>
          </a:blip>
          <a:srcRect b="0" l="0" r="0" t="0"/>
          <a:stretch/>
        </p:blipFill>
        <p:spPr>
          <a:xfrm>
            <a:off x="15407026" y="9385300"/>
            <a:ext cx="12702" cy="812800"/>
          </a:xfrm>
          <a:prstGeom prst="rect">
            <a:avLst/>
          </a:prstGeom>
          <a:noFill/>
          <a:ln>
            <a:noFill/>
          </a:ln>
        </p:spPr>
      </p:pic>
      <p:sp>
        <p:nvSpPr>
          <p:cNvPr id="805" name="Google Shape;805;g2ca375067a0_0_690"/>
          <p:cNvSpPr/>
          <p:nvPr/>
        </p:nvSpPr>
        <p:spPr>
          <a:xfrm>
            <a:off x="7747968" y="12801600"/>
            <a:ext cx="9064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7">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806" name="Google Shape;806;g2ca375067a0_0_690"/>
          <p:cNvSpPr/>
          <p:nvPr/>
        </p:nvSpPr>
        <p:spPr>
          <a:xfrm>
            <a:off x="6816519" y="1041400"/>
            <a:ext cx="10754100" cy="1659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14D2C"/>
              </a:buClr>
              <a:buSzPts val="8000"/>
              <a:buFont typeface="Lemon"/>
              <a:buNone/>
            </a:pPr>
            <a:r>
              <a:rPr b="0" i="0" lang="en-US" sz="8000" u="none" cap="none" strike="noStrike">
                <a:solidFill>
                  <a:srgbClr val="314D2C"/>
                </a:solidFill>
                <a:latin typeface="Lemon"/>
                <a:ea typeface="Lemon"/>
                <a:cs typeface="Lemon"/>
                <a:sym typeface="Lemon"/>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6E3"/>
        </a:solidFill>
      </p:bgPr>
    </p:bg>
    <p:spTree>
      <p:nvGrpSpPr>
        <p:cNvPr id="811" name="Shape 811"/>
        <p:cNvGrpSpPr/>
        <p:nvPr/>
      </p:nvGrpSpPr>
      <p:grpSpPr>
        <a:xfrm>
          <a:off x="0" y="0"/>
          <a:ext cx="0" cy="0"/>
          <a:chOff x="0" y="0"/>
          <a:chExt cx="0" cy="0"/>
        </a:xfrm>
      </p:grpSpPr>
      <p:pic>
        <p:nvPicPr>
          <p:cNvPr descr=" " id="812" name="Google Shape;812;g2ca375067a0_0_773"/>
          <p:cNvPicPr preferRelativeResize="0"/>
          <p:nvPr/>
        </p:nvPicPr>
        <p:blipFill rotWithShape="1">
          <a:blip r:embed="rId3">
            <a:alphaModFix/>
          </a:blip>
          <a:srcRect b="0" l="0" r="0" t="0"/>
          <a:stretch/>
        </p:blipFill>
        <p:spPr>
          <a:xfrm>
            <a:off x="10669334" y="0"/>
            <a:ext cx="13717714" cy="13716000"/>
          </a:xfrm>
          <a:prstGeom prst="rect">
            <a:avLst/>
          </a:prstGeom>
          <a:noFill/>
          <a:ln>
            <a:noFill/>
          </a:ln>
        </p:spPr>
      </p:pic>
      <p:pic>
        <p:nvPicPr>
          <p:cNvPr descr=" " id="813" name="Google Shape;813;g2ca375067a0_0_773"/>
          <p:cNvPicPr preferRelativeResize="0"/>
          <p:nvPr/>
        </p:nvPicPr>
        <p:blipFill rotWithShape="1">
          <a:blip r:embed="rId4">
            <a:alphaModFix/>
          </a:blip>
          <a:srcRect b="0" l="0" r="0" t="0"/>
          <a:stretch/>
        </p:blipFill>
        <p:spPr>
          <a:xfrm>
            <a:off x="0" y="0"/>
            <a:ext cx="10745543" cy="13716000"/>
          </a:xfrm>
          <a:prstGeom prst="rect">
            <a:avLst/>
          </a:prstGeom>
          <a:noFill/>
          <a:ln>
            <a:noFill/>
          </a:ln>
        </p:spPr>
      </p:pic>
      <p:pic>
        <p:nvPicPr>
          <p:cNvPr descr=" " id="814" name="Google Shape;814;g2ca375067a0_0_773"/>
          <p:cNvPicPr preferRelativeResize="0"/>
          <p:nvPr/>
        </p:nvPicPr>
        <p:blipFill rotWithShape="1">
          <a:blip r:embed="rId5">
            <a:alphaModFix/>
          </a:blip>
          <a:srcRect b="0" l="0" r="0" t="0"/>
          <a:stretch/>
        </p:blipFill>
        <p:spPr>
          <a:xfrm>
            <a:off x="312192" y="9788153"/>
            <a:ext cx="2039093" cy="3447752"/>
          </a:xfrm>
          <a:prstGeom prst="rect">
            <a:avLst/>
          </a:prstGeom>
          <a:noFill/>
          <a:ln>
            <a:noFill/>
          </a:ln>
        </p:spPr>
      </p:pic>
      <p:pic>
        <p:nvPicPr>
          <p:cNvPr descr=" " id="815" name="Google Shape;815;g2ca375067a0_0_773"/>
          <p:cNvPicPr preferRelativeResize="0"/>
          <p:nvPr/>
        </p:nvPicPr>
        <p:blipFill rotWithShape="1">
          <a:blip r:embed="rId6">
            <a:alphaModFix/>
          </a:blip>
          <a:srcRect b="0" l="0" r="0" t="0"/>
          <a:stretch/>
        </p:blipFill>
        <p:spPr>
          <a:xfrm>
            <a:off x="21267816" y="780083"/>
            <a:ext cx="1501904" cy="2539454"/>
          </a:xfrm>
          <a:prstGeom prst="rect">
            <a:avLst/>
          </a:prstGeom>
          <a:noFill/>
          <a:ln>
            <a:noFill/>
          </a:ln>
        </p:spPr>
      </p:pic>
      <p:pic>
        <p:nvPicPr>
          <p:cNvPr descr=" " id="816" name="Google Shape;816;g2ca375067a0_0_773"/>
          <p:cNvPicPr preferRelativeResize="0"/>
          <p:nvPr/>
        </p:nvPicPr>
        <p:blipFill rotWithShape="1">
          <a:blip r:embed="rId7">
            <a:alphaModFix/>
          </a:blip>
          <a:srcRect b="0" l="0" r="0" t="0"/>
          <a:stretch/>
        </p:blipFill>
        <p:spPr>
          <a:xfrm>
            <a:off x="17582284" y="11199118"/>
            <a:ext cx="867786" cy="1810891"/>
          </a:xfrm>
          <a:prstGeom prst="rect">
            <a:avLst/>
          </a:prstGeom>
          <a:noFill/>
          <a:ln>
            <a:noFill/>
          </a:ln>
        </p:spPr>
      </p:pic>
      <p:pic>
        <p:nvPicPr>
          <p:cNvPr descr=" " id="817" name="Google Shape;817;g2ca375067a0_0_773"/>
          <p:cNvPicPr preferRelativeResize="0"/>
          <p:nvPr/>
        </p:nvPicPr>
        <p:blipFill rotWithShape="1">
          <a:blip r:embed="rId8">
            <a:alphaModFix/>
          </a:blip>
          <a:srcRect b="0" l="0" r="0" t="0"/>
          <a:stretch/>
        </p:blipFill>
        <p:spPr>
          <a:xfrm>
            <a:off x="47508" y="0"/>
            <a:ext cx="5321027" cy="5617542"/>
          </a:xfrm>
          <a:prstGeom prst="rect">
            <a:avLst/>
          </a:prstGeom>
          <a:noFill/>
          <a:ln>
            <a:noFill/>
          </a:ln>
        </p:spPr>
      </p:pic>
      <p:pic>
        <p:nvPicPr>
          <p:cNvPr descr=" " id="818" name="Google Shape;818;g2ca375067a0_0_773"/>
          <p:cNvPicPr preferRelativeResize="0"/>
          <p:nvPr/>
        </p:nvPicPr>
        <p:blipFill rotWithShape="1">
          <a:blip r:embed="rId9">
            <a:alphaModFix/>
          </a:blip>
          <a:srcRect b="0" l="0" r="0" t="0"/>
          <a:stretch/>
        </p:blipFill>
        <p:spPr>
          <a:xfrm>
            <a:off x="18980088" y="7795692"/>
            <a:ext cx="5321026" cy="5920308"/>
          </a:xfrm>
          <a:prstGeom prst="rect">
            <a:avLst/>
          </a:prstGeom>
          <a:noFill/>
          <a:ln>
            <a:noFill/>
          </a:ln>
        </p:spPr>
      </p:pic>
      <p:sp>
        <p:nvSpPr>
          <p:cNvPr id="819" name="Google Shape;819;g2ca375067a0_0_773"/>
          <p:cNvSpPr/>
          <p:nvPr/>
        </p:nvSpPr>
        <p:spPr>
          <a:xfrm>
            <a:off x="23370921" y="8483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20" name="Google Shape;820;g2ca375067a0_0_773"/>
          <p:cNvPicPr preferRelativeResize="0"/>
          <p:nvPr/>
        </p:nvPicPr>
        <p:blipFill rotWithShape="1">
          <a:blip r:embed="rId10">
            <a:alphaModFix/>
          </a:blip>
          <a:srcRect b="0" l="0" r="0" t="0"/>
          <a:stretch/>
        </p:blipFill>
        <p:spPr>
          <a:xfrm>
            <a:off x="23523340" y="8788400"/>
            <a:ext cx="711289" cy="2590800"/>
          </a:xfrm>
          <a:prstGeom prst="rect">
            <a:avLst/>
          </a:prstGeom>
          <a:noFill/>
          <a:ln>
            <a:noFill/>
          </a:ln>
        </p:spPr>
      </p:pic>
      <p:sp>
        <p:nvSpPr>
          <p:cNvPr id="821" name="Google Shape;821;g2ca375067a0_0_773"/>
          <p:cNvSpPr/>
          <p:nvPr/>
        </p:nvSpPr>
        <p:spPr>
          <a:xfrm>
            <a:off x="12358645" y="6858000"/>
            <a:ext cx="10474500" cy="430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822" name="Google Shape;822;g2ca375067a0_0_773"/>
          <p:cNvSpPr/>
          <p:nvPr/>
        </p:nvSpPr>
        <p:spPr>
          <a:xfrm>
            <a:off x="12358645" y="2882900"/>
            <a:ext cx="106779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14D2C"/>
              </a:buClr>
              <a:buSzPts val="8000"/>
              <a:buFont typeface="Lemon"/>
              <a:buNone/>
            </a:pPr>
            <a:r>
              <a:rPr b="0" i="0" lang="en-US" sz="8000" u="none" cap="none" strike="noStrike">
                <a:solidFill>
                  <a:srgbClr val="314D2C"/>
                </a:solidFill>
                <a:latin typeface="Lemon"/>
                <a:ea typeface="Lemon"/>
                <a:cs typeface="Lemon"/>
                <a:sym typeface="Lemon"/>
              </a:rPr>
              <a:t>Thank you for choosing EaTemp</a:t>
            </a:r>
            <a:endParaRPr b="0" i="0" sz="8000" u="none" cap="none" strike="noStrike">
              <a:solidFill>
                <a:schemeClr val="dk1"/>
              </a:solidFill>
              <a:latin typeface="Calibri"/>
              <a:ea typeface="Calibri"/>
              <a:cs typeface="Calibri"/>
              <a:sym typeface="Calibri"/>
            </a:endParaRPr>
          </a:p>
        </p:txBody>
      </p:sp>
      <p:sp>
        <p:nvSpPr>
          <p:cNvPr id="823" name="Google Shape;823;g2ca375067a0_0_773"/>
          <p:cNvSpPr/>
          <p:nvPr/>
        </p:nvSpPr>
        <p:spPr>
          <a:xfrm rot="-5400000">
            <a:off x="22204446" y="6294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11">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824" name="Google Shape;824;g2ca375067a0_0_773"/>
          <p:cNvPicPr preferRelativeResize="0"/>
          <p:nvPr/>
        </p:nvPicPr>
        <p:blipFill rotWithShape="1">
          <a:blip r:embed="rId12">
            <a:alphaModFix/>
          </a:blip>
          <a:srcRect b="0" l="0" r="0" t="0"/>
          <a:stretch/>
        </p:blipFill>
        <p:spPr>
          <a:xfrm>
            <a:off x="1346368" y="1790700"/>
            <a:ext cx="10669334" cy="10134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6E3"/>
        </a:solidFill>
      </p:bgPr>
    </p:bg>
    <p:spTree>
      <p:nvGrpSpPr>
        <p:cNvPr id="49" name="Shape 49"/>
        <p:cNvGrpSpPr/>
        <p:nvPr/>
      </p:nvGrpSpPr>
      <p:grpSpPr>
        <a:xfrm>
          <a:off x="0" y="0"/>
          <a:ext cx="0" cy="0"/>
          <a:chOff x="0" y="0"/>
          <a:chExt cx="0" cy="0"/>
        </a:xfrm>
      </p:grpSpPr>
      <p:pic>
        <p:nvPicPr>
          <p:cNvPr descr=" " id="50" name="Google Shape;50;g2ca375067a0_0_32"/>
          <p:cNvPicPr preferRelativeResize="0"/>
          <p:nvPr/>
        </p:nvPicPr>
        <p:blipFill rotWithShape="1">
          <a:blip r:embed="rId3">
            <a:alphaModFix/>
          </a:blip>
          <a:srcRect b="0" l="0" r="0" t="0"/>
          <a:stretch/>
        </p:blipFill>
        <p:spPr>
          <a:xfrm>
            <a:off x="0" y="0"/>
            <a:ext cx="13717714" cy="13716000"/>
          </a:xfrm>
          <a:prstGeom prst="rect">
            <a:avLst/>
          </a:prstGeom>
          <a:noFill/>
          <a:ln>
            <a:noFill/>
          </a:ln>
        </p:spPr>
      </p:pic>
      <p:pic>
        <p:nvPicPr>
          <p:cNvPr descr=" " id="51" name="Google Shape;51;g2ca375067a0_0_32"/>
          <p:cNvPicPr preferRelativeResize="0"/>
          <p:nvPr/>
        </p:nvPicPr>
        <p:blipFill rotWithShape="1">
          <a:blip r:embed="rId4">
            <a:alphaModFix/>
          </a:blip>
          <a:srcRect b="0" l="0" r="0" t="0"/>
          <a:stretch/>
        </p:blipFill>
        <p:spPr>
          <a:xfrm>
            <a:off x="13641505" y="0"/>
            <a:ext cx="10745543" cy="13716000"/>
          </a:xfrm>
          <a:prstGeom prst="rect">
            <a:avLst/>
          </a:prstGeom>
          <a:noFill/>
          <a:ln>
            <a:noFill/>
          </a:ln>
        </p:spPr>
      </p:pic>
      <p:pic>
        <p:nvPicPr>
          <p:cNvPr descr=" " id="52" name="Google Shape;52;g2ca375067a0_0_32"/>
          <p:cNvPicPr preferRelativeResize="0"/>
          <p:nvPr/>
        </p:nvPicPr>
        <p:blipFill rotWithShape="1">
          <a:blip r:embed="rId5">
            <a:alphaModFix/>
          </a:blip>
          <a:srcRect b="0" l="0" r="0" t="0"/>
          <a:stretch/>
        </p:blipFill>
        <p:spPr>
          <a:xfrm>
            <a:off x="812900" y="660400"/>
            <a:ext cx="1205778" cy="2476528"/>
          </a:xfrm>
          <a:prstGeom prst="rect">
            <a:avLst/>
          </a:prstGeom>
          <a:noFill/>
          <a:ln>
            <a:noFill/>
          </a:ln>
        </p:spPr>
      </p:pic>
      <p:pic>
        <p:nvPicPr>
          <p:cNvPr descr=" " id="53" name="Google Shape;53;g2ca375067a0_0_32"/>
          <p:cNvPicPr preferRelativeResize="0"/>
          <p:nvPr/>
        </p:nvPicPr>
        <p:blipFill rotWithShape="1">
          <a:blip r:embed="rId6">
            <a:alphaModFix/>
          </a:blip>
          <a:srcRect b="0" l="0" r="0" t="0"/>
          <a:stretch/>
        </p:blipFill>
        <p:spPr>
          <a:xfrm>
            <a:off x="20950509" y="11453025"/>
            <a:ext cx="2297818" cy="1551583"/>
          </a:xfrm>
          <a:prstGeom prst="rect">
            <a:avLst/>
          </a:prstGeom>
          <a:noFill/>
          <a:ln>
            <a:noFill/>
          </a:ln>
        </p:spPr>
      </p:pic>
      <p:pic>
        <p:nvPicPr>
          <p:cNvPr descr=" " id="54" name="Google Shape;54;g2ca375067a0_0_32"/>
          <p:cNvPicPr preferRelativeResize="0"/>
          <p:nvPr/>
        </p:nvPicPr>
        <p:blipFill rotWithShape="1">
          <a:blip r:embed="rId7">
            <a:alphaModFix/>
          </a:blip>
          <a:srcRect b="0" l="0" r="0" t="0"/>
          <a:stretch/>
        </p:blipFill>
        <p:spPr>
          <a:xfrm>
            <a:off x="3244930" y="967147"/>
            <a:ext cx="1145469" cy="1178334"/>
          </a:xfrm>
          <a:prstGeom prst="rect">
            <a:avLst/>
          </a:prstGeom>
          <a:noFill/>
          <a:ln>
            <a:noFill/>
          </a:ln>
        </p:spPr>
      </p:pic>
      <p:pic>
        <p:nvPicPr>
          <p:cNvPr descr=" " id="55" name="Google Shape;55;g2ca375067a0_0_32"/>
          <p:cNvPicPr preferRelativeResize="0"/>
          <p:nvPr/>
        </p:nvPicPr>
        <p:blipFill rotWithShape="1">
          <a:blip r:embed="rId8">
            <a:alphaModFix/>
          </a:blip>
          <a:srcRect b="0" l="0" r="0" t="0"/>
          <a:stretch/>
        </p:blipFill>
        <p:spPr>
          <a:xfrm>
            <a:off x="0" y="8844642"/>
            <a:ext cx="5834795" cy="4871358"/>
          </a:xfrm>
          <a:prstGeom prst="rect">
            <a:avLst/>
          </a:prstGeom>
          <a:noFill/>
          <a:ln>
            <a:noFill/>
          </a:ln>
        </p:spPr>
      </p:pic>
      <p:pic>
        <p:nvPicPr>
          <p:cNvPr descr=" " id="56" name="Google Shape;56;g2ca375067a0_0_32"/>
          <p:cNvPicPr preferRelativeResize="0"/>
          <p:nvPr/>
        </p:nvPicPr>
        <p:blipFill rotWithShape="1">
          <a:blip r:embed="rId9">
            <a:alphaModFix/>
          </a:blip>
          <a:srcRect b="0" l="0" r="0" t="0"/>
          <a:stretch/>
        </p:blipFill>
        <p:spPr>
          <a:xfrm>
            <a:off x="19839880" y="0"/>
            <a:ext cx="4547168" cy="4880930"/>
          </a:xfrm>
          <a:prstGeom prst="rect">
            <a:avLst/>
          </a:prstGeom>
          <a:noFill/>
          <a:ln>
            <a:noFill/>
          </a:ln>
        </p:spPr>
      </p:pic>
      <p:pic>
        <p:nvPicPr>
          <p:cNvPr descr=" " id="57" name="Google Shape;57;g2ca375067a0_0_32"/>
          <p:cNvPicPr preferRelativeResize="0"/>
          <p:nvPr/>
        </p:nvPicPr>
        <p:blipFill rotWithShape="1">
          <a:blip r:embed="rId10">
            <a:alphaModFix/>
          </a:blip>
          <a:srcRect b="0" l="0" r="0" t="0"/>
          <a:stretch/>
        </p:blipFill>
        <p:spPr>
          <a:xfrm>
            <a:off x="21186248" y="12674600"/>
            <a:ext cx="3200800" cy="1016000"/>
          </a:xfrm>
          <a:prstGeom prst="rect">
            <a:avLst/>
          </a:prstGeom>
          <a:noFill/>
          <a:ln>
            <a:noFill/>
          </a:ln>
        </p:spPr>
      </p:pic>
      <p:sp>
        <p:nvSpPr>
          <p:cNvPr id="58" name="Google Shape;58;g2ca375067a0_0_32"/>
          <p:cNvSpPr/>
          <p:nvPr/>
        </p:nvSpPr>
        <p:spPr>
          <a:xfrm>
            <a:off x="556317" y="4699355"/>
            <a:ext cx="9331500" cy="4783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14D2C"/>
              </a:buClr>
              <a:buSzPts val="12800"/>
              <a:buFont typeface="Lemon"/>
              <a:buNone/>
            </a:pPr>
            <a:r>
              <a:rPr b="0" i="0" lang="en-US" sz="12800" u="none" cap="none" strike="noStrike">
                <a:solidFill>
                  <a:srgbClr val="314D2C"/>
                </a:solidFill>
                <a:latin typeface="Lemon"/>
                <a:ea typeface="Lemon"/>
                <a:cs typeface="Lemon"/>
                <a:sym typeface="Lemon"/>
              </a:rPr>
              <a:t>Table of Contents</a:t>
            </a:r>
            <a:endParaRPr b="0" i="0" sz="12800" u="none" cap="none" strike="noStrike">
              <a:solidFill>
                <a:schemeClr val="dk1"/>
              </a:solidFill>
              <a:latin typeface="Calibri"/>
              <a:ea typeface="Calibri"/>
              <a:cs typeface="Calibri"/>
              <a:sym typeface="Calibri"/>
            </a:endParaRPr>
          </a:p>
        </p:txBody>
      </p:sp>
      <p:sp>
        <p:nvSpPr>
          <p:cNvPr id="59" name="Google Shape;59;g2ca375067a0_0_32"/>
          <p:cNvSpPr/>
          <p:nvPr/>
        </p:nvSpPr>
        <p:spPr>
          <a:xfrm>
            <a:off x="10199375" y="16383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 name="Google Shape;60;g2ca375067a0_0_32"/>
          <p:cNvPicPr preferRelativeResize="0"/>
          <p:nvPr/>
        </p:nvPicPr>
        <p:blipFill rotWithShape="1">
          <a:blip r:embed="rId11">
            <a:alphaModFix/>
          </a:blip>
          <a:srcRect b="0" l="0" r="0" t="0"/>
          <a:stretch/>
        </p:blipFill>
        <p:spPr>
          <a:xfrm>
            <a:off x="10199375" y="1638300"/>
            <a:ext cx="1625803" cy="1625600"/>
          </a:xfrm>
          <a:prstGeom prst="rect">
            <a:avLst/>
          </a:prstGeom>
          <a:noFill/>
          <a:ln>
            <a:noFill/>
          </a:ln>
        </p:spPr>
      </p:pic>
      <p:sp>
        <p:nvSpPr>
          <p:cNvPr id="61" name="Google Shape;61;g2ca375067a0_0_32"/>
          <p:cNvSpPr/>
          <p:nvPr/>
        </p:nvSpPr>
        <p:spPr>
          <a:xfrm>
            <a:off x="10199375" y="16383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ca375067a0_0_32"/>
          <p:cNvSpPr/>
          <p:nvPr/>
        </p:nvSpPr>
        <p:spPr>
          <a:xfrm>
            <a:off x="10504213" y="1949450"/>
            <a:ext cx="1016100" cy="1003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Lemon"/>
              <a:buNone/>
            </a:pPr>
            <a:r>
              <a:rPr b="0" i="0" lang="en-US" sz="4800" u="none" cap="none" strike="noStrike">
                <a:solidFill>
                  <a:srgbClr val="000000"/>
                </a:solidFill>
                <a:latin typeface="Lemon"/>
                <a:ea typeface="Lemon"/>
                <a:cs typeface="Lemon"/>
                <a:sym typeface="Lemon"/>
              </a:rPr>
              <a:t>01</a:t>
            </a:r>
            <a:endParaRPr b="0" i="0" sz="4800" u="none" cap="none" strike="noStrike">
              <a:solidFill>
                <a:schemeClr val="dk1"/>
              </a:solidFill>
              <a:latin typeface="Calibri"/>
              <a:ea typeface="Calibri"/>
              <a:cs typeface="Calibri"/>
              <a:sym typeface="Calibri"/>
            </a:endParaRPr>
          </a:p>
        </p:txBody>
      </p:sp>
      <p:sp>
        <p:nvSpPr>
          <p:cNvPr id="63" name="Google Shape;63;g2ca375067a0_0_32"/>
          <p:cNvSpPr/>
          <p:nvPr/>
        </p:nvSpPr>
        <p:spPr>
          <a:xfrm>
            <a:off x="12028403" y="1695450"/>
            <a:ext cx="59316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ca375067a0_0_32"/>
          <p:cNvSpPr/>
          <p:nvPr/>
        </p:nvSpPr>
        <p:spPr>
          <a:xfrm>
            <a:off x="12028403" y="1695450"/>
            <a:ext cx="61350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emon"/>
              <a:buNone/>
            </a:pPr>
            <a:r>
              <a:rPr b="0" i="0" lang="en-US" sz="4800" u="none" cap="none" strike="noStrike">
                <a:solidFill>
                  <a:srgbClr val="0E0E0E"/>
                </a:solidFill>
                <a:latin typeface="Lemon"/>
                <a:ea typeface="Lemon"/>
                <a:cs typeface="Lemon"/>
                <a:sym typeface="Lemon"/>
              </a:rPr>
              <a:t>Introduction</a:t>
            </a:r>
            <a:endParaRPr b="0" i="0" sz="4800" u="none" cap="none" strike="noStrike">
              <a:solidFill>
                <a:schemeClr val="dk1"/>
              </a:solidFill>
              <a:latin typeface="Calibri"/>
              <a:ea typeface="Calibri"/>
              <a:cs typeface="Calibri"/>
              <a:sym typeface="Calibri"/>
            </a:endParaRPr>
          </a:p>
        </p:txBody>
      </p:sp>
      <p:sp>
        <p:nvSpPr>
          <p:cNvPr id="65" name="Google Shape;65;g2ca375067a0_0_32"/>
          <p:cNvSpPr/>
          <p:nvPr/>
        </p:nvSpPr>
        <p:spPr>
          <a:xfrm>
            <a:off x="12028403" y="259715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66" name="Google Shape;66;g2ca375067a0_0_32"/>
          <p:cNvSpPr/>
          <p:nvPr/>
        </p:nvSpPr>
        <p:spPr>
          <a:xfrm>
            <a:off x="12028403" y="43561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 name="Google Shape;67;g2ca375067a0_0_32"/>
          <p:cNvPicPr preferRelativeResize="0"/>
          <p:nvPr/>
        </p:nvPicPr>
        <p:blipFill rotWithShape="1">
          <a:blip r:embed="rId11">
            <a:alphaModFix/>
          </a:blip>
          <a:srcRect b="0" l="0" r="0" t="0"/>
          <a:stretch/>
        </p:blipFill>
        <p:spPr>
          <a:xfrm>
            <a:off x="12028403" y="4356100"/>
            <a:ext cx="1625803" cy="1625600"/>
          </a:xfrm>
          <a:prstGeom prst="rect">
            <a:avLst/>
          </a:prstGeom>
          <a:noFill/>
          <a:ln>
            <a:noFill/>
          </a:ln>
        </p:spPr>
      </p:pic>
      <p:sp>
        <p:nvSpPr>
          <p:cNvPr id="68" name="Google Shape;68;g2ca375067a0_0_32"/>
          <p:cNvSpPr/>
          <p:nvPr/>
        </p:nvSpPr>
        <p:spPr>
          <a:xfrm>
            <a:off x="12028403" y="43561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ca375067a0_0_32"/>
          <p:cNvSpPr/>
          <p:nvPr/>
        </p:nvSpPr>
        <p:spPr>
          <a:xfrm>
            <a:off x="12288786" y="4667250"/>
            <a:ext cx="1104900" cy="1003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Lemon"/>
              <a:buNone/>
            </a:pPr>
            <a:r>
              <a:rPr b="0" i="0" lang="en-US" sz="4800" u="none" cap="none" strike="noStrike">
                <a:solidFill>
                  <a:srgbClr val="000000"/>
                </a:solidFill>
                <a:latin typeface="Lemon"/>
                <a:ea typeface="Lemon"/>
                <a:cs typeface="Lemon"/>
                <a:sym typeface="Lemon"/>
              </a:rPr>
              <a:t>02</a:t>
            </a:r>
            <a:endParaRPr b="0" i="0" sz="4800" u="none" cap="none" strike="noStrike">
              <a:solidFill>
                <a:schemeClr val="dk1"/>
              </a:solidFill>
              <a:latin typeface="Calibri"/>
              <a:ea typeface="Calibri"/>
              <a:cs typeface="Calibri"/>
              <a:sym typeface="Calibri"/>
            </a:endParaRPr>
          </a:p>
        </p:txBody>
      </p:sp>
      <p:sp>
        <p:nvSpPr>
          <p:cNvPr id="70" name="Google Shape;70;g2ca375067a0_0_32"/>
          <p:cNvSpPr/>
          <p:nvPr/>
        </p:nvSpPr>
        <p:spPr>
          <a:xfrm>
            <a:off x="13857432" y="4413250"/>
            <a:ext cx="59316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ca375067a0_0_32"/>
          <p:cNvSpPr/>
          <p:nvPr/>
        </p:nvSpPr>
        <p:spPr>
          <a:xfrm>
            <a:off x="13857432" y="4413250"/>
            <a:ext cx="61350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emon"/>
              <a:buNone/>
            </a:pPr>
            <a:r>
              <a:rPr b="0" i="0" lang="en-US" sz="4800" u="none" cap="none" strike="noStrike">
                <a:solidFill>
                  <a:srgbClr val="0E0E0E"/>
                </a:solidFill>
                <a:latin typeface="Lemon"/>
                <a:ea typeface="Lemon"/>
                <a:cs typeface="Lemon"/>
                <a:sym typeface="Lemon"/>
              </a:rPr>
              <a:t>Encounters</a:t>
            </a:r>
            <a:endParaRPr b="0" i="0" sz="4800" u="none" cap="none" strike="noStrike">
              <a:solidFill>
                <a:schemeClr val="dk1"/>
              </a:solidFill>
              <a:latin typeface="Calibri"/>
              <a:ea typeface="Calibri"/>
              <a:cs typeface="Calibri"/>
              <a:sym typeface="Calibri"/>
            </a:endParaRPr>
          </a:p>
        </p:txBody>
      </p:sp>
      <p:sp>
        <p:nvSpPr>
          <p:cNvPr id="72" name="Google Shape;72;g2ca375067a0_0_32"/>
          <p:cNvSpPr/>
          <p:nvPr/>
        </p:nvSpPr>
        <p:spPr>
          <a:xfrm>
            <a:off x="13857432" y="531495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73" name="Google Shape;73;g2ca375067a0_0_32"/>
          <p:cNvSpPr/>
          <p:nvPr/>
        </p:nvSpPr>
        <p:spPr>
          <a:xfrm>
            <a:off x="13857432" y="70739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4" name="Google Shape;74;g2ca375067a0_0_32"/>
          <p:cNvPicPr preferRelativeResize="0"/>
          <p:nvPr/>
        </p:nvPicPr>
        <p:blipFill rotWithShape="1">
          <a:blip r:embed="rId11">
            <a:alphaModFix/>
          </a:blip>
          <a:srcRect b="0" l="0" r="0" t="0"/>
          <a:stretch/>
        </p:blipFill>
        <p:spPr>
          <a:xfrm>
            <a:off x="13857432" y="7073900"/>
            <a:ext cx="1625803" cy="1625600"/>
          </a:xfrm>
          <a:prstGeom prst="rect">
            <a:avLst/>
          </a:prstGeom>
          <a:noFill/>
          <a:ln>
            <a:noFill/>
          </a:ln>
        </p:spPr>
      </p:pic>
      <p:sp>
        <p:nvSpPr>
          <p:cNvPr id="75" name="Google Shape;75;g2ca375067a0_0_32"/>
          <p:cNvSpPr/>
          <p:nvPr/>
        </p:nvSpPr>
        <p:spPr>
          <a:xfrm>
            <a:off x="13857432" y="70739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ca375067a0_0_32"/>
          <p:cNvSpPr/>
          <p:nvPr/>
        </p:nvSpPr>
        <p:spPr>
          <a:xfrm>
            <a:off x="14136867" y="7385050"/>
            <a:ext cx="1066800" cy="1003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Lemon"/>
              <a:buNone/>
            </a:pPr>
            <a:r>
              <a:rPr b="0" i="0" lang="en-US" sz="4800" u="none" cap="none" strike="noStrike">
                <a:solidFill>
                  <a:srgbClr val="000000"/>
                </a:solidFill>
                <a:latin typeface="Lemon"/>
                <a:ea typeface="Lemon"/>
                <a:cs typeface="Lemon"/>
                <a:sym typeface="Lemon"/>
              </a:rPr>
              <a:t>03</a:t>
            </a:r>
            <a:endParaRPr b="0" i="0" sz="4800" u="none" cap="none" strike="noStrike">
              <a:solidFill>
                <a:schemeClr val="dk1"/>
              </a:solidFill>
              <a:latin typeface="Calibri"/>
              <a:ea typeface="Calibri"/>
              <a:cs typeface="Calibri"/>
              <a:sym typeface="Calibri"/>
            </a:endParaRPr>
          </a:p>
        </p:txBody>
      </p:sp>
      <p:sp>
        <p:nvSpPr>
          <p:cNvPr id="77" name="Google Shape;77;g2ca375067a0_0_32"/>
          <p:cNvSpPr/>
          <p:nvPr/>
        </p:nvSpPr>
        <p:spPr>
          <a:xfrm>
            <a:off x="15686461" y="7131050"/>
            <a:ext cx="59316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2ca375067a0_0_32"/>
          <p:cNvSpPr/>
          <p:nvPr/>
        </p:nvSpPr>
        <p:spPr>
          <a:xfrm>
            <a:off x="15686461" y="7131050"/>
            <a:ext cx="61350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emon"/>
              <a:buNone/>
            </a:pPr>
            <a:r>
              <a:rPr b="0" i="0" lang="en-US" sz="4800" u="none" cap="none" strike="noStrike">
                <a:solidFill>
                  <a:srgbClr val="0E0E0E"/>
                </a:solidFill>
                <a:latin typeface="Lemon"/>
                <a:ea typeface="Lemon"/>
                <a:cs typeface="Lemon"/>
                <a:sym typeface="Lemon"/>
              </a:rPr>
              <a:t>Wonders</a:t>
            </a:r>
            <a:endParaRPr b="0" i="0" sz="4800" u="none" cap="none" strike="noStrike">
              <a:solidFill>
                <a:schemeClr val="dk1"/>
              </a:solidFill>
              <a:latin typeface="Calibri"/>
              <a:ea typeface="Calibri"/>
              <a:cs typeface="Calibri"/>
              <a:sym typeface="Calibri"/>
            </a:endParaRPr>
          </a:p>
        </p:txBody>
      </p:sp>
      <p:sp>
        <p:nvSpPr>
          <p:cNvPr id="79" name="Google Shape;79;g2ca375067a0_0_32"/>
          <p:cNvSpPr/>
          <p:nvPr/>
        </p:nvSpPr>
        <p:spPr>
          <a:xfrm>
            <a:off x="15686461" y="803275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80" name="Google Shape;80;g2ca375067a0_0_32"/>
          <p:cNvSpPr/>
          <p:nvPr/>
        </p:nvSpPr>
        <p:spPr>
          <a:xfrm>
            <a:off x="15686461" y="9791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1" name="Google Shape;81;g2ca375067a0_0_32"/>
          <p:cNvPicPr preferRelativeResize="0"/>
          <p:nvPr/>
        </p:nvPicPr>
        <p:blipFill rotWithShape="1">
          <a:blip r:embed="rId11">
            <a:alphaModFix/>
          </a:blip>
          <a:srcRect b="0" l="0" r="0" t="0"/>
          <a:stretch/>
        </p:blipFill>
        <p:spPr>
          <a:xfrm>
            <a:off x="15686461" y="9791700"/>
            <a:ext cx="1625803" cy="1625600"/>
          </a:xfrm>
          <a:prstGeom prst="rect">
            <a:avLst/>
          </a:prstGeom>
          <a:noFill/>
          <a:ln>
            <a:noFill/>
          </a:ln>
        </p:spPr>
      </p:pic>
      <p:sp>
        <p:nvSpPr>
          <p:cNvPr id="82" name="Google Shape;82;g2ca375067a0_0_32"/>
          <p:cNvSpPr/>
          <p:nvPr/>
        </p:nvSpPr>
        <p:spPr>
          <a:xfrm>
            <a:off x="15686461" y="97917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g2ca375067a0_0_32"/>
          <p:cNvSpPr/>
          <p:nvPr/>
        </p:nvSpPr>
        <p:spPr>
          <a:xfrm>
            <a:off x="15946843" y="10102850"/>
            <a:ext cx="1104900" cy="1003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Lemon"/>
              <a:buNone/>
            </a:pPr>
            <a:r>
              <a:rPr b="0" i="0" lang="en-US" sz="4800" u="none" cap="none" strike="noStrike">
                <a:solidFill>
                  <a:srgbClr val="000000"/>
                </a:solidFill>
                <a:latin typeface="Lemon"/>
                <a:ea typeface="Lemon"/>
                <a:cs typeface="Lemon"/>
                <a:sym typeface="Lemon"/>
              </a:rPr>
              <a:t>04</a:t>
            </a:r>
            <a:endParaRPr b="0" i="0" sz="4800" u="none" cap="none" strike="noStrike">
              <a:solidFill>
                <a:schemeClr val="dk1"/>
              </a:solidFill>
              <a:latin typeface="Calibri"/>
              <a:ea typeface="Calibri"/>
              <a:cs typeface="Calibri"/>
              <a:sym typeface="Calibri"/>
            </a:endParaRPr>
          </a:p>
        </p:txBody>
      </p:sp>
      <p:sp>
        <p:nvSpPr>
          <p:cNvPr id="84" name="Google Shape;84;g2ca375067a0_0_32"/>
          <p:cNvSpPr/>
          <p:nvPr/>
        </p:nvSpPr>
        <p:spPr>
          <a:xfrm>
            <a:off x="17515489" y="9848850"/>
            <a:ext cx="59316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g2ca375067a0_0_32"/>
          <p:cNvSpPr/>
          <p:nvPr/>
        </p:nvSpPr>
        <p:spPr>
          <a:xfrm>
            <a:off x="17515489" y="9848850"/>
            <a:ext cx="61350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emon"/>
              <a:buNone/>
            </a:pPr>
            <a:r>
              <a:rPr b="0" i="0" lang="en-US" sz="4800" u="none" cap="none" strike="noStrike">
                <a:solidFill>
                  <a:srgbClr val="0E0E0E"/>
                </a:solidFill>
                <a:latin typeface="Lemon"/>
                <a:ea typeface="Lemon"/>
                <a:cs typeface="Lemon"/>
                <a:sym typeface="Lemon"/>
              </a:rPr>
              <a:t>Magic</a:t>
            </a:r>
            <a:endParaRPr b="0" i="0" sz="4800" u="none" cap="none" strike="noStrike">
              <a:solidFill>
                <a:schemeClr val="dk1"/>
              </a:solidFill>
              <a:latin typeface="Calibri"/>
              <a:ea typeface="Calibri"/>
              <a:cs typeface="Calibri"/>
              <a:sym typeface="Calibri"/>
            </a:endParaRPr>
          </a:p>
        </p:txBody>
      </p:sp>
      <p:sp>
        <p:nvSpPr>
          <p:cNvPr id="86" name="Google Shape;86;g2ca375067a0_0_32"/>
          <p:cNvSpPr/>
          <p:nvPr/>
        </p:nvSpPr>
        <p:spPr>
          <a:xfrm>
            <a:off x="17515489" y="1075055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87" name="Google Shape;87;g2ca375067a0_0_32"/>
          <p:cNvSpPr/>
          <p:nvPr/>
        </p:nvSpPr>
        <p:spPr>
          <a:xfrm>
            <a:off x="10262883" y="3810000"/>
            <a:ext cx="93231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8" name="Google Shape;88;g2ca375067a0_0_32"/>
          <p:cNvPicPr preferRelativeResize="0"/>
          <p:nvPr/>
        </p:nvPicPr>
        <p:blipFill rotWithShape="1">
          <a:blip r:embed="rId12">
            <a:alphaModFix/>
          </a:blip>
          <a:srcRect b="0" l="0" r="0" t="0"/>
          <a:stretch/>
        </p:blipFill>
        <p:spPr>
          <a:xfrm>
            <a:off x="10262883" y="3771900"/>
            <a:ext cx="9322965" cy="38100"/>
          </a:xfrm>
          <a:prstGeom prst="rect">
            <a:avLst/>
          </a:prstGeom>
          <a:noFill/>
          <a:ln>
            <a:noFill/>
          </a:ln>
        </p:spPr>
      </p:pic>
      <p:sp>
        <p:nvSpPr>
          <p:cNvPr id="89" name="Google Shape;89;g2ca375067a0_0_32"/>
          <p:cNvSpPr/>
          <p:nvPr/>
        </p:nvSpPr>
        <p:spPr>
          <a:xfrm>
            <a:off x="12193524" y="6527800"/>
            <a:ext cx="93231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0" name="Google Shape;90;g2ca375067a0_0_32"/>
          <p:cNvPicPr preferRelativeResize="0"/>
          <p:nvPr/>
        </p:nvPicPr>
        <p:blipFill rotWithShape="1">
          <a:blip r:embed="rId12">
            <a:alphaModFix/>
          </a:blip>
          <a:srcRect b="0" l="0" r="0" t="0"/>
          <a:stretch/>
        </p:blipFill>
        <p:spPr>
          <a:xfrm>
            <a:off x="12193524" y="6489700"/>
            <a:ext cx="9322965" cy="38100"/>
          </a:xfrm>
          <a:prstGeom prst="rect">
            <a:avLst/>
          </a:prstGeom>
          <a:noFill/>
          <a:ln>
            <a:noFill/>
          </a:ln>
        </p:spPr>
      </p:pic>
      <p:sp>
        <p:nvSpPr>
          <p:cNvPr id="91" name="Google Shape;91;g2ca375067a0_0_32"/>
          <p:cNvSpPr/>
          <p:nvPr/>
        </p:nvSpPr>
        <p:spPr>
          <a:xfrm>
            <a:off x="13857432" y="9245600"/>
            <a:ext cx="93231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2" name="Google Shape;92;g2ca375067a0_0_32"/>
          <p:cNvPicPr preferRelativeResize="0"/>
          <p:nvPr/>
        </p:nvPicPr>
        <p:blipFill rotWithShape="1">
          <a:blip r:embed="rId12">
            <a:alphaModFix/>
          </a:blip>
          <a:srcRect b="0" l="0" r="0" t="0"/>
          <a:stretch/>
        </p:blipFill>
        <p:spPr>
          <a:xfrm>
            <a:off x="13857432" y="9207500"/>
            <a:ext cx="9322965" cy="38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6E3"/>
        </a:solidFill>
      </p:bgPr>
    </p:bg>
    <p:spTree>
      <p:nvGrpSpPr>
        <p:cNvPr id="97" name="Shape 97"/>
        <p:cNvGrpSpPr/>
        <p:nvPr/>
      </p:nvGrpSpPr>
      <p:grpSpPr>
        <a:xfrm>
          <a:off x="0" y="0"/>
          <a:ext cx="0" cy="0"/>
          <a:chOff x="0" y="0"/>
          <a:chExt cx="0" cy="0"/>
        </a:xfrm>
      </p:grpSpPr>
      <p:pic>
        <p:nvPicPr>
          <p:cNvPr descr=" " id="98" name="Google Shape;98;g2ca375067a0_0_79"/>
          <p:cNvPicPr preferRelativeResize="0"/>
          <p:nvPr/>
        </p:nvPicPr>
        <p:blipFill rotWithShape="1">
          <a:blip r:embed="rId3">
            <a:alphaModFix/>
          </a:blip>
          <a:srcRect b="0" l="0" r="0" t="0"/>
          <a:stretch/>
        </p:blipFill>
        <p:spPr>
          <a:xfrm>
            <a:off x="0" y="0"/>
            <a:ext cx="13717714" cy="13716000"/>
          </a:xfrm>
          <a:prstGeom prst="rect">
            <a:avLst/>
          </a:prstGeom>
          <a:noFill/>
          <a:ln>
            <a:noFill/>
          </a:ln>
        </p:spPr>
      </p:pic>
      <p:pic>
        <p:nvPicPr>
          <p:cNvPr descr=" " id="99" name="Google Shape;99;g2ca375067a0_0_79"/>
          <p:cNvPicPr preferRelativeResize="0"/>
          <p:nvPr/>
        </p:nvPicPr>
        <p:blipFill rotWithShape="1">
          <a:blip r:embed="rId4">
            <a:alphaModFix/>
          </a:blip>
          <a:srcRect b="0" l="0" r="0" t="0"/>
          <a:stretch/>
        </p:blipFill>
        <p:spPr>
          <a:xfrm>
            <a:off x="13641505" y="0"/>
            <a:ext cx="10745543" cy="13716000"/>
          </a:xfrm>
          <a:prstGeom prst="rect">
            <a:avLst/>
          </a:prstGeom>
          <a:noFill/>
          <a:ln>
            <a:noFill/>
          </a:ln>
        </p:spPr>
      </p:pic>
      <p:pic>
        <p:nvPicPr>
          <p:cNvPr descr=" " id="100" name="Google Shape;100;g2ca375067a0_0_79"/>
          <p:cNvPicPr preferRelativeResize="0"/>
          <p:nvPr/>
        </p:nvPicPr>
        <p:blipFill rotWithShape="1">
          <a:blip r:embed="rId5">
            <a:alphaModFix/>
          </a:blip>
          <a:srcRect b="0" l="0" r="0" t="0"/>
          <a:stretch/>
        </p:blipFill>
        <p:spPr>
          <a:xfrm>
            <a:off x="514653" y="11357942"/>
            <a:ext cx="2236856" cy="1650299"/>
          </a:xfrm>
          <a:prstGeom prst="rect">
            <a:avLst/>
          </a:prstGeom>
          <a:noFill/>
          <a:ln>
            <a:noFill/>
          </a:ln>
        </p:spPr>
      </p:pic>
      <p:pic>
        <p:nvPicPr>
          <p:cNvPr descr=" " id="101" name="Google Shape;101;g2ca375067a0_0_79"/>
          <p:cNvPicPr preferRelativeResize="0"/>
          <p:nvPr/>
        </p:nvPicPr>
        <p:blipFill rotWithShape="1">
          <a:blip r:embed="rId6">
            <a:alphaModFix/>
          </a:blip>
          <a:srcRect b="0" l="0" r="0" t="0"/>
          <a:stretch/>
        </p:blipFill>
        <p:spPr>
          <a:xfrm>
            <a:off x="22913698" y="603151"/>
            <a:ext cx="666585" cy="1382970"/>
          </a:xfrm>
          <a:prstGeom prst="rect">
            <a:avLst/>
          </a:prstGeom>
          <a:noFill/>
          <a:ln>
            <a:noFill/>
          </a:ln>
        </p:spPr>
      </p:pic>
      <p:pic>
        <p:nvPicPr>
          <p:cNvPr descr=" " id="102" name="Google Shape;102;g2ca375067a0_0_79"/>
          <p:cNvPicPr preferRelativeResize="0"/>
          <p:nvPr/>
        </p:nvPicPr>
        <p:blipFill rotWithShape="1">
          <a:blip r:embed="rId7">
            <a:alphaModFix/>
          </a:blip>
          <a:srcRect b="0" l="0" r="0" t="0"/>
          <a:stretch/>
        </p:blipFill>
        <p:spPr>
          <a:xfrm>
            <a:off x="22119142" y="471940"/>
            <a:ext cx="518495" cy="1075720"/>
          </a:xfrm>
          <a:prstGeom prst="rect">
            <a:avLst/>
          </a:prstGeom>
          <a:noFill/>
          <a:ln>
            <a:noFill/>
          </a:ln>
        </p:spPr>
      </p:pic>
      <p:pic>
        <p:nvPicPr>
          <p:cNvPr descr=" " id="103" name="Google Shape;103;g2ca375067a0_0_79"/>
          <p:cNvPicPr preferRelativeResize="0"/>
          <p:nvPr/>
        </p:nvPicPr>
        <p:blipFill rotWithShape="1">
          <a:blip r:embed="rId8">
            <a:alphaModFix/>
          </a:blip>
          <a:srcRect b="0" l="0" r="0" t="0"/>
          <a:stretch/>
        </p:blipFill>
        <p:spPr>
          <a:xfrm>
            <a:off x="18956983" y="8870042"/>
            <a:ext cx="5430065" cy="4845958"/>
          </a:xfrm>
          <a:prstGeom prst="rect">
            <a:avLst/>
          </a:prstGeom>
          <a:noFill/>
          <a:ln>
            <a:noFill/>
          </a:ln>
        </p:spPr>
      </p:pic>
      <p:pic>
        <p:nvPicPr>
          <p:cNvPr descr=" " id="104" name="Google Shape;104;g2ca375067a0_0_79"/>
          <p:cNvPicPr preferRelativeResize="0"/>
          <p:nvPr/>
        </p:nvPicPr>
        <p:blipFill rotWithShape="1">
          <a:blip r:embed="rId9">
            <a:alphaModFix/>
          </a:blip>
          <a:srcRect b="0" l="0" r="0" t="0"/>
          <a:stretch/>
        </p:blipFill>
        <p:spPr>
          <a:xfrm>
            <a:off x="177822" y="63500"/>
            <a:ext cx="3708864" cy="4013200"/>
          </a:xfrm>
          <a:prstGeom prst="rect">
            <a:avLst/>
          </a:prstGeom>
          <a:noFill/>
          <a:ln>
            <a:noFill/>
          </a:ln>
        </p:spPr>
      </p:pic>
      <p:sp>
        <p:nvSpPr>
          <p:cNvPr id="105" name="Google Shape;105;g2ca375067a0_0_7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6" name="Google Shape;106;g2ca375067a0_0_79"/>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107" name="Google Shape;107;g2ca375067a0_0_79"/>
          <p:cNvSpPr/>
          <p:nvPr/>
        </p:nvSpPr>
        <p:spPr>
          <a:xfrm>
            <a:off x="2959470" y="2603500"/>
            <a:ext cx="18679800" cy="165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14D2C"/>
              </a:buClr>
              <a:buSzPts val="8000"/>
              <a:buFont typeface="Lemon"/>
              <a:buNone/>
            </a:pPr>
            <a:r>
              <a:rPr b="0" i="0" lang="en-US" sz="8000" u="none" cap="none" strike="noStrike">
                <a:solidFill>
                  <a:srgbClr val="314D2C"/>
                </a:solidFill>
                <a:latin typeface="Lemon"/>
                <a:ea typeface="Lemon"/>
                <a:cs typeface="Lemon"/>
                <a:sym typeface="Lemon"/>
              </a:rPr>
              <a:t>The Realm of the Extraordinary</a:t>
            </a:r>
            <a:endParaRPr b="0" i="0" sz="8000" u="none" cap="none" strike="noStrike">
              <a:solidFill>
                <a:schemeClr val="dk1"/>
              </a:solidFill>
              <a:latin typeface="Calibri"/>
              <a:ea typeface="Calibri"/>
              <a:cs typeface="Calibri"/>
              <a:sym typeface="Calibri"/>
            </a:endParaRPr>
          </a:p>
        </p:txBody>
      </p:sp>
      <p:sp>
        <p:nvSpPr>
          <p:cNvPr id="108" name="Google Shape;108;g2ca375067a0_0_79"/>
          <p:cNvSpPr/>
          <p:nvPr/>
        </p:nvSpPr>
        <p:spPr>
          <a:xfrm>
            <a:off x="2959470"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09" name="Google Shape;109;g2ca375067a0_0_79"/>
          <p:cNvSpPr/>
          <p:nvPr/>
        </p:nvSpPr>
        <p:spPr>
          <a:xfrm>
            <a:off x="12701588"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6E3"/>
        </a:solidFill>
      </p:bgPr>
    </p:bg>
    <p:spTree>
      <p:nvGrpSpPr>
        <p:cNvPr id="114" name="Shape 114"/>
        <p:cNvGrpSpPr/>
        <p:nvPr/>
      </p:nvGrpSpPr>
      <p:grpSpPr>
        <a:xfrm>
          <a:off x="0" y="0"/>
          <a:ext cx="0" cy="0"/>
          <a:chOff x="0" y="0"/>
          <a:chExt cx="0" cy="0"/>
        </a:xfrm>
      </p:grpSpPr>
      <p:pic>
        <p:nvPicPr>
          <p:cNvPr descr=" " id="115" name="Google Shape;115;g2ca375067a0_0_95"/>
          <p:cNvPicPr preferRelativeResize="0"/>
          <p:nvPr/>
        </p:nvPicPr>
        <p:blipFill rotWithShape="1">
          <a:blip r:embed="rId3">
            <a:alphaModFix/>
          </a:blip>
          <a:srcRect b="0" l="0" r="0" t="0"/>
          <a:stretch/>
        </p:blipFill>
        <p:spPr>
          <a:xfrm>
            <a:off x="0" y="0"/>
            <a:ext cx="13717714" cy="13716000"/>
          </a:xfrm>
          <a:prstGeom prst="rect">
            <a:avLst/>
          </a:prstGeom>
          <a:noFill/>
          <a:ln>
            <a:noFill/>
          </a:ln>
        </p:spPr>
      </p:pic>
      <p:pic>
        <p:nvPicPr>
          <p:cNvPr descr=" " id="116" name="Google Shape;116;g2ca375067a0_0_95"/>
          <p:cNvPicPr preferRelativeResize="0"/>
          <p:nvPr/>
        </p:nvPicPr>
        <p:blipFill rotWithShape="1">
          <a:blip r:embed="rId4">
            <a:alphaModFix/>
          </a:blip>
          <a:srcRect b="0" l="0" r="0" t="0"/>
          <a:stretch/>
        </p:blipFill>
        <p:spPr>
          <a:xfrm>
            <a:off x="13641505" y="0"/>
            <a:ext cx="10745543" cy="13716000"/>
          </a:xfrm>
          <a:prstGeom prst="rect">
            <a:avLst/>
          </a:prstGeom>
          <a:noFill/>
          <a:ln>
            <a:noFill/>
          </a:ln>
        </p:spPr>
      </p:pic>
      <p:pic>
        <p:nvPicPr>
          <p:cNvPr descr=" " id="117" name="Google Shape;117;g2ca375067a0_0_95"/>
          <p:cNvPicPr preferRelativeResize="0"/>
          <p:nvPr/>
        </p:nvPicPr>
        <p:blipFill rotWithShape="1">
          <a:blip r:embed="rId5">
            <a:alphaModFix/>
          </a:blip>
          <a:srcRect b="0" l="0" r="0" t="0"/>
          <a:stretch/>
        </p:blipFill>
        <p:spPr>
          <a:xfrm>
            <a:off x="635079" y="10579100"/>
            <a:ext cx="1205776" cy="2476525"/>
          </a:xfrm>
          <a:prstGeom prst="rect">
            <a:avLst/>
          </a:prstGeom>
          <a:noFill/>
          <a:ln>
            <a:noFill/>
          </a:ln>
        </p:spPr>
      </p:pic>
      <p:pic>
        <p:nvPicPr>
          <p:cNvPr descr=" " id="118" name="Google Shape;118;g2ca375067a0_0_95"/>
          <p:cNvPicPr preferRelativeResize="0"/>
          <p:nvPr/>
        </p:nvPicPr>
        <p:blipFill rotWithShape="1">
          <a:blip r:embed="rId6">
            <a:alphaModFix/>
          </a:blip>
          <a:srcRect b="0" l="0" r="0" t="0"/>
          <a:stretch/>
        </p:blipFill>
        <p:spPr>
          <a:xfrm>
            <a:off x="22939979" y="1090067"/>
            <a:ext cx="876292" cy="1669566"/>
          </a:xfrm>
          <a:prstGeom prst="rect">
            <a:avLst/>
          </a:prstGeom>
          <a:noFill/>
          <a:ln>
            <a:noFill/>
          </a:ln>
        </p:spPr>
      </p:pic>
      <p:pic>
        <p:nvPicPr>
          <p:cNvPr descr=" " id="119" name="Google Shape;119;g2ca375067a0_0_95"/>
          <p:cNvPicPr preferRelativeResize="0"/>
          <p:nvPr/>
        </p:nvPicPr>
        <p:blipFill rotWithShape="1">
          <a:blip r:embed="rId7">
            <a:alphaModFix/>
          </a:blip>
          <a:srcRect b="0" l="0" r="0" t="0"/>
          <a:stretch/>
        </p:blipFill>
        <p:spPr>
          <a:xfrm>
            <a:off x="22112245" y="499442"/>
            <a:ext cx="1143608" cy="1099027"/>
          </a:xfrm>
          <a:prstGeom prst="rect">
            <a:avLst/>
          </a:prstGeom>
          <a:noFill/>
          <a:ln>
            <a:noFill/>
          </a:ln>
        </p:spPr>
      </p:pic>
      <p:pic>
        <p:nvPicPr>
          <p:cNvPr descr=" " id="120" name="Google Shape;120;g2ca375067a0_0_95"/>
          <p:cNvPicPr preferRelativeResize="0"/>
          <p:nvPr/>
        </p:nvPicPr>
        <p:blipFill rotWithShape="1">
          <a:blip r:embed="rId8">
            <a:alphaModFix/>
          </a:blip>
          <a:srcRect b="0" l="0" r="0" t="0"/>
          <a:stretch/>
        </p:blipFill>
        <p:spPr>
          <a:xfrm>
            <a:off x="0" y="0"/>
            <a:ext cx="6441832" cy="4559300"/>
          </a:xfrm>
          <a:prstGeom prst="rect">
            <a:avLst/>
          </a:prstGeom>
          <a:noFill/>
          <a:ln>
            <a:noFill/>
          </a:ln>
        </p:spPr>
      </p:pic>
      <p:pic>
        <p:nvPicPr>
          <p:cNvPr descr=" " id="121" name="Google Shape;121;g2ca375067a0_0_95"/>
          <p:cNvPicPr preferRelativeResize="0"/>
          <p:nvPr/>
        </p:nvPicPr>
        <p:blipFill rotWithShape="1">
          <a:blip r:embed="rId9">
            <a:alphaModFix/>
          </a:blip>
          <a:srcRect b="0" l="0" r="0" t="0"/>
          <a:stretch/>
        </p:blipFill>
        <p:spPr>
          <a:xfrm>
            <a:off x="19547743" y="8750306"/>
            <a:ext cx="4839305" cy="4965694"/>
          </a:xfrm>
          <a:prstGeom prst="rect">
            <a:avLst/>
          </a:prstGeom>
          <a:noFill/>
          <a:ln>
            <a:noFill/>
          </a:ln>
        </p:spPr>
      </p:pic>
      <p:sp>
        <p:nvSpPr>
          <p:cNvPr id="122" name="Google Shape;122;g2ca375067a0_0_9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3" name="Google Shape;123;g2ca375067a0_0_95"/>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pic>
        <p:nvPicPr>
          <p:cNvPr descr=" " id="124" name="Google Shape;124;g2ca375067a0_0_95"/>
          <p:cNvPicPr preferRelativeResize="0"/>
          <p:nvPr/>
        </p:nvPicPr>
        <p:blipFill rotWithShape="1">
          <a:blip r:embed="rId11">
            <a:alphaModFix/>
          </a:blip>
          <a:srcRect b="0" l="0" r="0" t="0"/>
          <a:stretch/>
        </p:blipFill>
        <p:spPr>
          <a:xfrm>
            <a:off x="13260457" y="1270000"/>
            <a:ext cx="9818327" cy="12446000"/>
          </a:xfrm>
          <a:prstGeom prst="rect">
            <a:avLst/>
          </a:prstGeom>
          <a:noFill/>
          <a:ln>
            <a:noFill/>
          </a:ln>
        </p:spPr>
      </p:pic>
      <p:sp>
        <p:nvSpPr>
          <p:cNvPr id="125" name="Google Shape;125;g2ca375067a0_0_95"/>
          <p:cNvSpPr/>
          <p:nvPr/>
        </p:nvSpPr>
        <p:spPr>
          <a:xfrm>
            <a:off x="2502213" y="2489200"/>
            <a:ext cx="7875000" cy="472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6" name="Google Shape;126;g2ca375067a0_0_95"/>
          <p:cNvPicPr preferRelativeResize="0"/>
          <p:nvPr/>
        </p:nvPicPr>
        <p:blipFill rotWithShape="1">
          <a:blip r:embed="rId12">
            <a:alphaModFix/>
          </a:blip>
          <a:srcRect b="0" l="0" r="0" t="0"/>
          <a:stretch/>
        </p:blipFill>
        <p:spPr>
          <a:xfrm>
            <a:off x="2502213" y="2489200"/>
            <a:ext cx="709056" cy="977900"/>
          </a:xfrm>
          <a:prstGeom prst="rect">
            <a:avLst/>
          </a:prstGeom>
          <a:noFill/>
          <a:ln>
            <a:noFill/>
          </a:ln>
        </p:spPr>
      </p:pic>
      <p:sp>
        <p:nvSpPr>
          <p:cNvPr id="127" name="Google Shape;127;g2ca375067a0_0_95"/>
          <p:cNvSpPr/>
          <p:nvPr/>
        </p:nvSpPr>
        <p:spPr>
          <a:xfrm>
            <a:off x="2502213" y="3771900"/>
            <a:ext cx="7875000" cy="34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g2ca375067a0_0_95"/>
          <p:cNvSpPr/>
          <p:nvPr/>
        </p:nvSpPr>
        <p:spPr>
          <a:xfrm>
            <a:off x="2502213" y="3771900"/>
            <a:ext cx="80781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emon"/>
              <a:buNone/>
            </a:pPr>
            <a:r>
              <a:rPr b="0" i="0" lang="en-US" sz="4800" u="none" cap="none" strike="noStrike">
                <a:solidFill>
                  <a:srgbClr val="0E0E0E"/>
                </a:solidFill>
                <a:latin typeface="Lemon"/>
                <a:ea typeface="Lemon"/>
                <a:cs typeface="Lemon"/>
                <a:sym typeface="Lemon"/>
              </a:rPr>
              <a:t>Unicorn Sightings</a:t>
            </a:r>
            <a:endParaRPr b="0" i="0" sz="4800" u="none" cap="none" strike="noStrike">
              <a:solidFill>
                <a:schemeClr val="dk1"/>
              </a:solidFill>
              <a:latin typeface="Calibri"/>
              <a:ea typeface="Calibri"/>
              <a:cs typeface="Calibri"/>
              <a:sym typeface="Calibri"/>
            </a:endParaRPr>
          </a:p>
        </p:txBody>
      </p:sp>
      <p:sp>
        <p:nvSpPr>
          <p:cNvPr id="129" name="Google Shape;129;g2ca375067a0_0_95"/>
          <p:cNvSpPr/>
          <p:nvPr/>
        </p:nvSpPr>
        <p:spPr>
          <a:xfrm>
            <a:off x="2502213" y="47752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30" name="Google Shape;130;g2ca375067a0_0_95"/>
          <p:cNvSpPr/>
          <p:nvPr/>
        </p:nvSpPr>
        <p:spPr>
          <a:xfrm>
            <a:off x="2502213" y="8001000"/>
            <a:ext cx="7875000" cy="472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1" name="Google Shape;131;g2ca375067a0_0_95"/>
          <p:cNvPicPr preferRelativeResize="0"/>
          <p:nvPr/>
        </p:nvPicPr>
        <p:blipFill rotWithShape="1">
          <a:blip r:embed="rId13">
            <a:alphaModFix/>
          </a:blip>
          <a:srcRect b="0" l="0" r="0" t="0"/>
          <a:stretch/>
        </p:blipFill>
        <p:spPr>
          <a:xfrm>
            <a:off x="2502213" y="8001000"/>
            <a:ext cx="1037341" cy="977900"/>
          </a:xfrm>
          <a:prstGeom prst="rect">
            <a:avLst/>
          </a:prstGeom>
          <a:noFill/>
          <a:ln>
            <a:noFill/>
          </a:ln>
        </p:spPr>
      </p:pic>
      <p:sp>
        <p:nvSpPr>
          <p:cNvPr id="132" name="Google Shape;132;g2ca375067a0_0_95"/>
          <p:cNvSpPr/>
          <p:nvPr/>
        </p:nvSpPr>
        <p:spPr>
          <a:xfrm>
            <a:off x="2502213" y="9283700"/>
            <a:ext cx="7875000" cy="34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g2ca375067a0_0_95"/>
          <p:cNvSpPr/>
          <p:nvPr/>
        </p:nvSpPr>
        <p:spPr>
          <a:xfrm>
            <a:off x="2502213" y="9283700"/>
            <a:ext cx="80781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emon"/>
              <a:buNone/>
            </a:pPr>
            <a:r>
              <a:rPr b="0" i="0" lang="en-US" sz="4800" u="none" cap="none" strike="noStrike">
                <a:solidFill>
                  <a:srgbClr val="0E0E0E"/>
                </a:solidFill>
                <a:latin typeface="Lemon"/>
                <a:ea typeface="Lemon"/>
                <a:cs typeface="Lemon"/>
                <a:sym typeface="Lemon"/>
              </a:rPr>
              <a:t>Dragon Taming</a:t>
            </a:r>
            <a:endParaRPr b="0" i="0" sz="4800" u="none" cap="none" strike="noStrike">
              <a:solidFill>
                <a:schemeClr val="dk1"/>
              </a:solidFill>
              <a:latin typeface="Calibri"/>
              <a:ea typeface="Calibri"/>
              <a:cs typeface="Calibri"/>
              <a:sym typeface="Calibri"/>
            </a:endParaRPr>
          </a:p>
        </p:txBody>
      </p:sp>
      <p:sp>
        <p:nvSpPr>
          <p:cNvPr id="134" name="Google Shape;134;g2ca375067a0_0_95"/>
          <p:cNvSpPr/>
          <p:nvPr/>
        </p:nvSpPr>
        <p:spPr>
          <a:xfrm>
            <a:off x="2502213" y="102870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6E3"/>
        </a:solidFill>
      </p:bgPr>
    </p:bg>
    <p:spTree>
      <p:nvGrpSpPr>
        <p:cNvPr id="139" name="Shape 139"/>
        <p:cNvGrpSpPr/>
        <p:nvPr/>
      </p:nvGrpSpPr>
      <p:grpSpPr>
        <a:xfrm>
          <a:off x="0" y="0"/>
          <a:ext cx="0" cy="0"/>
          <a:chOff x="0" y="0"/>
          <a:chExt cx="0" cy="0"/>
        </a:xfrm>
      </p:grpSpPr>
      <p:pic>
        <p:nvPicPr>
          <p:cNvPr descr=" " id="140" name="Google Shape;140;g2ca375067a0_0_119"/>
          <p:cNvPicPr preferRelativeResize="0"/>
          <p:nvPr/>
        </p:nvPicPr>
        <p:blipFill rotWithShape="1">
          <a:blip r:embed="rId3">
            <a:alphaModFix/>
          </a:blip>
          <a:srcRect b="0" l="0" r="0" t="0"/>
          <a:stretch/>
        </p:blipFill>
        <p:spPr>
          <a:xfrm>
            <a:off x="0" y="0"/>
            <a:ext cx="13717714" cy="13716000"/>
          </a:xfrm>
          <a:prstGeom prst="rect">
            <a:avLst/>
          </a:prstGeom>
          <a:noFill/>
          <a:ln>
            <a:noFill/>
          </a:ln>
        </p:spPr>
      </p:pic>
      <p:pic>
        <p:nvPicPr>
          <p:cNvPr descr=" " id="141" name="Google Shape;141;g2ca375067a0_0_119"/>
          <p:cNvPicPr preferRelativeResize="0"/>
          <p:nvPr/>
        </p:nvPicPr>
        <p:blipFill rotWithShape="1">
          <a:blip r:embed="rId4">
            <a:alphaModFix/>
          </a:blip>
          <a:srcRect b="0" l="0" r="0" t="0"/>
          <a:stretch/>
        </p:blipFill>
        <p:spPr>
          <a:xfrm>
            <a:off x="13641505" y="0"/>
            <a:ext cx="10745543" cy="13716000"/>
          </a:xfrm>
          <a:prstGeom prst="rect">
            <a:avLst/>
          </a:prstGeom>
          <a:noFill/>
          <a:ln>
            <a:noFill/>
          </a:ln>
        </p:spPr>
      </p:pic>
      <p:pic>
        <p:nvPicPr>
          <p:cNvPr descr=" " id="142" name="Google Shape;142;g2ca375067a0_0_119"/>
          <p:cNvPicPr preferRelativeResize="0"/>
          <p:nvPr/>
        </p:nvPicPr>
        <p:blipFill rotWithShape="1">
          <a:blip r:embed="rId5">
            <a:alphaModFix/>
          </a:blip>
          <a:srcRect b="0" l="0" r="0" t="0"/>
          <a:stretch/>
        </p:blipFill>
        <p:spPr>
          <a:xfrm>
            <a:off x="812900" y="660400"/>
            <a:ext cx="1205778" cy="2476525"/>
          </a:xfrm>
          <a:prstGeom prst="rect">
            <a:avLst/>
          </a:prstGeom>
          <a:noFill/>
          <a:ln>
            <a:noFill/>
          </a:ln>
        </p:spPr>
      </p:pic>
      <p:pic>
        <p:nvPicPr>
          <p:cNvPr descr=" " id="143" name="Google Shape;143;g2ca375067a0_0_119"/>
          <p:cNvPicPr preferRelativeResize="0"/>
          <p:nvPr/>
        </p:nvPicPr>
        <p:blipFill rotWithShape="1">
          <a:blip r:embed="rId6">
            <a:alphaModFix/>
          </a:blip>
          <a:srcRect b="0" l="0" r="0" t="0"/>
          <a:stretch/>
        </p:blipFill>
        <p:spPr>
          <a:xfrm>
            <a:off x="20950509" y="11453025"/>
            <a:ext cx="2297818" cy="1551583"/>
          </a:xfrm>
          <a:prstGeom prst="rect">
            <a:avLst/>
          </a:prstGeom>
          <a:noFill/>
          <a:ln>
            <a:noFill/>
          </a:ln>
        </p:spPr>
      </p:pic>
      <p:pic>
        <p:nvPicPr>
          <p:cNvPr descr=" " id="144" name="Google Shape;144;g2ca375067a0_0_119"/>
          <p:cNvPicPr preferRelativeResize="0"/>
          <p:nvPr/>
        </p:nvPicPr>
        <p:blipFill rotWithShape="1">
          <a:blip r:embed="rId7">
            <a:alphaModFix/>
          </a:blip>
          <a:srcRect b="0" l="0" r="0" t="0"/>
          <a:stretch/>
        </p:blipFill>
        <p:spPr>
          <a:xfrm>
            <a:off x="3244930" y="967147"/>
            <a:ext cx="1145469" cy="1178334"/>
          </a:xfrm>
          <a:prstGeom prst="rect">
            <a:avLst/>
          </a:prstGeom>
          <a:noFill/>
          <a:ln>
            <a:noFill/>
          </a:ln>
        </p:spPr>
      </p:pic>
      <p:pic>
        <p:nvPicPr>
          <p:cNvPr descr=" " id="145" name="Google Shape;145;g2ca375067a0_0_119"/>
          <p:cNvPicPr preferRelativeResize="0"/>
          <p:nvPr/>
        </p:nvPicPr>
        <p:blipFill rotWithShape="1">
          <a:blip r:embed="rId8">
            <a:alphaModFix/>
          </a:blip>
          <a:srcRect b="0" l="0" r="0" t="0"/>
          <a:stretch/>
        </p:blipFill>
        <p:spPr>
          <a:xfrm>
            <a:off x="0" y="8844645"/>
            <a:ext cx="5834795" cy="4871355"/>
          </a:xfrm>
          <a:prstGeom prst="rect">
            <a:avLst/>
          </a:prstGeom>
          <a:noFill/>
          <a:ln>
            <a:noFill/>
          </a:ln>
        </p:spPr>
      </p:pic>
      <p:pic>
        <p:nvPicPr>
          <p:cNvPr descr=" " id="146" name="Google Shape;146;g2ca375067a0_0_119"/>
          <p:cNvPicPr preferRelativeResize="0"/>
          <p:nvPr/>
        </p:nvPicPr>
        <p:blipFill rotWithShape="1">
          <a:blip r:embed="rId9">
            <a:alphaModFix/>
          </a:blip>
          <a:srcRect b="0" l="0" r="0" t="0"/>
          <a:stretch/>
        </p:blipFill>
        <p:spPr>
          <a:xfrm>
            <a:off x="19839880" y="0"/>
            <a:ext cx="4547168" cy="4880930"/>
          </a:xfrm>
          <a:prstGeom prst="rect">
            <a:avLst/>
          </a:prstGeom>
          <a:noFill/>
          <a:ln>
            <a:noFill/>
          </a:ln>
        </p:spPr>
      </p:pic>
      <p:sp>
        <p:nvSpPr>
          <p:cNvPr id="147" name="Google Shape;147;g2ca375067a0_0_1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8" name="Google Shape;148;g2ca375067a0_0_119"/>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149" name="Google Shape;149;g2ca375067a0_0_119"/>
          <p:cNvSpPr/>
          <p:nvPr/>
        </p:nvSpPr>
        <p:spPr>
          <a:xfrm>
            <a:off x="800200"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0" name="Google Shape;150;g2ca375067a0_0_119"/>
          <p:cNvPicPr preferRelativeResize="0"/>
          <p:nvPr/>
        </p:nvPicPr>
        <p:blipFill rotWithShape="1">
          <a:blip r:embed="rId11">
            <a:alphaModFix/>
          </a:blip>
          <a:srcRect b="0" l="0" r="0" t="0"/>
          <a:stretch/>
        </p:blipFill>
        <p:spPr>
          <a:xfrm>
            <a:off x="800200" y="1181100"/>
            <a:ext cx="7049381" cy="5346700"/>
          </a:xfrm>
          <a:prstGeom prst="rect">
            <a:avLst/>
          </a:prstGeom>
          <a:noFill/>
          <a:ln>
            <a:noFill/>
          </a:ln>
        </p:spPr>
      </p:pic>
      <p:sp>
        <p:nvSpPr>
          <p:cNvPr id="151" name="Google Shape;151;g2ca375067a0_0_119"/>
          <p:cNvSpPr/>
          <p:nvPr/>
        </p:nvSpPr>
        <p:spPr>
          <a:xfrm>
            <a:off x="1124090" y="7137400"/>
            <a:ext cx="6401700" cy="80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g2ca375067a0_0_119"/>
          <p:cNvSpPr/>
          <p:nvPr/>
        </p:nvSpPr>
        <p:spPr>
          <a:xfrm>
            <a:off x="1124090" y="7137400"/>
            <a:ext cx="66048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emon"/>
              <a:buNone/>
            </a:pPr>
            <a:r>
              <a:rPr b="0" i="0" lang="en-US" sz="4800" u="none" cap="none" strike="noStrike">
                <a:solidFill>
                  <a:srgbClr val="0E0E0E"/>
                </a:solidFill>
                <a:latin typeface="Lemon"/>
                <a:ea typeface="Lemon"/>
                <a:cs typeface="Lemon"/>
                <a:sym typeface="Lemon"/>
              </a:rPr>
              <a:t>Unicorn Sightings</a:t>
            </a:r>
            <a:endParaRPr b="0" i="0" sz="4800" u="none" cap="none" strike="noStrike">
              <a:solidFill>
                <a:schemeClr val="dk1"/>
              </a:solidFill>
              <a:latin typeface="Calibri"/>
              <a:ea typeface="Calibri"/>
              <a:cs typeface="Calibri"/>
              <a:sym typeface="Calibri"/>
            </a:endParaRPr>
          </a:p>
        </p:txBody>
      </p:sp>
      <p:sp>
        <p:nvSpPr>
          <p:cNvPr id="153" name="Google Shape;153;g2ca375067a0_0_119"/>
          <p:cNvSpPr/>
          <p:nvPr/>
        </p:nvSpPr>
        <p:spPr>
          <a:xfrm>
            <a:off x="800200" y="85471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g2ca375067a0_0_119"/>
          <p:cNvSpPr/>
          <p:nvPr/>
        </p:nvSpPr>
        <p:spPr>
          <a:xfrm>
            <a:off x="732458" y="85471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55" name="Google Shape;155;g2ca375067a0_0_119"/>
          <p:cNvSpPr/>
          <p:nvPr/>
        </p:nvSpPr>
        <p:spPr>
          <a:xfrm>
            <a:off x="3562795" y="11595100"/>
            <a:ext cx="1524300" cy="80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g2ca375067a0_0_119"/>
          <p:cNvSpPr/>
          <p:nvPr/>
        </p:nvSpPr>
        <p:spPr>
          <a:xfrm>
            <a:off x="3562795" y="11595100"/>
            <a:ext cx="17274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1823A"/>
              </a:buClr>
              <a:buSzPts val="4800"/>
              <a:buFont typeface="Lemon"/>
              <a:buNone/>
            </a:pPr>
            <a:r>
              <a:rPr b="0" i="0" lang="en-US" sz="4800" u="none" cap="none" strike="noStrike">
                <a:solidFill>
                  <a:srgbClr val="41823A"/>
                </a:solidFill>
                <a:latin typeface="Lemon"/>
                <a:ea typeface="Lemon"/>
                <a:cs typeface="Lemon"/>
                <a:sym typeface="Lemon"/>
              </a:rPr>
              <a:t>45%</a:t>
            </a:r>
            <a:endParaRPr b="0" i="0" sz="4800" u="none" cap="none" strike="noStrike">
              <a:solidFill>
                <a:schemeClr val="dk1"/>
              </a:solidFill>
              <a:latin typeface="Calibri"/>
              <a:ea typeface="Calibri"/>
              <a:cs typeface="Calibri"/>
              <a:sym typeface="Calibri"/>
            </a:endParaRPr>
          </a:p>
        </p:txBody>
      </p:sp>
      <p:sp>
        <p:nvSpPr>
          <p:cNvPr id="157" name="Google Shape;157;g2ca375067a0_0_119"/>
          <p:cNvSpPr/>
          <p:nvPr/>
        </p:nvSpPr>
        <p:spPr>
          <a:xfrm>
            <a:off x="16016702"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8" name="Google Shape;158;g2ca375067a0_0_119"/>
          <p:cNvPicPr preferRelativeResize="0"/>
          <p:nvPr/>
        </p:nvPicPr>
        <p:blipFill rotWithShape="1">
          <a:blip r:embed="rId12">
            <a:alphaModFix/>
          </a:blip>
          <a:srcRect b="0" l="0" r="0" t="0"/>
          <a:stretch/>
        </p:blipFill>
        <p:spPr>
          <a:xfrm>
            <a:off x="16016702" y="1181100"/>
            <a:ext cx="7049381" cy="5346700"/>
          </a:xfrm>
          <a:prstGeom prst="rect">
            <a:avLst/>
          </a:prstGeom>
          <a:noFill/>
          <a:ln>
            <a:noFill/>
          </a:ln>
        </p:spPr>
      </p:pic>
      <p:sp>
        <p:nvSpPr>
          <p:cNvPr id="159" name="Google Shape;159;g2ca375067a0_0_119"/>
          <p:cNvSpPr/>
          <p:nvPr/>
        </p:nvSpPr>
        <p:spPr>
          <a:xfrm>
            <a:off x="16340592" y="7137400"/>
            <a:ext cx="6401700" cy="80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g2ca375067a0_0_119"/>
          <p:cNvSpPr/>
          <p:nvPr/>
        </p:nvSpPr>
        <p:spPr>
          <a:xfrm>
            <a:off x="16340592" y="7137400"/>
            <a:ext cx="66048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emon"/>
              <a:buNone/>
            </a:pPr>
            <a:r>
              <a:rPr b="0" i="0" lang="en-US" sz="4800" u="none" cap="none" strike="noStrike">
                <a:solidFill>
                  <a:srgbClr val="0E0E0E"/>
                </a:solidFill>
                <a:latin typeface="Lemon"/>
                <a:ea typeface="Lemon"/>
                <a:cs typeface="Lemon"/>
                <a:sym typeface="Lemon"/>
              </a:rPr>
              <a:t>Unicorn Sightings</a:t>
            </a:r>
            <a:endParaRPr b="0" i="0" sz="4800" u="none" cap="none" strike="noStrike">
              <a:solidFill>
                <a:schemeClr val="dk1"/>
              </a:solidFill>
              <a:latin typeface="Calibri"/>
              <a:ea typeface="Calibri"/>
              <a:cs typeface="Calibri"/>
              <a:sym typeface="Calibri"/>
            </a:endParaRPr>
          </a:p>
        </p:txBody>
      </p:sp>
      <p:sp>
        <p:nvSpPr>
          <p:cNvPr id="161" name="Google Shape;161;g2ca375067a0_0_119"/>
          <p:cNvSpPr/>
          <p:nvPr/>
        </p:nvSpPr>
        <p:spPr>
          <a:xfrm>
            <a:off x="16016702" y="85471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g2ca375067a0_0_119"/>
          <p:cNvSpPr/>
          <p:nvPr/>
        </p:nvSpPr>
        <p:spPr>
          <a:xfrm>
            <a:off x="15948960" y="85471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63" name="Google Shape;163;g2ca375067a0_0_119"/>
          <p:cNvSpPr/>
          <p:nvPr/>
        </p:nvSpPr>
        <p:spPr>
          <a:xfrm>
            <a:off x="18779297" y="11595100"/>
            <a:ext cx="1524300" cy="80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g2ca375067a0_0_119"/>
          <p:cNvSpPr/>
          <p:nvPr/>
        </p:nvSpPr>
        <p:spPr>
          <a:xfrm>
            <a:off x="18779297" y="11595100"/>
            <a:ext cx="17274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1823A"/>
              </a:buClr>
              <a:buSzPts val="4800"/>
              <a:buFont typeface="Lemon"/>
              <a:buNone/>
            </a:pPr>
            <a:r>
              <a:rPr b="0" i="0" lang="en-US" sz="4800" u="none" cap="none" strike="noStrike">
                <a:solidFill>
                  <a:srgbClr val="41823A"/>
                </a:solidFill>
                <a:latin typeface="Lemon"/>
                <a:ea typeface="Lemon"/>
                <a:cs typeface="Lemon"/>
                <a:sym typeface="Lemon"/>
              </a:rPr>
              <a:t>45%</a:t>
            </a:r>
            <a:endParaRPr b="0" i="0" sz="4800" u="none" cap="none" strike="noStrike">
              <a:solidFill>
                <a:schemeClr val="dk1"/>
              </a:solidFill>
              <a:latin typeface="Calibri"/>
              <a:ea typeface="Calibri"/>
              <a:cs typeface="Calibri"/>
              <a:sym typeface="Calibri"/>
            </a:endParaRPr>
          </a:p>
        </p:txBody>
      </p:sp>
      <p:sp>
        <p:nvSpPr>
          <p:cNvPr id="165" name="Google Shape;165;g2ca375067a0_0_119"/>
          <p:cNvSpPr/>
          <p:nvPr/>
        </p:nvSpPr>
        <p:spPr>
          <a:xfrm>
            <a:off x="8408451"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g2ca375067a0_0_119"/>
          <p:cNvSpPr/>
          <p:nvPr/>
        </p:nvSpPr>
        <p:spPr>
          <a:xfrm>
            <a:off x="9253106" y="1181100"/>
            <a:ext cx="5360100" cy="80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g2ca375067a0_0_119"/>
          <p:cNvSpPr/>
          <p:nvPr/>
        </p:nvSpPr>
        <p:spPr>
          <a:xfrm>
            <a:off x="9253106" y="1181100"/>
            <a:ext cx="55632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emon"/>
              <a:buNone/>
            </a:pPr>
            <a:r>
              <a:rPr b="0" i="0" lang="en-US" sz="4800" u="none" cap="none" strike="noStrike">
                <a:solidFill>
                  <a:srgbClr val="0E0E0E"/>
                </a:solidFill>
                <a:latin typeface="Lemon"/>
                <a:ea typeface="Lemon"/>
                <a:cs typeface="Lemon"/>
                <a:sym typeface="Lemon"/>
              </a:rPr>
              <a:t>Dragon Taming</a:t>
            </a:r>
            <a:endParaRPr b="0" i="0" sz="4800" u="none" cap="none" strike="noStrike">
              <a:solidFill>
                <a:schemeClr val="dk1"/>
              </a:solidFill>
              <a:latin typeface="Calibri"/>
              <a:ea typeface="Calibri"/>
              <a:cs typeface="Calibri"/>
              <a:sym typeface="Calibri"/>
            </a:endParaRPr>
          </a:p>
        </p:txBody>
      </p:sp>
      <p:sp>
        <p:nvSpPr>
          <p:cNvPr id="168" name="Google Shape;168;g2ca375067a0_0_119"/>
          <p:cNvSpPr/>
          <p:nvPr/>
        </p:nvSpPr>
        <p:spPr>
          <a:xfrm>
            <a:off x="8408451" y="25908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g2ca375067a0_0_119"/>
          <p:cNvSpPr/>
          <p:nvPr/>
        </p:nvSpPr>
        <p:spPr>
          <a:xfrm>
            <a:off x="8340709" y="25908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70" name="Google Shape;170;g2ca375067a0_0_119"/>
          <p:cNvPicPr preferRelativeResize="0"/>
          <p:nvPr/>
        </p:nvPicPr>
        <p:blipFill rotWithShape="1">
          <a:blip r:embed="rId13">
            <a:alphaModFix/>
          </a:blip>
          <a:srcRect b="0" l="0" r="0" t="0"/>
          <a:stretch/>
        </p:blipFill>
        <p:spPr>
          <a:xfrm>
            <a:off x="8408451" y="5638800"/>
            <a:ext cx="7049381" cy="5346700"/>
          </a:xfrm>
          <a:prstGeom prst="rect">
            <a:avLst/>
          </a:prstGeom>
          <a:noFill/>
          <a:ln>
            <a:noFill/>
          </a:ln>
        </p:spPr>
      </p:pic>
      <p:sp>
        <p:nvSpPr>
          <p:cNvPr id="171" name="Google Shape;171;g2ca375067a0_0_119"/>
          <p:cNvSpPr/>
          <p:nvPr/>
        </p:nvSpPr>
        <p:spPr>
          <a:xfrm>
            <a:off x="11190099" y="11595100"/>
            <a:ext cx="1486200" cy="80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g2ca375067a0_0_119"/>
          <p:cNvSpPr/>
          <p:nvPr/>
        </p:nvSpPr>
        <p:spPr>
          <a:xfrm>
            <a:off x="11190099" y="11595100"/>
            <a:ext cx="16893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1823A"/>
              </a:buClr>
              <a:buSzPts val="4800"/>
              <a:buFont typeface="Lemon"/>
              <a:buNone/>
            </a:pPr>
            <a:r>
              <a:rPr b="0" i="0" lang="en-US" sz="4800" u="none" cap="none" strike="noStrike">
                <a:solidFill>
                  <a:srgbClr val="41823A"/>
                </a:solidFill>
                <a:latin typeface="Lemon"/>
                <a:ea typeface="Lemon"/>
                <a:cs typeface="Lemon"/>
                <a:sym typeface="Lemon"/>
              </a:rPr>
              <a:t>67%</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6E3"/>
        </a:solidFill>
      </p:bgPr>
    </p:bg>
    <p:spTree>
      <p:nvGrpSpPr>
        <p:cNvPr id="177" name="Shape 177"/>
        <p:cNvGrpSpPr/>
        <p:nvPr/>
      </p:nvGrpSpPr>
      <p:grpSpPr>
        <a:xfrm>
          <a:off x="0" y="0"/>
          <a:ext cx="0" cy="0"/>
          <a:chOff x="0" y="0"/>
          <a:chExt cx="0" cy="0"/>
        </a:xfrm>
      </p:grpSpPr>
      <p:pic>
        <p:nvPicPr>
          <p:cNvPr descr=" " id="178" name="Google Shape;178;g2ca375067a0_0_156"/>
          <p:cNvPicPr preferRelativeResize="0"/>
          <p:nvPr/>
        </p:nvPicPr>
        <p:blipFill rotWithShape="1">
          <a:blip r:embed="rId3">
            <a:alphaModFix/>
          </a:blip>
          <a:srcRect b="0" l="0" r="0" t="0"/>
          <a:stretch/>
        </p:blipFill>
        <p:spPr>
          <a:xfrm>
            <a:off x="0" y="0"/>
            <a:ext cx="13717714" cy="13716000"/>
          </a:xfrm>
          <a:prstGeom prst="rect">
            <a:avLst/>
          </a:prstGeom>
          <a:noFill/>
          <a:ln>
            <a:noFill/>
          </a:ln>
        </p:spPr>
      </p:pic>
      <p:pic>
        <p:nvPicPr>
          <p:cNvPr descr=" " id="179" name="Google Shape;179;g2ca375067a0_0_156"/>
          <p:cNvPicPr preferRelativeResize="0"/>
          <p:nvPr/>
        </p:nvPicPr>
        <p:blipFill rotWithShape="1">
          <a:blip r:embed="rId4">
            <a:alphaModFix/>
          </a:blip>
          <a:srcRect b="0" l="0" r="0" t="0"/>
          <a:stretch/>
        </p:blipFill>
        <p:spPr>
          <a:xfrm>
            <a:off x="13641505" y="0"/>
            <a:ext cx="10745543" cy="13716000"/>
          </a:xfrm>
          <a:prstGeom prst="rect">
            <a:avLst/>
          </a:prstGeom>
          <a:noFill/>
          <a:ln>
            <a:noFill/>
          </a:ln>
        </p:spPr>
      </p:pic>
      <p:pic>
        <p:nvPicPr>
          <p:cNvPr descr=" " id="180" name="Google Shape;180;g2ca375067a0_0_156"/>
          <p:cNvPicPr preferRelativeResize="0"/>
          <p:nvPr/>
        </p:nvPicPr>
        <p:blipFill rotWithShape="1">
          <a:blip r:embed="rId5">
            <a:alphaModFix/>
          </a:blip>
          <a:srcRect b="0" l="0" r="0" t="0"/>
          <a:stretch/>
        </p:blipFill>
        <p:spPr>
          <a:xfrm>
            <a:off x="19743877" y="8962672"/>
            <a:ext cx="2039092" cy="3447734"/>
          </a:xfrm>
          <a:prstGeom prst="rect">
            <a:avLst/>
          </a:prstGeom>
          <a:noFill/>
          <a:ln>
            <a:noFill/>
          </a:ln>
        </p:spPr>
      </p:pic>
      <p:pic>
        <p:nvPicPr>
          <p:cNvPr descr=" " id="181" name="Google Shape;181;g2ca375067a0_0_156"/>
          <p:cNvPicPr preferRelativeResize="0"/>
          <p:nvPr/>
        </p:nvPicPr>
        <p:blipFill rotWithShape="1">
          <a:blip r:embed="rId6">
            <a:alphaModFix/>
          </a:blip>
          <a:srcRect b="0" l="0" r="0" t="0"/>
          <a:stretch/>
        </p:blipFill>
        <p:spPr>
          <a:xfrm>
            <a:off x="3260022" y="1727566"/>
            <a:ext cx="1501904" cy="2539448"/>
          </a:xfrm>
          <a:prstGeom prst="rect">
            <a:avLst/>
          </a:prstGeom>
          <a:noFill/>
          <a:ln>
            <a:noFill/>
          </a:ln>
        </p:spPr>
      </p:pic>
      <p:pic>
        <p:nvPicPr>
          <p:cNvPr descr=" " id="182" name="Google Shape;182;g2ca375067a0_0_156"/>
          <p:cNvPicPr preferRelativeResize="0"/>
          <p:nvPr/>
        </p:nvPicPr>
        <p:blipFill rotWithShape="1">
          <a:blip r:embed="rId7">
            <a:alphaModFix/>
          </a:blip>
          <a:srcRect b="0" l="0" r="0" t="0"/>
          <a:stretch/>
        </p:blipFill>
        <p:spPr>
          <a:xfrm>
            <a:off x="2505087" y="5636530"/>
            <a:ext cx="867786" cy="1810897"/>
          </a:xfrm>
          <a:prstGeom prst="rect">
            <a:avLst/>
          </a:prstGeom>
          <a:noFill/>
          <a:ln>
            <a:noFill/>
          </a:ln>
        </p:spPr>
      </p:pic>
      <p:pic>
        <p:nvPicPr>
          <p:cNvPr descr=" " id="183" name="Google Shape;183;g2ca375067a0_0_156"/>
          <p:cNvPicPr preferRelativeResize="0"/>
          <p:nvPr/>
        </p:nvPicPr>
        <p:blipFill rotWithShape="1">
          <a:blip r:embed="rId8">
            <a:alphaModFix/>
          </a:blip>
          <a:srcRect b="0" l="0" r="0" t="0"/>
          <a:stretch/>
        </p:blipFill>
        <p:spPr>
          <a:xfrm>
            <a:off x="19018512" y="0"/>
            <a:ext cx="5321026" cy="5617536"/>
          </a:xfrm>
          <a:prstGeom prst="rect">
            <a:avLst/>
          </a:prstGeom>
          <a:noFill/>
          <a:ln>
            <a:noFill/>
          </a:ln>
        </p:spPr>
      </p:pic>
      <p:pic>
        <p:nvPicPr>
          <p:cNvPr descr=" " id="184" name="Google Shape;184;g2ca375067a0_0_156"/>
          <p:cNvPicPr preferRelativeResize="0"/>
          <p:nvPr/>
        </p:nvPicPr>
        <p:blipFill rotWithShape="1">
          <a:blip r:embed="rId9">
            <a:alphaModFix/>
          </a:blip>
          <a:srcRect b="0" l="0" r="0" t="0"/>
          <a:stretch/>
        </p:blipFill>
        <p:spPr>
          <a:xfrm>
            <a:off x="85933" y="7795698"/>
            <a:ext cx="5321027" cy="5920301"/>
          </a:xfrm>
          <a:prstGeom prst="rect">
            <a:avLst/>
          </a:prstGeom>
          <a:noFill/>
          <a:ln>
            <a:noFill/>
          </a:ln>
        </p:spPr>
      </p:pic>
      <p:pic>
        <p:nvPicPr>
          <p:cNvPr descr=" " id="185" name="Google Shape;185;g2ca375067a0_0_156"/>
          <p:cNvPicPr preferRelativeResize="0"/>
          <p:nvPr/>
        </p:nvPicPr>
        <p:blipFill rotWithShape="1">
          <a:blip r:embed="rId10">
            <a:alphaModFix/>
          </a:blip>
          <a:srcRect b="0" l="0" r="0" t="0"/>
          <a:stretch/>
        </p:blipFill>
        <p:spPr>
          <a:xfrm>
            <a:off x="16395173" y="551532"/>
            <a:ext cx="6711591" cy="6682036"/>
          </a:xfrm>
          <a:prstGeom prst="rect">
            <a:avLst/>
          </a:prstGeom>
          <a:noFill/>
          <a:ln>
            <a:noFill/>
          </a:ln>
        </p:spPr>
      </p:pic>
      <p:sp>
        <p:nvSpPr>
          <p:cNvPr id="186" name="Google Shape;186;g2ca375067a0_0_15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7" name="Google Shape;187;g2ca375067a0_0_156"/>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pic>
        <p:nvPicPr>
          <p:cNvPr descr=" " id="188" name="Google Shape;188;g2ca375067a0_0_156"/>
          <p:cNvPicPr preferRelativeResize="0"/>
          <p:nvPr/>
        </p:nvPicPr>
        <p:blipFill rotWithShape="1">
          <a:blip r:embed="rId12">
            <a:alphaModFix/>
          </a:blip>
          <a:srcRect b="0" l="0" r="0" t="0"/>
          <a:stretch/>
        </p:blipFill>
        <p:spPr>
          <a:xfrm>
            <a:off x="0" y="1498600"/>
            <a:ext cx="5966698" cy="4437887"/>
          </a:xfrm>
          <a:prstGeom prst="rect">
            <a:avLst/>
          </a:prstGeom>
          <a:noFill/>
          <a:ln>
            <a:noFill/>
          </a:ln>
        </p:spPr>
      </p:pic>
      <p:sp>
        <p:nvSpPr>
          <p:cNvPr id="189" name="Google Shape;189;g2ca375067a0_0_156"/>
          <p:cNvSpPr/>
          <p:nvPr/>
        </p:nvSpPr>
        <p:spPr>
          <a:xfrm>
            <a:off x="5398175" y="3613150"/>
            <a:ext cx="13603500" cy="650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g2ca375067a0_0_156"/>
          <p:cNvSpPr/>
          <p:nvPr/>
        </p:nvSpPr>
        <p:spPr>
          <a:xfrm>
            <a:off x="5398175" y="3613150"/>
            <a:ext cx="13806600" cy="5803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emon"/>
              <a:buNone/>
            </a:pPr>
            <a:r>
              <a:rPr b="0" i="0" lang="en-US" sz="4800" u="none" cap="none" strike="noStrike">
                <a:solidFill>
                  <a:srgbClr val="0E0E0E"/>
                </a:solidFill>
                <a:latin typeface="Lemon"/>
                <a:ea typeface="Lemon"/>
                <a:cs typeface="Lemon"/>
                <a:sym typeface="Lemon"/>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91" name="Google Shape;191;g2ca375067a0_0_156"/>
          <p:cNvSpPr/>
          <p:nvPr/>
        </p:nvSpPr>
        <p:spPr>
          <a:xfrm>
            <a:off x="14073359" y="9518650"/>
            <a:ext cx="50805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emon"/>
              <a:buNone/>
            </a:pPr>
            <a:r>
              <a:rPr b="0" i="0" lang="en-US" sz="3600" u="none" cap="none" strike="noStrike">
                <a:solidFill>
                  <a:srgbClr val="0E0E0E"/>
                </a:solidFill>
                <a:latin typeface="Lemon"/>
                <a:ea typeface="Lemon"/>
                <a:cs typeface="Lemon"/>
                <a:sym typeface="Lemon"/>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6E3"/>
        </a:solidFill>
      </p:bgPr>
    </p:bg>
    <p:spTree>
      <p:nvGrpSpPr>
        <p:cNvPr id="196" name="Shape 196"/>
        <p:cNvGrpSpPr/>
        <p:nvPr/>
      </p:nvGrpSpPr>
      <p:grpSpPr>
        <a:xfrm>
          <a:off x="0" y="0"/>
          <a:ext cx="0" cy="0"/>
          <a:chOff x="0" y="0"/>
          <a:chExt cx="0" cy="0"/>
        </a:xfrm>
      </p:grpSpPr>
      <p:pic>
        <p:nvPicPr>
          <p:cNvPr descr=" " id="197" name="Google Shape;197;g2ca375067a0_0_174"/>
          <p:cNvPicPr preferRelativeResize="0"/>
          <p:nvPr/>
        </p:nvPicPr>
        <p:blipFill rotWithShape="1">
          <a:blip r:embed="rId3">
            <a:alphaModFix/>
          </a:blip>
          <a:srcRect b="0" l="0" r="0" t="0"/>
          <a:stretch/>
        </p:blipFill>
        <p:spPr>
          <a:xfrm>
            <a:off x="0" y="0"/>
            <a:ext cx="13717714" cy="13716000"/>
          </a:xfrm>
          <a:prstGeom prst="rect">
            <a:avLst/>
          </a:prstGeom>
          <a:noFill/>
          <a:ln>
            <a:noFill/>
          </a:ln>
        </p:spPr>
      </p:pic>
      <p:pic>
        <p:nvPicPr>
          <p:cNvPr descr=" " id="198" name="Google Shape;198;g2ca375067a0_0_174"/>
          <p:cNvPicPr preferRelativeResize="0"/>
          <p:nvPr/>
        </p:nvPicPr>
        <p:blipFill rotWithShape="1">
          <a:blip r:embed="rId4">
            <a:alphaModFix/>
          </a:blip>
          <a:srcRect b="0" l="0" r="0" t="0"/>
          <a:stretch/>
        </p:blipFill>
        <p:spPr>
          <a:xfrm>
            <a:off x="13641505" y="0"/>
            <a:ext cx="10745543" cy="13716000"/>
          </a:xfrm>
          <a:prstGeom prst="rect">
            <a:avLst/>
          </a:prstGeom>
          <a:noFill/>
          <a:ln>
            <a:noFill/>
          </a:ln>
        </p:spPr>
      </p:pic>
      <p:pic>
        <p:nvPicPr>
          <p:cNvPr descr=" " id="199" name="Google Shape;199;g2ca375067a0_0_174"/>
          <p:cNvPicPr preferRelativeResize="0"/>
          <p:nvPr/>
        </p:nvPicPr>
        <p:blipFill rotWithShape="1">
          <a:blip r:embed="rId5">
            <a:alphaModFix/>
          </a:blip>
          <a:srcRect b="0" l="0" r="0" t="0"/>
          <a:stretch/>
        </p:blipFill>
        <p:spPr>
          <a:xfrm>
            <a:off x="514653" y="11357942"/>
            <a:ext cx="2236856" cy="1650305"/>
          </a:xfrm>
          <a:prstGeom prst="rect">
            <a:avLst/>
          </a:prstGeom>
          <a:noFill/>
          <a:ln>
            <a:noFill/>
          </a:ln>
        </p:spPr>
      </p:pic>
      <p:pic>
        <p:nvPicPr>
          <p:cNvPr descr=" " id="200" name="Google Shape;200;g2ca375067a0_0_174"/>
          <p:cNvPicPr preferRelativeResize="0"/>
          <p:nvPr/>
        </p:nvPicPr>
        <p:blipFill rotWithShape="1">
          <a:blip r:embed="rId6">
            <a:alphaModFix/>
          </a:blip>
          <a:srcRect b="0" l="0" r="0" t="0"/>
          <a:stretch/>
        </p:blipFill>
        <p:spPr>
          <a:xfrm>
            <a:off x="22913698" y="603151"/>
            <a:ext cx="666585" cy="1382973"/>
          </a:xfrm>
          <a:prstGeom prst="rect">
            <a:avLst/>
          </a:prstGeom>
          <a:noFill/>
          <a:ln>
            <a:noFill/>
          </a:ln>
        </p:spPr>
      </p:pic>
      <p:pic>
        <p:nvPicPr>
          <p:cNvPr descr=" " id="201" name="Google Shape;201;g2ca375067a0_0_174"/>
          <p:cNvPicPr preferRelativeResize="0"/>
          <p:nvPr/>
        </p:nvPicPr>
        <p:blipFill rotWithShape="1">
          <a:blip r:embed="rId7">
            <a:alphaModFix/>
          </a:blip>
          <a:srcRect b="0" l="0" r="0" t="0"/>
          <a:stretch/>
        </p:blipFill>
        <p:spPr>
          <a:xfrm>
            <a:off x="22119142" y="471934"/>
            <a:ext cx="518495" cy="1075730"/>
          </a:xfrm>
          <a:prstGeom prst="rect">
            <a:avLst/>
          </a:prstGeom>
          <a:noFill/>
          <a:ln>
            <a:noFill/>
          </a:ln>
        </p:spPr>
      </p:pic>
      <p:pic>
        <p:nvPicPr>
          <p:cNvPr descr=" " id="202" name="Google Shape;202;g2ca375067a0_0_174"/>
          <p:cNvPicPr preferRelativeResize="0"/>
          <p:nvPr/>
        </p:nvPicPr>
        <p:blipFill rotWithShape="1">
          <a:blip r:embed="rId8">
            <a:alphaModFix/>
          </a:blip>
          <a:srcRect b="0" l="0" r="0" t="0"/>
          <a:stretch/>
        </p:blipFill>
        <p:spPr>
          <a:xfrm>
            <a:off x="18956983" y="8870045"/>
            <a:ext cx="5430065" cy="4845955"/>
          </a:xfrm>
          <a:prstGeom prst="rect">
            <a:avLst/>
          </a:prstGeom>
          <a:noFill/>
          <a:ln>
            <a:noFill/>
          </a:ln>
        </p:spPr>
      </p:pic>
      <p:pic>
        <p:nvPicPr>
          <p:cNvPr descr=" " id="203" name="Google Shape;203;g2ca375067a0_0_174"/>
          <p:cNvPicPr preferRelativeResize="0"/>
          <p:nvPr/>
        </p:nvPicPr>
        <p:blipFill rotWithShape="1">
          <a:blip r:embed="rId9">
            <a:alphaModFix/>
          </a:blip>
          <a:srcRect b="0" l="0" r="0" t="0"/>
          <a:stretch/>
        </p:blipFill>
        <p:spPr>
          <a:xfrm>
            <a:off x="177822" y="63500"/>
            <a:ext cx="3708864" cy="4013200"/>
          </a:xfrm>
          <a:prstGeom prst="rect">
            <a:avLst/>
          </a:prstGeom>
          <a:noFill/>
          <a:ln>
            <a:noFill/>
          </a:ln>
        </p:spPr>
      </p:pic>
      <p:sp>
        <p:nvSpPr>
          <p:cNvPr id="204" name="Google Shape;204;g2ca375067a0_0_174"/>
          <p:cNvSpPr/>
          <p:nvPr/>
        </p:nvSpPr>
        <p:spPr>
          <a:xfrm>
            <a:off x="2104230" y="1079500"/>
            <a:ext cx="20216700" cy="1659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14D2C"/>
              </a:buClr>
              <a:buSzPts val="8000"/>
              <a:buFont typeface="Lemon"/>
              <a:buNone/>
            </a:pPr>
            <a:r>
              <a:rPr b="0" i="0" lang="en-US" sz="8000" u="none" cap="none" strike="noStrike">
                <a:solidFill>
                  <a:srgbClr val="314D2C"/>
                </a:solidFill>
                <a:latin typeface="Lemon"/>
                <a:ea typeface="Lemon"/>
                <a:cs typeface="Lemon"/>
                <a:sym typeface="Lemon"/>
              </a:rPr>
              <a:t>The Magic of Dragons: A Research</a:t>
            </a:r>
            <a:endParaRPr b="0" i="0" sz="8000" u="none" cap="none" strike="noStrike">
              <a:solidFill>
                <a:schemeClr val="dk1"/>
              </a:solidFill>
              <a:latin typeface="Calibri"/>
              <a:ea typeface="Calibri"/>
              <a:cs typeface="Calibri"/>
              <a:sym typeface="Calibri"/>
            </a:endParaRPr>
          </a:p>
        </p:txBody>
      </p:sp>
      <p:sp>
        <p:nvSpPr>
          <p:cNvPr id="205" name="Google Shape;205;g2ca375067a0_0_17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6" name="Google Shape;206;g2ca375067a0_0_174"/>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207" name="Google Shape;207;g2ca375067a0_0_174"/>
          <p:cNvSpPr/>
          <p:nvPr/>
        </p:nvSpPr>
        <p:spPr>
          <a:xfrm>
            <a:off x="2121165" y="3695700"/>
            <a:ext cx="6096900" cy="6096000"/>
          </a:xfrm>
          <a:prstGeom prst="roundRect">
            <a:avLst>
              <a:gd fmla="val 2083350" name="adj"/>
            </a:avLst>
          </a:prstGeom>
          <a:noFill/>
          <a:ln cap="flat" cmpd="sng" w="38100">
            <a:solidFill>
              <a:srgbClr val="41823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8" name="Google Shape;208;g2ca375067a0_0_174"/>
          <p:cNvPicPr preferRelativeResize="0"/>
          <p:nvPr/>
        </p:nvPicPr>
        <p:blipFill rotWithShape="1">
          <a:blip r:embed="rId11">
            <a:alphaModFix/>
          </a:blip>
          <a:srcRect b="0" l="0" r="0" t="0"/>
          <a:stretch/>
        </p:blipFill>
        <p:spPr>
          <a:xfrm>
            <a:off x="4562717" y="5086350"/>
            <a:ext cx="1213656" cy="1409700"/>
          </a:xfrm>
          <a:prstGeom prst="rect">
            <a:avLst/>
          </a:prstGeom>
          <a:noFill/>
          <a:ln>
            <a:noFill/>
          </a:ln>
        </p:spPr>
      </p:pic>
      <p:sp>
        <p:nvSpPr>
          <p:cNvPr id="209" name="Google Shape;209;g2ca375067a0_0_174"/>
          <p:cNvSpPr/>
          <p:nvPr/>
        </p:nvSpPr>
        <p:spPr>
          <a:xfrm>
            <a:off x="2273584" y="6800850"/>
            <a:ext cx="57918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g2ca375067a0_0_174"/>
          <p:cNvSpPr/>
          <p:nvPr/>
        </p:nvSpPr>
        <p:spPr>
          <a:xfrm>
            <a:off x="2171971" y="6800850"/>
            <a:ext cx="5995200" cy="1803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emon"/>
              <a:buNone/>
            </a:pPr>
            <a:r>
              <a:rPr b="0" i="0" lang="en-US" sz="4800" u="none" cap="none" strike="noStrike">
                <a:solidFill>
                  <a:srgbClr val="0E0E0E"/>
                </a:solidFill>
                <a:latin typeface="Lemon"/>
                <a:ea typeface="Lemon"/>
                <a:cs typeface="Lemon"/>
                <a:sym typeface="Lemon"/>
              </a:rPr>
              <a:t>Unicorn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Lemon"/>
              <a:buNone/>
            </a:pPr>
            <a:r>
              <a:rPr b="0" i="0" lang="en-US" sz="4800" u="none" cap="none" strike="noStrike">
                <a:solidFill>
                  <a:srgbClr val="0E0E0E"/>
                </a:solidFill>
                <a:latin typeface="Lemon"/>
                <a:ea typeface="Lemon"/>
                <a:cs typeface="Lemon"/>
                <a:sym typeface="Lemon"/>
              </a:rPr>
              <a:t>Sighting</a:t>
            </a:r>
            <a:endParaRPr b="0" i="0" sz="4800" u="none" cap="none" strike="noStrike">
              <a:solidFill>
                <a:schemeClr val="dk1"/>
              </a:solidFill>
              <a:latin typeface="Calibri"/>
              <a:ea typeface="Calibri"/>
              <a:cs typeface="Calibri"/>
              <a:sym typeface="Calibri"/>
            </a:endParaRPr>
          </a:p>
        </p:txBody>
      </p:sp>
      <p:sp>
        <p:nvSpPr>
          <p:cNvPr id="211" name="Google Shape;211;g2ca375067a0_0_174"/>
          <p:cNvSpPr/>
          <p:nvPr/>
        </p:nvSpPr>
        <p:spPr>
          <a:xfrm>
            <a:off x="9145143" y="3695700"/>
            <a:ext cx="6096900" cy="6096000"/>
          </a:xfrm>
          <a:prstGeom prst="roundRect">
            <a:avLst>
              <a:gd fmla="val 2083350" name="adj"/>
            </a:avLst>
          </a:prstGeom>
          <a:noFill/>
          <a:ln cap="flat" cmpd="sng" w="38100">
            <a:solidFill>
              <a:srgbClr val="41823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2" name="Google Shape;212;g2ca375067a0_0_174"/>
          <p:cNvPicPr preferRelativeResize="0"/>
          <p:nvPr/>
        </p:nvPicPr>
        <p:blipFill rotWithShape="1">
          <a:blip r:embed="rId12">
            <a:alphaModFix/>
          </a:blip>
          <a:srcRect b="0" l="0" r="0" t="0"/>
          <a:stretch/>
        </p:blipFill>
        <p:spPr>
          <a:xfrm>
            <a:off x="11466157" y="5086350"/>
            <a:ext cx="1454735" cy="1409700"/>
          </a:xfrm>
          <a:prstGeom prst="rect">
            <a:avLst/>
          </a:prstGeom>
          <a:noFill/>
          <a:ln>
            <a:noFill/>
          </a:ln>
        </p:spPr>
      </p:pic>
      <p:sp>
        <p:nvSpPr>
          <p:cNvPr id="213" name="Google Shape;213;g2ca375067a0_0_174"/>
          <p:cNvSpPr/>
          <p:nvPr/>
        </p:nvSpPr>
        <p:spPr>
          <a:xfrm>
            <a:off x="9297562" y="6800850"/>
            <a:ext cx="57918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g2ca375067a0_0_174"/>
          <p:cNvSpPr/>
          <p:nvPr/>
        </p:nvSpPr>
        <p:spPr>
          <a:xfrm>
            <a:off x="9195949" y="6800850"/>
            <a:ext cx="5995200" cy="1803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emon"/>
              <a:buNone/>
            </a:pPr>
            <a:r>
              <a:rPr b="0" i="0" lang="en-US" sz="4800" u="none" cap="none" strike="noStrike">
                <a:solidFill>
                  <a:srgbClr val="0E0E0E"/>
                </a:solidFill>
                <a:latin typeface="Lemon"/>
                <a:ea typeface="Lemon"/>
                <a:cs typeface="Lemon"/>
                <a:sym typeface="Lemon"/>
              </a:rPr>
              <a:t>Dragon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Lemon"/>
              <a:buNone/>
            </a:pPr>
            <a:r>
              <a:rPr b="0" i="0" lang="en-US" sz="4800" u="none" cap="none" strike="noStrike">
                <a:solidFill>
                  <a:srgbClr val="0E0E0E"/>
                </a:solidFill>
                <a:latin typeface="Lemon"/>
                <a:ea typeface="Lemon"/>
                <a:cs typeface="Lemon"/>
                <a:sym typeface="Lemon"/>
              </a:rPr>
              <a:t>Taming</a:t>
            </a:r>
            <a:endParaRPr b="0" i="0" sz="4800" u="none" cap="none" strike="noStrike">
              <a:solidFill>
                <a:schemeClr val="dk1"/>
              </a:solidFill>
              <a:latin typeface="Calibri"/>
              <a:ea typeface="Calibri"/>
              <a:cs typeface="Calibri"/>
              <a:sym typeface="Calibri"/>
            </a:endParaRPr>
          </a:p>
        </p:txBody>
      </p:sp>
      <p:sp>
        <p:nvSpPr>
          <p:cNvPr id="215" name="Google Shape;215;g2ca375067a0_0_174"/>
          <p:cNvSpPr/>
          <p:nvPr/>
        </p:nvSpPr>
        <p:spPr>
          <a:xfrm>
            <a:off x="16169121" y="3695700"/>
            <a:ext cx="6096900" cy="6096000"/>
          </a:xfrm>
          <a:prstGeom prst="roundRect">
            <a:avLst>
              <a:gd fmla="val 2083350" name="adj"/>
            </a:avLst>
          </a:prstGeom>
          <a:noFill/>
          <a:ln cap="flat" cmpd="sng" w="38100">
            <a:solidFill>
              <a:srgbClr val="41823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6" name="Google Shape;216;g2ca375067a0_0_174"/>
          <p:cNvPicPr preferRelativeResize="0"/>
          <p:nvPr/>
        </p:nvPicPr>
        <p:blipFill rotWithShape="1">
          <a:blip r:embed="rId13">
            <a:alphaModFix/>
          </a:blip>
          <a:srcRect b="0" l="0" r="0" t="0"/>
          <a:stretch/>
        </p:blipFill>
        <p:spPr>
          <a:xfrm>
            <a:off x="18444476" y="5086350"/>
            <a:ext cx="1546049" cy="1409700"/>
          </a:xfrm>
          <a:prstGeom prst="rect">
            <a:avLst/>
          </a:prstGeom>
          <a:noFill/>
          <a:ln>
            <a:noFill/>
          </a:ln>
        </p:spPr>
      </p:pic>
      <p:sp>
        <p:nvSpPr>
          <p:cNvPr id="217" name="Google Shape;217;g2ca375067a0_0_174"/>
          <p:cNvSpPr/>
          <p:nvPr/>
        </p:nvSpPr>
        <p:spPr>
          <a:xfrm>
            <a:off x="16321540" y="6800850"/>
            <a:ext cx="57918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g2ca375067a0_0_174"/>
          <p:cNvSpPr/>
          <p:nvPr/>
        </p:nvSpPr>
        <p:spPr>
          <a:xfrm>
            <a:off x="16219927" y="6800850"/>
            <a:ext cx="5995200" cy="1803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emon"/>
              <a:buNone/>
            </a:pPr>
            <a:r>
              <a:rPr b="0" i="0" lang="en-US" sz="4800" u="none" cap="none" strike="noStrike">
                <a:solidFill>
                  <a:srgbClr val="0E0E0E"/>
                </a:solidFill>
                <a:latin typeface="Lemon"/>
                <a:ea typeface="Lemon"/>
                <a:cs typeface="Lemon"/>
                <a:sym typeface="Lemon"/>
              </a:rPr>
              <a:t>Rainbow</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Lemon"/>
              <a:buNone/>
            </a:pPr>
            <a:r>
              <a:rPr b="0" i="0" lang="en-US" sz="4800" u="none" cap="none" strike="noStrike">
                <a:solidFill>
                  <a:srgbClr val="0E0E0E"/>
                </a:solidFill>
                <a:latin typeface="Lemon"/>
                <a:ea typeface="Lemon"/>
                <a:cs typeface="Lemon"/>
                <a:sym typeface="Lemon"/>
              </a:rPr>
              <a:t>Seeing</a:t>
            </a:r>
            <a:endParaRPr b="0" i="0" sz="4800" u="none" cap="none" strike="noStrike">
              <a:solidFill>
                <a:schemeClr val="dk1"/>
              </a:solidFill>
              <a:latin typeface="Calibri"/>
              <a:ea typeface="Calibri"/>
              <a:cs typeface="Calibri"/>
              <a:sym typeface="Calibri"/>
            </a:endParaRPr>
          </a:p>
        </p:txBody>
      </p:sp>
      <p:sp>
        <p:nvSpPr>
          <p:cNvPr id="219" name="Google Shape;219;g2ca375067a0_0_174"/>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g2ca375067a0_0_174"/>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g2ca375067a0_0_174"/>
          <p:cNvSpPr/>
          <p:nvPr/>
        </p:nvSpPr>
        <p:spPr>
          <a:xfrm>
            <a:off x="2078826"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22" name="Google Shape;222;g2ca375067a0_0_174"/>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g2ca375067a0_0_174"/>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g2ca375067a0_0_174"/>
          <p:cNvSpPr/>
          <p:nvPr/>
        </p:nvSpPr>
        <p:spPr>
          <a:xfrm>
            <a:off x="9077401"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25" name="Google Shape;225;g2ca375067a0_0_174"/>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g2ca375067a0_0_174"/>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2ca375067a0_0_174"/>
          <p:cNvSpPr/>
          <p:nvPr/>
        </p:nvSpPr>
        <p:spPr>
          <a:xfrm>
            <a:off x="16101379"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6E3"/>
        </a:solidFill>
      </p:bgPr>
    </p:bg>
    <p:spTree>
      <p:nvGrpSpPr>
        <p:cNvPr id="232" name="Shape 232"/>
        <p:cNvGrpSpPr/>
        <p:nvPr/>
      </p:nvGrpSpPr>
      <p:grpSpPr>
        <a:xfrm>
          <a:off x="0" y="0"/>
          <a:ext cx="0" cy="0"/>
          <a:chOff x="0" y="0"/>
          <a:chExt cx="0" cy="0"/>
        </a:xfrm>
      </p:grpSpPr>
      <p:pic>
        <p:nvPicPr>
          <p:cNvPr descr=" " id="233" name="Google Shape;233;g2ca375067a0_0_209"/>
          <p:cNvPicPr preferRelativeResize="0"/>
          <p:nvPr/>
        </p:nvPicPr>
        <p:blipFill rotWithShape="1">
          <a:blip r:embed="rId3">
            <a:alphaModFix/>
          </a:blip>
          <a:srcRect b="0" l="0" r="0" t="0"/>
          <a:stretch/>
        </p:blipFill>
        <p:spPr>
          <a:xfrm>
            <a:off x="0" y="0"/>
            <a:ext cx="13717714" cy="13716000"/>
          </a:xfrm>
          <a:prstGeom prst="rect">
            <a:avLst/>
          </a:prstGeom>
          <a:noFill/>
          <a:ln>
            <a:noFill/>
          </a:ln>
        </p:spPr>
      </p:pic>
      <p:pic>
        <p:nvPicPr>
          <p:cNvPr descr=" " id="234" name="Google Shape;234;g2ca375067a0_0_209"/>
          <p:cNvPicPr preferRelativeResize="0"/>
          <p:nvPr/>
        </p:nvPicPr>
        <p:blipFill rotWithShape="1">
          <a:blip r:embed="rId4">
            <a:alphaModFix/>
          </a:blip>
          <a:srcRect b="0" l="0" r="0" t="0"/>
          <a:stretch/>
        </p:blipFill>
        <p:spPr>
          <a:xfrm>
            <a:off x="13641505" y="0"/>
            <a:ext cx="10745543" cy="13716000"/>
          </a:xfrm>
          <a:prstGeom prst="rect">
            <a:avLst/>
          </a:prstGeom>
          <a:noFill/>
          <a:ln>
            <a:noFill/>
          </a:ln>
        </p:spPr>
      </p:pic>
      <p:pic>
        <p:nvPicPr>
          <p:cNvPr descr=" " id="235" name="Google Shape;235;g2ca375067a0_0_209"/>
          <p:cNvPicPr preferRelativeResize="0"/>
          <p:nvPr/>
        </p:nvPicPr>
        <p:blipFill rotWithShape="1">
          <a:blip r:embed="rId5">
            <a:alphaModFix/>
          </a:blip>
          <a:srcRect b="0" l="0" r="0" t="0"/>
          <a:stretch/>
        </p:blipFill>
        <p:spPr>
          <a:xfrm>
            <a:off x="812900" y="660400"/>
            <a:ext cx="1205778" cy="2476525"/>
          </a:xfrm>
          <a:prstGeom prst="rect">
            <a:avLst/>
          </a:prstGeom>
          <a:noFill/>
          <a:ln>
            <a:noFill/>
          </a:ln>
        </p:spPr>
      </p:pic>
      <p:pic>
        <p:nvPicPr>
          <p:cNvPr descr=" " id="236" name="Google Shape;236;g2ca375067a0_0_209"/>
          <p:cNvPicPr preferRelativeResize="0"/>
          <p:nvPr/>
        </p:nvPicPr>
        <p:blipFill rotWithShape="1">
          <a:blip r:embed="rId6">
            <a:alphaModFix/>
          </a:blip>
          <a:srcRect b="0" l="0" r="0" t="0"/>
          <a:stretch/>
        </p:blipFill>
        <p:spPr>
          <a:xfrm>
            <a:off x="20950509" y="11453031"/>
            <a:ext cx="2297818" cy="1551583"/>
          </a:xfrm>
          <a:prstGeom prst="rect">
            <a:avLst/>
          </a:prstGeom>
          <a:noFill/>
          <a:ln>
            <a:noFill/>
          </a:ln>
        </p:spPr>
      </p:pic>
      <p:pic>
        <p:nvPicPr>
          <p:cNvPr descr=" " id="237" name="Google Shape;237;g2ca375067a0_0_209"/>
          <p:cNvPicPr preferRelativeResize="0"/>
          <p:nvPr/>
        </p:nvPicPr>
        <p:blipFill rotWithShape="1">
          <a:blip r:embed="rId7">
            <a:alphaModFix/>
          </a:blip>
          <a:srcRect b="0" l="0" r="0" t="0"/>
          <a:stretch/>
        </p:blipFill>
        <p:spPr>
          <a:xfrm>
            <a:off x="3244930" y="967160"/>
            <a:ext cx="1145469" cy="1178322"/>
          </a:xfrm>
          <a:prstGeom prst="rect">
            <a:avLst/>
          </a:prstGeom>
          <a:noFill/>
          <a:ln>
            <a:noFill/>
          </a:ln>
        </p:spPr>
      </p:pic>
      <p:pic>
        <p:nvPicPr>
          <p:cNvPr descr=" " id="238" name="Google Shape;238;g2ca375067a0_0_209"/>
          <p:cNvPicPr preferRelativeResize="0"/>
          <p:nvPr/>
        </p:nvPicPr>
        <p:blipFill rotWithShape="1">
          <a:blip r:embed="rId8">
            <a:alphaModFix/>
          </a:blip>
          <a:srcRect b="0" l="0" r="0" t="0"/>
          <a:stretch/>
        </p:blipFill>
        <p:spPr>
          <a:xfrm>
            <a:off x="0" y="8844645"/>
            <a:ext cx="5834795" cy="4871355"/>
          </a:xfrm>
          <a:prstGeom prst="rect">
            <a:avLst/>
          </a:prstGeom>
          <a:noFill/>
          <a:ln>
            <a:noFill/>
          </a:ln>
        </p:spPr>
      </p:pic>
      <p:pic>
        <p:nvPicPr>
          <p:cNvPr descr=" " id="239" name="Google Shape;239;g2ca375067a0_0_209"/>
          <p:cNvPicPr preferRelativeResize="0"/>
          <p:nvPr/>
        </p:nvPicPr>
        <p:blipFill rotWithShape="1">
          <a:blip r:embed="rId9">
            <a:alphaModFix/>
          </a:blip>
          <a:srcRect b="0" l="0" r="0" t="0"/>
          <a:stretch/>
        </p:blipFill>
        <p:spPr>
          <a:xfrm>
            <a:off x="19839880" y="0"/>
            <a:ext cx="4547168" cy="4880942"/>
          </a:xfrm>
          <a:prstGeom prst="rect">
            <a:avLst/>
          </a:prstGeom>
          <a:noFill/>
          <a:ln>
            <a:noFill/>
          </a:ln>
        </p:spPr>
      </p:pic>
      <p:sp>
        <p:nvSpPr>
          <p:cNvPr id="240" name="Google Shape;240;g2ca375067a0_0_20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1" name="Google Shape;241;g2ca375067a0_0_209"/>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242" name="Google Shape;242;g2ca375067a0_0_209"/>
          <p:cNvSpPr/>
          <p:nvPr/>
        </p:nvSpPr>
        <p:spPr>
          <a:xfrm>
            <a:off x="8442322" y="469900"/>
            <a:ext cx="7502400" cy="1659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14D2C"/>
              </a:buClr>
              <a:buSzPts val="8000"/>
              <a:buFont typeface="Lemon"/>
              <a:buNone/>
            </a:pPr>
            <a:r>
              <a:rPr b="0" i="0" lang="en-US" sz="8000" u="none" cap="none" strike="noStrike">
                <a:solidFill>
                  <a:srgbClr val="314D2C"/>
                </a:solidFill>
                <a:latin typeface="Lemon"/>
                <a:ea typeface="Lemon"/>
                <a:cs typeface="Lemon"/>
                <a:sym typeface="Lemon"/>
              </a:rPr>
              <a:t>Pricing Plan</a:t>
            </a:r>
            <a:endParaRPr b="0" i="0" sz="8000" u="none" cap="none" strike="noStrike">
              <a:solidFill>
                <a:schemeClr val="dk1"/>
              </a:solidFill>
              <a:latin typeface="Calibri"/>
              <a:ea typeface="Calibri"/>
              <a:cs typeface="Calibri"/>
              <a:sym typeface="Calibri"/>
            </a:endParaRPr>
          </a:p>
        </p:txBody>
      </p:sp>
      <p:sp>
        <p:nvSpPr>
          <p:cNvPr id="243" name="Google Shape;243;g2ca375067a0_0_209"/>
          <p:cNvSpPr/>
          <p:nvPr/>
        </p:nvSpPr>
        <p:spPr>
          <a:xfrm>
            <a:off x="1778222" y="2286000"/>
            <a:ext cx="20843400" cy="1012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g2ca375067a0_0_209"/>
          <p:cNvSpPr/>
          <p:nvPr/>
        </p:nvSpPr>
        <p:spPr>
          <a:xfrm>
            <a:off x="1778222" y="2286000"/>
            <a:ext cx="6439800" cy="101220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5" name="Google Shape;245;g2ca375067a0_0_209"/>
          <p:cNvPicPr preferRelativeResize="0"/>
          <p:nvPr/>
        </p:nvPicPr>
        <p:blipFill rotWithShape="1">
          <a:blip r:embed="rId11">
            <a:alphaModFix/>
          </a:blip>
          <a:srcRect b="0" l="0" r="0" t="0"/>
          <a:stretch/>
        </p:blipFill>
        <p:spPr>
          <a:xfrm>
            <a:off x="4298142" y="2743200"/>
            <a:ext cx="1399863" cy="1409700"/>
          </a:xfrm>
          <a:prstGeom prst="rect">
            <a:avLst/>
          </a:prstGeom>
          <a:noFill/>
          <a:ln>
            <a:noFill/>
          </a:ln>
        </p:spPr>
      </p:pic>
      <p:sp>
        <p:nvSpPr>
          <p:cNvPr id="246" name="Google Shape;246;g2ca375067a0_0_209"/>
          <p:cNvSpPr/>
          <p:nvPr/>
        </p:nvSpPr>
        <p:spPr>
          <a:xfrm>
            <a:off x="3931141" y="4457700"/>
            <a:ext cx="2133900" cy="100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1823A"/>
              </a:buClr>
              <a:buSzPts val="4800"/>
              <a:buFont typeface="Lemon"/>
              <a:buNone/>
            </a:pPr>
            <a:r>
              <a:rPr b="0" i="0" lang="en-US" sz="4800" u="none" cap="none" strike="noStrike">
                <a:solidFill>
                  <a:srgbClr val="41823A"/>
                </a:solidFill>
                <a:latin typeface="Lemon"/>
                <a:ea typeface="Lemon"/>
                <a:cs typeface="Lemon"/>
                <a:sym typeface="Lemon"/>
              </a:rPr>
              <a:t>Basic</a:t>
            </a:r>
            <a:endParaRPr b="0" i="0" sz="4800" u="none" cap="none" strike="noStrike">
              <a:solidFill>
                <a:schemeClr val="dk1"/>
              </a:solidFill>
              <a:latin typeface="Calibri"/>
              <a:ea typeface="Calibri"/>
              <a:cs typeface="Calibri"/>
              <a:sym typeface="Calibri"/>
            </a:endParaRPr>
          </a:p>
        </p:txBody>
      </p:sp>
      <p:sp>
        <p:nvSpPr>
          <p:cNvPr id="247" name="Google Shape;247;g2ca375067a0_0_209"/>
          <p:cNvSpPr/>
          <p:nvPr/>
        </p:nvSpPr>
        <p:spPr>
          <a:xfrm>
            <a:off x="2235479" y="55626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48" name="Google Shape;248;g2ca375067a0_0_209"/>
          <p:cNvSpPr/>
          <p:nvPr/>
        </p:nvSpPr>
        <p:spPr>
          <a:xfrm>
            <a:off x="2972171" y="11150600"/>
            <a:ext cx="4051800" cy="100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emon"/>
              <a:buNone/>
            </a:pPr>
            <a:r>
              <a:rPr b="0" i="0" lang="en-US" sz="4800" u="none" cap="none" strike="noStrike">
                <a:solidFill>
                  <a:srgbClr val="0E0E0E"/>
                </a:solidFill>
                <a:latin typeface="Lemon"/>
                <a:ea typeface="Lemon"/>
                <a:cs typeface="Lemon"/>
                <a:sym typeface="Lemon"/>
              </a:rPr>
              <a:t>$10/month</a:t>
            </a:r>
            <a:endParaRPr b="0" i="0" sz="4800" u="none" cap="none" strike="noStrike">
              <a:solidFill>
                <a:schemeClr val="dk1"/>
              </a:solidFill>
              <a:latin typeface="Calibri"/>
              <a:ea typeface="Calibri"/>
              <a:cs typeface="Calibri"/>
              <a:sym typeface="Calibri"/>
            </a:endParaRPr>
          </a:p>
        </p:txBody>
      </p:sp>
      <p:sp>
        <p:nvSpPr>
          <p:cNvPr id="249" name="Google Shape;249;g2ca375067a0_0_209"/>
          <p:cNvSpPr/>
          <p:nvPr/>
        </p:nvSpPr>
        <p:spPr>
          <a:xfrm>
            <a:off x="8980022" y="2286000"/>
            <a:ext cx="6439800" cy="101220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0" name="Google Shape;250;g2ca375067a0_0_209"/>
          <p:cNvPicPr preferRelativeResize="0"/>
          <p:nvPr/>
        </p:nvPicPr>
        <p:blipFill rotWithShape="1">
          <a:blip r:embed="rId12">
            <a:alphaModFix/>
          </a:blip>
          <a:srcRect b="0" l="0" r="0" t="0"/>
          <a:stretch/>
        </p:blipFill>
        <p:spPr>
          <a:xfrm>
            <a:off x="11522213" y="2743200"/>
            <a:ext cx="1355324" cy="1409700"/>
          </a:xfrm>
          <a:prstGeom prst="rect">
            <a:avLst/>
          </a:prstGeom>
          <a:noFill/>
          <a:ln>
            <a:noFill/>
          </a:ln>
        </p:spPr>
      </p:pic>
      <p:sp>
        <p:nvSpPr>
          <p:cNvPr id="251" name="Google Shape;251;g2ca375067a0_0_209"/>
          <p:cNvSpPr/>
          <p:nvPr/>
        </p:nvSpPr>
        <p:spPr>
          <a:xfrm>
            <a:off x="11323465" y="4457700"/>
            <a:ext cx="1752900" cy="100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1823A"/>
              </a:buClr>
              <a:buSzPts val="4800"/>
              <a:buFont typeface="Lemon"/>
              <a:buNone/>
            </a:pPr>
            <a:r>
              <a:rPr b="0" i="0" lang="en-US" sz="4800" u="none" cap="none" strike="noStrike">
                <a:solidFill>
                  <a:srgbClr val="41823A"/>
                </a:solidFill>
                <a:latin typeface="Lemon"/>
                <a:ea typeface="Lemon"/>
                <a:cs typeface="Lemon"/>
                <a:sym typeface="Lemon"/>
              </a:rPr>
              <a:t>Elite</a:t>
            </a:r>
            <a:endParaRPr b="0" i="0" sz="4800" u="none" cap="none" strike="noStrike">
              <a:solidFill>
                <a:schemeClr val="dk1"/>
              </a:solidFill>
              <a:latin typeface="Calibri"/>
              <a:ea typeface="Calibri"/>
              <a:cs typeface="Calibri"/>
              <a:sym typeface="Calibri"/>
            </a:endParaRPr>
          </a:p>
        </p:txBody>
      </p:sp>
      <p:sp>
        <p:nvSpPr>
          <p:cNvPr id="252" name="Google Shape;252;g2ca375067a0_0_209"/>
          <p:cNvSpPr/>
          <p:nvPr/>
        </p:nvSpPr>
        <p:spPr>
          <a:xfrm>
            <a:off x="9437280" y="55626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53" name="Google Shape;253;g2ca375067a0_0_209"/>
          <p:cNvSpPr/>
          <p:nvPr/>
        </p:nvSpPr>
        <p:spPr>
          <a:xfrm>
            <a:off x="10154919" y="11150600"/>
            <a:ext cx="4089900" cy="100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emon"/>
              <a:buNone/>
            </a:pPr>
            <a:r>
              <a:rPr b="0" i="0" lang="en-US" sz="4800" u="none" cap="none" strike="noStrike">
                <a:solidFill>
                  <a:srgbClr val="0E0E0E"/>
                </a:solidFill>
                <a:latin typeface="Lemon"/>
                <a:ea typeface="Lemon"/>
                <a:cs typeface="Lemon"/>
                <a:sym typeface="Lemon"/>
              </a:rPr>
              <a:t>$50/month</a:t>
            </a:r>
            <a:endParaRPr b="0" i="0" sz="4800" u="none" cap="none" strike="noStrike">
              <a:solidFill>
                <a:schemeClr val="dk1"/>
              </a:solidFill>
              <a:latin typeface="Calibri"/>
              <a:ea typeface="Calibri"/>
              <a:cs typeface="Calibri"/>
              <a:sym typeface="Calibri"/>
            </a:endParaRPr>
          </a:p>
        </p:txBody>
      </p:sp>
      <p:sp>
        <p:nvSpPr>
          <p:cNvPr id="254" name="Google Shape;254;g2ca375067a0_0_209"/>
          <p:cNvSpPr/>
          <p:nvPr/>
        </p:nvSpPr>
        <p:spPr>
          <a:xfrm>
            <a:off x="16181822" y="2286000"/>
            <a:ext cx="6439800" cy="101220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5" name="Google Shape;255;g2ca375067a0_0_209"/>
          <p:cNvPicPr preferRelativeResize="0"/>
          <p:nvPr/>
        </p:nvPicPr>
        <p:blipFill rotWithShape="1">
          <a:blip r:embed="rId13">
            <a:alphaModFix/>
          </a:blip>
          <a:srcRect b="0" l="0" r="0" t="0"/>
          <a:stretch/>
        </p:blipFill>
        <p:spPr>
          <a:xfrm>
            <a:off x="18771495" y="2743200"/>
            <a:ext cx="1260357" cy="1409700"/>
          </a:xfrm>
          <a:prstGeom prst="rect">
            <a:avLst/>
          </a:prstGeom>
          <a:noFill/>
          <a:ln>
            <a:noFill/>
          </a:ln>
        </p:spPr>
      </p:pic>
      <p:sp>
        <p:nvSpPr>
          <p:cNvPr id="256" name="Google Shape;256;g2ca375067a0_0_209"/>
          <p:cNvSpPr/>
          <p:nvPr/>
        </p:nvSpPr>
        <p:spPr>
          <a:xfrm>
            <a:off x="17451981" y="4457700"/>
            <a:ext cx="3899400" cy="100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1823A"/>
              </a:buClr>
              <a:buSzPts val="4800"/>
              <a:buFont typeface="Lemon"/>
              <a:buNone/>
            </a:pPr>
            <a:r>
              <a:rPr b="0" i="0" lang="en-US" sz="4800" u="none" cap="none" strike="noStrike">
                <a:solidFill>
                  <a:srgbClr val="41823A"/>
                </a:solidFill>
                <a:latin typeface="Lemon"/>
                <a:ea typeface="Lemon"/>
                <a:cs typeface="Lemon"/>
                <a:sym typeface="Lemon"/>
              </a:rPr>
              <a:t>Legendary</a:t>
            </a:r>
            <a:endParaRPr b="0" i="0" sz="4800" u="none" cap="none" strike="noStrike">
              <a:solidFill>
                <a:schemeClr val="dk1"/>
              </a:solidFill>
              <a:latin typeface="Calibri"/>
              <a:ea typeface="Calibri"/>
              <a:cs typeface="Calibri"/>
              <a:sym typeface="Calibri"/>
            </a:endParaRPr>
          </a:p>
        </p:txBody>
      </p:sp>
      <p:sp>
        <p:nvSpPr>
          <p:cNvPr id="257" name="Google Shape;257;g2ca375067a0_0_209"/>
          <p:cNvSpPr/>
          <p:nvPr/>
        </p:nvSpPr>
        <p:spPr>
          <a:xfrm>
            <a:off x="16639080" y="55626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58" name="Google Shape;258;g2ca375067a0_0_209"/>
          <p:cNvSpPr/>
          <p:nvPr/>
        </p:nvSpPr>
        <p:spPr>
          <a:xfrm>
            <a:off x="17147143" y="11150600"/>
            <a:ext cx="4509000" cy="100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emon"/>
              <a:buNone/>
            </a:pPr>
            <a:r>
              <a:rPr b="0" i="0" lang="en-US" sz="4800" u="none" cap="none" strike="noStrike">
                <a:solidFill>
                  <a:srgbClr val="0E0E0E"/>
                </a:solidFill>
                <a:latin typeface="Lemon"/>
                <a:ea typeface="Lemon"/>
                <a:cs typeface="Lemon"/>
                <a:sym typeface="Lemon"/>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2024-04-09T08:17:03Z</dcterms:created>
  <dc:creator>PptxGenJS</dc:creator>
</cp:coreProperties>
</file>