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2.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1.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24.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22.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3.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Lst>
  <p:sldSz cy="10287000" cx="18288000"/>
  <p:notesSz cx="10287000" cy="18288000"/>
  <p:embeddedFontLst>
    <p:embeddedFont>
      <p:font typeface="Inter"/>
      <p:regular r:id="rId29"/>
      <p:bold r:id="rId30"/>
      <p:italic r:id="rId31"/>
      <p:boldItalic r:id="rId32"/>
    </p:embeddedFont>
    <p:embeddedFont>
      <p:font typeface="Poppins"/>
      <p:regular r:id="rId33"/>
      <p:bold r:id="rId34"/>
      <p:italic r:id="rId35"/>
      <p:boldItalic r:id="rId36"/>
    </p:embeddedFont>
    <p:embeddedFont>
      <p:font typeface="Lato"/>
      <p:regular r:id="rId37"/>
      <p:bold r:id="rId38"/>
      <p:italic r:id="rId39"/>
      <p:boldItalic r:id="rId40"/>
    </p:embeddedFont>
    <p:embeddedFont>
      <p:font typeface="Montserrat"/>
      <p:regular r:id="rId41"/>
      <p:bold r:id="rId42"/>
      <p:italic r:id="rId43"/>
      <p:boldItalic r:id="rId44"/>
    </p:embeddedFont>
    <p:embeddedFont>
      <p:font typeface="Poppins SemiBold"/>
      <p:regular r:id="rId45"/>
      <p:bold r:id="rId46"/>
      <p:italic r:id="rId47"/>
      <p:boldItalic r:id="rId48"/>
    </p:embeddedFont>
    <p:embeddedFont>
      <p:font typeface="Lemon"/>
      <p:regular r:id="rId49"/>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50" roundtripDataSignature="AMtx7miYa1WvxvtzwJcpQi/t5chVrajLqA=="/>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40" Type="http://schemas.openxmlformats.org/officeDocument/2006/relationships/font" Target="fonts/Lato-boldItalic.fntdata"/><Relationship Id="rId42" Type="http://schemas.openxmlformats.org/officeDocument/2006/relationships/font" Target="fonts/Montserrat-bold.fntdata"/><Relationship Id="rId41" Type="http://schemas.openxmlformats.org/officeDocument/2006/relationships/font" Target="fonts/Montserrat-regular.fntdata"/><Relationship Id="rId44" Type="http://schemas.openxmlformats.org/officeDocument/2006/relationships/font" Target="fonts/Montserrat-boldItalic.fntdata"/><Relationship Id="rId43" Type="http://schemas.openxmlformats.org/officeDocument/2006/relationships/font" Target="fonts/Montserrat-italic.fntdata"/><Relationship Id="rId46" Type="http://schemas.openxmlformats.org/officeDocument/2006/relationships/font" Target="fonts/PoppinsSemiBold-bold.fntdata"/><Relationship Id="rId45" Type="http://schemas.openxmlformats.org/officeDocument/2006/relationships/font" Target="fonts/PoppinsSemiBold-regular.fntdata"/><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48" Type="http://schemas.openxmlformats.org/officeDocument/2006/relationships/font" Target="fonts/PoppinsSemiBold-boldItalic.fntdata"/><Relationship Id="rId47" Type="http://schemas.openxmlformats.org/officeDocument/2006/relationships/font" Target="fonts/PoppinsSemiBold-italic.fntdata"/><Relationship Id="rId49" Type="http://schemas.openxmlformats.org/officeDocument/2006/relationships/font" Target="fonts/Lemon-regular.fntdata"/><Relationship Id="rId5" Type="http://schemas.openxmlformats.org/officeDocument/2006/relationships/slide" Target="slides/slide1.xml"/><Relationship Id="rId6" Type="http://schemas.openxmlformats.org/officeDocument/2006/relationships/slide" Target="slides/slide2.xml"/><Relationship Id="rId7" Type="http://schemas.openxmlformats.org/officeDocument/2006/relationships/slide" Target="slides/slide3.xml"/><Relationship Id="rId8" Type="http://schemas.openxmlformats.org/officeDocument/2006/relationships/slide" Target="slides/slide4.xml"/><Relationship Id="rId31" Type="http://schemas.openxmlformats.org/officeDocument/2006/relationships/font" Target="fonts/Inter-italic.fntdata"/><Relationship Id="rId30" Type="http://schemas.openxmlformats.org/officeDocument/2006/relationships/font" Target="fonts/Inter-bold.fntdata"/><Relationship Id="rId33" Type="http://schemas.openxmlformats.org/officeDocument/2006/relationships/font" Target="fonts/Poppins-regular.fntdata"/><Relationship Id="rId32" Type="http://schemas.openxmlformats.org/officeDocument/2006/relationships/font" Target="fonts/Inter-boldItalic.fntdata"/><Relationship Id="rId35" Type="http://schemas.openxmlformats.org/officeDocument/2006/relationships/font" Target="fonts/Poppins-italic.fntdata"/><Relationship Id="rId34" Type="http://schemas.openxmlformats.org/officeDocument/2006/relationships/font" Target="fonts/Poppins-bold.fntdata"/><Relationship Id="rId37" Type="http://schemas.openxmlformats.org/officeDocument/2006/relationships/font" Target="fonts/Lato-regular.fntdata"/><Relationship Id="rId36" Type="http://schemas.openxmlformats.org/officeDocument/2006/relationships/font" Target="fonts/Poppins-boldItalic.fntdata"/><Relationship Id="rId39" Type="http://schemas.openxmlformats.org/officeDocument/2006/relationships/font" Target="fonts/Lato-italic.fntdata"/><Relationship Id="rId38" Type="http://schemas.openxmlformats.org/officeDocument/2006/relationships/font" Target="fonts/Lato-bold.fntdata"/><Relationship Id="rId20" Type="http://schemas.openxmlformats.org/officeDocument/2006/relationships/slide" Target="slides/slide16.xml"/><Relationship Id="rId22" Type="http://schemas.openxmlformats.org/officeDocument/2006/relationships/slide" Target="slides/slide18.xml"/><Relationship Id="rId21" Type="http://schemas.openxmlformats.org/officeDocument/2006/relationships/slide" Target="slides/slide17.xml"/><Relationship Id="rId24" Type="http://schemas.openxmlformats.org/officeDocument/2006/relationships/slide" Target="slides/slide20.xml"/><Relationship Id="rId23" Type="http://schemas.openxmlformats.org/officeDocument/2006/relationships/slide" Target="slides/slide19.xml"/><Relationship Id="rId26" Type="http://schemas.openxmlformats.org/officeDocument/2006/relationships/slide" Target="slides/slide22.xml"/><Relationship Id="rId25" Type="http://schemas.openxmlformats.org/officeDocument/2006/relationships/slide" Target="slides/slide21.xml"/><Relationship Id="rId28" Type="http://schemas.openxmlformats.org/officeDocument/2006/relationships/slide" Target="slides/slide24.xml"/><Relationship Id="rId27" Type="http://schemas.openxmlformats.org/officeDocument/2006/relationships/slide" Target="slides/slide23.xml"/><Relationship Id="rId29" Type="http://schemas.openxmlformats.org/officeDocument/2006/relationships/font" Target="fonts/Inter-regular.fntdata"/><Relationship Id="rId50" Type="http://customschemas.google.com/relationships/presentationmetadata" Target="metadata"/><Relationship Id="rId11" Type="http://schemas.openxmlformats.org/officeDocument/2006/relationships/slide" Target="slides/slide7.xml"/><Relationship Id="rId10" Type="http://schemas.openxmlformats.org/officeDocument/2006/relationships/slide" Target="slides/slide6.xml"/><Relationship Id="rId13" Type="http://schemas.openxmlformats.org/officeDocument/2006/relationships/slide" Target="slides/slide9.xml"/><Relationship Id="rId12" Type="http://schemas.openxmlformats.org/officeDocument/2006/relationships/slide" Target="slides/slide8.xml"/><Relationship Id="rId15" Type="http://schemas.openxmlformats.org/officeDocument/2006/relationships/slide" Target="slides/slide11.xml"/><Relationship Id="rId14" Type="http://schemas.openxmlformats.org/officeDocument/2006/relationships/slide" Target="slides/slide10.xml"/><Relationship Id="rId17" Type="http://schemas.openxmlformats.org/officeDocument/2006/relationships/slide" Target="slides/slide13.xml"/><Relationship Id="rId16" Type="http://schemas.openxmlformats.org/officeDocument/2006/relationships/slide" Target="slides/slide12.xml"/><Relationship Id="rId19" Type="http://schemas.openxmlformats.org/officeDocument/2006/relationships/slide" Target="slides/slide15.xml"/><Relationship Id="rId18" Type="http://schemas.openxmlformats.org/officeDocument/2006/relationships/slide" Target="slides/slide1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 name="Shape 11"/>
        <p:cNvGrpSpPr/>
        <p:nvPr/>
      </p:nvGrpSpPr>
      <p:grpSpPr>
        <a:xfrm>
          <a:off x="0" y="0"/>
          <a:ext cx="0" cy="0"/>
          <a:chOff x="0" y="0"/>
          <a:chExt cx="0" cy="0"/>
        </a:xfrm>
      </p:grpSpPr>
      <p:sp>
        <p:nvSpPr>
          <p:cNvPr id="12" name="Google Shape;12;g409f9453894_0_72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 name="Google Shape;13;g409f9453894_0_727: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4" name="Google Shape;14;g409f9453894_0_727: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 name="Shape 28"/>
        <p:cNvGrpSpPr/>
        <p:nvPr/>
      </p:nvGrpSpPr>
      <p:grpSpPr>
        <a:xfrm>
          <a:off x="0" y="0"/>
          <a:ext cx="0" cy="0"/>
          <a:chOff x="0" y="0"/>
          <a:chExt cx="0" cy="0"/>
        </a:xfrm>
      </p:grpSpPr>
      <p:sp>
        <p:nvSpPr>
          <p:cNvPr id="29" name="Google Shape;29;g409f9453894_0_74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0" name="Google Shape;30;g409f9453894_0_743: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1" name="Google Shape;31;g409f9453894_0_743: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 name="Shape 46"/>
        <p:cNvGrpSpPr/>
        <p:nvPr/>
      </p:nvGrpSpPr>
      <p:grpSpPr>
        <a:xfrm>
          <a:off x="0" y="0"/>
          <a:ext cx="0" cy="0"/>
          <a:chOff x="0" y="0"/>
          <a:chExt cx="0" cy="0"/>
        </a:xfrm>
      </p:grpSpPr>
      <p:sp>
        <p:nvSpPr>
          <p:cNvPr id="47" name="Google Shape;47;g409f9453894_0_76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8" name="Google Shape;48;g409f9453894_0_76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9" name="Google Shape;49;g409f9453894_0_760: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 name="Shape 87"/>
        <p:cNvGrpSpPr/>
        <p:nvPr/>
      </p:nvGrpSpPr>
      <p:grpSpPr>
        <a:xfrm>
          <a:off x="0" y="0"/>
          <a:ext cx="0" cy="0"/>
          <a:chOff x="0" y="0"/>
          <a:chExt cx="0" cy="0"/>
        </a:xfrm>
      </p:grpSpPr>
      <p:sp>
        <p:nvSpPr>
          <p:cNvPr id="88" name="Google Shape;88;g409f9453894_0_80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9" name="Google Shape;89;g409f9453894_0_80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0" name="Google Shape;90;g409f9453894_0_800: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5" name="Shape 105"/>
        <p:cNvGrpSpPr/>
        <p:nvPr/>
      </p:nvGrpSpPr>
      <p:grpSpPr>
        <a:xfrm>
          <a:off x="0" y="0"/>
          <a:ext cx="0" cy="0"/>
          <a:chOff x="0" y="0"/>
          <a:chExt cx="0" cy="0"/>
        </a:xfrm>
      </p:grpSpPr>
      <p:sp>
        <p:nvSpPr>
          <p:cNvPr id="106" name="Google Shape;106;g409f9453894_0_81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07" name="Google Shape;107;g409f9453894_0_817: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8" name="Google Shape;108;g409f9453894_0_817: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1" name="Shape 131"/>
        <p:cNvGrpSpPr/>
        <p:nvPr/>
      </p:nvGrpSpPr>
      <p:grpSpPr>
        <a:xfrm>
          <a:off x="0" y="0"/>
          <a:ext cx="0" cy="0"/>
          <a:chOff x="0" y="0"/>
          <a:chExt cx="0" cy="0"/>
        </a:xfrm>
      </p:grpSpPr>
      <p:sp>
        <p:nvSpPr>
          <p:cNvPr id="132" name="Google Shape;132;g409f9453894_0_84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3" name="Google Shape;133;g409f9453894_0_842: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4" name="Google Shape;134;g409f9453894_0_842: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1" name="Shape 161"/>
        <p:cNvGrpSpPr/>
        <p:nvPr/>
      </p:nvGrpSpPr>
      <p:grpSpPr>
        <a:xfrm>
          <a:off x="0" y="0"/>
          <a:ext cx="0" cy="0"/>
          <a:chOff x="0" y="0"/>
          <a:chExt cx="0" cy="0"/>
        </a:xfrm>
      </p:grpSpPr>
      <p:sp>
        <p:nvSpPr>
          <p:cNvPr id="162" name="Google Shape;162;g409f9453894_0_87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63" name="Google Shape;163;g409f9453894_0_871: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64" name="Google Shape;164;g409f9453894_0_871: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1" name="Shape 181"/>
        <p:cNvGrpSpPr/>
        <p:nvPr/>
      </p:nvGrpSpPr>
      <p:grpSpPr>
        <a:xfrm>
          <a:off x="0" y="0"/>
          <a:ext cx="0" cy="0"/>
          <a:chOff x="0" y="0"/>
          <a:chExt cx="0" cy="0"/>
        </a:xfrm>
      </p:grpSpPr>
      <p:sp>
        <p:nvSpPr>
          <p:cNvPr id="182" name="Google Shape;182;g409f9453894_0_89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83" name="Google Shape;183;g409f9453894_0_89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84" name="Google Shape;184;g409f9453894_0_890: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1" name="Shape 211"/>
        <p:cNvGrpSpPr/>
        <p:nvPr/>
      </p:nvGrpSpPr>
      <p:grpSpPr>
        <a:xfrm>
          <a:off x="0" y="0"/>
          <a:ext cx="0" cy="0"/>
          <a:chOff x="0" y="0"/>
          <a:chExt cx="0" cy="0"/>
        </a:xfrm>
      </p:grpSpPr>
      <p:sp>
        <p:nvSpPr>
          <p:cNvPr id="212" name="Google Shape;212;g409f9453894_0_91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13" name="Google Shape;213;g409f9453894_0_919: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14" name="Google Shape;214;g409f9453894_0_919: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2" name="Shape 242"/>
        <p:cNvGrpSpPr/>
        <p:nvPr/>
      </p:nvGrpSpPr>
      <p:grpSpPr>
        <a:xfrm>
          <a:off x="0" y="0"/>
          <a:ext cx="0" cy="0"/>
          <a:chOff x="0" y="0"/>
          <a:chExt cx="0" cy="0"/>
        </a:xfrm>
      </p:grpSpPr>
      <p:sp>
        <p:nvSpPr>
          <p:cNvPr id="243" name="Google Shape;243;g409f9453894_0_94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44" name="Google Shape;244;g409f9453894_0_949: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45" name="Google Shape;245;g409f9453894_0_949: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2" name="Shape 292"/>
        <p:cNvGrpSpPr/>
        <p:nvPr/>
      </p:nvGrpSpPr>
      <p:grpSpPr>
        <a:xfrm>
          <a:off x="0" y="0"/>
          <a:ext cx="0" cy="0"/>
          <a:chOff x="0" y="0"/>
          <a:chExt cx="0" cy="0"/>
        </a:xfrm>
      </p:grpSpPr>
      <p:sp>
        <p:nvSpPr>
          <p:cNvPr id="293" name="Google Shape;293;g409f9453894_0_99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94" name="Google Shape;294;g409f9453894_0_998: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95" name="Google Shape;295;g409f9453894_0_998: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0" name="Shape 320"/>
        <p:cNvGrpSpPr/>
        <p:nvPr/>
      </p:nvGrpSpPr>
      <p:grpSpPr>
        <a:xfrm>
          <a:off x="0" y="0"/>
          <a:ext cx="0" cy="0"/>
          <a:chOff x="0" y="0"/>
          <a:chExt cx="0" cy="0"/>
        </a:xfrm>
      </p:grpSpPr>
      <p:sp>
        <p:nvSpPr>
          <p:cNvPr id="321" name="Google Shape;321;g409f9453894_0_102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22" name="Google Shape;322;g409f9453894_0_1025: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23" name="Google Shape;323;g409f9453894_0_1025: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1" name="Shape 341"/>
        <p:cNvGrpSpPr/>
        <p:nvPr/>
      </p:nvGrpSpPr>
      <p:grpSpPr>
        <a:xfrm>
          <a:off x="0" y="0"/>
          <a:ext cx="0" cy="0"/>
          <a:chOff x="0" y="0"/>
          <a:chExt cx="0" cy="0"/>
        </a:xfrm>
      </p:grpSpPr>
      <p:sp>
        <p:nvSpPr>
          <p:cNvPr id="342" name="Google Shape;342;g409f9453894_0_104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43" name="Google Shape;343;g409f9453894_0_1045: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44" name="Google Shape;344;g409f9453894_0_1045: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3" name="Shape 363"/>
        <p:cNvGrpSpPr/>
        <p:nvPr/>
      </p:nvGrpSpPr>
      <p:grpSpPr>
        <a:xfrm>
          <a:off x="0" y="0"/>
          <a:ext cx="0" cy="0"/>
          <a:chOff x="0" y="0"/>
          <a:chExt cx="0" cy="0"/>
        </a:xfrm>
      </p:grpSpPr>
      <p:sp>
        <p:nvSpPr>
          <p:cNvPr id="364" name="Google Shape;364;g409f9453894_0_106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65" name="Google Shape;365;g409f9453894_0_1066: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66" name="Google Shape;366;g409f9453894_0_1066: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2" name="Shape 432"/>
        <p:cNvGrpSpPr/>
        <p:nvPr/>
      </p:nvGrpSpPr>
      <p:grpSpPr>
        <a:xfrm>
          <a:off x="0" y="0"/>
          <a:ext cx="0" cy="0"/>
          <a:chOff x="0" y="0"/>
          <a:chExt cx="0" cy="0"/>
        </a:xfrm>
      </p:grpSpPr>
      <p:sp>
        <p:nvSpPr>
          <p:cNvPr id="433" name="Google Shape;433;g409f9453894_0_113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34" name="Google Shape;434;g409f9453894_0_1134: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35" name="Google Shape;435;g409f9453894_0_1134: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3" name="Shape 453"/>
        <p:cNvGrpSpPr/>
        <p:nvPr/>
      </p:nvGrpSpPr>
      <p:grpSpPr>
        <a:xfrm>
          <a:off x="0" y="0"/>
          <a:ext cx="0" cy="0"/>
          <a:chOff x="0" y="0"/>
          <a:chExt cx="0" cy="0"/>
        </a:xfrm>
      </p:grpSpPr>
      <p:sp>
        <p:nvSpPr>
          <p:cNvPr id="454" name="Google Shape;454;g409f9453894_0_115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55" name="Google Shape;455;g409f9453894_0_1154: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56" name="Google Shape;456;g409f9453894_0_1154: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4" name="Shape 474"/>
        <p:cNvGrpSpPr/>
        <p:nvPr/>
      </p:nvGrpSpPr>
      <p:grpSpPr>
        <a:xfrm>
          <a:off x="0" y="0"/>
          <a:ext cx="0" cy="0"/>
          <a:chOff x="0" y="0"/>
          <a:chExt cx="0" cy="0"/>
        </a:xfrm>
      </p:grpSpPr>
      <p:sp>
        <p:nvSpPr>
          <p:cNvPr id="475" name="Google Shape;475;g409f9453894_0_117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76" name="Google Shape;476;g409f9453894_0_1174: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77" name="Google Shape;477;g409f9453894_0_1174: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6" name="Shape 496"/>
        <p:cNvGrpSpPr/>
        <p:nvPr/>
      </p:nvGrpSpPr>
      <p:grpSpPr>
        <a:xfrm>
          <a:off x="0" y="0"/>
          <a:ext cx="0" cy="0"/>
          <a:chOff x="0" y="0"/>
          <a:chExt cx="0" cy="0"/>
        </a:xfrm>
      </p:grpSpPr>
      <p:sp>
        <p:nvSpPr>
          <p:cNvPr id="497" name="Google Shape;497;g409f9453894_0_119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98" name="Google Shape;498;g409f9453894_0_1195: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99" name="Google Shape;499;g409f9453894_0_1195: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6" name="Shape 506"/>
        <p:cNvGrpSpPr/>
        <p:nvPr/>
      </p:nvGrpSpPr>
      <p:grpSpPr>
        <a:xfrm>
          <a:off x="0" y="0"/>
          <a:ext cx="0" cy="0"/>
          <a:chOff x="0" y="0"/>
          <a:chExt cx="0" cy="0"/>
        </a:xfrm>
      </p:grpSpPr>
      <p:sp>
        <p:nvSpPr>
          <p:cNvPr id="507" name="Google Shape;507;g409f9453894_0_120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08" name="Google Shape;508;g409f9453894_0_1204: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09" name="Google Shape;509;g409f9453894_0_1204: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1" name="Shape 531"/>
        <p:cNvGrpSpPr/>
        <p:nvPr/>
      </p:nvGrpSpPr>
      <p:grpSpPr>
        <a:xfrm>
          <a:off x="0" y="0"/>
          <a:ext cx="0" cy="0"/>
          <a:chOff x="0" y="0"/>
          <a:chExt cx="0" cy="0"/>
        </a:xfrm>
      </p:grpSpPr>
      <p:sp>
        <p:nvSpPr>
          <p:cNvPr id="532" name="Google Shape;532;g409f9453894_0_122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33" name="Google Shape;533;g409f9453894_0_1228: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34" name="Google Shape;534;g409f9453894_0_1228: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9" name="Shape 579"/>
        <p:cNvGrpSpPr/>
        <p:nvPr/>
      </p:nvGrpSpPr>
      <p:grpSpPr>
        <a:xfrm>
          <a:off x="0" y="0"/>
          <a:ext cx="0" cy="0"/>
          <a:chOff x="0" y="0"/>
          <a:chExt cx="0" cy="0"/>
        </a:xfrm>
      </p:grpSpPr>
      <p:sp>
        <p:nvSpPr>
          <p:cNvPr id="580" name="Google Shape;580;g409f9453894_0_127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81" name="Google Shape;581;g409f9453894_0_1275: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82" name="Google Shape;582;g409f9453894_0_1275: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4" name="Shape 614"/>
        <p:cNvGrpSpPr/>
        <p:nvPr/>
      </p:nvGrpSpPr>
      <p:grpSpPr>
        <a:xfrm>
          <a:off x="0" y="0"/>
          <a:ext cx="0" cy="0"/>
          <a:chOff x="0" y="0"/>
          <a:chExt cx="0" cy="0"/>
        </a:xfrm>
      </p:grpSpPr>
      <p:sp>
        <p:nvSpPr>
          <p:cNvPr id="615" name="Google Shape;615;g409f9453894_0_130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16" name="Google Shape;616;g409f9453894_0_1309: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17" name="Google Shape;617;g409f9453894_0_1309: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8" name="Shape 648"/>
        <p:cNvGrpSpPr/>
        <p:nvPr/>
      </p:nvGrpSpPr>
      <p:grpSpPr>
        <a:xfrm>
          <a:off x="0" y="0"/>
          <a:ext cx="0" cy="0"/>
          <a:chOff x="0" y="0"/>
          <a:chExt cx="0" cy="0"/>
        </a:xfrm>
      </p:grpSpPr>
      <p:sp>
        <p:nvSpPr>
          <p:cNvPr id="649" name="Google Shape;649;g409f9453894_0_134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50" name="Google Shape;650;g409f9453894_0_1342: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51" name="Google Shape;651;g409f9453894_0_1342: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3" name="Shape 743"/>
        <p:cNvGrpSpPr/>
        <p:nvPr/>
      </p:nvGrpSpPr>
      <p:grpSpPr>
        <a:xfrm>
          <a:off x="0" y="0"/>
          <a:ext cx="0" cy="0"/>
          <a:chOff x="0" y="0"/>
          <a:chExt cx="0" cy="0"/>
        </a:xfrm>
      </p:grpSpPr>
      <p:sp>
        <p:nvSpPr>
          <p:cNvPr id="744" name="Google Shape;744;g409f9453894_0_143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45" name="Google Shape;745;g409f9453894_0_1436: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46" name="Google Shape;746;g409f9453894_0_1436: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EFAULT">
  <p:cSld name="DEFAULT">
    <p:bg>
      <p:bgPr>
        <a:solidFill>
          <a:schemeClr val="lt1"/>
        </a:solidFill>
      </p:bgPr>
    </p:bg>
    <p:spTree>
      <p:nvGrpSpPr>
        <p:cNvPr id="10" name="Shape 10"/>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 name="Shape 9"/>
        <p:cNvGrpSpPr/>
        <p:nvPr/>
      </p:nvGrpSpPr>
      <p:grpSpPr>
        <a:xfrm>
          <a:off x="0" y="0"/>
          <a:ext cx="0" cy="0"/>
          <a:chOff x="0" y="0"/>
          <a:chExt cx="0" cy="0"/>
        </a:xfrm>
      </p:grpSpPr>
    </p:spTree>
  </p:cSld>
  <p:clrMap accent1="accent1" accent2="accent2" accent3="accent3" accent4="accent4" accent5="accent5" accent6="accent6" bg1="lt1" bg2="dk2" tx1="dk1" tx2="lt2" folHlink="folHlink" hlink="hlink"/>
  <p:sldLayoutIdLst>
    <p:sldLayoutId id="2147483649" r:id="rId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png"/><Relationship Id="rId4" Type="http://schemas.openxmlformats.org/officeDocument/2006/relationships/image" Target="../media/image3.png"/><Relationship Id="rId9" Type="http://schemas.openxmlformats.org/officeDocument/2006/relationships/image" Target="../media/image10.png"/><Relationship Id="rId5" Type="http://schemas.openxmlformats.org/officeDocument/2006/relationships/image" Target="../media/image4.png"/><Relationship Id="rId6" Type="http://schemas.openxmlformats.org/officeDocument/2006/relationships/image" Target="../media/image5.png"/><Relationship Id="rId7" Type="http://schemas.openxmlformats.org/officeDocument/2006/relationships/image" Target="../media/image6.png"/><Relationship Id="rId8" Type="http://schemas.openxmlformats.org/officeDocument/2006/relationships/image" Target="../media/image7.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1.png"/><Relationship Id="rId4" Type="http://schemas.openxmlformats.org/officeDocument/2006/relationships/image" Target="../media/image11.png"/><Relationship Id="rId9" Type="http://schemas.openxmlformats.org/officeDocument/2006/relationships/image" Target="../media/image17.png"/><Relationship Id="rId5" Type="http://schemas.openxmlformats.org/officeDocument/2006/relationships/image" Target="../media/image12.png"/><Relationship Id="rId6" Type="http://schemas.openxmlformats.org/officeDocument/2006/relationships/image" Target="../media/image13.png"/><Relationship Id="rId7" Type="http://schemas.openxmlformats.org/officeDocument/2006/relationships/image" Target="../media/image14.png"/><Relationship Id="rId8" Type="http://schemas.openxmlformats.org/officeDocument/2006/relationships/image" Target="../media/image7.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1.png"/><Relationship Id="rId4" Type="http://schemas.openxmlformats.org/officeDocument/2006/relationships/image" Target="../media/image20.png"/><Relationship Id="rId5" Type="http://schemas.openxmlformats.org/officeDocument/2006/relationships/image" Target="../media/image6.png"/><Relationship Id="rId6" Type="http://schemas.openxmlformats.org/officeDocument/2006/relationships/image" Target="../media/image22.png"/><Relationship Id="rId7" Type="http://schemas.openxmlformats.org/officeDocument/2006/relationships/image" Target="../media/image24.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1.png"/><Relationship Id="rId4" Type="http://schemas.openxmlformats.org/officeDocument/2006/relationships/image" Target="../media/image3.png"/><Relationship Id="rId5" Type="http://schemas.openxmlformats.org/officeDocument/2006/relationships/image" Target="../media/image27.png"/><Relationship Id="rId6" Type="http://schemas.openxmlformats.org/officeDocument/2006/relationships/image" Target="../media/image28.png"/><Relationship Id="rId7" Type="http://schemas.openxmlformats.org/officeDocument/2006/relationships/image" Target="../media/image14.png"/><Relationship Id="rId8" Type="http://schemas.openxmlformats.org/officeDocument/2006/relationships/image" Target="../media/image7.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1.png"/><Relationship Id="rId4" Type="http://schemas.openxmlformats.org/officeDocument/2006/relationships/image" Target="../media/image3.png"/><Relationship Id="rId11" Type="http://schemas.openxmlformats.org/officeDocument/2006/relationships/image" Target="../media/image39.png"/><Relationship Id="rId10" Type="http://schemas.openxmlformats.org/officeDocument/2006/relationships/image" Target="../media/image40.png"/><Relationship Id="rId12" Type="http://schemas.openxmlformats.org/officeDocument/2006/relationships/image" Target="../media/image42.png"/><Relationship Id="rId9" Type="http://schemas.openxmlformats.org/officeDocument/2006/relationships/image" Target="../media/image7.png"/><Relationship Id="rId5" Type="http://schemas.openxmlformats.org/officeDocument/2006/relationships/image" Target="../media/image4.png"/><Relationship Id="rId6" Type="http://schemas.openxmlformats.org/officeDocument/2006/relationships/image" Target="../media/image5.png"/><Relationship Id="rId7" Type="http://schemas.openxmlformats.org/officeDocument/2006/relationships/image" Target="../media/image6.png"/><Relationship Id="rId8" Type="http://schemas.openxmlformats.org/officeDocument/2006/relationships/image" Target="../media/image37.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1.png"/><Relationship Id="rId4" Type="http://schemas.openxmlformats.org/officeDocument/2006/relationships/image" Target="../media/image3.png"/><Relationship Id="rId11" Type="http://schemas.openxmlformats.org/officeDocument/2006/relationships/image" Target="../media/image50.png"/><Relationship Id="rId10" Type="http://schemas.openxmlformats.org/officeDocument/2006/relationships/image" Target="../media/image51.png"/><Relationship Id="rId12" Type="http://schemas.openxmlformats.org/officeDocument/2006/relationships/image" Target="../media/image52.png"/><Relationship Id="rId9" Type="http://schemas.openxmlformats.org/officeDocument/2006/relationships/image" Target="../media/image7.png"/><Relationship Id="rId5" Type="http://schemas.openxmlformats.org/officeDocument/2006/relationships/image" Target="../media/image20.png"/><Relationship Id="rId6" Type="http://schemas.openxmlformats.org/officeDocument/2006/relationships/image" Target="../media/image46.png"/><Relationship Id="rId7" Type="http://schemas.openxmlformats.org/officeDocument/2006/relationships/image" Target="../media/image6.png"/><Relationship Id="rId8" Type="http://schemas.openxmlformats.org/officeDocument/2006/relationships/image" Target="../media/image48.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1.png"/><Relationship Id="rId4" Type="http://schemas.openxmlformats.org/officeDocument/2006/relationships/image" Target="../media/image11.png"/><Relationship Id="rId10" Type="http://schemas.openxmlformats.org/officeDocument/2006/relationships/image" Target="../media/image62.png"/><Relationship Id="rId9" Type="http://schemas.openxmlformats.org/officeDocument/2006/relationships/image" Target="../media/image61.png"/><Relationship Id="rId5" Type="http://schemas.openxmlformats.org/officeDocument/2006/relationships/image" Target="../media/image12.png"/><Relationship Id="rId6" Type="http://schemas.openxmlformats.org/officeDocument/2006/relationships/image" Target="../media/image13.png"/><Relationship Id="rId7" Type="http://schemas.openxmlformats.org/officeDocument/2006/relationships/image" Target="../media/image14.png"/><Relationship Id="rId8" Type="http://schemas.openxmlformats.org/officeDocument/2006/relationships/image" Target="../media/image7.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1.png"/><Relationship Id="rId4" Type="http://schemas.openxmlformats.org/officeDocument/2006/relationships/image" Target="../media/image3.png"/><Relationship Id="rId11" Type="http://schemas.openxmlformats.org/officeDocument/2006/relationships/image" Target="../media/image73.png"/><Relationship Id="rId10" Type="http://schemas.openxmlformats.org/officeDocument/2006/relationships/image" Target="../media/image71.png"/><Relationship Id="rId9" Type="http://schemas.openxmlformats.org/officeDocument/2006/relationships/image" Target="../media/image70.png"/><Relationship Id="rId5" Type="http://schemas.openxmlformats.org/officeDocument/2006/relationships/image" Target="../media/image27.png"/><Relationship Id="rId6" Type="http://schemas.openxmlformats.org/officeDocument/2006/relationships/image" Target="../media/image28.png"/><Relationship Id="rId7" Type="http://schemas.openxmlformats.org/officeDocument/2006/relationships/image" Target="../media/image14.png"/><Relationship Id="rId8" Type="http://schemas.openxmlformats.org/officeDocument/2006/relationships/image" Target="../media/image7.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1.png"/><Relationship Id="rId4" Type="http://schemas.openxmlformats.org/officeDocument/2006/relationships/image" Target="../media/image3.png"/><Relationship Id="rId11" Type="http://schemas.openxmlformats.org/officeDocument/2006/relationships/image" Target="../media/image82.png"/><Relationship Id="rId10" Type="http://schemas.openxmlformats.org/officeDocument/2006/relationships/image" Target="../media/image81.png"/><Relationship Id="rId9" Type="http://schemas.openxmlformats.org/officeDocument/2006/relationships/image" Target="../media/image80.png"/><Relationship Id="rId5" Type="http://schemas.openxmlformats.org/officeDocument/2006/relationships/image" Target="../media/image20.png"/><Relationship Id="rId6" Type="http://schemas.openxmlformats.org/officeDocument/2006/relationships/image" Target="../media/image46.png"/><Relationship Id="rId7" Type="http://schemas.openxmlformats.org/officeDocument/2006/relationships/image" Target="../media/image6.png"/><Relationship Id="rId8" Type="http://schemas.openxmlformats.org/officeDocument/2006/relationships/image" Target="../media/image7.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image" Target="../media/image1.png"/><Relationship Id="rId4" Type="http://schemas.openxmlformats.org/officeDocument/2006/relationships/image" Target="../media/image3.png"/><Relationship Id="rId5" Type="http://schemas.openxmlformats.org/officeDocument/2006/relationships/image" Target="../media/image27.png"/><Relationship Id="rId6" Type="http://schemas.openxmlformats.org/officeDocument/2006/relationships/image" Target="../media/image28.png"/><Relationship Id="rId7" Type="http://schemas.openxmlformats.org/officeDocument/2006/relationships/image" Target="../media/image14.png"/><Relationship Id="rId8" Type="http://schemas.openxmlformats.org/officeDocument/2006/relationships/image" Target="../media/image7.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image" Target="../media/image1.png"/><Relationship Id="rId4" Type="http://schemas.openxmlformats.org/officeDocument/2006/relationships/image" Target="../media/image3.png"/><Relationship Id="rId9" Type="http://schemas.openxmlformats.org/officeDocument/2006/relationships/image" Target="../media/image97.png"/><Relationship Id="rId5" Type="http://schemas.openxmlformats.org/officeDocument/2006/relationships/image" Target="../media/image4.png"/><Relationship Id="rId6" Type="http://schemas.openxmlformats.org/officeDocument/2006/relationships/image" Target="../media/image5.png"/><Relationship Id="rId7" Type="http://schemas.openxmlformats.org/officeDocument/2006/relationships/image" Target="../media/image6.png"/><Relationship Id="rId8" Type="http://schemas.openxmlformats.org/officeDocument/2006/relationships/image" Target="../media/image7.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image" Target="../media/image1.png"/><Relationship Id="rId4" Type="http://schemas.openxmlformats.org/officeDocument/2006/relationships/image" Target="../media/image11.png"/><Relationship Id="rId9" Type="http://schemas.openxmlformats.org/officeDocument/2006/relationships/image" Target="../media/image106.png"/><Relationship Id="rId5" Type="http://schemas.openxmlformats.org/officeDocument/2006/relationships/image" Target="../media/image12.png"/><Relationship Id="rId6" Type="http://schemas.openxmlformats.org/officeDocument/2006/relationships/image" Target="../media/image13.png"/><Relationship Id="rId7" Type="http://schemas.openxmlformats.org/officeDocument/2006/relationships/image" Target="../media/image14.png"/><Relationship Id="rId8" Type="http://schemas.openxmlformats.org/officeDocument/2006/relationships/image" Target="../media/image7.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 Id="rId3" Type="http://schemas.openxmlformats.org/officeDocument/2006/relationships/image" Target="../media/image1.png"/><Relationship Id="rId4" Type="http://schemas.openxmlformats.org/officeDocument/2006/relationships/image" Target="../media/image3.png"/><Relationship Id="rId5" Type="http://schemas.openxmlformats.org/officeDocument/2006/relationships/image" Target="../media/image20.png"/><Relationship Id="rId6" Type="http://schemas.openxmlformats.org/officeDocument/2006/relationships/image" Target="../media/image46.png"/><Relationship Id="rId7" Type="http://schemas.openxmlformats.org/officeDocument/2006/relationships/image" Target="../media/image6.png"/><Relationship Id="rId8" Type="http://schemas.openxmlformats.org/officeDocument/2006/relationships/image" Target="../media/image7.png"/></Relationships>
</file>

<file path=ppt/slides/_rels/slide14.xml.rels><?xml version="1.0" encoding="UTF-8" standalone="yes"?><Relationships xmlns="http://schemas.openxmlformats.org/package/2006/relationships"><Relationship Id="rId11" Type="http://schemas.openxmlformats.org/officeDocument/2006/relationships/image" Target="../media/image130.png"/><Relationship Id="rId10" Type="http://schemas.openxmlformats.org/officeDocument/2006/relationships/image" Target="../media/image123.png"/><Relationship Id="rId13" Type="http://schemas.openxmlformats.org/officeDocument/2006/relationships/image" Target="../media/image131.png"/><Relationship Id="rId12" Type="http://schemas.openxmlformats.org/officeDocument/2006/relationships/image" Target="../media/image129.png"/><Relationship Id="rId1" Type="http://schemas.openxmlformats.org/officeDocument/2006/relationships/slideLayout" Target="../slideLayouts/slideLayout1.xml"/><Relationship Id="rId2" Type="http://schemas.openxmlformats.org/officeDocument/2006/relationships/notesSlide" Target="../notesSlides/notesSlide14.xml"/><Relationship Id="rId3" Type="http://schemas.openxmlformats.org/officeDocument/2006/relationships/image" Target="../media/image1.png"/><Relationship Id="rId4" Type="http://schemas.openxmlformats.org/officeDocument/2006/relationships/image" Target="../media/image3.png"/><Relationship Id="rId9" Type="http://schemas.openxmlformats.org/officeDocument/2006/relationships/image" Target="../media/image121.png"/><Relationship Id="rId15" Type="http://schemas.openxmlformats.org/officeDocument/2006/relationships/image" Target="../media/image133.png"/><Relationship Id="rId14" Type="http://schemas.openxmlformats.org/officeDocument/2006/relationships/image" Target="../media/image132.png"/><Relationship Id="rId17" Type="http://schemas.openxmlformats.org/officeDocument/2006/relationships/image" Target="../media/image147.png"/><Relationship Id="rId16" Type="http://schemas.openxmlformats.org/officeDocument/2006/relationships/image" Target="../media/image135.png"/><Relationship Id="rId5" Type="http://schemas.openxmlformats.org/officeDocument/2006/relationships/image" Target="../media/image4.png"/><Relationship Id="rId19" Type="http://schemas.openxmlformats.org/officeDocument/2006/relationships/image" Target="../media/image153.png"/><Relationship Id="rId6" Type="http://schemas.openxmlformats.org/officeDocument/2006/relationships/image" Target="../media/image5.png"/><Relationship Id="rId18" Type="http://schemas.openxmlformats.org/officeDocument/2006/relationships/image" Target="../media/image151.png"/><Relationship Id="rId7" Type="http://schemas.openxmlformats.org/officeDocument/2006/relationships/image" Target="../media/image6.png"/><Relationship Id="rId8" Type="http://schemas.openxmlformats.org/officeDocument/2006/relationships/image" Target="../media/image7.png"/></Relationships>
</file>

<file path=ppt/slides/_rels/slide15.xml.rels><?xml version="1.0" encoding="UTF-8" standalone="yes"?><Relationships xmlns="http://schemas.openxmlformats.org/package/2006/relationships"><Relationship Id="rId10" Type="http://schemas.openxmlformats.org/officeDocument/2006/relationships/image" Target="../media/image163.png"/><Relationship Id="rId1" Type="http://schemas.openxmlformats.org/officeDocument/2006/relationships/slideLayout" Target="../slideLayouts/slideLayout1.xml"/><Relationship Id="rId2" Type="http://schemas.openxmlformats.org/officeDocument/2006/relationships/notesSlide" Target="../notesSlides/notesSlide15.xml"/><Relationship Id="rId3" Type="http://schemas.openxmlformats.org/officeDocument/2006/relationships/image" Target="../media/image1.png"/><Relationship Id="rId4" Type="http://schemas.openxmlformats.org/officeDocument/2006/relationships/image" Target="../media/image11.png"/><Relationship Id="rId9" Type="http://schemas.openxmlformats.org/officeDocument/2006/relationships/image" Target="../media/image152.png"/><Relationship Id="rId5" Type="http://schemas.openxmlformats.org/officeDocument/2006/relationships/image" Target="../media/image12.png"/><Relationship Id="rId6" Type="http://schemas.openxmlformats.org/officeDocument/2006/relationships/image" Target="../media/image13.png"/><Relationship Id="rId7" Type="http://schemas.openxmlformats.org/officeDocument/2006/relationships/image" Target="../media/image14.png"/><Relationship Id="rId8" Type="http://schemas.openxmlformats.org/officeDocument/2006/relationships/image" Target="../media/image7.png"/></Relationships>
</file>

<file path=ppt/slides/_rels/slide16.xml.rels><?xml version="1.0" encoding="UTF-8" standalone="yes"?><Relationships xmlns="http://schemas.openxmlformats.org/package/2006/relationships"><Relationship Id="rId10" Type="http://schemas.openxmlformats.org/officeDocument/2006/relationships/image" Target="../media/image172.png"/><Relationship Id="rId1" Type="http://schemas.openxmlformats.org/officeDocument/2006/relationships/slideLayout" Target="../slideLayouts/slideLayout1.xml"/><Relationship Id="rId2" Type="http://schemas.openxmlformats.org/officeDocument/2006/relationships/notesSlide" Target="../notesSlides/notesSlide16.xml"/><Relationship Id="rId3" Type="http://schemas.openxmlformats.org/officeDocument/2006/relationships/image" Target="../media/image1.png"/><Relationship Id="rId4" Type="http://schemas.openxmlformats.org/officeDocument/2006/relationships/image" Target="../media/image3.png"/><Relationship Id="rId9" Type="http://schemas.openxmlformats.org/officeDocument/2006/relationships/image" Target="../media/image164.png"/><Relationship Id="rId5" Type="http://schemas.openxmlformats.org/officeDocument/2006/relationships/image" Target="../media/image20.png"/><Relationship Id="rId6" Type="http://schemas.openxmlformats.org/officeDocument/2006/relationships/image" Target="../media/image46.png"/><Relationship Id="rId7" Type="http://schemas.openxmlformats.org/officeDocument/2006/relationships/image" Target="../media/image6.png"/><Relationship Id="rId8" Type="http://schemas.openxmlformats.org/officeDocument/2006/relationships/image" Target="../media/image7.png"/></Relationships>
</file>

<file path=ppt/slides/_rels/slide17.xml.rels><?xml version="1.0" encoding="UTF-8" standalone="yes"?><Relationships xmlns="http://schemas.openxmlformats.org/package/2006/relationships"><Relationship Id="rId10" Type="http://schemas.openxmlformats.org/officeDocument/2006/relationships/image" Target="../media/image178.png"/><Relationship Id="rId1" Type="http://schemas.openxmlformats.org/officeDocument/2006/relationships/slideLayout" Target="../slideLayouts/slideLayout1.xml"/><Relationship Id="rId2" Type="http://schemas.openxmlformats.org/officeDocument/2006/relationships/notesSlide" Target="../notesSlides/notesSlide17.xml"/><Relationship Id="rId3" Type="http://schemas.openxmlformats.org/officeDocument/2006/relationships/image" Target="../media/image1.png"/><Relationship Id="rId4" Type="http://schemas.openxmlformats.org/officeDocument/2006/relationships/image" Target="../media/image175.png"/><Relationship Id="rId9" Type="http://schemas.openxmlformats.org/officeDocument/2006/relationships/image" Target="../media/image183.png"/><Relationship Id="rId5" Type="http://schemas.openxmlformats.org/officeDocument/2006/relationships/image" Target="../media/image166.png"/><Relationship Id="rId6" Type="http://schemas.openxmlformats.org/officeDocument/2006/relationships/image" Target="../media/image180.png"/><Relationship Id="rId7" Type="http://schemas.openxmlformats.org/officeDocument/2006/relationships/image" Target="../media/image6.png"/><Relationship Id="rId8" Type="http://schemas.openxmlformats.org/officeDocument/2006/relationships/image" Target="../media/image7.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 Id="rId3" Type="http://schemas.openxmlformats.org/officeDocument/2006/relationships/image" Target="../media/image187.png"/><Relationship Id="rId4" Type="http://schemas.openxmlformats.org/officeDocument/2006/relationships/image" Target="../media/image7.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 Id="rId3" Type="http://schemas.openxmlformats.org/officeDocument/2006/relationships/image" Target="../media/image1.png"/><Relationship Id="rId4" Type="http://schemas.openxmlformats.org/officeDocument/2006/relationships/image" Target="../media/image3.png"/><Relationship Id="rId9" Type="http://schemas.openxmlformats.org/officeDocument/2006/relationships/image" Target="../media/image186.png"/><Relationship Id="rId5" Type="http://schemas.openxmlformats.org/officeDocument/2006/relationships/image" Target="../media/image20.png"/><Relationship Id="rId6" Type="http://schemas.openxmlformats.org/officeDocument/2006/relationships/image" Target="../media/image46.png"/><Relationship Id="rId7" Type="http://schemas.openxmlformats.org/officeDocument/2006/relationships/image" Target="../media/image6.png"/><Relationship Id="rId8" Type="http://schemas.openxmlformats.org/officeDocument/2006/relationships/image" Target="../media/image22.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 Id="rId3" Type="http://schemas.openxmlformats.org/officeDocument/2006/relationships/image" Target="../media/image1.png"/><Relationship Id="rId4" Type="http://schemas.openxmlformats.org/officeDocument/2006/relationships/image" Target="../media/image3.png"/><Relationship Id="rId5" Type="http://schemas.openxmlformats.org/officeDocument/2006/relationships/image" Target="../media/image27.png"/><Relationship Id="rId6" Type="http://schemas.openxmlformats.org/officeDocument/2006/relationships/image" Target="../media/image28.png"/><Relationship Id="rId7" Type="http://schemas.openxmlformats.org/officeDocument/2006/relationships/image" Target="../media/image14.png"/><Relationship Id="rId8" Type="http://schemas.openxmlformats.org/officeDocument/2006/relationships/image" Target="../media/image7.png"/></Relationships>
</file>

<file path=ppt/slides/_rels/slide21.xml.rels><?xml version="1.0" encoding="UTF-8" standalone="yes"?><Relationships xmlns="http://schemas.openxmlformats.org/package/2006/relationships"><Relationship Id="rId11" Type="http://schemas.openxmlformats.org/officeDocument/2006/relationships/image" Target="../media/image206.png"/><Relationship Id="rId10" Type="http://schemas.openxmlformats.org/officeDocument/2006/relationships/image" Target="../media/image211.png"/><Relationship Id="rId12" Type="http://schemas.openxmlformats.org/officeDocument/2006/relationships/image" Target="../media/image217.png"/><Relationship Id="rId1" Type="http://schemas.openxmlformats.org/officeDocument/2006/relationships/slideLayout" Target="../slideLayouts/slideLayout1.xml"/><Relationship Id="rId2" Type="http://schemas.openxmlformats.org/officeDocument/2006/relationships/notesSlide" Target="../notesSlides/notesSlide21.xml"/><Relationship Id="rId3" Type="http://schemas.openxmlformats.org/officeDocument/2006/relationships/image" Target="../media/image1.png"/><Relationship Id="rId4" Type="http://schemas.openxmlformats.org/officeDocument/2006/relationships/image" Target="../media/image3.png"/><Relationship Id="rId9" Type="http://schemas.openxmlformats.org/officeDocument/2006/relationships/image" Target="../media/image208.png"/><Relationship Id="rId5" Type="http://schemas.openxmlformats.org/officeDocument/2006/relationships/image" Target="../media/image4.png"/><Relationship Id="rId6" Type="http://schemas.openxmlformats.org/officeDocument/2006/relationships/image" Target="../media/image5.png"/><Relationship Id="rId7" Type="http://schemas.openxmlformats.org/officeDocument/2006/relationships/image" Target="../media/image6.png"/><Relationship Id="rId8" Type="http://schemas.openxmlformats.org/officeDocument/2006/relationships/image" Target="../media/image7.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 Id="rId3" Type="http://schemas.openxmlformats.org/officeDocument/2006/relationships/image" Target="../media/image1.png"/><Relationship Id="rId4" Type="http://schemas.openxmlformats.org/officeDocument/2006/relationships/image" Target="../media/image3.png"/><Relationship Id="rId9" Type="http://schemas.openxmlformats.org/officeDocument/2006/relationships/image" Target="../media/image215.png"/><Relationship Id="rId5" Type="http://schemas.openxmlformats.org/officeDocument/2006/relationships/image" Target="../media/image20.png"/><Relationship Id="rId6" Type="http://schemas.openxmlformats.org/officeDocument/2006/relationships/image" Target="../media/image46.png"/><Relationship Id="rId7" Type="http://schemas.openxmlformats.org/officeDocument/2006/relationships/image" Target="../media/image6.png"/><Relationship Id="rId8" Type="http://schemas.openxmlformats.org/officeDocument/2006/relationships/image" Target="../media/image7.png"/></Relationships>
</file>

<file path=ppt/slides/_rels/slide23.xml.rels><?xml version="1.0" encoding="UTF-8" standalone="yes"?><Relationships xmlns="http://schemas.openxmlformats.org/package/2006/relationships"><Relationship Id="rId20" Type="http://schemas.openxmlformats.org/officeDocument/2006/relationships/hyperlink" Target="https://eatemp.com/powerpoint-org-chart-template/" TargetMode="External"/><Relationship Id="rId11" Type="http://schemas.openxmlformats.org/officeDocument/2006/relationships/image" Target="../media/image231.png"/><Relationship Id="rId10" Type="http://schemas.openxmlformats.org/officeDocument/2006/relationships/image" Target="../media/image224.png"/><Relationship Id="rId13" Type="http://schemas.openxmlformats.org/officeDocument/2006/relationships/image" Target="../media/image233.png"/><Relationship Id="rId12" Type="http://schemas.openxmlformats.org/officeDocument/2006/relationships/image" Target="../media/image216.png"/><Relationship Id="rId1" Type="http://schemas.openxmlformats.org/officeDocument/2006/relationships/slideLayout" Target="../slideLayouts/slideLayout1.xml"/><Relationship Id="rId2" Type="http://schemas.openxmlformats.org/officeDocument/2006/relationships/notesSlide" Target="../notesSlides/notesSlide23.xml"/><Relationship Id="rId3" Type="http://schemas.openxmlformats.org/officeDocument/2006/relationships/image" Target="../media/image1.png"/><Relationship Id="rId4" Type="http://schemas.openxmlformats.org/officeDocument/2006/relationships/image" Target="../media/image3.png"/><Relationship Id="rId9" Type="http://schemas.openxmlformats.org/officeDocument/2006/relationships/image" Target="../media/image229.png"/><Relationship Id="rId15" Type="http://schemas.openxmlformats.org/officeDocument/2006/relationships/image" Target="../media/image226.png"/><Relationship Id="rId14" Type="http://schemas.openxmlformats.org/officeDocument/2006/relationships/image" Target="../media/image225.png"/><Relationship Id="rId17" Type="http://schemas.openxmlformats.org/officeDocument/2006/relationships/image" Target="../media/image227.png"/><Relationship Id="rId16" Type="http://schemas.openxmlformats.org/officeDocument/2006/relationships/image" Target="../media/image236.png"/><Relationship Id="rId5" Type="http://schemas.openxmlformats.org/officeDocument/2006/relationships/image" Target="../media/image27.png"/><Relationship Id="rId19" Type="http://schemas.openxmlformats.org/officeDocument/2006/relationships/image" Target="../media/image234.png"/><Relationship Id="rId6" Type="http://schemas.openxmlformats.org/officeDocument/2006/relationships/image" Target="../media/image28.png"/><Relationship Id="rId18" Type="http://schemas.openxmlformats.org/officeDocument/2006/relationships/image" Target="../media/image230.png"/><Relationship Id="rId7" Type="http://schemas.openxmlformats.org/officeDocument/2006/relationships/image" Target="../media/image14.png"/><Relationship Id="rId8" Type="http://schemas.openxmlformats.org/officeDocument/2006/relationships/image" Target="../media/image7.png"/></Relationships>
</file>

<file path=ppt/slides/_rels/slide24.xml.rels><?xml version="1.0" encoding="UTF-8" standalone="yes"?><Relationships xmlns="http://schemas.openxmlformats.org/package/2006/relationships"><Relationship Id="rId10" Type="http://schemas.openxmlformats.org/officeDocument/2006/relationships/image" Target="../media/image235.png"/><Relationship Id="rId1" Type="http://schemas.openxmlformats.org/officeDocument/2006/relationships/slideLayout" Target="../slideLayouts/slideLayout1.xml"/><Relationship Id="rId2" Type="http://schemas.openxmlformats.org/officeDocument/2006/relationships/notesSlide" Target="../notesSlides/notesSlide24.xml"/><Relationship Id="rId3" Type="http://schemas.openxmlformats.org/officeDocument/2006/relationships/image" Target="../media/image1.png"/><Relationship Id="rId4" Type="http://schemas.openxmlformats.org/officeDocument/2006/relationships/image" Target="../media/image228.png"/><Relationship Id="rId9" Type="http://schemas.openxmlformats.org/officeDocument/2006/relationships/hyperlink" Target="https://unsplash.com/" TargetMode="External"/><Relationship Id="rId5" Type="http://schemas.openxmlformats.org/officeDocument/2006/relationships/image" Target="../media/image223.png"/><Relationship Id="rId6" Type="http://schemas.openxmlformats.org/officeDocument/2006/relationships/image" Target="../media/image232.png"/><Relationship Id="rId7" Type="http://schemas.openxmlformats.org/officeDocument/2006/relationships/image" Target="../media/image6.png"/><Relationship Id="rId8" Type="http://schemas.openxmlformats.org/officeDocument/2006/relationships/image" Target="../media/image7.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9F6E3"/>
        </a:solidFill>
      </p:bgPr>
    </p:bg>
    <p:spTree>
      <p:nvGrpSpPr>
        <p:cNvPr id="15" name="Shape 15"/>
        <p:cNvGrpSpPr/>
        <p:nvPr/>
      </p:nvGrpSpPr>
      <p:grpSpPr>
        <a:xfrm>
          <a:off x="0" y="0"/>
          <a:ext cx="0" cy="0"/>
          <a:chOff x="0" y="0"/>
          <a:chExt cx="0" cy="0"/>
        </a:xfrm>
      </p:grpSpPr>
      <p:pic>
        <p:nvPicPr>
          <p:cNvPr descr="preencoded.png" id="16" name="Google Shape;16;g409f9453894_0_727"/>
          <p:cNvPicPr preferRelativeResize="0"/>
          <p:nvPr/>
        </p:nvPicPr>
        <p:blipFill rotWithShape="1">
          <a:blip r:embed="rId3">
            <a:alphaModFix/>
          </a:blip>
          <a:srcRect b="0" l="0" r="0" t="0"/>
          <a:stretch/>
        </p:blipFill>
        <p:spPr>
          <a:xfrm>
            <a:off x="0" y="0"/>
            <a:ext cx="10287000" cy="10287000"/>
          </a:xfrm>
          <a:prstGeom prst="rect">
            <a:avLst/>
          </a:prstGeom>
          <a:noFill/>
          <a:ln>
            <a:noFill/>
          </a:ln>
        </p:spPr>
      </p:pic>
      <p:pic>
        <p:nvPicPr>
          <p:cNvPr descr="preencoded.png" id="17" name="Google Shape;17;g409f9453894_0_727"/>
          <p:cNvPicPr preferRelativeResize="0"/>
          <p:nvPr/>
        </p:nvPicPr>
        <p:blipFill rotWithShape="1">
          <a:blip r:embed="rId3">
            <a:alphaModFix/>
          </a:blip>
          <a:srcRect b="0" l="0" r="0" t="0"/>
          <a:stretch/>
        </p:blipFill>
        <p:spPr>
          <a:xfrm>
            <a:off x="10229850" y="0"/>
            <a:ext cx="10287000" cy="10287000"/>
          </a:xfrm>
          <a:prstGeom prst="rect">
            <a:avLst/>
          </a:prstGeom>
          <a:noFill/>
          <a:ln>
            <a:noFill/>
          </a:ln>
        </p:spPr>
      </p:pic>
      <p:pic>
        <p:nvPicPr>
          <p:cNvPr descr="preencoded.png" id="18" name="Google Shape;18;g409f9453894_0_727"/>
          <p:cNvPicPr preferRelativeResize="0"/>
          <p:nvPr/>
        </p:nvPicPr>
        <p:blipFill rotWithShape="1">
          <a:blip r:embed="rId4">
            <a:alphaModFix/>
          </a:blip>
          <a:srcRect b="0" l="0" r="0" t="0"/>
          <a:stretch/>
        </p:blipFill>
        <p:spPr>
          <a:xfrm>
            <a:off x="476250" y="7934325"/>
            <a:ext cx="904220" cy="1857395"/>
          </a:xfrm>
          <a:prstGeom prst="rect">
            <a:avLst/>
          </a:prstGeom>
          <a:noFill/>
          <a:ln>
            <a:noFill/>
          </a:ln>
        </p:spPr>
      </p:pic>
      <p:pic>
        <p:nvPicPr>
          <p:cNvPr descr="preencoded.png" id="19" name="Google Shape;19;g409f9453894_0_727"/>
          <p:cNvPicPr preferRelativeResize="0"/>
          <p:nvPr/>
        </p:nvPicPr>
        <p:blipFill rotWithShape="1">
          <a:blip r:embed="rId5">
            <a:alphaModFix/>
          </a:blip>
          <a:srcRect b="0" l="0" r="0" t="0"/>
          <a:stretch/>
        </p:blipFill>
        <p:spPr>
          <a:xfrm rot="-9000000">
            <a:off x="17351666" y="854475"/>
            <a:ext cx="616489" cy="1266355"/>
          </a:xfrm>
          <a:prstGeom prst="rect">
            <a:avLst/>
          </a:prstGeom>
          <a:noFill/>
          <a:ln>
            <a:noFill/>
          </a:ln>
        </p:spPr>
      </p:pic>
      <p:pic>
        <p:nvPicPr>
          <p:cNvPr descr="preencoded.png" id="20" name="Google Shape;20;g409f9453894_0_727"/>
          <p:cNvPicPr preferRelativeResize="0"/>
          <p:nvPr/>
        </p:nvPicPr>
        <p:blipFill rotWithShape="1">
          <a:blip r:embed="rId6">
            <a:alphaModFix/>
          </a:blip>
          <a:srcRect b="0" l="0" r="0" t="0"/>
          <a:stretch/>
        </p:blipFill>
        <p:spPr>
          <a:xfrm rot="-7172215">
            <a:off x="16817206" y="289257"/>
            <a:ext cx="514669" cy="1057201"/>
          </a:xfrm>
          <a:prstGeom prst="rect">
            <a:avLst/>
          </a:prstGeom>
          <a:noFill/>
          <a:ln>
            <a:noFill/>
          </a:ln>
        </p:spPr>
      </p:pic>
      <p:pic>
        <p:nvPicPr>
          <p:cNvPr descr="preencoded.png" id="21" name="Google Shape;21;g409f9453894_0_727"/>
          <p:cNvPicPr preferRelativeResize="0"/>
          <p:nvPr/>
        </p:nvPicPr>
        <p:blipFill rotWithShape="1">
          <a:blip r:embed="rId7">
            <a:alphaModFix/>
          </a:blip>
          <a:srcRect b="0" l="0" r="0" t="0"/>
          <a:stretch/>
        </p:blipFill>
        <p:spPr>
          <a:xfrm rot="10800000">
            <a:off x="-1" y="-809625"/>
            <a:ext cx="4830771" cy="4229100"/>
          </a:xfrm>
          <a:prstGeom prst="rect">
            <a:avLst/>
          </a:prstGeom>
          <a:noFill/>
          <a:ln>
            <a:noFill/>
          </a:ln>
        </p:spPr>
      </p:pic>
      <p:sp>
        <p:nvSpPr>
          <p:cNvPr id="22" name="Google Shape;22;g409f9453894_0_727"/>
          <p:cNvSpPr/>
          <p:nvPr/>
        </p:nvSpPr>
        <p:spPr>
          <a:xfrm>
            <a:off x="2552700" y="6105525"/>
            <a:ext cx="13982700" cy="3781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314D2C"/>
              </a:buClr>
              <a:buSzPts val="18000"/>
              <a:buFont typeface="Lemon"/>
              <a:buNone/>
            </a:pPr>
            <a:r>
              <a:rPr b="0" i="0" lang="en-US" sz="18000" u="none" cap="none" strike="noStrike">
                <a:solidFill>
                  <a:srgbClr val="314D2C"/>
                </a:solidFill>
                <a:latin typeface="Lemon"/>
                <a:ea typeface="Lemon"/>
                <a:cs typeface="Lemon"/>
                <a:sym typeface="Lemon"/>
              </a:rPr>
              <a:t>Vegetable </a:t>
            </a:r>
            <a:endParaRPr b="0" i="0" sz="18000" u="none" cap="none" strike="noStrike">
              <a:solidFill>
                <a:schemeClr val="dk1"/>
              </a:solidFill>
              <a:latin typeface="Calibri"/>
              <a:ea typeface="Calibri"/>
              <a:cs typeface="Calibri"/>
              <a:sym typeface="Calibri"/>
            </a:endParaRPr>
          </a:p>
        </p:txBody>
      </p:sp>
      <p:grpSp>
        <p:nvGrpSpPr>
          <p:cNvPr id="23" name="Google Shape;23;g409f9453894_0_727"/>
          <p:cNvGrpSpPr/>
          <p:nvPr/>
        </p:nvGrpSpPr>
        <p:grpSpPr>
          <a:xfrm>
            <a:off x="17640300" y="7994925"/>
            <a:ext cx="596549" cy="2063476"/>
            <a:chOff x="17640300" y="7994925"/>
            <a:chExt cx="596549" cy="2063476"/>
          </a:xfrm>
        </p:grpSpPr>
        <p:pic>
          <p:nvPicPr>
            <p:cNvPr descr="preencoded.png" id="24" name="Google Shape;24;g409f9453894_0_727"/>
            <p:cNvPicPr preferRelativeResize="0"/>
            <p:nvPr/>
          </p:nvPicPr>
          <p:blipFill rotWithShape="1">
            <a:blip r:embed="rId8">
              <a:alphaModFix/>
            </a:blip>
            <a:srcRect b="0" l="0" r="0" t="0"/>
            <a:stretch/>
          </p:blipFill>
          <p:spPr>
            <a:xfrm>
              <a:off x="17640300" y="9525000"/>
              <a:ext cx="533400" cy="533400"/>
            </a:xfrm>
            <a:prstGeom prst="rect">
              <a:avLst/>
            </a:prstGeom>
            <a:noFill/>
            <a:ln>
              <a:noFill/>
            </a:ln>
          </p:spPr>
        </p:pic>
        <p:sp>
          <p:nvSpPr>
            <p:cNvPr id="25" name="Google Shape;25;g409f9453894_0_727"/>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41823A"/>
                </a:buClr>
                <a:buSzPts val="2710"/>
                <a:buFont typeface="Inter"/>
                <a:buNone/>
              </a:pPr>
              <a:r>
                <a:rPr b="1" i="0" lang="en-US" sz="2710" u="none" cap="none" strike="noStrike">
                  <a:solidFill>
                    <a:srgbClr val="41823A"/>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sp>
        <p:nvSpPr>
          <p:cNvPr id="26" name="Google Shape;26;g409f9453894_0_727"/>
          <p:cNvSpPr/>
          <p:nvPr/>
        </p:nvSpPr>
        <p:spPr>
          <a:xfrm>
            <a:off x="2447925" y="9144000"/>
            <a:ext cx="13605600" cy="1127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4800"/>
              <a:buFont typeface="Poppins SemiBold"/>
              <a:buNone/>
            </a:pPr>
            <a:r>
              <a:rPr b="0" i="0" lang="en-US" sz="4800" u="none" cap="none" strike="noStrike">
                <a:solidFill>
                  <a:srgbClr val="0E0E0E"/>
                </a:solidFill>
                <a:latin typeface="Poppins SemiBold"/>
                <a:ea typeface="Poppins SemiBold"/>
                <a:cs typeface="Poppins SemiBold"/>
                <a:sym typeface="Poppins SemiBold"/>
              </a:rPr>
              <a:t>FREE PRESENTATION TEMPLATE BY EATEMP</a:t>
            </a:r>
            <a:endParaRPr b="0" i="0" sz="4800" u="none" cap="none" strike="noStrike">
              <a:solidFill>
                <a:schemeClr val="dk1"/>
              </a:solidFill>
              <a:latin typeface="Calibri"/>
              <a:ea typeface="Calibri"/>
              <a:cs typeface="Calibri"/>
              <a:sym typeface="Calibri"/>
            </a:endParaRPr>
          </a:p>
        </p:txBody>
      </p:sp>
      <p:pic>
        <p:nvPicPr>
          <p:cNvPr descr="preencoded.png" id="27" name="Google Shape;27;g409f9453894_0_727"/>
          <p:cNvPicPr preferRelativeResize="0"/>
          <p:nvPr/>
        </p:nvPicPr>
        <p:blipFill rotWithShape="1">
          <a:blip r:embed="rId9">
            <a:alphaModFix/>
          </a:blip>
          <a:srcRect b="0" l="0" r="0" t="0"/>
          <a:stretch/>
        </p:blipFill>
        <p:spPr>
          <a:xfrm>
            <a:off x="4657725" y="0"/>
            <a:ext cx="7905750" cy="729615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9F6E3"/>
        </a:solidFill>
      </p:bgPr>
    </p:bg>
    <p:spTree>
      <p:nvGrpSpPr>
        <p:cNvPr id="32" name="Shape 32"/>
        <p:cNvGrpSpPr/>
        <p:nvPr/>
      </p:nvGrpSpPr>
      <p:grpSpPr>
        <a:xfrm>
          <a:off x="0" y="0"/>
          <a:ext cx="0" cy="0"/>
          <a:chOff x="0" y="0"/>
          <a:chExt cx="0" cy="0"/>
        </a:xfrm>
      </p:grpSpPr>
      <p:pic>
        <p:nvPicPr>
          <p:cNvPr descr="preencoded.png" id="33" name="Google Shape;33;g409f9453894_0_743"/>
          <p:cNvPicPr preferRelativeResize="0"/>
          <p:nvPr/>
        </p:nvPicPr>
        <p:blipFill rotWithShape="1">
          <a:blip r:embed="rId3">
            <a:alphaModFix/>
          </a:blip>
          <a:srcRect b="0" l="0" r="0" t="0"/>
          <a:stretch/>
        </p:blipFill>
        <p:spPr>
          <a:xfrm>
            <a:off x="0" y="0"/>
            <a:ext cx="10287000" cy="10287000"/>
          </a:xfrm>
          <a:prstGeom prst="rect">
            <a:avLst/>
          </a:prstGeom>
          <a:noFill/>
          <a:ln>
            <a:noFill/>
          </a:ln>
        </p:spPr>
      </p:pic>
      <p:pic>
        <p:nvPicPr>
          <p:cNvPr descr="preencoded.png" id="34" name="Google Shape;34;g409f9453894_0_743"/>
          <p:cNvPicPr preferRelativeResize="0"/>
          <p:nvPr/>
        </p:nvPicPr>
        <p:blipFill rotWithShape="1">
          <a:blip r:embed="rId3">
            <a:alphaModFix/>
          </a:blip>
          <a:srcRect b="0" l="0" r="0" t="0"/>
          <a:stretch/>
        </p:blipFill>
        <p:spPr>
          <a:xfrm>
            <a:off x="10229850" y="0"/>
            <a:ext cx="10287000" cy="10287000"/>
          </a:xfrm>
          <a:prstGeom prst="rect">
            <a:avLst/>
          </a:prstGeom>
          <a:noFill/>
          <a:ln>
            <a:noFill/>
          </a:ln>
        </p:spPr>
      </p:pic>
      <p:pic>
        <p:nvPicPr>
          <p:cNvPr descr="preencoded.png" id="35" name="Google Shape;35;g409f9453894_0_743"/>
          <p:cNvPicPr preferRelativeResize="0"/>
          <p:nvPr/>
        </p:nvPicPr>
        <p:blipFill rotWithShape="1">
          <a:blip r:embed="rId4">
            <a:alphaModFix/>
          </a:blip>
          <a:srcRect b="0" l="0" r="0" t="0"/>
          <a:stretch/>
        </p:blipFill>
        <p:spPr>
          <a:xfrm rot="-8512068">
            <a:off x="15214279" y="6757454"/>
            <a:ext cx="1323592" cy="2718844"/>
          </a:xfrm>
          <a:prstGeom prst="rect">
            <a:avLst/>
          </a:prstGeom>
          <a:noFill/>
          <a:ln>
            <a:noFill/>
          </a:ln>
        </p:spPr>
      </p:pic>
      <p:pic>
        <p:nvPicPr>
          <p:cNvPr descr="preencoded.png" id="36" name="Google Shape;36;g409f9453894_0_743"/>
          <p:cNvPicPr preferRelativeResize="0"/>
          <p:nvPr/>
        </p:nvPicPr>
        <p:blipFill rotWithShape="1">
          <a:blip r:embed="rId5">
            <a:alphaModFix/>
          </a:blip>
          <a:srcRect b="0" l="0" r="0" t="0"/>
          <a:stretch/>
        </p:blipFill>
        <p:spPr>
          <a:xfrm rot="-2287932">
            <a:off x="2295421" y="1321789"/>
            <a:ext cx="974899" cy="2002580"/>
          </a:xfrm>
          <a:prstGeom prst="rect">
            <a:avLst/>
          </a:prstGeom>
          <a:noFill/>
          <a:ln>
            <a:noFill/>
          </a:ln>
        </p:spPr>
      </p:pic>
      <p:pic>
        <p:nvPicPr>
          <p:cNvPr descr="preencoded.png" id="37" name="Google Shape;37;g409f9453894_0_743"/>
          <p:cNvPicPr preferRelativeResize="0"/>
          <p:nvPr/>
        </p:nvPicPr>
        <p:blipFill rotWithShape="1">
          <a:blip r:embed="rId6">
            <a:alphaModFix/>
          </a:blip>
          <a:srcRect b="0" l="0" r="0" t="0"/>
          <a:stretch/>
        </p:blipFill>
        <p:spPr>
          <a:xfrm rot="-361536">
            <a:off x="1849648" y="4250086"/>
            <a:ext cx="651786" cy="1338860"/>
          </a:xfrm>
          <a:prstGeom prst="rect">
            <a:avLst/>
          </a:prstGeom>
          <a:noFill/>
          <a:ln>
            <a:noFill/>
          </a:ln>
        </p:spPr>
      </p:pic>
      <p:pic>
        <p:nvPicPr>
          <p:cNvPr descr="preencoded.png" id="38" name="Google Shape;38;g409f9453894_0_743"/>
          <p:cNvPicPr preferRelativeResize="0"/>
          <p:nvPr/>
        </p:nvPicPr>
        <p:blipFill rotWithShape="1">
          <a:blip r:embed="rId7">
            <a:alphaModFix/>
          </a:blip>
          <a:srcRect b="0" l="0" r="0" t="0"/>
          <a:stretch/>
        </p:blipFill>
        <p:spPr>
          <a:xfrm rot="-801472">
            <a:off x="13729609" y="-508825"/>
            <a:ext cx="4830772" cy="4229100"/>
          </a:xfrm>
          <a:prstGeom prst="rect">
            <a:avLst/>
          </a:prstGeom>
          <a:noFill/>
          <a:ln>
            <a:noFill/>
          </a:ln>
        </p:spPr>
      </p:pic>
      <p:pic>
        <p:nvPicPr>
          <p:cNvPr descr="preencoded.png" id="39" name="Google Shape;39;g409f9453894_0_743"/>
          <p:cNvPicPr preferRelativeResize="0"/>
          <p:nvPr/>
        </p:nvPicPr>
        <p:blipFill rotWithShape="1">
          <a:blip r:embed="rId7">
            <a:alphaModFix/>
          </a:blip>
          <a:srcRect b="0" l="0" r="0" t="0"/>
          <a:stretch/>
        </p:blipFill>
        <p:spPr>
          <a:xfrm rot="9998528">
            <a:off x="-243565" y="6339651"/>
            <a:ext cx="4830771" cy="4229100"/>
          </a:xfrm>
          <a:prstGeom prst="rect">
            <a:avLst/>
          </a:prstGeom>
          <a:noFill/>
          <a:ln>
            <a:noFill/>
          </a:ln>
        </p:spPr>
      </p:pic>
      <p:grpSp>
        <p:nvGrpSpPr>
          <p:cNvPr id="40" name="Google Shape;40;g409f9453894_0_743"/>
          <p:cNvGrpSpPr/>
          <p:nvPr/>
        </p:nvGrpSpPr>
        <p:grpSpPr>
          <a:xfrm>
            <a:off x="17640300" y="7994925"/>
            <a:ext cx="596549" cy="2063476"/>
            <a:chOff x="17640300" y="7994925"/>
            <a:chExt cx="596549" cy="2063476"/>
          </a:xfrm>
        </p:grpSpPr>
        <p:pic>
          <p:nvPicPr>
            <p:cNvPr descr="preencoded.png" id="41" name="Google Shape;41;g409f9453894_0_743"/>
            <p:cNvPicPr preferRelativeResize="0"/>
            <p:nvPr/>
          </p:nvPicPr>
          <p:blipFill rotWithShape="1">
            <a:blip r:embed="rId8">
              <a:alphaModFix/>
            </a:blip>
            <a:srcRect b="0" l="0" r="0" t="0"/>
            <a:stretch/>
          </p:blipFill>
          <p:spPr>
            <a:xfrm>
              <a:off x="17640300" y="9525000"/>
              <a:ext cx="533400" cy="533400"/>
            </a:xfrm>
            <a:prstGeom prst="rect">
              <a:avLst/>
            </a:prstGeom>
            <a:noFill/>
            <a:ln>
              <a:noFill/>
            </a:ln>
          </p:spPr>
        </p:pic>
        <p:sp>
          <p:nvSpPr>
            <p:cNvPr id="42" name="Google Shape;42;g409f9453894_0_743"/>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41823A"/>
                </a:buClr>
                <a:buSzPts val="2710"/>
                <a:buFont typeface="Inter"/>
                <a:buNone/>
              </a:pPr>
              <a:r>
                <a:rPr b="1" i="0" lang="en-US" sz="2710" u="none" cap="none" strike="noStrike">
                  <a:solidFill>
                    <a:srgbClr val="41823A"/>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sp>
        <p:nvSpPr>
          <p:cNvPr id="43" name="Google Shape;43;g409f9453894_0_743"/>
          <p:cNvSpPr/>
          <p:nvPr/>
        </p:nvSpPr>
        <p:spPr>
          <a:xfrm>
            <a:off x="1243965" y="2628900"/>
            <a:ext cx="6770400" cy="20175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314D2C"/>
              </a:buClr>
              <a:buSzPts val="9600"/>
              <a:buFont typeface="Lemon"/>
              <a:buNone/>
            </a:pPr>
            <a:r>
              <a:rPr b="0" i="0" lang="en-US" sz="9600" u="none" cap="none" strike="noStrike">
                <a:solidFill>
                  <a:srgbClr val="314D2C"/>
                </a:solidFill>
                <a:latin typeface="Lemon"/>
                <a:ea typeface="Lemon"/>
                <a:cs typeface="Lemon"/>
                <a:sym typeface="Lemon"/>
              </a:rPr>
              <a:t>Welcome</a:t>
            </a:r>
            <a:endParaRPr b="0" i="0" sz="9600" u="none" cap="none" strike="noStrike">
              <a:solidFill>
                <a:schemeClr val="dk1"/>
              </a:solidFill>
              <a:latin typeface="Calibri"/>
              <a:ea typeface="Calibri"/>
              <a:cs typeface="Calibri"/>
              <a:sym typeface="Calibri"/>
            </a:endParaRPr>
          </a:p>
        </p:txBody>
      </p:sp>
      <p:sp>
        <p:nvSpPr>
          <p:cNvPr id="44" name="Google Shape;44;g409f9453894_0_743"/>
          <p:cNvSpPr/>
          <p:nvPr/>
        </p:nvSpPr>
        <p:spPr>
          <a:xfrm>
            <a:off x="836295" y="5191125"/>
            <a:ext cx="7595100" cy="28500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Welcome to the world of fantasy! Join us on a journey to explore the mystical creatures, enchanted lands, and magical wonders that exist beyond our reality. Discover the wonders and secrets of this exciting realm and unlock the power of imagination.</a:t>
            </a:r>
            <a:endParaRPr b="0" i="0" sz="2400" u="none" cap="none" strike="noStrike">
              <a:solidFill>
                <a:schemeClr val="dk1"/>
              </a:solidFill>
              <a:latin typeface="Calibri"/>
              <a:ea typeface="Calibri"/>
              <a:cs typeface="Calibri"/>
              <a:sym typeface="Calibri"/>
            </a:endParaRPr>
          </a:p>
        </p:txBody>
      </p:sp>
      <p:pic>
        <p:nvPicPr>
          <p:cNvPr descr="preencoded.png" id="45" name="Google Shape;45;g409f9453894_0_743"/>
          <p:cNvPicPr preferRelativeResize="0"/>
          <p:nvPr/>
        </p:nvPicPr>
        <p:blipFill rotWithShape="1">
          <a:blip r:embed="rId9">
            <a:alphaModFix/>
          </a:blip>
          <a:srcRect b="0" l="0" r="0" t="0"/>
          <a:stretch/>
        </p:blipFill>
        <p:spPr>
          <a:xfrm>
            <a:off x="9353550" y="914400"/>
            <a:ext cx="8172450" cy="7991475"/>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9F6E3"/>
        </a:solidFill>
      </p:bgPr>
    </p:bg>
    <p:spTree>
      <p:nvGrpSpPr>
        <p:cNvPr id="50" name="Shape 50"/>
        <p:cNvGrpSpPr/>
        <p:nvPr/>
      </p:nvGrpSpPr>
      <p:grpSpPr>
        <a:xfrm>
          <a:off x="0" y="0"/>
          <a:ext cx="0" cy="0"/>
          <a:chOff x="0" y="0"/>
          <a:chExt cx="0" cy="0"/>
        </a:xfrm>
      </p:grpSpPr>
      <p:pic>
        <p:nvPicPr>
          <p:cNvPr descr="preencoded.png" id="51" name="Google Shape;51;g409f9453894_0_760"/>
          <p:cNvPicPr preferRelativeResize="0"/>
          <p:nvPr/>
        </p:nvPicPr>
        <p:blipFill rotWithShape="1">
          <a:blip r:embed="rId3">
            <a:alphaModFix/>
          </a:blip>
          <a:srcRect b="0" l="0" r="0" t="0"/>
          <a:stretch/>
        </p:blipFill>
        <p:spPr>
          <a:xfrm>
            <a:off x="0" y="0"/>
            <a:ext cx="10287000" cy="10287000"/>
          </a:xfrm>
          <a:prstGeom prst="rect">
            <a:avLst/>
          </a:prstGeom>
          <a:noFill/>
          <a:ln>
            <a:noFill/>
          </a:ln>
        </p:spPr>
      </p:pic>
      <p:pic>
        <p:nvPicPr>
          <p:cNvPr descr="preencoded.png" id="52" name="Google Shape;52;g409f9453894_0_760"/>
          <p:cNvPicPr preferRelativeResize="0"/>
          <p:nvPr/>
        </p:nvPicPr>
        <p:blipFill rotWithShape="1">
          <a:blip r:embed="rId3">
            <a:alphaModFix/>
          </a:blip>
          <a:srcRect b="0" l="0" r="0" t="0"/>
          <a:stretch/>
        </p:blipFill>
        <p:spPr>
          <a:xfrm>
            <a:off x="10229850" y="0"/>
            <a:ext cx="10287000" cy="10287000"/>
          </a:xfrm>
          <a:prstGeom prst="rect">
            <a:avLst/>
          </a:prstGeom>
          <a:noFill/>
          <a:ln>
            <a:noFill/>
          </a:ln>
        </p:spPr>
      </p:pic>
      <p:pic>
        <p:nvPicPr>
          <p:cNvPr descr="preencoded.png" id="53" name="Google Shape;53;g409f9453894_0_760"/>
          <p:cNvPicPr preferRelativeResize="0"/>
          <p:nvPr/>
        </p:nvPicPr>
        <p:blipFill rotWithShape="1">
          <a:blip r:embed="rId4">
            <a:alphaModFix/>
          </a:blip>
          <a:srcRect b="0" l="0" r="0" t="0"/>
          <a:stretch/>
        </p:blipFill>
        <p:spPr>
          <a:xfrm rot="-6300000">
            <a:off x="16173433" y="8263721"/>
            <a:ext cx="904220" cy="1857395"/>
          </a:xfrm>
          <a:prstGeom prst="rect">
            <a:avLst/>
          </a:prstGeom>
          <a:noFill/>
          <a:ln>
            <a:noFill/>
          </a:ln>
        </p:spPr>
      </p:pic>
      <p:pic>
        <p:nvPicPr>
          <p:cNvPr descr="preencoded.png" id="54" name="Google Shape;54;g409f9453894_0_760"/>
          <p:cNvPicPr preferRelativeResize="0"/>
          <p:nvPr/>
        </p:nvPicPr>
        <p:blipFill rotWithShape="1">
          <a:blip r:embed="rId5">
            <a:alphaModFix/>
          </a:blip>
          <a:srcRect b="0" l="0" r="0" t="0"/>
          <a:stretch/>
        </p:blipFill>
        <p:spPr>
          <a:xfrm rot="5845860">
            <a:off x="-444356" y="6650029"/>
            <a:ext cx="4830771" cy="4229100"/>
          </a:xfrm>
          <a:prstGeom prst="rect">
            <a:avLst/>
          </a:prstGeom>
          <a:noFill/>
          <a:ln>
            <a:noFill/>
          </a:ln>
        </p:spPr>
      </p:pic>
      <p:grpSp>
        <p:nvGrpSpPr>
          <p:cNvPr id="55" name="Google Shape;55;g409f9453894_0_760"/>
          <p:cNvGrpSpPr/>
          <p:nvPr/>
        </p:nvGrpSpPr>
        <p:grpSpPr>
          <a:xfrm>
            <a:off x="16116300" y="9620250"/>
            <a:ext cx="2063475" cy="596550"/>
            <a:chOff x="16116300" y="9620250"/>
            <a:chExt cx="2063475" cy="596550"/>
          </a:xfrm>
        </p:grpSpPr>
        <p:pic>
          <p:nvPicPr>
            <p:cNvPr descr="preencoded.png" id="56" name="Google Shape;56;g409f9453894_0_760"/>
            <p:cNvPicPr preferRelativeResize="0"/>
            <p:nvPr/>
          </p:nvPicPr>
          <p:blipFill rotWithShape="1">
            <a:blip r:embed="rId6">
              <a:alphaModFix/>
            </a:blip>
            <a:srcRect b="0" l="0" r="0" t="0"/>
            <a:stretch/>
          </p:blipFill>
          <p:spPr>
            <a:xfrm>
              <a:off x="16116300" y="9620250"/>
              <a:ext cx="533400" cy="533400"/>
            </a:xfrm>
            <a:prstGeom prst="rect">
              <a:avLst/>
            </a:prstGeom>
            <a:noFill/>
            <a:ln>
              <a:noFill/>
            </a:ln>
          </p:spPr>
        </p:pic>
        <p:sp>
          <p:nvSpPr>
            <p:cNvPr id="57" name="Google Shape;57;g409f9453894_0_760"/>
            <p:cNvSpPr/>
            <p:nvPr/>
          </p:nvSpPr>
          <p:spPr>
            <a:xfrm>
              <a:off x="16716375" y="9677400"/>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41823A"/>
                </a:buClr>
                <a:buSzPts val="2710"/>
                <a:buFont typeface="Inter"/>
                <a:buNone/>
              </a:pPr>
              <a:r>
                <a:rPr b="1" i="0" lang="en-US" sz="2710" u="none" cap="none" strike="noStrike">
                  <a:solidFill>
                    <a:srgbClr val="41823A"/>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sp>
        <p:nvSpPr>
          <p:cNvPr id="58" name="Google Shape;58;g409f9453894_0_760"/>
          <p:cNvSpPr/>
          <p:nvPr/>
        </p:nvSpPr>
        <p:spPr>
          <a:xfrm>
            <a:off x="581025" y="552450"/>
            <a:ext cx="6835200" cy="36081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314D2C"/>
              </a:buClr>
              <a:buSzPts val="9600"/>
              <a:buFont typeface="Lemon"/>
              <a:buNone/>
            </a:pPr>
            <a:r>
              <a:rPr b="0" i="0" lang="en-US" sz="9600" u="none" cap="none" strike="noStrike">
                <a:solidFill>
                  <a:srgbClr val="314D2C"/>
                </a:solidFill>
                <a:latin typeface="Lemon"/>
                <a:ea typeface="Lemon"/>
                <a:cs typeface="Lemon"/>
                <a:sym typeface="Lemon"/>
              </a:rPr>
              <a:t>Table of Contents</a:t>
            </a:r>
            <a:endParaRPr b="0" i="0" sz="9600" u="none" cap="none" strike="noStrike">
              <a:solidFill>
                <a:schemeClr val="dk1"/>
              </a:solidFill>
              <a:latin typeface="Calibri"/>
              <a:ea typeface="Calibri"/>
              <a:cs typeface="Calibri"/>
              <a:sym typeface="Calibri"/>
            </a:endParaRPr>
          </a:p>
        </p:txBody>
      </p:sp>
      <p:grpSp>
        <p:nvGrpSpPr>
          <p:cNvPr id="59" name="Google Shape;59;g409f9453894_0_760"/>
          <p:cNvGrpSpPr/>
          <p:nvPr/>
        </p:nvGrpSpPr>
        <p:grpSpPr>
          <a:xfrm>
            <a:off x="7648575" y="1228725"/>
            <a:ext cx="1219200" cy="1219200"/>
            <a:chOff x="7648575" y="1228725"/>
            <a:chExt cx="1219200" cy="1219200"/>
          </a:xfrm>
        </p:grpSpPr>
        <p:sp>
          <p:nvSpPr>
            <p:cNvPr id="60" name="Google Shape;60;g409f9453894_0_760"/>
            <p:cNvSpPr/>
            <p:nvPr/>
          </p:nvSpPr>
          <p:spPr>
            <a:xfrm>
              <a:off x="7648575" y="1228725"/>
              <a:ext cx="1219200" cy="1219200"/>
            </a:xfrm>
            <a:prstGeom prst="ellipse">
              <a:avLst/>
            </a:prstGeom>
            <a:no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 name="Google Shape;61;g409f9453894_0_760"/>
            <p:cNvSpPr/>
            <p:nvPr/>
          </p:nvSpPr>
          <p:spPr>
            <a:xfrm>
              <a:off x="7873365" y="1458278"/>
              <a:ext cx="769500" cy="7602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000000"/>
                </a:buClr>
                <a:buSzPts val="3600"/>
                <a:buFont typeface="Lemon"/>
                <a:buNone/>
              </a:pPr>
              <a:r>
                <a:rPr b="0" i="0" lang="en-US" sz="3600" u="none" cap="none" strike="noStrike">
                  <a:solidFill>
                    <a:srgbClr val="000000"/>
                  </a:solidFill>
                  <a:latin typeface="Lemon"/>
                  <a:ea typeface="Lemon"/>
                  <a:cs typeface="Lemon"/>
                  <a:sym typeface="Lemon"/>
                </a:rPr>
                <a:t>01</a:t>
              </a:r>
              <a:endParaRPr b="0" i="0" sz="3600" u="none" cap="none" strike="noStrike">
                <a:solidFill>
                  <a:schemeClr val="dk1"/>
                </a:solidFill>
                <a:latin typeface="Calibri"/>
                <a:ea typeface="Calibri"/>
                <a:cs typeface="Calibri"/>
                <a:sym typeface="Calibri"/>
              </a:endParaRPr>
            </a:p>
          </p:txBody>
        </p:sp>
      </p:grpSp>
      <p:grpSp>
        <p:nvGrpSpPr>
          <p:cNvPr id="62" name="Google Shape;62;g409f9453894_0_760"/>
          <p:cNvGrpSpPr/>
          <p:nvPr/>
        </p:nvGrpSpPr>
        <p:grpSpPr>
          <a:xfrm>
            <a:off x="9020175" y="1271588"/>
            <a:ext cx="4539600" cy="1240275"/>
            <a:chOff x="9020175" y="1271588"/>
            <a:chExt cx="4539600" cy="1240275"/>
          </a:xfrm>
        </p:grpSpPr>
        <p:sp>
          <p:nvSpPr>
            <p:cNvPr id="63" name="Google Shape;63;g409f9453894_0_760"/>
            <p:cNvSpPr/>
            <p:nvPr/>
          </p:nvSpPr>
          <p:spPr>
            <a:xfrm>
              <a:off x="9020175" y="1271588"/>
              <a:ext cx="4539600" cy="760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Lemon"/>
                <a:buNone/>
              </a:pPr>
              <a:r>
                <a:rPr b="0" i="0" lang="en-US" sz="3600" u="none" cap="none" strike="noStrike">
                  <a:solidFill>
                    <a:srgbClr val="0E0E0E"/>
                  </a:solidFill>
                  <a:latin typeface="Lemon"/>
                  <a:ea typeface="Lemon"/>
                  <a:cs typeface="Lemon"/>
                  <a:sym typeface="Lemon"/>
                </a:rPr>
                <a:t>Introduction</a:t>
              </a:r>
              <a:endParaRPr b="0" i="0" sz="3600" u="none" cap="none" strike="noStrike">
                <a:solidFill>
                  <a:schemeClr val="dk1"/>
                </a:solidFill>
                <a:latin typeface="Calibri"/>
                <a:ea typeface="Calibri"/>
                <a:cs typeface="Calibri"/>
                <a:sym typeface="Calibri"/>
              </a:endParaRPr>
            </a:p>
          </p:txBody>
        </p:sp>
        <p:sp>
          <p:nvSpPr>
            <p:cNvPr id="64" name="Google Shape;64;g409f9453894_0_760"/>
            <p:cNvSpPr/>
            <p:nvPr/>
          </p:nvSpPr>
          <p:spPr>
            <a:xfrm>
              <a:off x="9020175" y="1947863"/>
              <a:ext cx="4509000" cy="564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The Extraordinary Realm</a:t>
              </a:r>
              <a:endParaRPr b="0" i="0" sz="2400" u="none" cap="none" strike="noStrike">
                <a:solidFill>
                  <a:schemeClr val="dk1"/>
                </a:solidFill>
                <a:latin typeface="Calibri"/>
                <a:ea typeface="Calibri"/>
                <a:cs typeface="Calibri"/>
                <a:sym typeface="Calibri"/>
              </a:endParaRPr>
            </a:p>
          </p:txBody>
        </p:sp>
      </p:grpSp>
      <p:grpSp>
        <p:nvGrpSpPr>
          <p:cNvPr id="65" name="Google Shape;65;g409f9453894_0_760"/>
          <p:cNvGrpSpPr/>
          <p:nvPr/>
        </p:nvGrpSpPr>
        <p:grpSpPr>
          <a:xfrm>
            <a:off x="9020175" y="3267075"/>
            <a:ext cx="1219200" cy="1219200"/>
            <a:chOff x="9020175" y="3267075"/>
            <a:chExt cx="1219200" cy="1219200"/>
          </a:xfrm>
        </p:grpSpPr>
        <p:sp>
          <p:nvSpPr>
            <p:cNvPr id="66" name="Google Shape;66;g409f9453894_0_760"/>
            <p:cNvSpPr/>
            <p:nvPr/>
          </p:nvSpPr>
          <p:spPr>
            <a:xfrm>
              <a:off x="9020175" y="3267075"/>
              <a:ext cx="1219200" cy="1219200"/>
            </a:xfrm>
            <a:prstGeom prst="ellipse">
              <a:avLst/>
            </a:prstGeom>
            <a:no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 name="Google Shape;67;g409f9453894_0_760"/>
            <p:cNvSpPr/>
            <p:nvPr/>
          </p:nvSpPr>
          <p:spPr>
            <a:xfrm>
              <a:off x="9211628" y="3496628"/>
              <a:ext cx="836400" cy="7602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000000"/>
                </a:buClr>
                <a:buSzPts val="3600"/>
                <a:buFont typeface="Lemon"/>
                <a:buNone/>
              </a:pPr>
              <a:r>
                <a:rPr b="0" i="0" lang="en-US" sz="3600" u="none" cap="none" strike="noStrike">
                  <a:solidFill>
                    <a:srgbClr val="000000"/>
                  </a:solidFill>
                  <a:latin typeface="Lemon"/>
                  <a:ea typeface="Lemon"/>
                  <a:cs typeface="Lemon"/>
                  <a:sym typeface="Lemon"/>
                </a:rPr>
                <a:t>02</a:t>
              </a:r>
              <a:endParaRPr b="0" i="0" sz="3600" u="none" cap="none" strike="noStrike">
                <a:solidFill>
                  <a:schemeClr val="dk1"/>
                </a:solidFill>
                <a:latin typeface="Calibri"/>
                <a:ea typeface="Calibri"/>
                <a:cs typeface="Calibri"/>
                <a:sym typeface="Calibri"/>
              </a:endParaRPr>
            </a:p>
          </p:txBody>
        </p:sp>
      </p:grpSp>
      <p:grpSp>
        <p:nvGrpSpPr>
          <p:cNvPr id="68" name="Google Shape;68;g409f9453894_0_760"/>
          <p:cNvGrpSpPr/>
          <p:nvPr/>
        </p:nvGrpSpPr>
        <p:grpSpPr>
          <a:xfrm>
            <a:off x="10391775" y="3309938"/>
            <a:ext cx="4539600" cy="1240275"/>
            <a:chOff x="10391775" y="3309938"/>
            <a:chExt cx="4539600" cy="1240275"/>
          </a:xfrm>
        </p:grpSpPr>
        <p:sp>
          <p:nvSpPr>
            <p:cNvPr id="69" name="Google Shape;69;g409f9453894_0_760"/>
            <p:cNvSpPr/>
            <p:nvPr/>
          </p:nvSpPr>
          <p:spPr>
            <a:xfrm>
              <a:off x="10391775" y="3309938"/>
              <a:ext cx="4539600" cy="760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Lemon"/>
                <a:buNone/>
              </a:pPr>
              <a:r>
                <a:rPr b="0" i="0" lang="en-US" sz="3600" u="none" cap="none" strike="noStrike">
                  <a:solidFill>
                    <a:srgbClr val="0E0E0E"/>
                  </a:solidFill>
                  <a:latin typeface="Lemon"/>
                  <a:ea typeface="Lemon"/>
                  <a:cs typeface="Lemon"/>
                  <a:sym typeface="Lemon"/>
                </a:rPr>
                <a:t>Encounters</a:t>
              </a:r>
              <a:endParaRPr b="0" i="0" sz="3600" u="none" cap="none" strike="noStrike">
                <a:solidFill>
                  <a:schemeClr val="dk1"/>
                </a:solidFill>
                <a:latin typeface="Calibri"/>
                <a:ea typeface="Calibri"/>
                <a:cs typeface="Calibri"/>
                <a:sym typeface="Calibri"/>
              </a:endParaRPr>
            </a:p>
          </p:txBody>
        </p:sp>
        <p:sp>
          <p:nvSpPr>
            <p:cNvPr id="70" name="Google Shape;70;g409f9453894_0_760"/>
            <p:cNvSpPr/>
            <p:nvPr/>
          </p:nvSpPr>
          <p:spPr>
            <a:xfrm>
              <a:off x="10391775" y="3986213"/>
              <a:ext cx="4509000" cy="564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Unicorn Sightings</a:t>
              </a:r>
              <a:endParaRPr b="0" i="0" sz="2400" u="none" cap="none" strike="noStrike">
                <a:solidFill>
                  <a:schemeClr val="dk1"/>
                </a:solidFill>
                <a:latin typeface="Calibri"/>
                <a:ea typeface="Calibri"/>
                <a:cs typeface="Calibri"/>
                <a:sym typeface="Calibri"/>
              </a:endParaRPr>
            </a:p>
          </p:txBody>
        </p:sp>
      </p:grpSp>
      <p:grpSp>
        <p:nvGrpSpPr>
          <p:cNvPr id="71" name="Google Shape;71;g409f9453894_0_760"/>
          <p:cNvGrpSpPr/>
          <p:nvPr/>
        </p:nvGrpSpPr>
        <p:grpSpPr>
          <a:xfrm>
            <a:off x="10391775" y="5305425"/>
            <a:ext cx="1219200" cy="1219200"/>
            <a:chOff x="10391775" y="5305425"/>
            <a:chExt cx="1219200" cy="1219200"/>
          </a:xfrm>
        </p:grpSpPr>
        <p:sp>
          <p:nvSpPr>
            <p:cNvPr id="72" name="Google Shape;72;g409f9453894_0_760"/>
            <p:cNvSpPr/>
            <p:nvPr/>
          </p:nvSpPr>
          <p:spPr>
            <a:xfrm>
              <a:off x="10391775" y="5305425"/>
              <a:ext cx="1219200" cy="1219200"/>
            </a:xfrm>
            <a:prstGeom prst="ellipse">
              <a:avLst/>
            </a:prstGeom>
            <a:no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 name="Google Shape;73;g409f9453894_0_760"/>
            <p:cNvSpPr/>
            <p:nvPr/>
          </p:nvSpPr>
          <p:spPr>
            <a:xfrm>
              <a:off x="10597515" y="5534978"/>
              <a:ext cx="807600" cy="7602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000000"/>
                </a:buClr>
                <a:buSzPts val="3600"/>
                <a:buFont typeface="Lemon"/>
                <a:buNone/>
              </a:pPr>
              <a:r>
                <a:rPr b="0" i="0" lang="en-US" sz="3600" u="none" cap="none" strike="noStrike">
                  <a:solidFill>
                    <a:srgbClr val="000000"/>
                  </a:solidFill>
                  <a:latin typeface="Lemon"/>
                  <a:ea typeface="Lemon"/>
                  <a:cs typeface="Lemon"/>
                  <a:sym typeface="Lemon"/>
                </a:rPr>
                <a:t>03</a:t>
              </a:r>
              <a:endParaRPr b="0" i="0" sz="3600" u="none" cap="none" strike="noStrike">
                <a:solidFill>
                  <a:schemeClr val="dk1"/>
                </a:solidFill>
                <a:latin typeface="Calibri"/>
                <a:ea typeface="Calibri"/>
                <a:cs typeface="Calibri"/>
                <a:sym typeface="Calibri"/>
              </a:endParaRPr>
            </a:p>
          </p:txBody>
        </p:sp>
      </p:grpSp>
      <p:grpSp>
        <p:nvGrpSpPr>
          <p:cNvPr id="74" name="Google Shape;74;g409f9453894_0_760"/>
          <p:cNvGrpSpPr/>
          <p:nvPr/>
        </p:nvGrpSpPr>
        <p:grpSpPr>
          <a:xfrm>
            <a:off x="11763375" y="5348288"/>
            <a:ext cx="4539600" cy="1240274"/>
            <a:chOff x="11763375" y="5348288"/>
            <a:chExt cx="4539600" cy="1240274"/>
          </a:xfrm>
        </p:grpSpPr>
        <p:sp>
          <p:nvSpPr>
            <p:cNvPr id="75" name="Google Shape;75;g409f9453894_0_760"/>
            <p:cNvSpPr/>
            <p:nvPr/>
          </p:nvSpPr>
          <p:spPr>
            <a:xfrm>
              <a:off x="11763375" y="5348288"/>
              <a:ext cx="4539600" cy="760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Lemon"/>
                <a:buNone/>
              </a:pPr>
              <a:r>
                <a:rPr b="0" i="0" lang="en-US" sz="3600" u="none" cap="none" strike="noStrike">
                  <a:solidFill>
                    <a:srgbClr val="0E0E0E"/>
                  </a:solidFill>
                  <a:latin typeface="Lemon"/>
                  <a:ea typeface="Lemon"/>
                  <a:cs typeface="Lemon"/>
                  <a:sym typeface="Lemon"/>
                </a:rPr>
                <a:t>Wonders</a:t>
              </a:r>
              <a:endParaRPr b="0" i="0" sz="3600" u="none" cap="none" strike="noStrike">
                <a:solidFill>
                  <a:schemeClr val="dk1"/>
                </a:solidFill>
                <a:latin typeface="Calibri"/>
                <a:ea typeface="Calibri"/>
                <a:cs typeface="Calibri"/>
                <a:sym typeface="Calibri"/>
              </a:endParaRPr>
            </a:p>
          </p:txBody>
        </p:sp>
        <p:sp>
          <p:nvSpPr>
            <p:cNvPr id="76" name="Google Shape;76;g409f9453894_0_760"/>
            <p:cNvSpPr/>
            <p:nvPr/>
          </p:nvSpPr>
          <p:spPr>
            <a:xfrm>
              <a:off x="11763375" y="6024562"/>
              <a:ext cx="4509000" cy="564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Wishes Granted</a:t>
              </a:r>
              <a:endParaRPr b="0" i="0" sz="2400" u="none" cap="none" strike="noStrike">
                <a:solidFill>
                  <a:schemeClr val="dk1"/>
                </a:solidFill>
                <a:latin typeface="Calibri"/>
                <a:ea typeface="Calibri"/>
                <a:cs typeface="Calibri"/>
                <a:sym typeface="Calibri"/>
              </a:endParaRPr>
            </a:p>
          </p:txBody>
        </p:sp>
      </p:grpSp>
      <p:grpSp>
        <p:nvGrpSpPr>
          <p:cNvPr id="77" name="Google Shape;77;g409f9453894_0_760"/>
          <p:cNvGrpSpPr/>
          <p:nvPr/>
        </p:nvGrpSpPr>
        <p:grpSpPr>
          <a:xfrm>
            <a:off x="11763375" y="7343775"/>
            <a:ext cx="1219200" cy="1219200"/>
            <a:chOff x="11763375" y="7343775"/>
            <a:chExt cx="1219200" cy="1219200"/>
          </a:xfrm>
        </p:grpSpPr>
        <p:sp>
          <p:nvSpPr>
            <p:cNvPr id="78" name="Google Shape;78;g409f9453894_0_760"/>
            <p:cNvSpPr/>
            <p:nvPr/>
          </p:nvSpPr>
          <p:spPr>
            <a:xfrm>
              <a:off x="11763375" y="7343775"/>
              <a:ext cx="1219200" cy="1219200"/>
            </a:xfrm>
            <a:prstGeom prst="ellipse">
              <a:avLst/>
            </a:prstGeom>
            <a:no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 name="Google Shape;79;g409f9453894_0_760"/>
            <p:cNvSpPr/>
            <p:nvPr/>
          </p:nvSpPr>
          <p:spPr>
            <a:xfrm>
              <a:off x="11954828" y="7573328"/>
              <a:ext cx="836400" cy="7602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000000"/>
                </a:buClr>
                <a:buSzPts val="3600"/>
                <a:buFont typeface="Lemon"/>
                <a:buNone/>
              </a:pPr>
              <a:r>
                <a:rPr b="0" i="0" lang="en-US" sz="3600" u="none" cap="none" strike="noStrike">
                  <a:solidFill>
                    <a:srgbClr val="000000"/>
                  </a:solidFill>
                  <a:latin typeface="Lemon"/>
                  <a:ea typeface="Lemon"/>
                  <a:cs typeface="Lemon"/>
                  <a:sym typeface="Lemon"/>
                </a:rPr>
                <a:t>04</a:t>
              </a:r>
              <a:endParaRPr b="0" i="0" sz="3600" u="none" cap="none" strike="noStrike">
                <a:solidFill>
                  <a:schemeClr val="dk1"/>
                </a:solidFill>
                <a:latin typeface="Calibri"/>
                <a:ea typeface="Calibri"/>
                <a:cs typeface="Calibri"/>
                <a:sym typeface="Calibri"/>
              </a:endParaRPr>
            </a:p>
          </p:txBody>
        </p:sp>
      </p:grpSp>
      <p:grpSp>
        <p:nvGrpSpPr>
          <p:cNvPr id="80" name="Google Shape;80;g409f9453894_0_760"/>
          <p:cNvGrpSpPr/>
          <p:nvPr/>
        </p:nvGrpSpPr>
        <p:grpSpPr>
          <a:xfrm>
            <a:off x="13134975" y="7386638"/>
            <a:ext cx="4539600" cy="1240275"/>
            <a:chOff x="13134975" y="7386638"/>
            <a:chExt cx="4539600" cy="1240275"/>
          </a:xfrm>
        </p:grpSpPr>
        <p:sp>
          <p:nvSpPr>
            <p:cNvPr id="81" name="Google Shape;81;g409f9453894_0_760"/>
            <p:cNvSpPr/>
            <p:nvPr/>
          </p:nvSpPr>
          <p:spPr>
            <a:xfrm>
              <a:off x="13134975" y="7386638"/>
              <a:ext cx="4539600" cy="760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Lemon"/>
                <a:buNone/>
              </a:pPr>
              <a:r>
                <a:rPr b="0" i="0" lang="en-US" sz="3600" u="none" cap="none" strike="noStrike">
                  <a:solidFill>
                    <a:srgbClr val="0E0E0E"/>
                  </a:solidFill>
                  <a:latin typeface="Lemon"/>
                  <a:ea typeface="Lemon"/>
                  <a:cs typeface="Lemon"/>
                  <a:sym typeface="Lemon"/>
                </a:rPr>
                <a:t>Magic</a:t>
              </a:r>
              <a:endParaRPr b="0" i="0" sz="3600" u="none" cap="none" strike="noStrike">
                <a:solidFill>
                  <a:schemeClr val="dk1"/>
                </a:solidFill>
                <a:latin typeface="Calibri"/>
                <a:ea typeface="Calibri"/>
                <a:cs typeface="Calibri"/>
                <a:sym typeface="Calibri"/>
              </a:endParaRPr>
            </a:p>
          </p:txBody>
        </p:sp>
        <p:sp>
          <p:nvSpPr>
            <p:cNvPr id="82" name="Google Shape;82;g409f9453894_0_760"/>
            <p:cNvSpPr/>
            <p:nvPr/>
          </p:nvSpPr>
          <p:spPr>
            <a:xfrm>
              <a:off x="13134975" y="8062913"/>
              <a:ext cx="4509000" cy="564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Spellcasting</a:t>
              </a:r>
              <a:endParaRPr b="0" i="0" sz="2400" u="none" cap="none" strike="noStrike">
                <a:solidFill>
                  <a:schemeClr val="dk1"/>
                </a:solidFill>
                <a:latin typeface="Calibri"/>
                <a:ea typeface="Calibri"/>
                <a:cs typeface="Calibri"/>
                <a:sym typeface="Calibri"/>
              </a:endParaRPr>
            </a:p>
          </p:txBody>
        </p:sp>
      </p:grpSp>
      <p:cxnSp>
        <p:nvCxnSpPr>
          <p:cNvPr id="83" name="Google Shape;83;g409f9453894_0_760"/>
          <p:cNvCxnSpPr/>
          <p:nvPr/>
        </p:nvCxnSpPr>
        <p:spPr>
          <a:xfrm>
            <a:off x="7696171" y="2843213"/>
            <a:ext cx="6991500" cy="0"/>
          </a:xfrm>
          <a:prstGeom prst="straightConnector1">
            <a:avLst/>
          </a:prstGeom>
          <a:noFill/>
          <a:ln cap="flat" cmpd="sng" w="28575">
            <a:solidFill>
              <a:srgbClr val="000000"/>
            </a:solidFill>
            <a:prstDash val="solid"/>
            <a:round/>
            <a:headEnd len="sm" w="sm" type="none"/>
            <a:tailEnd len="sm" w="sm" type="none"/>
          </a:ln>
        </p:spPr>
      </p:cxnSp>
      <p:cxnSp>
        <p:nvCxnSpPr>
          <p:cNvPr id="84" name="Google Shape;84;g409f9453894_0_760"/>
          <p:cNvCxnSpPr/>
          <p:nvPr/>
        </p:nvCxnSpPr>
        <p:spPr>
          <a:xfrm>
            <a:off x="9143971" y="4881563"/>
            <a:ext cx="6991500" cy="0"/>
          </a:xfrm>
          <a:prstGeom prst="straightConnector1">
            <a:avLst/>
          </a:prstGeom>
          <a:noFill/>
          <a:ln cap="flat" cmpd="sng" w="28575">
            <a:solidFill>
              <a:srgbClr val="000000"/>
            </a:solidFill>
            <a:prstDash val="solid"/>
            <a:round/>
            <a:headEnd len="sm" w="sm" type="none"/>
            <a:tailEnd len="sm" w="sm" type="none"/>
          </a:ln>
        </p:spPr>
      </p:cxnSp>
      <p:cxnSp>
        <p:nvCxnSpPr>
          <p:cNvPr id="85" name="Google Shape;85;g409f9453894_0_760"/>
          <p:cNvCxnSpPr/>
          <p:nvPr/>
        </p:nvCxnSpPr>
        <p:spPr>
          <a:xfrm>
            <a:off x="10391746" y="6919913"/>
            <a:ext cx="6991500" cy="0"/>
          </a:xfrm>
          <a:prstGeom prst="straightConnector1">
            <a:avLst/>
          </a:prstGeom>
          <a:noFill/>
          <a:ln cap="flat" cmpd="sng" w="28575">
            <a:solidFill>
              <a:srgbClr val="000000"/>
            </a:solidFill>
            <a:prstDash val="solid"/>
            <a:round/>
            <a:headEnd len="sm" w="sm" type="none"/>
            <a:tailEnd len="sm" w="sm" type="none"/>
          </a:ln>
        </p:spPr>
      </p:cxnSp>
      <p:pic>
        <p:nvPicPr>
          <p:cNvPr descr="preencoded.png" id="86" name="Google Shape;86;g409f9453894_0_760"/>
          <p:cNvPicPr preferRelativeResize="0"/>
          <p:nvPr/>
        </p:nvPicPr>
        <p:blipFill rotWithShape="1">
          <a:blip r:embed="rId7">
            <a:alphaModFix/>
          </a:blip>
          <a:srcRect b="0" l="0" r="0" t="0"/>
          <a:stretch/>
        </p:blipFill>
        <p:spPr>
          <a:xfrm>
            <a:off x="619125" y="2857500"/>
            <a:ext cx="7639050" cy="710565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9F6E3"/>
        </a:solidFill>
      </p:bgPr>
    </p:bg>
    <p:spTree>
      <p:nvGrpSpPr>
        <p:cNvPr id="91" name="Shape 91"/>
        <p:cNvGrpSpPr/>
        <p:nvPr/>
      </p:nvGrpSpPr>
      <p:grpSpPr>
        <a:xfrm>
          <a:off x="0" y="0"/>
          <a:ext cx="0" cy="0"/>
          <a:chOff x="0" y="0"/>
          <a:chExt cx="0" cy="0"/>
        </a:xfrm>
      </p:grpSpPr>
      <p:pic>
        <p:nvPicPr>
          <p:cNvPr descr="preencoded.png" id="92" name="Google Shape;92;g409f9453894_0_800"/>
          <p:cNvPicPr preferRelativeResize="0"/>
          <p:nvPr/>
        </p:nvPicPr>
        <p:blipFill rotWithShape="1">
          <a:blip r:embed="rId3">
            <a:alphaModFix/>
          </a:blip>
          <a:srcRect b="0" l="0" r="0" t="0"/>
          <a:stretch/>
        </p:blipFill>
        <p:spPr>
          <a:xfrm>
            <a:off x="0" y="0"/>
            <a:ext cx="10287000" cy="10287000"/>
          </a:xfrm>
          <a:prstGeom prst="rect">
            <a:avLst/>
          </a:prstGeom>
          <a:noFill/>
          <a:ln>
            <a:noFill/>
          </a:ln>
        </p:spPr>
      </p:pic>
      <p:pic>
        <p:nvPicPr>
          <p:cNvPr descr="preencoded.png" id="93" name="Google Shape;93;g409f9453894_0_800"/>
          <p:cNvPicPr preferRelativeResize="0"/>
          <p:nvPr/>
        </p:nvPicPr>
        <p:blipFill rotWithShape="1">
          <a:blip r:embed="rId3">
            <a:alphaModFix/>
          </a:blip>
          <a:srcRect b="0" l="0" r="0" t="0"/>
          <a:stretch/>
        </p:blipFill>
        <p:spPr>
          <a:xfrm>
            <a:off x="10229850" y="0"/>
            <a:ext cx="10287000" cy="10287000"/>
          </a:xfrm>
          <a:prstGeom prst="rect">
            <a:avLst/>
          </a:prstGeom>
          <a:noFill/>
          <a:ln>
            <a:noFill/>
          </a:ln>
        </p:spPr>
      </p:pic>
      <p:pic>
        <p:nvPicPr>
          <p:cNvPr descr="preencoded.png" id="94" name="Google Shape;94;g409f9453894_0_800"/>
          <p:cNvPicPr preferRelativeResize="0"/>
          <p:nvPr/>
        </p:nvPicPr>
        <p:blipFill rotWithShape="1">
          <a:blip r:embed="rId4">
            <a:alphaModFix/>
          </a:blip>
          <a:srcRect b="0" l="0" r="0" t="0"/>
          <a:stretch/>
        </p:blipFill>
        <p:spPr>
          <a:xfrm rot="4285676">
            <a:off x="705570" y="8177656"/>
            <a:ext cx="904220" cy="1857395"/>
          </a:xfrm>
          <a:prstGeom prst="rect">
            <a:avLst/>
          </a:prstGeom>
          <a:noFill/>
          <a:ln>
            <a:noFill/>
          </a:ln>
        </p:spPr>
      </p:pic>
      <p:pic>
        <p:nvPicPr>
          <p:cNvPr descr="preencoded.png" id="95" name="Google Shape;95;g409f9453894_0_800"/>
          <p:cNvPicPr preferRelativeResize="0"/>
          <p:nvPr/>
        </p:nvPicPr>
        <p:blipFill rotWithShape="1">
          <a:blip r:embed="rId5">
            <a:alphaModFix/>
          </a:blip>
          <a:srcRect b="0" l="0" r="0" t="0"/>
          <a:stretch/>
        </p:blipFill>
        <p:spPr>
          <a:xfrm rot="-9900000">
            <a:off x="17239559" y="484878"/>
            <a:ext cx="494935" cy="1016667"/>
          </a:xfrm>
          <a:prstGeom prst="rect">
            <a:avLst/>
          </a:prstGeom>
          <a:noFill/>
          <a:ln>
            <a:noFill/>
          </a:ln>
        </p:spPr>
      </p:pic>
      <p:pic>
        <p:nvPicPr>
          <p:cNvPr descr="preencoded.png" id="96" name="Google Shape;96;g409f9453894_0_800"/>
          <p:cNvPicPr preferRelativeResize="0"/>
          <p:nvPr/>
        </p:nvPicPr>
        <p:blipFill rotWithShape="1">
          <a:blip r:embed="rId6">
            <a:alphaModFix/>
          </a:blip>
          <a:srcRect b="0" l="0" r="0" t="0"/>
          <a:stretch/>
        </p:blipFill>
        <p:spPr>
          <a:xfrm rot="-9900000">
            <a:off x="16631179" y="379246"/>
            <a:ext cx="384978" cy="790798"/>
          </a:xfrm>
          <a:prstGeom prst="rect">
            <a:avLst/>
          </a:prstGeom>
          <a:noFill/>
          <a:ln>
            <a:noFill/>
          </a:ln>
        </p:spPr>
      </p:pic>
      <p:pic>
        <p:nvPicPr>
          <p:cNvPr descr="preencoded.png" id="97" name="Google Shape;97;g409f9453894_0_800"/>
          <p:cNvPicPr preferRelativeResize="0"/>
          <p:nvPr/>
        </p:nvPicPr>
        <p:blipFill rotWithShape="1">
          <a:blip r:embed="rId7">
            <a:alphaModFix/>
          </a:blip>
          <a:srcRect b="0" l="0" r="0" t="0"/>
          <a:stretch/>
        </p:blipFill>
        <p:spPr>
          <a:xfrm rot="4954140">
            <a:off x="14205095" y="6669079"/>
            <a:ext cx="4830769" cy="4229100"/>
          </a:xfrm>
          <a:prstGeom prst="rect">
            <a:avLst/>
          </a:prstGeom>
          <a:noFill/>
          <a:ln>
            <a:noFill/>
          </a:ln>
        </p:spPr>
      </p:pic>
      <p:grpSp>
        <p:nvGrpSpPr>
          <p:cNvPr id="98" name="Google Shape;98;g409f9453894_0_800"/>
          <p:cNvGrpSpPr/>
          <p:nvPr/>
        </p:nvGrpSpPr>
        <p:grpSpPr>
          <a:xfrm>
            <a:off x="17640300" y="7994925"/>
            <a:ext cx="596549" cy="2063476"/>
            <a:chOff x="17640300" y="7994925"/>
            <a:chExt cx="596549" cy="2063476"/>
          </a:xfrm>
        </p:grpSpPr>
        <p:pic>
          <p:nvPicPr>
            <p:cNvPr descr="preencoded.png" id="99" name="Google Shape;99;g409f9453894_0_800"/>
            <p:cNvPicPr preferRelativeResize="0"/>
            <p:nvPr/>
          </p:nvPicPr>
          <p:blipFill rotWithShape="1">
            <a:blip r:embed="rId8">
              <a:alphaModFix/>
            </a:blip>
            <a:srcRect b="0" l="0" r="0" t="0"/>
            <a:stretch/>
          </p:blipFill>
          <p:spPr>
            <a:xfrm>
              <a:off x="17640300" y="9525000"/>
              <a:ext cx="533400" cy="533400"/>
            </a:xfrm>
            <a:prstGeom prst="rect">
              <a:avLst/>
            </a:prstGeom>
            <a:noFill/>
            <a:ln>
              <a:noFill/>
            </a:ln>
          </p:spPr>
        </p:pic>
        <p:sp>
          <p:nvSpPr>
            <p:cNvPr id="100" name="Google Shape;100;g409f9453894_0_800"/>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41823A"/>
                </a:buClr>
                <a:buSzPts val="2710"/>
                <a:buFont typeface="Inter"/>
                <a:buNone/>
              </a:pPr>
              <a:r>
                <a:rPr b="1" i="0" lang="en-US" sz="2710" u="none" cap="none" strike="noStrike">
                  <a:solidFill>
                    <a:srgbClr val="41823A"/>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sp>
        <p:nvSpPr>
          <p:cNvPr id="101" name="Google Shape;101;g409f9453894_0_800"/>
          <p:cNvSpPr/>
          <p:nvPr/>
        </p:nvSpPr>
        <p:spPr>
          <a:xfrm>
            <a:off x="2219325" y="1952625"/>
            <a:ext cx="14020800" cy="1257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314D2C"/>
              </a:buClr>
              <a:buSzPts val="6000"/>
              <a:buFont typeface="Lemon"/>
              <a:buNone/>
            </a:pPr>
            <a:r>
              <a:rPr b="0" i="0" lang="en-US" sz="6000" u="none" cap="none" strike="noStrike">
                <a:solidFill>
                  <a:srgbClr val="314D2C"/>
                </a:solidFill>
                <a:latin typeface="Lemon"/>
                <a:ea typeface="Lemon"/>
                <a:cs typeface="Lemon"/>
                <a:sym typeface="Lemon"/>
              </a:rPr>
              <a:t>The Realm of the Extraordinary</a:t>
            </a:r>
            <a:endParaRPr b="0" i="0" sz="6000" u="none" cap="none" strike="noStrike">
              <a:solidFill>
                <a:schemeClr val="dk1"/>
              </a:solidFill>
              <a:latin typeface="Calibri"/>
              <a:ea typeface="Calibri"/>
              <a:cs typeface="Calibri"/>
              <a:sym typeface="Calibri"/>
            </a:endParaRPr>
          </a:p>
        </p:txBody>
      </p:sp>
      <p:grpSp>
        <p:nvGrpSpPr>
          <p:cNvPr id="102" name="Google Shape;102;g409f9453894_0_800"/>
          <p:cNvGrpSpPr/>
          <p:nvPr/>
        </p:nvGrpSpPr>
        <p:grpSpPr>
          <a:xfrm>
            <a:off x="2219325" y="3562350"/>
            <a:ext cx="13910175" cy="5136000"/>
            <a:chOff x="2219325" y="3562350"/>
            <a:chExt cx="13910175" cy="5136000"/>
          </a:xfrm>
        </p:grpSpPr>
        <p:sp>
          <p:nvSpPr>
            <p:cNvPr id="103" name="Google Shape;103;g409f9453894_0_800"/>
            <p:cNvSpPr/>
            <p:nvPr/>
          </p:nvSpPr>
          <p:spPr>
            <a:xfrm>
              <a:off x="2219325" y="3562350"/>
              <a:ext cx="6604500" cy="5136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Welcome to the Fantasy World, a realm of wonder and enchantment where anything is possible. Here, dragons breathe fire, unicorns prance through meadows, and rainbows shine brightly. This world is a place where wishes come true, where potions can be cursed and spells are cast. It's a place of treasure and adventure, where the impossible becomes possible. But the greatest treasure of all is the one that lies within. </a:t>
              </a:r>
              <a:endParaRPr b="0" i="0" sz="2400" u="none" cap="none" strike="noStrike">
                <a:solidFill>
                  <a:schemeClr val="dk1"/>
                </a:solidFill>
                <a:latin typeface="Calibri"/>
                <a:ea typeface="Calibri"/>
                <a:cs typeface="Calibri"/>
                <a:sym typeface="Calibri"/>
              </a:endParaRPr>
            </a:p>
          </p:txBody>
        </p:sp>
        <p:sp>
          <p:nvSpPr>
            <p:cNvPr id="104" name="Google Shape;104;g409f9453894_0_800"/>
            <p:cNvSpPr/>
            <p:nvPr/>
          </p:nvSpPr>
          <p:spPr>
            <a:xfrm>
              <a:off x="9525000" y="3562350"/>
              <a:ext cx="6604500" cy="5136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The world of fantasy is a reflection of our deepest desires, our fondest dreams, and our wildest imaginations. It's a place where we can let go of the constraints of reality and explore the boundless possibilities of the human mind. In this introduction, we will delve into the mysteries of this realm, uncovering the magic and wonder that lies within. So come with us and let's embark on a journey through the Fantasy World.</a:t>
              </a:r>
              <a:endParaRPr b="0" i="0" sz="2400" u="none" cap="none" strike="noStrike">
                <a:solidFill>
                  <a:schemeClr val="dk1"/>
                </a:solidFill>
                <a:latin typeface="Calibri"/>
                <a:ea typeface="Calibri"/>
                <a:cs typeface="Calibri"/>
                <a:sym typeface="Calibri"/>
              </a:endParaRPr>
            </a:p>
          </p:txBody>
        </p:sp>
      </p:gr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9F6E3"/>
        </a:solidFill>
      </p:bgPr>
    </p:bg>
    <p:spTree>
      <p:nvGrpSpPr>
        <p:cNvPr id="109" name="Shape 109"/>
        <p:cNvGrpSpPr/>
        <p:nvPr/>
      </p:nvGrpSpPr>
      <p:grpSpPr>
        <a:xfrm>
          <a:off x="0" y="0"/>
          <a:ext cx="0" cy="0"/>
          <a:chOff x="0" y="0"/>
          <a:chExt cx="0" cy="0"/>
        </a:xfrm>
      </p:grpSpPr>
      <p:pic>
        <p:nvPicPr>
          <p:cNvPr descr="preencoded.png" id="110" name="Google Shape;110;g409f9453894_0_817"/>
          <p:cNvPicPr preferRelativeResize="0"/>
          <p:nvPr/>
        </p:nvPicPr>
        <p:blipFill rotWithShape="1">
          <a:blip r:embed="rId3">
            <a:alphaModFix/>
          </a:blip>
          <a:srcRect b="0" l="0" r="0" t="0"/>
          <a:stretch/>
        </p:blipFill>
        <p:spPr>
          <a:xfrm>
            <a:off x="0" y="0"/>
            <a:ext cx="10287000" cy="10287000"/>
          </a:xfrm>
          <a:prstGeom prst="rect">
            <a:avLst/>
          </a:prstGeom>
          <a:noFill/>
          <a:ln>
            <a:noFill/>
          </a:ln>
        </p:spPr>
      </p:pic>
      <p:pic>
        <p:nvPicPr>
          <p:cNvPr descr="preencoded.png" id="111" name="Google Shape;111;g409f9453894_0_817"/>
          <p:cNvPicPr preferRelativeResize="0"/>
          <p:nvPr/>
        </p:nvPicPr>
        <p:blipFill rotWithShape="1">
          <a:blip r:embed="rId3">
            <a:alphaModFix/>
          </a:blip>
          <a:srcRect b="0" l="0" r="0" t="0"/>
          <a:stretch/>
        </p:blipFill>
        <p:spPr>
          <a:xfrm>
            <a:off x="10229850" y="0"/>
            <a:ext cx="10287000" cy="10287000"/>
          </a:xfrm>
          <a:prstGeom prst="rect">
            <a:avLst/>
          </a:prstGeom>
          <a:noFill/>
          <a:ln>
            <a:noFill/>
          </a:ln>
        </p:spPr>
      </p:pic>
      <p:pic>
        <p:nvPicPr>
          <p:cNvPr descr="preencoded.png" id="112" name="Google Shape;112;g409f9453894_0_817"/>
          <p:cNvPicPr preferRelativeResize="0"/>
          <p:nvPr/>
        </p:nvPicPr>
        <p:blipFill rotWithShape="1">
          <a:blip r:embed="rId4">
            <a:alphaModFix/>
          </a:blip>
          <a:srcRect b="0" l="0" r="0" t="0"/>
          <a:stretch/>
        </p:blipFill>
        <p:spPr>
          <a:xfrm>
            <a:off x="476250" y="7934325"/>
            <a:ext cx="904220" cy="1857395"/>
          </a:xfrm>
          <a:prstGeom prst="rect">
            <a:avLst/>
          </a:prstGeom>
          <a:noFill/>
          <a:ln>
            <a:noFill/>
          </a:ln>
        </p:spPr>
      </p:pic>
      <p:pic>
        <p:nvPicPr>
          <p:cNvPr descr="preencoded.png" id="113" name="Google Shape;113;g409f9453894_0_817"/>
          <p:cNvPicPr preferRelativeResize="0"/>
          <p:nvPr/>
        </p:nvPicPr>
        <p:blipFill rotWithShape="1">
          <a:blip r:embed="rId5">
            <a:alphaModFix/>
          </a:blip>
          <a:srcRect b="0" l="0" r="0" t="0"/>
          <a:stretch/>
        </p:blipFill>
        <p:spPr>
          <a:xfrm rot="-9000000">
            <a:off x="17351666" y="854475"/>
            <a:ext cx="616489" cy="1266355"/>
          </a:xfrm>
          <a:prstGeom prst="rect">
            <a:avLst/>
          </a:prstGeom>
          <a:noFill/>
          <a:ln>
            <a:noFill/>
          </a:ln>
        </p:spPr>
      </p:pic>
      <p:pic>
        <p:nvPicPr>
          <p:cNvPr descr="preencoded.png" id="114" name="Google Shape;114;g409f9453894_0_817"/>
          <p:cNvPicPr preferRelativeResize="0"/>
          <p:nvPr/>
        </p:nvPicPr>
        <p:blipFill rotWithShape="1">
          <a:blip r:embed="rId6">
            <a:alphaModFix/>
          </a:blip>
          <a:srcRect b="0" l="0" r="0" t="0"/>
          <a:stretch/>
        </p:blipFill>
        <p:spPr>
          <a:xfrm rot="-7172215">
            <a:off x="16817206" y="289257"/>
            <a:ext cx="514669" cy="1057201"/>
          </a:xfrm>
          <a:prstGeom prst="rect">
            <a:avLst/>
          </a:prstGeom>
          <a:noFill/>
          <a:ln>
            <a:noFill/>
          </a:ln>
        </p:spPr>
      </p:pic>
      <p:pic>
        <p:nvPicPr>
          <p:cNvPr descr="preencoded.png" id="115" name="Google Shape;115;g409f9453894_0_817"/>
          <p:cNvPicPr preferRelativeResize="0"/>
          <p:nvPr/>
        </p:nvPicPr>
        <p:blipFill rotWithShape="1">
          <a:blip r:embed="rId7">
            <a:alphaModFix/>
          </a:blip>
          <a:srcRect b="0" l="0" r="0" t="0"/>
          <a:stretch/>
        </p:blipFill>
        <p:spPr>
          <a:xfrm rot="10800000">
            <a:off x="-1" y="-809625"/>
            <a:ext cx="4830771" cy="4229100"/>
          </a:xfrm>
          <a:prstGeom prst="rect">
            <a:avLst/>
          </a:prstGeom>
          <a:noFill/>
          <a:ln>
            <a:noFill/>
          </a:ln>
        </p:spPr>
      </p:pic>
      <p:pic>
        <p:nvPicPr>
          <p:cNvPr descr="preencoded.png" id="116" name="Google Shape;116;g409f9453894_0_817"/>
          <p:cNvPicPr preferRelativeResize="0"/>
          <p:nvPr/>
        </p:nvPicPr>
        <p:blipFill rotWithShape="1">
          <a:blip r:embed="rId8">
            <a:alphaModFix/>
          </a:blip>
          <a:srcRect b="0" l="0" r="0" t="0"/>
          <a:stretch/>
        </p:blipFill>
        <p:spPr>
          <a:xfrm rot="-1034123">
            <a:off x="15038251" y="6925754"/>
            <a:ext cx="2905125" cy="3000375"/>
          </a:xfrm>
          <a:prstGeom prst="rect">
            <a:avLst/>
          </a:prstGeom>
          <a:noFill/>
          <a:ln>
            <a:noFill/>
          </a:ln>
        </p:spPr>
      </p:pic>
      <p:grpSp>
        <p:nvGrpSpPr>
          <p:cNvPr id="117" name="Google Shape;117;g409f9453894_0_817"/>
          <p:cNvGrpSpPr/>
          <p:nvPr/>
        </p:nvGrpSpPr>
        <p:grpSpPr>
          <a:xfrm>
            <a:off x="17640300" y="7994925"/>
            <a:ext cx="596549" cy="2063476"/>
            <a:chOff x="17640300" y="7994925"/>
            <a:chExt cx="596549" cy="2063476"/>
          </a:xfrm>
        </p:grpSpPr>
        <p:pic>
          <p:nvPicPr>
            <p:cNvPr descr="preencoded.png" id="118" name="Google Shape;118;g409f9453894_0_817"/>
            <p:cNvPicPr preferRelativeResize="0"/>
            <p:nvPr/>
          </p:nvPicPr>
          <p:blipFill rotWithShape="1">
            <a:blip r:embed="rId9">
              <a:alphaModFix/>
            </a:blip>
            <a:srcRect b="0" l="0" r="0" t="0"/>
            <a:stretch/>
          </p:blipFill>
          <p:spPr>
            <a:xfrm>
              <a:off x="17640300" y="9525000"/>
              <a:ext cx="533400" cy="533400"/>
            </a:xfrm>
            <a:prstGeom prst="rect">
              <a:avLst/>
            </a:prstGeom>
            <a:noFill/>
            <a:ln>
              <a:noFill/>
            </a:ln>
          </p:spPr>
        </p:pic>
        <p:sp>
          <p:nvSpPr>
            <p:cNvPr id="119" name="Google Shape;119;g409f9453894_0_817"/>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41823A"/>
                </a:buClr>
                <a:buSzPts val="2710"/>
                <a:buFont typeface="Inter"/>
                <a:buNone/>
              </a:pPr>
              <a:r>
                <a:rPr b="1" i="0" lang="en-US" sz="2710" u="none" cap="none" strike="noStrike">
                  <a:solidFill>
                    <a:srgbClr val="41823A"/>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pic>
        <p:nvPicPr>
          <p:cNvPr descr="preencoded.png" id="120" name="Google Shape;120;g409f9453894_0_817"/>
          <p:cNvPicPr preferRelativeResize="0"/>
          <p:nvPr/>
        </p:nvPicPr>
        <p:blipFill rotWithShape="1">
          <a:blip r:embed="rId10">
            <a:alphaModFix/>
          </a:blip>
          <a:srcRect b="0" l="0" r="0" t="0"/>
          <a:stretch/>
        </p:blipFill>
        <p:spPr>
          <a:xfrm>
            <a:off x="9944100" y="952500"/>
            <a:ext cx="7362825" cy="9334500"/>
          </a:xfrm>
          <a:prstGeom prst="rect">
            <a:avLst/>
          </a:prstGeom>
          <a:noFill/>
          <a:ln>
            <a:noFill/>
          </a:ln>
        </p:spPr>
      </p:pic>
      <p:grpSp>
        <p:nvGrpSpPr>
          <p:cNvPr id="121" name="Google Shape;121;g409f9453894_0_817"/>
          <p:cNvGrpSpPr/>
          <p:nvPr/>
        </p:nvGrpSpPr>
        <p:grpSpPr>
          <a:xfrm>
            <a:off x="1852612" y="1843106"/>
            <a:ext cx="6020813" cy="3375173"/>
            <a:chOff x="1852612" y="1843106"/>
            <a:chExt cx="6020813" cy="3375173"/>
          </a:xfrm>
        </p:grpSpPr>
        <p:pic>
          <p:nvPicPr>
            <p:cNvPr descr="preencoded.png" id="122" name="Google Shape;122;g409f9453894_0_817"/>
            <p:cNvPicPr preferRelativeResize="0"/>
            <p:nvPr/>
          </p:nvPicPr>
          <p:blipFill rotWithShape="1">
            <a:blip r:embed="rId11">
              <a:alphaModFix/>
            </a:blip>
            <a:srcRect b="0" l="0" r="0" t="0"/>
            <a:stretch/>
          </p:blipFill>
          <p:spPr>
            <a:xfrm>
              <a:off x="1852612" y="1843106"/>
              <a:ext cx="904877" cy="482292"/>
            </a:xfrm>
            <a:prstGeom prst="rect">
              <a:avLst/>
            </a:prstGeom>
            <a:noFill/>
            <a:ln>
              <a:noFill/>
            </a:ln>
          </p:spPr>
        </p:pic>
        <p:grpSp>
          <p:nvGrpSpPr>
            <p:cNvPr id="123" name="Google Shape;123;g409f9453894_0_817"/>
            <p:cNvGrpSpPr/>
            <p:nvPr/>
          </p:nvGrpSpPr>
          <p:grpSpPr>
            <a:xfrm>
              <a:off x="1876425" y="2530204"/>
              <a:ext cx="5997000" cy="2688075"/>
              <a:chOff x="1876425" y="2530204"/>
              <a:chExt cx="5997000" cy="2688075"/>
            </a:xfrm>
          </p:grpSpPr>
          <p:sp>
            <p:nvSpPr>
              <p:cNvPr id="124" name="Google Shape;124;g409f9453894_0_817"/>
              <p:cNvSpPr/>
              <p:nvPr/>
            </p:nvSpPr>
            <p:spPr>
              <a:xfrm>
                <a:off x="1876425" y="2530204"/>
                <a:ext cx="5997000" cy="760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Lemon"/>
                  <a:buNone/>
                </a:pPr>
                <a:r>
                  <a:rPr b="0" i="0" lang="en-US" sz="3600" u="none" cap="none" strike="noStrike">
                    <a:solidFill>
                      <a:srgbClr val="0E0E0E"/>
                    </a:solidFill>
                    <a:latin typeface="Lemon"/>
                    <a:ea typeface="Lemon"/>
                    <a:cs typeface="Lemon"/>
                    <a:sym typeface="Lemon"/>
                  </a:rPr>
                  <a:t>Unicorn Sightings</a:t>
                </a:r>
                <a:endParaRPr b="0" i="0" sz="3600" u="none" cap="none" strike="noStrike">
                  <a:solidFill>
                    <a:schemeClr val="dk1"/>
                  </a:solidFill>
                  <a:latin typeface="Calibri"/>
                  <a:ea typeface="Calibri"/>
                  <a:cs typeface="Calibri"/>
                  <a:sym typeface="Calibri"/>
                </a:endParaRPr>
              </a:p>
            </p:txBody>
          </p:sp>
          <p:sp>
            <p:nvSpPr>
              <p:cNvPr id="125" name="Google Shape;125;g409f9453894_0_817"/>
              <p:cNvSpPr/>
              <p:nvPr/>
            </p:nvSpPr>
            <p:spPr>
              <a:xfrm>
                <a:off x="1876425" y="3282679"/>
                <a:ext cx="5966400" cy="1935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A record of the number of unicorns spotted in the fantasy realm and the beauty and mystery that surrounds these enchanting creatures.</a:t>
                </a:r>
                <a:endParaRPr b="0" i="0" sz="2400" u="none" cap="none" strike="noStrike">
                  <a:solidFill>
                    <a:schemeClr val="dk1"/>
                  </a:solidFill>
                  <a:latin typeface="Calibri"/>
                  <a:ea typeface="Calibri"/>
                  <a:cs typeface="Calibri"/>
                  <a:sym typeface="Calibri"/>
                </a:endParaRPr>
              </a:p>
            </p:txBody>
          </p:sp>
        </p:grpSp>
      </p:grpSp>
      <p:grpSp>
        <p:nvGrpSpPr>
          <p:cNvPr id="126" name="Google Shape;126;g409f9453894_0_817"/>
          <p:cNvGrpSpPr/>
          <p:nvPr/>
        </p:nvGrpSpPr>
        <p:grpSpPr>
          <a:xfrm>
            <a:off x="1847845" y="5972168"/>
            <a:ext cx="6025580" cy="3370812"/>
            <a:chOff x="1847845" y="5972168"/>
            <a:chExt cx="6025580" cy="3370812"/>
          </a:xfrm>
        </p:grpSpPr>
        <p:pic>
          <p:nvPicPr>
            <p:cNvPr descr="preencoded.png" id="127" name="Google Shape;127;g409f9453894_0_817"/>
            <p:cNvPicPr preferRelativeResize="0"/>
            <p:nvPr/>
          </p:nvPicPr>
          <p:blipFill rotWithShape="1">
            <a:blip r:embed="rId12">
              <a:alphaModFix/>
            </a:blip>
            <a:srcRect b="0" l="0" r="0" t="0"/>
            <a:stretch/>
          </p:blipFill>
          <p:spPr>
            <a:xfrm>
              <a:off x="1847845" y="5972168"/>
              <a:ext cx="802490" cy="482720"/>
            </a:xfrm>
            <a:prstGeom prst="rect">
              <a:avLst/>
            </a:prstGeom>
            <a:noFill/>
            <a:ln>
              <a:noFill/>
            </a:ln>
          </p:spPr>
        </p:pic>
        <p:grpSp>
          <p:nvGrpSpPr>
            <p:cNvPr id="128" name="Google Shape;128;g409f9453894_0_817"/>
            <p:cNvGrpSpPr/>
            <p:nvPr/>
          </p:nvGrpSpPr>
          <p:grpSpPr>
            <a:xfrm>
              <a:off x="1876425" y="6654905"/>
              <a:ext cx="5997000" cy="2688075"/>
              <a:chOff x="1876425" y="6654905"/>
              <a:chExt cx="5997000" cy="2688075"/>
            </a:xfrm>
          </p:grpSpPr>
          <p:sp>
            <p:nvSpPr>
              <p:cNvPr id="129" name="Google Shape;129;g409f9453894_0_817"/>
              <p:cNvSpPr/>
              <p:nvPr/>
            </p:nvSpPr>
            <p:spPr>
              <a:xfrm>
                <a:off x="1876425" y="6654905"/>
                <a:ext cx="5997000" cy="760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Lemon"/>
                  <a:buNone/>
                </a:pPr>
                <a:r>
                  <a:rPr b="0" i="0" lang="en-US" sz="3600" u="none" cap="none" strike="noStrike">
                    <a:solidFill>
                      <a:srgbClr val="0E0E0E"/>
                    </a:solidFill>
                    <a:latin typeface="Lemon"/>
                    <a:ea typeface="Lemon"/>
                    <a:cs typeface="Lemon"/>
                    <a:sym typeface="Lemon"/>
                  </a:rPr>
                  <a:t>Dragon Taming</a:t>
                </a:r>
                <a:endParaRPr b="0" i="0" sz="3600" u="none" cap="none" strike="noStrike">
                  <a:solidFill>
                    <a:schemeClr val="dk1"/>
                  </a:solidFill>
                  <a:latin typeface="Calibri"/>
                  <a:ea typeface="Calibri"/>
                  <a:cs typeface="Calibri"/>
                  <a:sym typeface="Calibri"/>
                </a:endParaRPr>
              </a:p>
            </p:txBody>
          </p:sp>
          <p:sp>
            <p:nvSpPr>
              <p:cNvPr id="130" name="Google Shape;130;g409f9453894_0_817"/>
              <p:cNvSpPr/>
              <p:nvPr/>
            </p:nvSpPr>
            <p:spPr>
              <a:xfrm>
                <a:off x="1876425" y="7407380"/>
                <a:ext cx="5966400" cy="1935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A closer look at the art of taming dragons and the brave adventurers who dare to take on these fearsome creatures.</a:t>
                </a:r>
                <a:endParaRPr b="0" i="0" sz="2400" u="none" cap="none" strike="noStrike">
                  <a:solidFill>
                    <a:schemeClr val="dk1"/>
                  </a:solidFill>
                  <a:latin typeface="Calibri"/>
                  <a:ea typeface="Calibri"/>
                  <a:cs typeface="Calibri"/>
                  <a:sym typeface="Calibri"/>
                </a:endParaRPr>
              </a:p>
            </p:txBody>
          </p:sp>
        </p:grpSp>
      </p:gr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9F6E3"/>
        </a:solidFill>
      </p:bgPr>
    </p:bg>
    <p:spTree>
      <p:nvGrpSpPr>
        <p:cNvPr id="135" name="Shape 135"/>
        <p:cNvGrpSpPr/>
        <p:nvPr/>
      </p:nvGrpSpPr>
      <p:grpSpPr>
        <a:xfrm>
          <a:off x="0" y="0"/>
          <a:ext cx="0" cy="0"/>
          <a:chOff x="0" y="0"/>
          <a:chExt cx="0" cy="0"/>
        </a:xfrm>
      </p:grpSpPr>
      <p:pic>
        <p:nvPicPr>
          <p:cNvPr descr="preencoded.png" id="136" name="Google Shape;136;g409f9453894_0_842"/>
          <p:cNvPicPr preferRelativeResize="0"/>
          <p:nvPr/>
        </p:nvPicPr>
        <p:blipFill rotWithShape="1">
          <a:blip r:embed="rId3">
            <a:alphaModFix/>
          </a:blip>
          <a:srcRect b="0" l="0" r="0" t="0"/>
          <a:stretch/>
        </p:blipFill>
        <p:spPr>
          <a:xfrm>
            <a:off x="0" y="0"/>
            <a:ext cx="10287000" cy="10287000"/>
          </a:xfrm>
          <a:prstGeom prst="rect">
            <a:avLst/>
          </a:prstGeom>
          <a:noFill/>
          <a:ln>
            <a:noFill/>
          </a:ln>
        </p:spPr>
      </p:pic>
      <p:pic>
        <p:nvPicPr>
          <p:cNvPr descr="preencoded.png" id="137" name="Google Shape;137;g409f9453894_0_842"/>
          <p:cNvPicPr preferRelativeResize="0"/>
          <p:nvPr/>
        </p:nvPicPr>
        <p:blipFill rotWithShape="1">
          <a:blip r:embed="rId3">
            <a:alphaModFix/>
          </a:blip>
          <a:srcRect b="0" l="0" r="0" t="0"/>
          <a:stretch/>
        </p:blipFill>
        <p:spPr>
          <a:xfrm>
            <a:off x="10229850" y="0"/>
            <a:ext cx="10287000" cy="10287000"/>
          </a:xfrm>
          <a:prstGeom prst="rect">
            <a:avLst/>
          </a:prstGeom>
          <a:noFill/>
          <a:ln>
            <a:noFill/>
          </a:ln>
        </p:spPr>
      </p:pic>
      <p:pic>
        <p:nvPicPr>
          <p:cNvPr descr="preencoded.png" id="138" name="Google Shape;138;g409f9453894_0_842"/>
          <p:cNvPicPr preferRelativeResize="0"/>
          <p:nvPr/>
        </p:nvPicPr>
        <p:blipFill rotWithShape="1">
          <a:blip r:embed="rId4">
            <a:alphaModFix/>
          </a:blip>
          <a:srcRect b="0" l="0" r="0" t="0"/>
          <a:stretch/>
        </p:blipFill>
        <p:spPr>
          <a:xfrm rot="10800000">
            <a:off x="609599" y="495298"/>
            <a:ext cx="904220" cy="1857395"/>
          </a:xfrm>
          <a:prstGeom prst="rect">
            <a:avLst/>
          </a:prstGeom>
          <a:noFill/>
          <a:ln>
            <a:noFill/>
          </a:ln>
        </p:spPr>
      </p:pic>
      <p:pic>
        <p:nvPicPr>
          <p:cNvPr descr="preencoded.png" id="139" name="Google Shape;139;g409f9453894_0_842"/>
          <p:cNvPicPr preferRelativeResize="0"/>
          <p:nvPr/>
        </p:nvPicPr>
        <p:blipFill rotWithShape="1">
          <a:blip r:embed="rId5">
            <a:alphaModFix/>
          </a:blip>
          <a:srcRect b="0" l="0" r="0" t="0"/>
          <a:stretch/>
        </p:blipFill>
        <p:spPr>
          <a:xfrm rot="-6300000">
            <a:off x="16173433" y="8263724"/>
            <a:ext cx="904220" cy="1857395"/>
          </a:xfrm>
          <a:prstGeom prst="rect">
            <a:avLst/>
          </a:prstGeom>
          <a:noFill/>
          <a:ln>
            <a:noFill/>
          </a:ln>
        </p:spPr>
      </p:pic>
      <p:pic>
        <p:nvPicPr>
          <p:cNvPr descr="preencoded.png" id="140" name="Google Shape;140;g409f9453894_0_842"/>
          <p:cNvPicPr preferRelativeResize="0"/>
          <p:nvPr/>
        </p:nvPicPr>
        <p:blipFill rotWithShape="1">
          <a:blip r:embed="rId6">
            <a:alphaModFix/>
          </a:blip>
          <a:srcRect b="0" l="0" r="0" t="0"/>
          <a:stretch/>
        </p:blipFill>
        <p:spPr>
          <a:xfrm rot="9000000">
            <a:off x="2628901" y="552449"/>
            <a:ext cx="533400" cy="1095375"/>
          </a:xfrm>
          <a:prstGeom prst="rect">
            <a:avLst/>
          </a:prstGeom>
          <a:noFill/>
          <a:ln>
            <a:noFill/>
          </a:ln>
        </p:spPr>
      </p:pic>
      <p:pic>
        <p:nvPicPr>
          <p:cNvPr descr="preencoded.png" id="141" name="Google Shape;141;g409f9453894_0_842"/>
          <p:cNvPicPr preferRelativeResize="0"/>
          <p:nvPr/>
        </p:nvPicPr>
        <p:blipFill rotWithShape="1">
          <a:blip r:embed="rId7">
            <a:alphaModFix/>
          </a:blip>
          <a:srcRect b="0" l="0" r="0" t="0"/>
          <a:stretch/>
        </p:blipFill>
        <p:spPr>
          <a:xfrm rot="5845860">
            <a:off x="-444356" y="6650029"/>
            <a:ext cx="4830771" cy="4229100"/>
          </a:xfrm>
          <a:prstGeom prst="rect">
            <a:avLst/>
          </a:prstGeom>
          <a:noFill/>
          <a:ln>
            <a:noFill/>
          </a:ln>
        </p:spPr>
      </p:pic>
      <p:pic>
        <p:nvPicPr>
          <p:cNvPr descr="preencoded.png" id="142" name="Google Shape;142;g409f9453894_0_842"/>
          <p:cNvPicPr preferRelativeResize="0"/>
          <p:nvPr/>
        </p:nvPicPr>
        <p:blipFill rotWithShape="1">
          <a:blip r:embed="rId8">
            <a:alphaModFix/>
          </a:blip>
          <a:srcRect b="0" l="0" r="0" t="0"/>
          <a:stretch/>
        </p:blipFill>
        <p:spPr>
          <a:xfrm rot="-2239606">
            <a:off x="15861782" y="-172201"/>
            <a:ext cx="1518010" cy="3757450"/>
          </a:xfrm>
          <a:prstGeom prst="rect">
            <a:avLst/>
          </a:prstGeom>
          <a:noFill/>
          <a:ln>
            <a:noFill/>
          </a:ln>
        </p:spPr>
      </p:pic>
      <p:grpSp>
        <p:nvGrpSpPr>
          <p:cNvPr id="143" name="Google Shape;143;g409f9453894_0_842"/>
          <p:cNvGrpSpPr/>
          <p:nvPr/>
        </p:nvGrpSpPr>
        <p:grpSpPr>
          <a:xfrm>
            <a:off x="17640300" y="7994925"/>
            <a:ext cx="596549" cy="2063476"/>
            <a:chOff x="17640300" y="7994925"/>
            <a:chExt cx="596549" cy="2063476"/>
          </a:xfrm>
        </p:grpSpPr>
        <p:pic>
          <p:nvPicPr>
            <p:cNvPr descr="preencoded.png" id="144" name="Google Shape;144;g409f9453894_0_842"/>
            <p:cNvPicPr preferRelativeResize="0"/>
            <p:nvPr/>
          </p:nvPicPr>
          <p:blipFill rotWithShape="1">
            <a:blip r:embed="rId9">
              <a:alphaModFix/>
            </a:blip>
            <a:srcRect b="0" l="0" r="0" t="0"/>
            <a:stretch/>
          </p:blipFill>
          <p:spPr>
            <a:xfrm>
              <a:off x="17640300" y="9525000"/>
              <a:ext cx="533400" cy="533400"/>
            </a:xfrm>
            <a:prstGeom prst="rect">
              <a:avLst/>
            </a:prstGeom>
            <a:noFill/>
            <a:ln>
              <a:noFill/>
            </a:ln>
          </p:spPr>
        </p:pic>
        <p:sp>
          <p:nvSpPr>
            <p:cNvPr id="145" name="Google Shape;145;g409f9453894_0_842"/>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41823A"/>
                </a:buClr>
                <a:buSzPts val="2710"/>
                <a:buFont typeface="Inter"/>
                <a:buNone/>
              </a:pPr>
              <a:r>
                <a:rPr b="1" i="0" lang="en-US" sz="2710" u="none" cap="none" strike="noStrike">
                  <a:solidFill>
                    <a:srgbClr val="41823A"/>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grpSp>
        <p:nvGrpSpPr>
          <p:cNvPr id="146" name="Google Shape;146;g409f9453894_0_842"/>
          <p:cNvGrpSpPr/>
          <p:nvPr/>
        </p:nvGrpSpPr>
        <p:grpSpPr>
          <a:xfrm>
            <a:off x="569595" y="885825"/>
            <a:ext cx="5347200" cy="8570700"/>
            <a:chOff x="569595" y="885825"/>
            <a:chExt cx="5347200" cy="8570700"/>
          </a:xfrm>
        </p:grpSpPr>
        <p:pic>
          <p:nvPicPr>
            <p:cNvPr descr="preencoded.png" id="147" name="Google Shape;147;g409f9453894_0_842"/>
            <p:cNvPicPr preferRelativeResize="0"/>
            <p:nvPr/>
          </p:nvPicPr>
          <p:blipFill rotWithShape="1">
            <a:blip r:embed="rId10">
              <a:alphaModFix/>
            </a:blip>
            <a:srcRect b="0" l="0" r="0" t="0"/>
            <a:stretch/>
          </p:blipFill>
          <p:spPr>
            <a:xfrm>
              <a:off x="600075" y="885825"/>
              <a:ext cx="5286375" cy="4010025"/>
            </a:xfrm>
            <a:prstGeom prst="rect">
              <a:avLst/>
            </a:prstGeom>
            <a:noFill/>
            <a:ln>
              <a:noFill/>
            </a:ln>
          </p:spPr>
        </p:pic>
        <p:sp>
          <p:nvSpPr>
            <p:cNvPr id="148" name="Google Shape;148;g409f9453894_0_842"/>
            <p:cNvSpPr/>
            <p:nvPr/>
          </p:nvSpPr>
          <p:spPr>
            <a:xfrm>
              <a:off x="842963" y="5353050"/>
              <a:ext cx="4960500" cy="760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Lemon"/>
                <a:buNone/>
              </a:pPr>
              <a:r>
                <a:rPr b="0" i="0" lang="en-US" sz="3600" u="none" cap="none" strike="noStrike">
                  <a:solidFill>
                    <a:srgbClr val="0E0E0E"/>
                  </a:solidFill>
                  <a:latin typeface="Lemon"/>
                  <a:ea typeface="Lemon"/>
                  <a:cs typeface="Lemon"/>
                  <a:sym typeface="Lemon"/>
                </a:rPr>
                <a:t>Unicorn Sightings</a:t>
              </a:r>
              <a:endParaRPr b="0" i="0" sz="3600" u="none" cap="none" strike="noStrike">
                <a:solidFill>
                  <a:schemeClr val="dk1"/>
                </a:solidFill>
                <a:latin typeface="Calibri"/>
                <a:ea typeface="Calibri"/>
                <a:cs typeface="Calibri"/>
                <a:sym typeface="Calibri"/>
              </a:endParaRPr>
            </a:p>
          </p:txBody>
        </p:sp>
        <p:sp>
          <p:nvSpPr>
            <p:cNvPr id="149" name="Google Shape;149;g409f9453894_0_842"/>
            <p:cNvSpPr/>
            <p:nvPr/>
          </p:nvSpPr>
          <p:spPr>
            <a:xfrm>
              <a:off x="569595" y="6410325"/>
              <a:ext cx="5347200" cy="19356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A record of the number of unicorns spotted in the fantasy realm and the beauty and mystery.</a:t>
              </a:r>
              <a:endParaRPr b="0" i="0" sz="2400" u="none" cap="none" strike="noStrike">
                <a:solidFill>
                  <a:schemeClr val="dk1"/>
                </a:solidFill>
                <a:latin typeface="Calibri"/>
                <a:ea typeface="Calibri"/>
                <a:cs typeface="Calibri"/>
                <a:sym typeface="Calibri"/>
              </a:endParaRPr>
            </a:p>
          </p:txBody>
        </p:sp>
        <p:sp>
          <p:nvSpPr>
            <p:cNvPr id="150" name="Google Shape;150;g409f9453894_0_842"/>
            <p:cNvSpPr/>
            <p:nvPr/>
          </p:nvSpPr>
          <p:spPr>
            <a:xfrm>
              <a:off x="2671763" y="8696325"/>
              <a:ext cx="1302900" cy="760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41823A"/>
                </a:buClr>
                <a:buSzPts val="3600"/>
                <a:buFont typeface="Lemon"/>
                <a:buNone/>
              </a:pPr>
              <a:r>
                <a:rPr b="0" i="0" lang="en-US" sz="3600" u="none" cap="none" strike="noStrike">
                  <a:solidFill>
                    <a:srgbClr val="41823A"/>
                  </a:solidFill>
                  <a:latin typeface="Lemon"/>
                  <a:ea typeface="Lemon"/>
                  <a:cs typeface="Lemon"/>
                  <a:sym typeface="Lemon"/>
                </a:rPr>
                <a:t>45%</a:t>
              </a:r>
              <a:endParaRPr b="0" i="0" sz="3600" u="none" cap="none" strike="noStrike">
                <a:solidFill>
                  <a:schemeClr val="dk1"/>
                </a:solidFill>
                <a:latin typeface="Calibri"/>
                <a:ea typeface="Calibri"/>
                <a:cs typeface="Calibri"/>
                <a:sym typeface="Calibri"/>
              </a:endParaRPr>
            </a:p>
          </p:txBody>
        </p:sp>
      </p:grpSp>
      <p:grpSp>
        <p:nvGrpSpPr>
          <p:cNvPr id="151" name="Google Shape;151;g409f9453894_0_842"/>
          <p:cNvGrpSpPr/>
          <p:nvPr/>
        </p:nvGrpSpPr>
        <p:grpSpPr>
          <a:xfrm>
            <a:off x="11980545" y="885825"/>
            <a:ext cx="5347200" cy="8570700"/>
            <a:chOff x="11980545" y="885825"/>
            <a:chExt cx="5347200" cy="8570700"/>
          </a:xfrm>
        </p:grpSpPr>
        <p:pic>
          <p:nvPicPr>
            <p:cNvPr descr="preencoded.png" id="152" name="Google Shape;152;g409f9453894_0_842"/>
            <p:cNvPicPr preferRelativeResize="0"/>
            <p:nvPr/>
          </p:nvPicPr>
          <p:blipFill rotWithShape="1">
            <a:blip r:embed="rId11">
              <a:alphaModFix/>
            </a:blip>
            <a:srcRect b="0" l="0" r="0" t="0"/>
            <a:stretch/>
          </p:blipFill>
          <p:spPr>
            <a:xfrm>
              <a:off x="12011025" y="885825"/>
              <a:ext cx="5286375" cy="4010025"/>
            </a:xfrm>
            <a:prstGeom prst="rect">
              <a:avLst/>
            </a:prstGeom>
            <a:noFill/>
            <a:ln>
              <a:noFill/>
            </a:ln>
          </p:spPr>
        </p:pic>
        <p:sp>
          <p:nvSpPr>
            <p:cNvPr id="153" name="Google Shape;153;g409f9453894_0_842"/>
            <p:cNvSpPr/>
            <p:nvPr/>
          </p:nvSpPr>
          <p:spPr>
            <a:xfrm>
              <a:off x="12253913" y="5353050"/>
              <a:ext cx="4960500" cy="760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Lemon"/>
                <a:buNone/>
              </a:pPr>
              <a:r>
                <a:rPr b="0" i="0" lang="en-US" sz="3600" u="none" cap="none" strike="noStrike">
                  <a:solidFill>
                    <a:srgbClr val="0E0E0E"/>
                  </a:solidFill>
                  <a:latin typeface="Lemon"/>
                  <a:ea typeface="Lemon"/>
                  <a:cs typeface="Lemon"/>
                  <a:sym typeface="Lemon"/>
                </a:rPr>
                <a:t>Unicorn Sightings</a:t>
              </a:r>
              <a:endParaRPr b="0" i="0" sz="3600" u="none" cap="none" strike="noStrike">
                <a:solidFill>
                  <a:schemeClr val="dk1"/>
                </a:solidFill>
                <a:latin typeface="Calibri"/>
                <a:ea typeface="Calibri"/>
                <a:cs typeface="Calibri"/>
                <a:sym typeface="Calibri"/>
              </a:endParaRPr>
            </a:p>
          </p:txBody>
        </p:sp>
        <p:sp>
          <p:nvSpPr>
            <p:cNvPr id="154" name="Google Shape;154;g409f9453894_0_842"/>
            <p:cNvSpPr/>
            <p:nvPr/>
          </p:nvSpPr>
          <p:spPr>
            <a:xfrm>
              <a:off x="11980545" y="6410325"/>
              <a:ext cx="5347200" cy="19356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A record of the number of unicorns spotted in the fantasy realm and the beauty and mystery.</a:t>
              </a:r>
              <a:endParaRPr b="0" i="0" sz="2400" u="none" cap="none" strike="noStrike">
                <a:solidFill>
                  <a:schemeClr val="dk1"/>
                </a:solidFill>
                <a:latin typeface="Calibri"/>
                <a:ea typeface="Calibri"/>
                <a:cs typeface="Calibri"/>
                <a:sym typeface="Calibri"/>
              </a:endParaRPr>
            </a:p>
          </p:txBody>
        </p:sp>
        <p:sp>
          <p:nvSpPr>
            <p:cNvPr id="155" name="Google Shape;155;g409f9453894_0_842"/>
            <p:cNvSpPr/>
            <p:nvPr/>
          </p:nvSpPr>
          <p:spPr>
            <a:xfrm>
              <a:off x="14082713" y="8696325"/>
              <a:ext cx="1302900" cy="760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41823A"/>
                </a:buClr>
                <a:buSzPts val="3600"/>
                <a:buFont typeface="Lemon"/>
                <a:buNone/>
              </a:pPr>
              <a:r>
                <a:rPr b="0" i="0" lang="en-US" sz="3600" u="none" cap="none" strike="noStrike">
                  <a:solidFill>
                    <a:srgbClr val="41823A"/>
                  </a:solidFill>
                  <a:latin typeface="Lemon"/>
                  <a:ea typeface="Lemon"/>
                  <a:cs typeface="Lemon"/>
                  <a:sym typeface="Lemon"/>
                </a:rPr>
                <a:t>45%</a:t>
              </a:r>
              <a:endParaRPr b="0" i="0" sz="3600" u="none" cap="none" strike="noStrike">
                <a:solidFill>
                  <a:schemeClr val="dk1"/>
                </a:solidFill>
                <a:latin typeface="Calibri"/>
                <a:ea typeface="Calibri"/>
                <a:cs typeface="Calibri"/>
                <a:sym typeface="Calibri"/>
              </a:endParaRPr>
            </a:p>
          </p:txBody>
        </p:sp>
      </p:grpSp>
      <p:grpSp>
        <p:nvGrpSpPr>
          <p:cNvPr id="156" name="Google Shape;156;g409f9453894_0_842"/>
          <p:cNvGrpSpPr/>
          <p:nvPr/>
        </p:nvGrpSpPr>
        <p:grpSpPr>
          <a:xfrm>
            <a:off x="6275070" y="885825"/>
            <a:ext cx="5347200" cy="8570700"/>
            <a:chOff x="6275070" y="885825"/>
            <a:chExt cx="5347200" cy="8570700"/>
          </a:xfrm>
        </p:grpSpPr>
        <p:sp>
          <p:nvSpPr>
            <p:cNvPr id="157" name="Google Shape;157;g409f9453894_0_842"/>
            <p:cNvSpPr/>
            <p:nvPr/>
          </p:nvSpPr>
          <p:spPr>
            <a:xfrm>
              <a:off x="6938962" y="885825"/>
              <a:ext cx="4179600" cy="760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Lemon"/>
                <a:buNone/>
              </a:pPr>
              <a:r>
                <a:rPr b="0" i="0" lang="en-US" sz="3600" u="none" cap="none" strike="noStrike">
                  <a:solidFill>
                    <a:srgbClr val="0E0E0E"/>
                  </a:solidFill>
                  <a:latin typeface="Lemon"/>
                  <a:ea typeface="Lemon"/>
                  <a:cs typeface="Lemon"/>
                  <a:sym typeface="Lemon"/>
                </a:rPr>
                <a:t>Dragon Taming</a:t>
              </a:r>
              <a:endParaRPr b="0" i="0" sz="3600" u="none" cap="none" strike="noStrike">
                <a:solidFill>
                  <a:schemeClr val="dk1"/>
                </a:solidFill>
                <a:latin typeface="Calibri"/>
                <a:ea typeface="Calibri"/>
                <a:cs typeface="Calibri"/>
                <a:sym typeface="Calibri"/>
              </a:endParaRPr>
            </a:p>
          </p:txBody>
        </p:sp>
        <p:sp>
          <p:nvSpPr>
            <p:cNvPr id="158" name="Google Shape;158;g409f9453894_0_842"/>
            <p:cNvSpPr/>
            <p:nvPr/>
          </p:nvSpPr>
          <p:spPr>
            <a:xfrm>
              <a:off x="6275070" y="1943100"/>
              <a:ext cx="5347200" cy="19356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A closer look at the art of taming dragons and the brave adventurers who take on these creatures.</a:t>
              </a:r>
              <a:endParaRPr b="0" i="0" sz="2400" u="none" cap="none" strike="noStrike">
                <a:solidFill>
                  <a:schemeClr val="dk1"/>
                </a:solidFill>
                <a:latin typeface="Calibri"/>
                <a:ea typeface="Calibri"/>
                <a:cs typeface="Calibri"/>
                <a:sym typeface="Calibri"/>
              </a:endParaRPr>
            </a:p>
          </p:txBody>
        </p:sp>
        <p:pic>
          <p:nvPicPr>
            <p:cNvPr descr="preencoded.png" id="159" name="Google Shape;159;g409f9453894_0_842"/>
            <p:cNvPicPr preferRelativeResize="0"/>
            <p:nvPr/>
          </p:nvPicPr>
          <p:blipFill rotWithShape="1">
            <a:blip r:embed="rId12">
              <a:alphaModFix/>
            </a:blip>
            <a:srcRect b="0" l="0" r="0" t="0"/>
            <a:stretch/>
          </p:blipFill>
          <p:spPr>
            <a:xfrm>
              <a:off x="6305550" y="4229100"/>
              <a:ext cx="5286375" cy="4010025"/>
            </a:xfrm>
            <a:prstGeom prst="rect">
              <a:avLst/>
            </a:prstGeom>
            <a:noFill/>
            <a:ln>
              <a:noFill/>
            </a:ln>
          </p:spPr>
        </p:pic>
        <p:sp>
          <p:nvSpPr>
            <p:cNvPr id="160" name="Google Shape;160;g409f9453894_0_842"/>
            <p:cNvSpPr/>
            <p:nvPr/>
          </p:nvSpPr>
          <p:spPr>
            <a:xfrm>
              <a:off x="8391525" y="8696325"/>
              <a:ext cx="1274400" cy="760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41823A"/>
                </a:buClr>
                <a:buSzPts val="3600"/>
                <a:buFont typeface="Lemon"/>
                <a:buNone/>
              </a:pPr>
              <a:r>
                <a:rPr b="0" i="0" lang="en-US" sz="3600" u="none" cap="none" strike="noStrike">
                  <a:solidFill>
                    <a:srgbClr val="41823A"/>
                  </a:solidFill>
                  <a:latin typeface="Lemon"/>
                  <a:ea typeface="Lemon"/>
                  <a:cs typeface="Lemon"/>
                  <a:sym typeface="Lemon"/>
                </a:rPr>
                <a:t>67%</a:t>
              </a:r>
              <a:endParaRPr b="0" i="0" sz="3600" u="none" cap="none" strike="noStrike">
                <a:solidFill>
                  <a:schemeClr val="dk1"/>
                </a:solidFill>
                <a:latin typeface="Calibri"/>
                <a:ea typeface="Calibri"/>
                <a:cs typeface="Calibri"/>
                <a:sym typeface="Calibri"/>
              </a:endParaRPr>
            </a:p>
          </p:txBody>
        </p:sp>
      </p:gr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9F6E3"/>
        </a:solidFill>
      </p:bgPr>
    </p:bg>
    <p:spTree>
      <p:nvGrpSpPr>
        <p:cNvPr id="165" name="Shape 165"/>
        <p:cNvGrpSpPr/>
        <p:nvPr/>
      </p:nvGrpSpPr>
      <p:grpSpPr>
        <a:xfrm>
          <a:off x="0" y="0"/>
          <a:ext cx="0" cy="0"/>
          <a:chOff x="0" y="0"/>
          <a:chExt cx="0" cy="0"/>
        </a:xfrm>
      </p:grpSpPr>
      <p:pic>
        <p:nvPicPr>
          <p:cNvPr descr="preencoded.png" id="166" name="Google Shape;166;g409f9453894_0_871"/>
          <p:cNvPicPr preferRelativeResize="0"/>
          <p:nvPr/>
        </p:nvPicPr>
        <p:blipFill rotWithShape="1">
          <a:blip r:embed="rId3">
            <a:alphaModFix/>
          </a:blip>
          <a:srcRect b="0" l="0" r="0" t="0"/>
          <a:stretch/>
        </p:blipFill>
        <p:spPr>
          <a:xfrm>
            <a:off x="0" y="0"/>
            <a:ext cx="10287000" cy="10287000"/>
          </a:xfrm>
          <a:prstGeom prst="rect">
            <a:avLst/>
          </a:prstGeom>
          <a:noFill/>
          <a:ln>
            <a:noFill/>
          </a:ln>
        </p:spPr>
      </p:pic>
      <p:pic>
        <p:nvPicPr>
          <p:cNvPr descr="preencoded.png" id="167" name="Google Shape;167;g409f9453894_0_871"/>
          <p:cNvPicPr preferRelativeResize="0"/>
          <p:nvPr/>
        </p:nvPicPr>
        <p:blipFill rotWithShape="1">
          <a:blip r:embed="rId3">
            <a:alphaModFix/>
          </a:blip>
          <a:srcRect b="0" l="0" r="0" t="0"/>
          <a:stretch/>
        </p:blipFill>
        <p:spPr>
          <a:xfrm>
            <a:off x="10229850" y="0"/>
            <a:ext cx="10287000" cy="10287000"/>
          </a:xfrm>
          <a:prstGeom prst="rect">
            <a:avLst/>
          </a:prstGeom>
          <a:noFill/>
          <a:ln>
            <a:noFill/>
          </a:ln>
        </p:spPr>
      </p:pic>
      <p:pic>
        <p:nvPicPr>
          <p:cNvPr descr="preencoded.png" id="168" name="Google Shape;168;g409f9453894_0_871"/>
          <p:cNvPicPr preferRelativeResize="0"/>
          <p:nvPr/>
        </p:nvPicPr>
        <p:blipFill rotWithShape="1">
          <a:blip r:embed="rId4">
            <a:alphaModFix/>
          </a:blip>
          <a:srcRect b="0" l="0" r="0" t="0"/>
          <a:stretch/>
        </p:blipFill>
        <p:spPr>
          <a:xfrm rot="-8512068">
            <a:off x="15214279" y="6757456"/>
            <a:ext cx="1323592" cy="2718844"/>
          </a:xfrm>
          <a:prstGeom prst="rect">
            <a:avLst/>
          </a:prstGeom>
          <a:noFill/>
          <a:ln>
            <a:noFill/>
          </a:ln>
        </p:spPr>
      </p:pic>
      <p:pic>
        <p:nvPicPr>
          <p:cNvPr descr="preencoded.png" id="169" name="Google Shape;169;g409f9453894_0_871"/>
          <p:cNvPicPr preferRelativeResize="0"/>
          <p:nvPr/>
        </p:nvPicPr>
        <p:blipFill rotWithShape="1">
          <a:blip r:embed="rId5">
            <a:alphaModFix/>
          </a:blip>
          <a:srcRect b="0" l="0" r="0" t="0"/>
          <a:stretch/>
        </p:blipFill>
        <p:spPr>
          <a:xfrm rot="-2287932">
            <a:off x="2295421" y="1321789"/>
            <a:ext cx="974899" cy="2002580"/>
          </a:xfrm>
          <a:prstGeom prst="rect">
            <a:avLst/>
          </a:prstGeom>
          <a:noFill/>
          <a:ln>
            <a:noFill/>
          </a:ln>
        </p:spPr>
      </p:pic>
      <p:pic>
        <p:nvPicPr>
          <p:cNvPr descr="preencoded.png" id="170" name="Google Shape;170;g409f9453894_0_871"/>
          <p:cNvPicPr preferRelativeResize="0"/>
          <p:nvPr/>
        </p:nvPicPr>
        <p:blipFill rotWithShape="1">
          <a:blip r:embed="rId6">
            <a:alphaModFix/>
          </a:blip>
          <a:srcRect b="0" l="0" r="0" t="0"/>
          <a:stretch/>
        </p:blipFill>
        <p:spPr>
          <a:xfrm rot="-361536">
            <a:off x="1849648" y="4250086"/>
            <a:ext cx="651786" cy="1338860"/>
          </a:xfrm>
          <a:prstGeom prst="rect">
            <a:avLst/>
          </a:prstGeom>
          <a:noFill/>
          <a:ln>
            <a:noFill/>
          </a:ln>
        </p:spPr>
      </p:pic>
      <p:pic>
        <p:nvPicPr>
          <p:cNvPr descr="preencoded.png" id="171" name="Google Shape;171;g409f9453894_0_871"/>
          <p:cNvPicPr preferRelativeResize="0"/>
          <p:nvPr/>
        </p:nvPicPr>
        <p:blipFill rotWithShape="1">
          <a:blip r:embed="rId7">
            <a:alphaModFix/>
          </a:blip>
          <a:srcRect b="0" l="0" r="0" t="0"/>
          <a:stretch/>
        </p:blipFill>
        <p:spPr>
          <a:xfrm rot="-801472">
            <a:off x="13729609" y="-508827"/>
            <a:ext cx="4830772" cy="4229100"/>
          </a:xfrm>
          <a:prstGeom prst="rect">
            <a:avLst/>
          </a:prstGeom>
          <a:noFill/>
          <a:ln>
            <a:noFill/>
          </a:ln>
        </p:spPr>
      </p:pic>
      <p:pic>
        <p:nvPicPr>
          <p:cNvPr descr="preencoded.png" id="172" name="Google Shape;172;g409f9453894_0_871"/>
          <p:cNvPicPr preferRelativeResize="0"/>
          <p:nvPr/>
        </p:nvPicPr>
        <p:blipFill rotWithShape="1">
          <a:blip r:embed="rId7">
            <a:alphaModFix/>
          </a:blip>
          <a:srcRect b="0" l="0" r="0" t="0"/>
          <a:stretch/>
        </p:blipFill>
        <p:spPr>
          <a:xfrm rot="9998528">
            <a:off x="-243565" y="6339653"/>
            <a:ext cx="4830771" cy="4229100"/>
          </a:xfrm>
          <a:prstGeom prst="rect">
            <a:avLst/>
          </a:prstGeom>
          <a:noFill/>
          <a:ln>
            <a:noFill/>
          </a:ln>
        </p:spPr>
      </p:pic>
      <p:grpSp>
        <p:nvGrpSpPr>
          <p:cNvPr id="173" name="Google Shape;173;g409f9453894_0_871"/>
          <p:cNvGrpSpPr/>
          <p:nvPr/>
        </p:nvGrpSpPr>
        <p:grpSpPr>
          <a:xfrm>
            <a:off x="17640300" y="7994925"/>
            <a:ext cx="596549" cy="2063476"/>
            <a:chOff x="17640300" y="7994925"/>
            <a:chExt cx="596549" cy="2063476"/>
          </a:xfrm>
        </p:grpSpPr>
        <p:pic>
          <p:nvPicPr>
            <p:cNvPr descr="preencoded.png" id="174" name="Google Shape;174;g409f9453894_0_871"/>
            <p:cNvPicPr preferRelativeResize="0"/>
            <p:nvPr/>
          </p:nvPicPr>
          <p:blipFill rotWithShape="1">
            <a:blip r:embed="rId8">
              <a:alphaModFix/>
            </a:blip>
            <a:srcRect b="0" l="0" r="0" t="0"/>
            <a:stretch/>
          </p:blipFill>
          <p:spPr>
            <a:xfrm>
              <a:off x="17640300" y="9525000"/>
              <a:ext cx="533400" cy="533400"/>
            </a:xfrm>
            <a:prstGeom prst="rect">
              <a:avLst/>
            </a:prstGeom>
            <a:noFill/>
            <a:ln>
              <a:noFill/>
            </a:ln>
          </p:spPr>
        </p:pic>
        <p:sp>
          <p:nvSpPr>
            <p:cNvPr id="175" name="Google Shape;175;g409f9453894_0_871"/>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41823A"/>
                </a:buClr>
                <a:buSzPts val="2710"/>
                <a:buFont typeface="Inter"/>
                <a:buNone/>
              </a:pPr>
              <a:r>
                <a:rPr b="1" i="0" lang="en-US" sz="2710" u="none" cap="none" strike="noStrike">
                  <a:solidFill>
                    <a:srgbClr val="41823A"/>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pic>
        <p:nvPicPr>
          <p:cNvPr descr="preencoded.png" id="176" name="Google Shape;176;g409f9453894_0_871"/>
          <p:cNvPicPr preferRelativeResize="0"/>
          <p:nvPr/>
        </p:nvPicPr>
        <p:blipFill rotWithShape="1">
          <a:blip r:embed="rId9">
            <a:alphaModFix/>
          </a:blip>
          <a:srcRect b="0" l="0" r="0" t="0"/>
          <a:stretch/>
        </p:blipFill>
        <p:spPr>
          <a:xfrm>
            <a:off x="0" y="1123950"/>
            <a:ext cx="4474463" cy="3328416"/>
          </a:xfrm>
          <a:prstGeom prst="rect">
            <a:avLst/>
          </a:prstGeom>
          <a:noFill/>
          <a:ln>
            <a:noFill/>
          </a:ln>
        </p:spPr>
      </p:pic>
      <p:pic>
        <p:nvPicPr>
          <p:cNvPr descr="preencoded.png" id="177" name="Google Shape;177;g409f9453894_0_871"/>
          <p:cNvPicPr preferRelativeResize="0"/>
          <p:nvPr/>
        </p:nvPicPr>
        <p:blipFill rotWithShape="1">
          <a:blip r:embed="rId10">
            <a:alphaModFix/>
          </a:blip>
          <a:srcRect b="0" l="0" r="0" t="0"/>
          <a:stretch/>
        </p:blipFill>
        <p:spPr>
          <a:xfrm>
            <a:off x="12687300" y="6172200"/>
            <a:ext cx="4838700" cy="3829050"/>
          </a:xfrm>
          <a:prstGeom prst="rect">
            <a:avLst/>
          </a:prstGeom>
          <a:noFill/>
          <a:ln>
            <a:noFill/>
          </a:ln>
        </p:spPr>
      </p:pic>
      <p:grpSp>
        <p:nvGrpSpPr>
          <p:cNvPr id="178" name="Google Shape;178;g409f9453894_0_871"/>
          <p:cNvGrpSpPr/>
          <p:nvPr/>
        </p:nvGrpSpPr>
        <p:grpSpPr>
          <a:xfrm>
            <a:off x="2781300" y="3009900"/>
            <a:ext cx="10321275" cy="4996725"/>
            <a:chOff x="2781300" y="3009900"/>
            <a:chExt cx="10321275" cy="4996725"/>
          </a:xfrm>
        </p:grpSpPr>
        <p:sp>
          <p:nvSpPr>
            <p:cNvPr id="179" name="Google Shape;179;g409f9453894_0_871"/>
            <p:cNvSpPr/>
            <p:nvPr/>
          </p:nvSpPr>
          <p:spPr>
            <a:xfrm>
              <a:off x="2781300" y="3009900"/>
              <a:ext cx="10292700" cy="4360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Lemon"/>
                <a:buNone/>
              </a:pPr>
              <a:r>
                <a:rPr b="0" i="0" lang="en-US" sz="3600" u="none" cap="none" strike="noStrike">
                  <a:solidFill>
                    <a:srgbClr val="0E0E0E"/>
                  </a:solidFill>
                  <a:latin typeface="Lemon"/>
                  <a:ea typeface="Lemon"/>
                  <a:cs typeface="Lemon"/>
                  <a:sym typeface="Lemon"/>
                </a:rPr>
                <a:t>Fantasy is the gateway to the impossible, the land where the ordinary becomes extraordinary, and the impossible becomes possible. It is the realm of the imagination, where anything can happen and everything is possible.</a:t>
              </a:r>
              <a:endParaRPr b="0" i="0" sz="3600" u="none" cap="none" strike="noStrike">
                <a:solidFill>
                  <a:schemeClr val="dk1"/>
                </a:solidFill>
                <a:latin typeface="Calibri"/>
                <a:ea typeface="Calibri"/>
                <a:cs typeface="Calibri"/>
                <a:sym typeface="Calibri"/>
              </a:endParaRPr>
            </a:p>
          </p:txBody>
        </p:sp>
        <p:sp>
          <p:nvSpPr>
            <p:cNvPr id="180" name="Google Shape;180;g409f9453894_0_871"/>
            <p:cNvSpPr/>
            <p:nvPr/>
          </p:nvSpPr>
          <p:spPr>
            <a:xfrm>
              <a:off x="9286875" y="7439025"/>
              <a:ext cx="3815700" cy="567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Lemon"/>
                <a:buNone/>
              </a:pPr>
              <a:r>
                <a:rPr b="0" i="0" lang="en-US" sz="2700" u="none" cap="none" strike="noStrike">
                  <a:solidFill>
                    <a:srgbClr val="0E0E0E"/>
                  </a:solidFill>
                  <a:latin typeface="Lemon"/>
                  <a:ea typeface="Lemon"/>
                  <a:cs typeface="Lemon"/>
                  <a:sym typeface="Lemon"/>
                </a:rPr>
                <a:t>The Dream Weaver</a:t>
              </a:r>
              <a:endParaRPr b="0" i="0" sz="2700" u="none" cap="none" strike="noStrike">
                <a:solidFill>
                  <a:schemeClr val="dk1"/>
                </a:solidFill>
                <a:latin typeface="Calibri"/>
                <a:ea typeface="Calibri"/>
                <a:cs typeface="Calibri"/>
                <a:sym typeface="Calibri"/>
              </a:endParaRPr>
            </a:p>
          </p:txBody>
        </p:sp>
      </p:gr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9F6E3"/>
        </a:solidFill>
      </p:bgPr>
    </p:bg>
    <p:spTree>
      <p:nvGrpSpPr>
        <p:cNvPr id="185" name="Shape 185"/>
        <p:cNvGrpSpPr/>
        <p:nvPr/>
      </p:nvGrpSpPr>
      <p:grpSpPr>
        <a:xfrm>
          <a:off x="0" y="0"/>
          <a:ext cx="0" cy="0"/>
          <a:chOff x="0" y="0"/>
          <a:chExt cx="0" cy="0"/>
        </a:xfrm>
      </p:grpSpPr>
      <p:pic>
        <p:nvPicPr>
          <p:cNvPr descr="preencoded.png" id="186" name="Google Shape;186;g409f9453894_0_890"/>
          <p:cNvPicPr preferRelativeResize="0"/>
          <p:nvPr/>
        </p:nvPicPr>
        <p:blipFill rotWithShape="1">
          <a:blip r:embed="rId3">
            <a:alphaModFix/>
          </a:blip>
          <a:srcRect b="0" l="0" r="0" t="0"/>
          <a:stretch/>
        </p:blipFill>
        <p:spPr>
          <a:xfrm>
            <a:off x="0" y="0"/>
            <a:ext cx="10287000" cy="10287000"/>
          </a:xfrm>
          <a:prstGeom prst="rect">
            <a:avLst/>
          </a:prstGeom>
          <a:noFill/>
          <a:ln>
            <a:noFill/>
          </a:ln>
        </p:spPr>
      </p:pic>
      <p:pic>
        <p:nvPicPr>
          <p:cNvPr descr="preencoded.png" id="187" name="Google Shape;187;g409f9453894_0_890"/>
          <p:cNvPicPr preferRelativeResize="0"/>
          <p:nvPr/>
        </p:nvPicPr>
        <p:blipFill rotWithShape="1">
          <a:blip r:embed="rId3">
            <a:alphaModFix/>
          </a:blip>
          <a:srcRect b="0" l="0" r="0" t="0"/>
          <a:stretch/>
        </p:blipFill>
        <p:spPr>
          <a:xfrm>
            <a:off x="10229850" y="0"/>
            <a:ext cx="10287000" cy="10287000"/>
          </a:xfrm>
          <a:prstGeom prst="rect">
            <a:avLst/>
          </a:prstGeom>
          <a:noFill/>
          <a:ln>
            <a:noFill/>
          </a:ln>
        </p:spPr>
      </p:pic>
      <p:pic>
        <p:nvPicPr>
          <p:cNvPr descr="preencoded.png" id="188" name="Google Shape;188;g409f9453894_0_890"/>
          <p:cNvPicPr preferRelativeResize="0"/>
          <p:nvPr/>
        </p:nvPicPr>
        <p:blipFill rotWithShape="1">
          <a:blip r:embed="rId4">
            <a:alphaModFix/>
          </a:blip>
          <a:srcRect b="0" l="0" r="0" t="0"/>
          <a:stretch/>
        </p:blipFill>
        <p:spPr>
          <a:xfrm rot="4285676">
            <a:off x="705570" y="8177656"/>
            <a:ext cx="904220" cy="1857395"/>
          </a:xfrm>
          <a:prstGeom prst="rect">
            <a:avLst/>
          </a:prstGeom>
          <a:noFill/>
          <a:ln>
            <a:noFill/>
          </a:ln>
        </p:spPr>
      </p:pic>
      <p:pic>
        <p:nvPicPr>
          <p:cNvPr descr="preencoded.png" id="189" name="Google Shape;189;g409f9453894_0_890"/>
          <p:cNvPicPr preferRelativeResize="0"/>
          <p:nvPr/>
        </p:nvPicPr>
        <p:blipFill rotWithShape="1">
          <a:blip r:embed="rId5">
            <a:alphaModFix/>
          </a:blip>
          <a:srcRect b="0" l="0" r="0" t="0"/>
          <a:stretch/>
        </p:blipFill>
        <p:spPr>
          <a:xfrm rot="-9900000">
            <a:off x="17239559" y="484882"/>
            <a:ext cx="494935" cy="1016667"/>
          </a:xfrm>
          <a:prstGeom prst="rect">
            <a:avLst/>
          </a:prstGeom>
          <a:noFill/>
          <a:ln>
            <a:noFill/>
          </a:ln>
        </p:spPr>
      </p:pic>
      <p:pic>
        <p:nvPicPr>
          <p:cNvPr descr="preencoded.png" id="190" name="Google Shape;190;g409f9453894_0_890"/>
          <p:cNvPicPr preferRelativeResize="0"/>
          <p:nvPr/>
        </p:nvPicPr>
        <p:blipFill rotWithShape="1">
          <a:blip r:embed="rId6">
            <a:alphaModFix/>
          </a:blip>
          <a:srcRect b="0" l="0" r="0" t="0"/>
          <a:stretch/>
        </p:blipFill>
        <p:spPr>
          <a:xfrm rot="-9900000">
            <a:off x="16631179" y="379246"/>
            <a:ext cx="384978" cy="790798"/>
          </a:xfrm>
          <a:prstGeom prst="rect">
            <a:avLst/>
          </a:prstGeom>
          <a:noFill/>
          <a:ln>
            <a:noFill/>
          </a:ln>
        </p:spPr>
      </p:pic>
      <p:pic>
        <p:nvPicPr>
          <p:cNvPr descr="preencoded.png" id="191" name="Google Shape;191;g409f9453894_0_890"/>
          <p:cNvPicPr preferRelativeResize="0"/>
          <p:nvPr/>
        </p:nvPicPr>
        <p:blipFill rotWithShape="1">
          <a:blip r:embed="rId7">
            <a:alphaModFix/>
          </a:blip>
          <a:srcRect b="0" l="0" r="0" t="0"/>
          <a:stretch/>
        </p:blipFill>
        <p:spPr>
          <a:xfrm rot="4954140">
            <a:off x="14205095" y="6669079"/>
            <a:ext cx="4830769" cy="4229100"/>
          </a:xfrm>
          <a:prstGeom prst="rect">
            <a:avLst/>
          </a:prstGeom>
          <a:noFill/>
          <a:ln>
            <a:noFill/>
          </a:ln>
        </p:spPr>
      </p:pic>
      <p:sp>
        <p:nvSpPr>
          <p:cNvPr id="192" name="Google Shape;192;g409f9453894_0_890"/>
          <p:cNvSpPr/>
          <p:nvPr/>
        </p:nvSpPr>
        <p:spPr>
          <a:xfrm>
            <a:off x="1628775" y="809625"/>
            <a:ext cx="15059100" cy="12573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314D2C"/>
              </a:buClr>
              <a:buSzPts val="6000"/>
              <a:buFont typeface="Lemon"/>
              <a:buNone/>
            </a:pPr>
            <a:r>
              <a:rPr b="0" i="0" lang="en-US" sz="6000" u="none" cap="none" strike="noStrike">
                <a:solidFill>
                  <a:srgbClr val="314D2C"/>
                </a:solidFill>
                <a:latin typeface="Lemon"/>
                <a:ea typeface="Lemon"/>
                <a:cs typeface="Lemon"/>
                <a:sym typeface="Lemon"/>
              </a:rPr>
              <a:t>The Magic of Dragons: A Research</a:t>
            </a:r>
            <a:endParaRPr b="0" i="0" sz="6000" u="none" cap="none" strike="noStrike">
              <a:solidFill>
                <a:schemeClr val="dk1"/>
              </a:solidFill>
              <a:latin typeface="Calibri"/>
              <a:ea typeface="Calibri"/>
              <a:cs typeface="Calibri"/>
              <a:sym typeface="Calibri"/>
            </a:endParaRPr>
          </a:p>
        </p:txBody>
      </p:sp>
      <p:grpSp>
        <p:nvGrpSpPr>
          <p:cNvPr id="193" name="Google Shape;193;g409f9453894_0_890"/>
          <p:cNvGrpSpPr/>
          <p:nvPr/>
        </p:nvGrpSpPr>
        <p:grpSpPr>
          <a:xfrm>
            <a:off x="17640300" y="7994925"/>
            <a:ext cx="596549" cy="2063476"/>
            <a:chOff x="17640300" y="7994925"/>
            <a:chExt cx="596549" cy="2063476"/>
          </a:xfrm>
        </p:grpSpPr>
        <p:pic>
          <p:nvPicPr>
            <p:cNvPr descr="preencoded.png" id="194" name="Google Shape;194;g409f9453894_0_890"/>
            <p:cNvPicPr preferRelativeResize="0"/>
            <p:nvPr/>
          </p:nvPicPr>
          <p:blipFill rotWithShape="1">
            <a:blip r:embed="rId8">
              <a:alphaModFix/>
            </a:blip>
            <a:srcRect b="0" l="0" r="0" t="0"/>
            <a:stretch/>
          </p:blipFill>
          <p:spPr>
            <a:xfrm>
              <a:off x="17640300" y="9525000"/>
              <a:ext cx="533400" cy="533400"/>
            </a:xfrm>
            <a:prstGeom prst="rect">
              <a:avLst/>
            </a:prstGeom>
            <a:noFill/>
            <a:ln>
              <a:noFill/>
            </a:ln>
          </p:spPr>
        </p:pic>
        <p:sp>
          <p:nvSpPr>
            <p:cNvPr id="195" name="Google Shape;195;g409f9453894_0_890"/>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41823A"/>
                </a:buClr>
                <a:buSzPts val="2710"/>
                <a:buFont typeface="Inter"/>
                <a:buNone/>
              </a:pPr>
              <a:r>
                <a:rPr b="1" i="0" lang="en-US" sz="2710" u="none" cap="none" strike="noStrike">
                  <a:solidFill>
                    <a:srgbClr val="41823A"/>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grpSp>
        <p:nvGrpSpPr>
          <p:cNvPr id="196" name="Google Shape;196;g409f9453894_0_890"/>
          <p:cNvGrpSpPr/>
          <p:nvPr/>
        </p:nvGrpSpPr>
        <p:grpSpPr>
          <a:xfrm>
            <a:off x="1590675" y="2771775"/>
            <a:ext cx="4572000" cy="4572000"/>
            <a:chOff x="1590675" y="2771775"/>
            <a:chExt cx="4572000" cy="4572000"/>
          </a:xfrm>
        </p:grpSpPr>
        <p:sp>
          <p:nvSpPr>
            <p:cNvPr id="197" name="Google Shape;197;g409f9453894_0_890"/>
            <p:cNvSpPr/>
            <p:nvPr/>
          </p:nvSpPr>
          <p:spPr>
            <a:xfrm>
              <a:off x="1590675" y="2771775"/>
              <a:ext cx="4572000" cy="4572000"/>
            </a:xfrm>
            <a:prstGeom prst="ellipse">
              <a:avLst/>
            </a:prstGeom>
            <a:noFill/>
            <a:ln cap="flat" cmpd="sng" w="28575">
              <a:solidFill>
                <a:srgbClr val="41823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198" name="Google Shape;198;g409f9453894_0_890"/>
            <p:cNvPicPr preferRelativeResize="0"/>
            <p:nvPr/>
          </p:nvPicPr>
          <p:blipFill rotWithShape="1">
            <a:blip r:embed="rId9">
              <a:alphaModFix/>
            </a:blip>
            <a:srcRect b="0" l="0" r="0" t="0"/>
            <a:stretch/>
          </p:blipFill>
          <p:spPr>
            <a:xfrm>
              <a:off x="3536047" y="3943350"/>
              <a:ext cx="681256" cy="800100"/>
            </a:xfrm>
            <a:prstGeom prst="rect">
              <a:avLst/>
            </a:prstGeom>
            <a:noFill/>
            <a:ln>
              <a:noFill/>
            </a:ln>
          </p:spPr>
        </p:pic>
        <p:sp>
          <p:nvSpPr>
            <p:cNvPr id="199" name="Google Shape;199;g409f9453894_0_890"/>
            <p:cNvSpPr/>
            <p:nvPr/>
          </p:nvSpPr>
          <p:spPr>
            <a:xfrm>
              <a:off x="1659255" y="4943475"/>
              <a:ext cx="4434900" cy="13602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3600"/>
                <a:buFont typeface="Lemon"/>
                <a:buNone/>
              </a:pPr>
              <a:r>
                <a:rPr b="0" i="0" lang="en-US" sz="3600" u="none" cap="none" strike="noStrike">
                  <a:solidFill>
                    <a:srgbClr val="0E0E0E"/>
                  </a:solidFill>
                  <a:latin typeface="Lemon"/>
                  <a:ea typeface="Lemon"/>
                  <a:cs typeface="Lemon"/>
                  <a:sym typeface="Lemon"/>
                </a:rPr>
                <a:t>Unicorn</a:t>
              </a:r>
              <a:endParaRPr b="0" i="0" sz="3600" u="none" cap="none" strike="noStrike">
                <a:solidFill>
                  <a:schemeClr val="dk1"/>
                </a:solidFill>
                <a:latin typeface="Calibri"/>
                <a:ea typeface="Calibri"/>
                <a:cs typeface="Calibri"/>
                <a:sym typeface="Calibri"/>
              </a:endParaRPr>
            </a:p>
            <a:p>
              <a:pPr indent="0" lvl="0" marL="0" marR="0" rtl="0" algn="ctr">
                <a:spcBef>
                  <a:spcPts val="0"/>
                </a:spcBef>
                <a:spcAft>
                  <a:spcPts val="0"/>
                </a:spcAft>
                <a:buClr>
                  <a:srgbClr val="0E0E0E"/>
                </a:buClr>
                <a:buSzPts val="3600"/>
                <a:buFont typeface="Lemon"/>
                <a:buNone/>
              </a:pPr>
              <a:r>
                <a:rPr b="0" i="0" lang="en-US" sz="3600" u="none" cap="none" strike="noStrike">
                  <a:solidFill>
                    <a:srgbClr val="0E0E0E"/>
                  </a:solidFill>
                  <a:latin typeface="Lemon"/>
                  <a:ea typeface="Lemon"/>
                  <a:cs typeface="Lemon"/>
                  <a:sym typeface="Lemon"/>
                </a:rPr>
                <a:t>Sighting</a:t>
              </a:r>
              <a:endParaRPr b="0" i="0" sz="3600" u="none" cap="none" strike="noStrike">
                <a:solidFill>
                  <a:schemeClr val="dk1"/>
                </a:solidFill>
                <a:latin typeface="Calibri"/>
                <a:ea typeface="Calibri"/>
                <a:cs typeface="Calibri"/>
                <a:sym typeface="Calibri"/>
              </a:endParaRPr>
            </a:p>
          </p:txBody>
        </p:sp>
      </p:grpSp>
      <p:grpSp>
        <p:nvGrpSpPr>
          <p:cNvPr id="200" name="Google Shape;200;g409f9453894_0_890"/>
          <p:cNvGrpSpPr/>
          <p:nvPr/>
        </p:nvGrpSpPr>
        <p:grpSpPr>
          <a:xfrm>
            <a:off x="6858000" y="2771775"/>
            <a:ext cx="4572000" cy="4572000"/>
            <a:chOff x="6858000" y="2771775"/>
            <a:chExt cx="4572000" cy="4572000"/>
          </a:xfrm>
        </p:grpSpPr>
        <p:sp>
          <p:nvSpPr>
            <p:cNvPr id="201" name="Google Shape;201;g409f9453894_0_890"/>
            <p:cNvSpPr/>
            <p:nvPr/>
          </p:nvSpPr>
          <p:spPr>
            <a:xfrm>
              <a:off x="6858000" y="2771775"/>
              <a:ext cx="4572000" cy="4572000"/>
            </a:xfrm>
            <a:prstGeom prst="ellipse">
              <a:avLst/>
            </a:prstGeom>
            <a:noFill/>
            <a:ln cap="flat" cmpd="sng" w="28575">
              <a:solidFill>
                <a:srgbClr val="41823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202" name="Google Shape;202;g409f9453894_0_890"/>
            <p:cNvPicPr preferRelativeResize="0"/>
            <p:nvPr/>
          </p:nvPicPr>
          <p:blipFill rotWithShape="1">
            <a:blip r:embed="rId10">
              <a:alphaModFix/>
            </a:blip>
            <a:srcRect b="0" l="0" r="0" t="0"/>
            <a:stretch/>
          </p:blipFill>
          <p:spPr>
            <a:xfrm>
              <a:off x="8753475" y="3948112"/>
              <a:ext cx="781050" cy="790575"/>
            </a:xfrm>
            <a:prstGeom prst="rect">
              <a:avLst/>
            </a:prstGeom>
            <a:noFill/>
            <a:ln>
              <a:noFill/>
            </a:ln>
          </p:spPr>
        </p:pic>
        <p:sp>
          <p:nvSpPr>
            <p:cNvPr id="203" name="Google Shape;203;g409f9453894_0_890"/>
            <p:cNvSpPr/>
            <p:nvPr/>
          </p:nvSpPr>
          <p:spPr>
            <a:xfrm>
              <a:off x="6926580" y="4938712"/>
              <a:ext cx="4434900" cy="13602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3600"/>
                <a:buFont typeface="Lemon"/>
                <a:buNone/>
              </a:pPr>
              <a:r>
                <a:rPr b="0" i="0" lang="en-US" sz="3600" u="none" cap="none" strike="noStrike">
                  <a:solidFill>
                    <a:srgbClr val="0E0E0E"/>
                  </a:solidFill>
                  <a:latin typeface="Lemon"/>
                  <a:ea typeface="Lemon"/>
                  <a:cs typeface="Lemon"/>
                  <a:sym typeface="Lemon"/>
                </a:rPr>
                <a:t>Dragon</a:t>
              </a:r>
              <a:endParaRPr b="0" i="0" sz="3600" u="none" cap="none" strike="noStrike">
                <a:solidFill>
                  <a:schemeClr val="dk1"/>
                </a:solidFill>
                <a:latin typeface="Calibri"/>
                <a:ea typeface="Calibri"/>
                <a:cs typeface="Calibri"/>
                <a:sym typeface="Calibri"/>
              </a:endParaRPr>
            </a:p>
            <a:p>
              <a:pPr indent="0" lvl="0" marL="0" marR="0" rtl="0" algn="ctr">
                <a:spcBef>
                  <a:spcPts val="0"/>
                </a:spcBef>
                <a:spcAft>
                  <a:spcPts val="0"/>
                </a:spcAft>
                <a:buClr>
                  <a:srgbClr val="0E0E0E"/>
                </a:buClr>
                <a:buSzPts val="3600"/>
                <a:buFont typeface="Lemon"/>
                <a:buNone/>
              </a:pPr>
              <a:r>
                <a:rPr b="0" i="0" lang="en-US" sz="3600" u="none" cap="none" strike="noStrike">
                  <a:solidFill>
                    <a:srgbClr val="0E0E0E"/>
                  </a:solidFill>
                  <a:latin typeface="Lemon"/>
                  <a:ea typeface="Lemon"/>
                  <a:cs typeface="Lemon"/>
                  <a:sym typeface="Lemon"/>
                </a:rPr>
                <a:t>Taming</a:t>
              </a:r>
              <a:endParaRPr b="0" i="0" sz="3600" u="none" cap="none" strike="noStrike">
                <a:solidFill>
                  <a:schemeClr val="dk1"/>
                </a:solidFill>
                <a:latin typeface="Calibri"/>
                <a:ea typeface="Calibri"/>
                <a:cs typeface="Calibri"/>
                <a:sym typeface="Calibri"/>
              </a:endParaRPr>
            </a:p>
          </p:txBody>
        </p:sp>
      </p:grpSp>
      <p:grpSp>
        <p:nvGrpSpPr>
          <p:cNvPr id="204" name="Google Shape;204;g409f9453894_0_890"/>
          <p:cNvGrpSpPr/>
          <p:nvPr/>
        </p:nvGrpSpPr>
        <p:grpSpPr>
          <a:xfrm>
            <a:off x="12125325" y="2771775"/>
            <a:ext cx="4572000" cy="4572000"/>
            <a:chOff x="12125325" y="2771775"/>
            <a:chExt cx="4572000" cy="4572000"/>
          </a:xfrm>
        </p:grpSpPr>
        <p:sp>
          <p:nvSpPr>
            <p:cNvPr id="205" name="Google Shape;205;g409f9453894_0_890"/>
            <p:cNvSpPr/>
            <p:nvPr/>
          </p:nvSpPr>
          <p:spPr>
            <a:xfrm>
              <a:off x="12125325" y="2771775"/>
              <a:ext cx="4572000" cy="4572000"/>
            </a:xfrm>
            <a:prstGeom prst="ellipse">
              <a:avLst/>
            </a:prstGeom>
            <a:noFill/>
            <a:ln cap="flat" cmpd="sng" w="28575">
              <a:solidFill>
                <a:srgbClr val="41823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206" name="Google Shape;206;g409f9453894_0_890"/>
            <p:cNvPicPr preferRelativeResize="0"/>
            <p:nvPr/>
          </p:nvPicPr>
          <p:blipFill rotWithShape="1">
            <a:blip r:embed="rId11">
              <a:alphaModFix/>
            </a:blip>
            <a:srcRect b="0" l="0" r="0" t="0"/>
            <a:stretch/>
          </p:blipFill>
          <p:spPr>
            <a:xfrm>
              <a:off x="14020800" y="3900488"/>
              <a:ext cx="781050" cy="885825"/>
            </a:xfrm>
            <a:prstGeom prst="rect">
              <a:avLst/>
            </a:prstGeom>
            <a:noFill/>
            <a:ln>
              <a:noFill/>
            </a:ln>
          </p:spPr>
        </p:pic>
        <p:sp>
          <p:nvSpPr>
            <p:cNvPr id="207" name="Google Shape;207;g409f9453894_0_890"/>
            <p:cNvSpPr/>
            <p:nvPr/>
          </p:nvSpPr>
          <p:spPr>
            <a:xfrm>
              <a:off x="12193905" y="5000625"/>
              <a:ext cx="4434900" cy="13602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3600"/>
                <a:buFont typeface="Lemon"/>
                <a:buNone/>
              </a:pPr>
              <a:r>
                <a:rPr b="0" i="0" lang="en-US" sz="3600" u="none" cap="none" strike="noStrike">
                  <a:solidFill>
                    <a:srgbClr val="0E0E0E"/>
                  </a:solidFill>
                  <a:latin typeface="Lemon"/>
                  <a:ea typeface="Lemon"/>
                  <a:cs typeface="Lemon"/>
                  <a:sym typeface="Lemon"/>
                </a:rPr>
                <a:t>Rainbow</a:t>
              </a:r>
              <a:endParaRPr b="0" i="0" sz="3600" u="none" cap="none" strike="noStrike">
                <a:solidFill>
                  <a:schemeClr val="dk1"/>
                </a:solidFill>
                <a:latin typeface="Calibri"/>
                <a:ea typeface="Calibri"/>
                <a:cs typeface="Calibri"/>
                <a:sym typeface="Calibri"/>
              </a:endParaRPr>
            </a:p>
            <a:p>
              <a:pPr indent="0" lvl="0" marL="0" marR="0" rtl="0" algn="ctr">
                <a:spcBef>
                  <a:spcPts val="0"/>
                </a:spcBef>
                <a:spcAft>
                  <a:spcPts val="0"/>
                </a:spcAft>
                <a:buClr>
                  <a:srgbClr val="0E0E0E"/>
                </a:buClr>
                <a:buSzPts val="3600"/>
                <a:buFont typeface="Lemon"/>
                <a:buNone/>
              </a:pPr>
              <a:r>
                <a:rPr b="0" i="0" lang="en-US" sz="3600" u="none" cap="none" strike="noStrike">
                  <a:solidFill>
                    <a:srgbClr val="0E0E0E"/>
                  </a:solidFill>
                  <a:latin typeface="Lemon"/>
                  <a:ea typeface="Lemon"/>
                  <a:cs typeface="Lemon"/>
                  <a:sym typeface="Lemon"/>
                </a:rPr>
                <a:t>Seeing</a:t>
              </a:r>
              <a:endParaRPr b="0" i="0" sz="3600" u="none" cap="none" strike="noStrike">
                <a:solidFill>
                  <a:schemeClr val="dk1"/>
                </a:solidFill>
                <a:latin typeface="Calibri"/>
                <a:ea typeface="Calibri"/>
                <a:cs typeface="Calibri"/>
                <a:sym typeface="Calibri"/>
              </a:endParaRPr>
            </a:p>
          </p:txBody>
        </p:sp>
      </p:grpSp>
      <p:sp>
        <p:nvSpPr>
          <p:cNvPr id="208" name="Google Shape;208;g409f9453894_0_890"/>
          <p:cNvSpPr/>
          <p:nvPr/>
        </p:nvSpPr>
        <p:spPr>
          <a:xfrm>
            <a:off x="1579245" y="7800975"/>
            <a:ext cx="4632900" cy="14784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"The Art of Archery": Discover the intricacies of the Art of Archery .</a:t>
            </a:r>
            <a:endParaRPr b="0" i="0" sz="2400" u="none" cap="none" strike="noStrike">
              <a:solidFill>
                <a:schemeClr val="dk1"/>
              </a:solidFill>
              <a:latin typeface="Calibri"/>
              <a:ea typeface="Calibri"/>
              <a:cs typeface="Calibri"/>
              <a:sym typeface="Calibri"/>
            </a:endParaRPr>
          </a:p>
        </p:txBody>
      </p:sp>
      <p:sp>
        <p:nvSpPr>
          <p:cNvPr id="209" name="Google Shape;209;g409f9453894_0_890"/>
          <p:cNvSpPr/>
          <p:nvPr/>
        </p:nvSpPr>
        <p:spPr>
          <a:xfrm>
            <a:off x="6827520" y="7800975"/>
            <a:ext cx="4632900" cy="14784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"The Music of the Elves": Immerse yourself in the enchanting music.</a:t>
            </a:r>
            <a:endParaRPr b="0" i="0" sz="2400" u="none" cap="none" strike="noStrike">
              <a:solidFill>
                <a:schemeClr val="dk1"/>
              </a:solidFill>
              <a:latin typeface="Calibri"/>
              <a:ea typeface="Calibri"/>
              <a:cs typeface="Calibri"/>
              <a:sym typeface="Calibri"/>
            </a:endParaRPr>
          </a:p>
        </p:txBody>
      </p:sp>
      <p:sp>
        <p:nvSpPr>
          <p:cNvPr id="210" name="Google Shape;210;g409f9453894_0_890"/>
          <p:cNvSpPr/>
          <p:nvPr/>
        </p:nvSpPr>
        <p:spPr>
          <a:xfrm>
            <a:off x="12094845" y="7800975"/>
            <a:ext cx="4632900" cy="14784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"The Life of an Elf": Learn about the customs and daily life of the elves.</a:t>
            </a:r>
            <a:endParaRPr b="0" i="0" sz="2400" u="none" cap="none" strike="noStrike">
              <a:solidFill>
                <a:schemeClr val="dk1"/>
              </a:solidFill>
              <a:latin typeface="Calibri"/>
              <a:ea typeface="Calibri"/>
              <a:cs typeface="Calibri"/>
              <a:sym typeface="Calibri"/>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9F6E3"/>
        </a:solidFill>
      </p:bgPr>
    </p:bg>
    <p:spTree>
      <p:nvGrpSpPr>
        <p:cNvPr id="215" name="Shape 215"/>
        <p:cNvGrpSpPr/>
        <p:nvPr/>
      </p:nvGrpSpPr>
      <p:grpSpPr>
        <a:xfrm>
          <a:off x="0" y="0"/>
          <a:ext cx="0" cy="0"/>
          <a:chOff x="0" y="0"/>
          <a:chExt cx="0" cy="0"/>
        </a:xfrm>
      </p:grpSpPr>
      <p:pic>
        <p:nvPicPr>
          <p:cNvPr descr="preencoded.png" id="216" name="Google Shape;216;g409f9453894_0_919"/>
          <p:cNvPicPr preferRelativeResize="0"/>
          <p:nvPr/>
        </p:nvPicPr>
        <p:blipFill rotWithShape="1">
          <a:blip r:embed="rId3">
            <a:alphaModFix/>
          </a:blip>
          <a:srcRect b="0" l="0" r="0" t="0"/>
          <a:stretch/>
        </p:blipFill>
        <p:spPr>
          <a:xfrm>
            <a:off x="0" y="0"/>
            <a:ext cx="10287000" cy="10287000"/>
          </a:xfrm>
          <a:prstGeom prst="rect">
            <a:avLst/>
          </a:prstGeom>
          <a:noFill/>
          <a:ln>
            <a:noFill/>
          </a:ln>
        </p:spPr>
      </p:pic>
      <p:pic>
        <p:nvPicPr>
          <p:cNvPr descr="preencoded.png" id="217" name="Google Shape;217;g409f9453894_0_919"/>
          <p:cNvPicPr preferRelativeResize="0"/>
          <p:nvPr/>
        </p:nvPicPr>
        <p:blipFill rotWithShape="1">
          <a:blip r:embed="rId3">
            <a:alphaModFix/>
          </a:blip>
          <a:srcRect b="0" l="0" r="0" t="0"/>
          <a:stretch/>
        </p:blipFill>
        <p:spPr>
          <a:xfrm>
            <a:off x="10229850" y="0"/>
            <a:ext cx="10287000" cy="10287000"/>
          </a:xfrm>
          <a:prstGeom prst="rect">
            <a:avLst/>
          </a:prstGeom>
          <a:noFill/>
          <a:ln>
            <a:noFill/>
          </a:ln>
        </p:spPr>
      </p:pic>
      <p:pic>
        <p:nvPicPr>
          <p:cNvPr descr="preencoded.png" id="218" name="Google Shape;218;g409f9453894_0_919"/>
          <p:cNvPicPr preferRelativeResize="0"/>
          <p:nvPr/>
        </p:nvPicPr>
        <p:blipFill rotWithShape="1">
          <a:blip r:embed="rId4">
            <a:alphaModFix/>
          </a:blip>
          <a:srcRect b="0" l="0" r="0" t="0"/>
          <a:stretch/>
        </p:blipFill>
        <p:spPr>
          <a:xfrm rot="10800000">
            <a:off x="609599" y="495298"/>
            <a:ext cx="904220" cy="1857395"/>
          </a:xfrm>
          <a:prstGeom prst="rect">
            <a:avLst/>
          </a:prstGeom>
          <a:noFill/>
          <a:ln>
            <a:noFill/>
          </a:ln>
        </p:spPr>
      </p:pic>
      <p:pic>
        <p:nvPicPr>
          <p:cNvPr descr="preencoded.png" id="219" name="Google Shape;219;g409f9453894_0_919"/>
          <p:cNvPicPr preferRelativeResize="0"/>
          <p:nvPr/>
        </p:nvPicPr>
        <p:blipFill rotWithShape="1">
          <a:blip r:embed="rId5">
            <a:alphaModFix/>
          </a:blip>
          <a:srcRect b="0" l="0" r="0" t="0"/>
          <a:stretch/>
        </p:blipFill>
        <p:spPr>
          <a:xfrm rot="-6300000">
            <a:off x="16173433" y="8263724"/>
            <a:ext cx="904220" cy="1857395"/>
          </a:xfrm>
          <a:prstGeom prst="rect">
            <a:avLst/>
          </a:prstGeom>
          <a:noFill/>
          <a:ln>
            <a:noFill/>
          </a:ln>
        </p:spPr>
      </p:pic>
      <p:pic>
        <p:nvPicPr>
          <p:cNvPr descr="preencoded.png" id="220" name="Google Shape;220;g409f9453894_0_919"/>
          <p:cNvPicPr preferRelativeResize="0"/>
          <p:nvPr/>
        </p:nvPicPr>
        <p:blipFill rotWithShape="1">
          <a:blip r:embed="rId6">
            <a:alphaModFix/>
          </a:blip>
          <a:srcRect b="0" l="0" r="0" t="0"/>
          <a:stretch/>
        </p:blipFill>
        <p:spPr>
          <a:xfrm rot="9000000">
            <a:off x="2628901" y="552454"/>
            <a:ext cx="533400" cy="1095375"/>
          </a:xfrm>
          <a:prstGeom prst="rect">
            <a:avLst/>
          </a:prstGeom>
          <a:noFill/>
          <a:ln>
            <a:noFill/>
          </a:ln>
        </p:spPr>
      </p:pic>
      <p:pic>
        <p:nvPicPr>
          <p:cNvPr descr="preencoded.png" id="221" name="Google Shape;221;g409f9453894_0_919"/>
          <p:cNvPicPr preferRelativeResize="0"/>
          <p:nvPr/>
        </p:nvPicPr>
        <p:blipFill rotWithShape="1">
          <a:blip r:embed="rId7">
            <a:alphaModFix/>
          </a:blip>
          <a:srcRect b="0" l="0" r="0" t="0"/>
          <a:stretch/>
        </p:blipFill>
        <p:spPr>
          <a:xfrm rot="5845860">
            <a:off x="-444356" y="6650029"/>
            <a:ext cx="4830771" cy="4229100"/>
          </a:xfrm>
          <a:prstGeom prst="rect">
            <a:avLst/>
          </a:prstGeom>
          <a:noFill/>
          <a:ln>
            <a:noFill/>
          </a:ln>
        </p:spPr>
      </p:pic>
      <p:grpSp>
        <p:nvGrpSpPr>
          <p:cNvPr id="222" name="Google Shape;222;g409f9453894_0_919"/>
          <p:cNvGrpSpPr/>
          <p:nvPr/>
        </p:nvGrpSpPr>
        <p:grpSpPr>
          <a:xfrm>
            <a:off x="17640300" y="7994925"/>
            <a:ext cx="596549" cy="2063476"/>
            <a:chOff x="17640300" y="7994925"/>
            <a:chExt cx="596549" cy="2063476"/>
          </a:xfrm>
        </p:grpSpPr>
        <p:pic>
          <p:nvPicPr>
            <p:cNvPr descr="preencoded.png" id="223" name="Google Shape;223;g409f9453894_0_919"/>
            <p:cNvPicPr preferRelativeResize="0"/>
            <p:nvPr/>
          </p:nvPicPr>
          <p:blipFill rotWithShape="1">
            <a:blip r:embed="rId8">
              <a:alphaModFix/>
            </a:blip>
            <a:srcRect b="0" l="0" r="0" t="0"/>
            <a:stretch/>
          </p:blipFill>
          <p:spPr>
            <a:xfrm>
              <a:off x="17640300" y="9525000"/>
              <a:ext cx="533400" cy="533400"/>
            </a:xfrm>
            <a:prstGeom prst="rect">
              <a:avLst/>
            </a:prstGeom>
            <a:noFill/>
            <a:ln>
              <a:noFill/>
            </a:ln>
          </p:spPr>
        </p:pic>
        <p:sp>
          <p:nvSpPr>
            <p:cNvPr id="224" name="Google Shape;224;g409f9453894_0_919"/>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41823A"/>
                </a:buClr>
                <a:buSzPts val="2710"/>
                <a:buFont typeface="Inter"/>
                <a:buNone/>
              </a:pPr>
              <a:r>
                <a:rPr b="1" i="0" lang="en-US" sz="2710" u="none" cap="none" strike="noStrike">
                  <a:solidFill>
                    <a:srgbClr val="41823A"/>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sp>
        <p:nvSpPr>
          <p:cNvPr id="225" name="Google Shape;225;g409f9453894_0_919"/>
          <p:cNvSpPr/>
          <p:nvPr/>
        </p:nvSpPr>
        <p:spPr>
          <a:xfrm>
            <a:off x="6324600" y="352425"/>
            <a:ext cx="5638800" cy="12573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314D2C"/>
              </a:buClr>
              <a:buSzPts val="6000"/>
              <a:buFont typeface="Lemon"/>
              <a:buNone/>
            </a:pPr>
            <a:r>
              <a:rPr b="0" i="0" lang="en-US" sz="6000" u="none" cap="none" strike="noStrike">
                <a:solidFill>
                  <a:srgbClr val="314D2C"/>
                </a:solidFill>
                <a:latin typeface="Lemon"/>
                <a:ea typeface="Lemon"/>
                <a:cs typeface="Lemon"/>
                <a:sym typeface="Lemon"/>
              </a:rPr>
              <a:t>Pricing Plan</a:t>
            </a:r>
            <a:endParaRPr b="0" i="0" sz="6000" u="none" cap="none" strike="noStrike">
              <a:solidFill>
                <a:schemeClr val="dk1"/>
              </a:solidFill>
              <a:latin typeface="Calibri"/>
              <a:ea typeface="Calibri"/>
              <a:cs typeface="Calibri"/>
              <a:sym typeface="Calibri"/>
            </a:endParaRPr>
          </a:p>
        </p:txBody>
      </p:sp>
      <p:grpSp>
        <p:nvGrpSpPr>
          <p:cNvPr id="226" name="Google Shape;226;g409f9453894_0_919"/>
          <p:cNvGrpSpPr/>
          <p:nvPr/>
        </p:nvGrpSpPr>
        <p:grpSpPr>
          <a:xfrm>
            <a:off x="1333500" y="1714500"/>
            <a:ext cx="15630450" cy="7377000"/>
            <a:chOff x="1333500" y="1714500"/>
            <a:chExt cx="15630450" cy="7377000"/>
          </a:xfrm>
        </p:grpSpPr>
        <p:sp>
          <p:nvSpPr>
            <p:cNvPr id="227" name="Google Shape;227;g409f9453894_0_919"/>
            <p:cNvSpPr/>
            <p:nvPr/>
          </p:nvSpPr>
          <p:spPr>
            <a:xfrm>
              <a:off x="1333500" y="1714500"/>
              <a:ext cx="4829100" cy="7362900"/>
            </a:xfrm>
            <a:prstGeom prst="roundRect">
              <a:avLst>
                <a:gd fmla="val 1195" name="adj"/>
              </a:avLst>
            </a:prstGeom>
            <a:noFill/>
            <a:ln cap="flat" cmpd="sng" w="3810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228" name="Google Shape;228;g409f9453894_0_919"/>
            <p:cNvPicPr preferRelativeResize="0"/>
            <p:nvPr/>
          </p:nvPicPr>
          <p:blipFill rotWithShape="1">
            <a:blip r:embed="rId9">
              <a:alphaModFix/>
            </a:blip>
            <a:srcRect b="0" l="0" r="0" t="0"/>
            <a:stretch/>
          </p:blipFill>
          <p:spPr>
            <a:xfrm>
              <a:off x="3319462" y="2028825"/>
              <a:ext cx="857250" cy="885825"/>
            </a:xfrm>
            <a:prstGeom prst="rect">
              <a:avLst/>
            </a:prstGeom>
            <a:noFill/>
            <a:ln>
              <a:noFill/>
            </a:ln>
          </p:spPr>
        </p:pic>
        <p:sp>
          <p:nvSpPr>
            <p:cNvPr id="229" name="Google Shape;229;g409f9453894_0_919"/>
            <p:cNvSpPr/>
            <p:nvPr/>
          </p:nvSpPr>
          <p:spPr>
            <a:xfrm>
              <a:off x="6734175" y="1714500"/>
              <a:ext cx="4829100" cy="7353300"/>
            </a:xfrm>
            <a:prstGeom prst="roundRect">
              <a:avLst>
                <a:gd fmla="val 1195" name="adj"/>
              </a:avLst>
            </a:prstGeom>
            <a:noFill/>
            <a:ln cap="flat" cmpd="sng" w="3810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230" name="Google Shape;230;g409f9453894_0_919"/>
            <p:cNvPicPr preferRelativeResize="0"/>
            <p:nvPr/>
          </p:nvPicPr>
          <p:blipFill rotWithShape="1">
            <a:blip r:embed="rId10">
              <a:alphaModFix/>
            </a:blip>
            <a:srcRect b="0" l="0" r="0" t="0"/>
            <a:stretch/>
          </p:blipFill>
          <p:spPr>
            <a:xfrm>
              <a:off x="8900048" y="2043113"/>
              <a:ext cx="497430" cy="847725"/>
            </a:xfrm>
            <a:prstGeom prst="rect">
              <a:avLst/>
            </a:prstGeom>
            <a:noFill/>
            <a:ln>
              <a:noFill/>
            </a:ln>
          </p:spPr>
        </p:pic>
        <p:sp>
          <p:nvSpPr>
            <p:cNvPr id="231" name="Google Shape;231;g409f9453894_0_919"/>
            <p:cNvSpPr/>
            <p:nvPr/>
          </p:nvSpPr>
          <p:spPr>
            <a:xfrm>
              <a:off x="12134850" y="1714500"/>
              <a:ext cx="4829100" cy="7377000"/>
            </a:xfrm>
            <a:prstGeom prst="roundRect">
              <a:avLst>
                <a:gd fmla="val 1195" name="adj"/>
              </a:avLst>
            </a:prstGeom>
            <a:noFill/>
            <a:ln cap="flat" cmpd="sng" w="3810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232" name="Google Shape;232;g409f9453894_0_919"/>
            <p:cNvPicPr preferRelativeResize="0"/>
            <p:nvPr/>
          </p:nvPicPr>
          <p:blipFill rotWithShape="1">
            <a:blip r:embed="rId11">
              <a:alphaModFix/>
            </a:blip>
            <a:srcRect b="0" l="0" r="0" t="0"/>
            <a:stretch/>
          </p:blipFill>
          <p:spPr>
            <a:xfrm>
              <a:off x="14191543" y="2028825"/>
              <a:ext cx="715789" cy="900113"/>
            </a:xfrm>
            <a:prstGeom prst="rect">
              <a:avLst/>
            </a:prstGeom>
            <a:noFill/>
            <a:ln>
              <a:noFill/>
            </a:ln>
          </p:spPr>
        </p:pic>
        <p:sp>
          <p:nvSpPr>
            <p:cNvPr id="233" name="Google Shape;233;g409f9453894_0_919"/>
            <p:cNvSpPr/>
            <p:nvPr/>
          </p:nvSpPr>
          <p:spPr>
            <a:xfrm>
              <a:off x="2944178" y="3114675"/>
              <a:ext cx="1607700" cy="7602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41823A"/>
                </a:buClr>
                <a:buSzPts val="3600"/>
                <a:buFont typeface="Lemon"/>
                <a:buNone/>
              </a:pPr>
              <a:r>
                <a:rPr b="0" i="0" lang="en-US" sz="3600" u="none" cap="none" strike="noStrike">
                  <a:solidFill>
                    <a:srgbClr val="41823A"/>
                  </a:solidFill>
                  <a:latin typeface="Lemon"/>
                  <a:ea typeface="Lemon"/>
                  <a:cs typeface="Lemon"/>
                  <a:sym typeface="Lemon"/>
                </a:rPr>
                <a:t>Basic</a:t>
              </a:r>
              <a:endParaRPr b="0" i="0" sz="3600" u="none" cap="none" strike="noStrike">
                <a:solidFill>
                  <a:schemeClr val="dk1"/>
                </a:solidFill>
                <a:latin typeface="Calibri"/>
                <a:ea typeface="Calibri"/>
                <a:cs typeface="Calibri"/>
                <a:sym typeface="Calibri"/>
              </a:endParaRPr>
            </a:p>
          </p:txBody>
        </p:sp>
        <p:sp>
          <p:nvSpPr>
            <p:cNvPr id="234" name="Google Shape;234;g409f9453894_0_919"/>
            <p:cNvSpPr/>
            <p:nvPr/>
          </p:nvSpPr>
          <p:spPr>
            <a:xfrm>
              <a:off x="1676400" y="3943350"/>
              <a:ext cx="4204200" cy="4069200"/>
            </a:xfrm>
            <a:prstGeom prst="rect">
              <a:avLst/>
            </a:prstGeom>
            <a:noFill/>
            <a:ln>
              <a:noFill/>
            </a:ln>
          </p:spPr>
          <p:txBody>
            <a:bodyPr anchorCtr="0" anchor="t" bIns="0" lIns="0" spcFirstLastPara="1" rIns="0" wrap="square" tIns="0">
              <a:noAutofit/>
            </a:bodyPr>
            <a:lstStyle/>
            <a:p>
              <a:pPr indent="-342900" lvl="0" marL="342900" marR="0" rtl="0" algn="l">
                <a:spcBef>
                  <a:spcPts val="0"/>
                </a:spcBef>
                <a:spcAft>
                  <a:spcPts val="0"/>
                </a:spcAft>
                <a:buClr>
                  <a:srgbClr val="0E0E0E"/>
                </a:buClr>
                <a:buSzPts val="2400"/>
                <a:buFont typeface="Poppins"/>
                <a:buChar char="•"/>
              </a:pPr>
              <a:r>
                <a:rPr b="0" i="0" lang="en-US" sz="2400" u="none" cap="none" strike="noStrike">
                  <a:solidFill>
                    <a:srgbClr val="0E0E0E"/>
                  </a:solidFill>
                  <a:latin typeface="Poppins"/>
                  <a:ea typeface="Poppins"/>
                  <a:cs typeface="Poppins"/>
                  <a:sym typeface="Poppins"/>
                </a:rPr>
                <a:t>Access to the entry-level dungeons.</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0E0E0E"/>
                </a:buClr>
                <a:buSzPts val="2400"/>
                <a:buFont typeface="Poppins"/>
                <a:buChar char="•"/>
              </a:pPr>
              <a:r>
                <a:rPr b="0" i="0" lang="en-US" sz="2400" u="none" cap="none" strike="noStrike">
                  <a:solidFill>
                    <a:srgbClr val="0E0E0E"/>
                  </a:solidFill>
                  <a:latin typeface="Poppins"/>
                  <a:ea typeface="Poppins"/>
                  <a:cs typeface="Poppins"/>
                  <a:sym typeface="Poppins"/>
                </a:rPr>
                <a:t>A limited number of quests and battles per month.</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0E0E0E"/>
                </a:buClr>
                <a:buSzPts val="2400"/>
                <a:buFont typeface="Poppins"/>
                <a:buChar char="•"/>
              </a:pPr>
              <a:r>
                <a:rPr b="0" i="0" lang="en-US" sz="2400" u="none" cap="none" strike="noStrike">
                  <a:solidFill>
                    <a:srgbClr val="0E0E0E"/>
                  </a:solidFill>
                  <a:latin typeface="Poppins"/>
                  <a:ea typeface="Poppins"/>
                  <a:cs typeface="Poppins"/>
                  <a:sym typeface="Poppins"/>
                </a:rPr>
                <a:t>Ability to form a small party with fellow adventurers.</a:t>
              </a:r>
              <a:endParaRPr b="0" i="0" sz="2400" u="none" cap="none" strike="noStrike">
                <a:solidFill>
                  <a:schemeClr val="dk1"/>
                </a:solidFill>
                <a:latin typeface="Calibri"/>
                <a:ea typeface="Calibri"/>
                <a:cs typeface="Calibri"/>
                <a:sym typeface="Calibri"/>
              </a:endParaRPr>
            </a:p>
          </p:txBody>
        </p:sp>
        <p:sp>
          <p:nvSpPr>
            <p:cNvPr id="235" name="Google Shape;235;g409f9453894_0_919"/>
            <p:cNvSpPr/>
            <p:nvPr/>
          </p:nvSpPr>
          <p:spPr>
            <a:xfrm>
              <a:off x="2225040" y="8134350"/>
              <a:ext cx="3046200" cy="7602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3600"/>
                <a:buFont typeface="Lemon"/>
                <a:buNone/>
              </a:pPr>
              <a:r>
                <a:rPr b="0" i="0" lang="en-US" sz="3600" u="none" cap="none" strike="noStrike">
                  <a:solidFill>
                    <a:srgbClr val="0E0E0E"/>
                  </a:solidFill>
                  <a:latin typeface="Lemon"/>
                  <a:ea typeface="Lemon"/>
                  <a:cs typeface="Lemon"/>
                  <a:sym typeface="Lemon"/>
                </a:rPr>
                <a:t>$10/month</a:t>
              </a:r>
              <a:endParaRPr b="0" i="0" sz="3600" u="none" cap="none" strike="noStrike">
                <a:solidFill>
                  <a:schemeClr val="dk1"/>
                </a:solidFill>
                <a:latin typeface="Calibri"/>
                <a:ea typeface="Calibri"/>
                <a:cs typeface="Calibri"/>
                <a:sym typeface="Calibri"/>
              </a:endParaRPr>
            </a:p>
          </p:txBody>
        </p:sp>
        <p:sp>
          <p:nvSpPr>
            <p:cNvPr id="236" name="Google Shape;236;g409f9453894_0_919"/>
            <p:cNvSpPr/>
            <p:nvPr/>
          </p:nvSpPr>
          <p:spPr>
            <a:xfrm>
              <a:off x="8487728" y="3105150"/>
              <a:ext cx="1322100" cy="7602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41823A"/>
                </a:buClr>
                <a:buSzPts val="3600"/>
                <a:buFont typeface="Lemon"/>
                <a:buNone/>
              </a:pPr>
              <a:r>
                <a:rPr b="0" i="0" lang="en-US" sz="3600" u="none" cap="none" strike="noStrike">
                  <a:solidFill>
                    <a:srgbClr val="41823A"/>
                  </a:solidFill>
                  <a:latin typeface="Lemon"/>
                  <a:ea typeface="Lemon"/>
                  <a:cs typeface="Lemon"/>
                  <a:sym typeface="Lemon"/>
                </a:rPr>
                <a:t>Elite</a:t>
              </a:r>
              <a:endParaRPr b="0" i="0" sz="3600" u="none" cap="none" strike="noStrike">
                <a:solidFill>
                  <a:schemeClr val="dk1"/>
                </a:solidFill>
                <a:latin typeface="Calibri"/>
                <a:ea typeface="Calibri"/>
                <a:cs typeface="Calibri"/>
                <a:sym typeface="Calibri"/>
              </a:endParaRPr>
            </a:p>
          </p:txBody>
        </p:sp>
        <p:sp>
          <p:nvSpPr>
            <p:cNvPr id="237" name="Google Shape;237;g409f9453894_0_919"/>
            <p:cNvSpPr/>
            <p:nvPr/>
          </p:nvSpPr>
          <p:spPr>
            <a:xfrm>
              <a:off x="7077075" y="3933825"/>
              <a:ext cx="4204200" cy="4069200"/>
            </a:xfrm>
            <a:prstGeom prst="rect">
              <a:avLst/>
            </a:prstGeom>
            <a:noFill/>
            <a:ln>
              <a:noFill/>
            </a:ln>
          </p:spPr>
          <p:txBody>
            <a:bodyPr anchorCtr="0" anchor="t" bIns="0" lIns="0" spcFirstLastPara="1" rIns="0" wrap="square" tIns="0">
              <a:noAutofit/>
            </a:bodyPr>
            <a:lstStyle/>
            <a:p>
              <a:pPr indent="-342900" lvl="0" marL="342900" marR="0" rtl="0" algn="l">
                <a:spcBef>
                  <a:spcPts val="0"/>
                </a:spcBef>
                <a:spcAft>
                  <a:spcPts val="0"/>
                </a:spcAft>
                <a:buClr>
                  <a:srgbClr val="0E0E0E"/>
                </a:buClr>
                <a:buSzPts val="2400"/>
                <a:buFont typeface="Poppins"/>
                <a:buChar char="•"/>
              </a:pPr>
              <a:r>
                <a:rPr b="0" i="0" lang="en-US" sz="2400" u="none" cap="none" strike="noStrike">
                  <a:solidFill>
                    <a:srgbClr val="0E0E0E"/>
                  </a:solidFill>
                  <a:latin typeface="Poppins"/>
                  <a:ea typeface="Poppins"/>
                  <a:cs typeface="Poppins"/>
                  <a:sym typeface="Poppins"/>
                </a:rPr>
                <a:t>Access to the intermediate and advanced dungeons.</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0E0E0E"/>
                </a:buClr>
                <a:buSzPts val="2400"/>
                <a:buFont typeface="Poppins"/>
                <a:buChar char="•"/>
              </a:pPr>
              <a:r>
                <a:rPr b="0" i="0" lang="en-US" sz="2400" u="none" cap="none" strike="noStrike">
                  <a:solidFill>
                    <a:srgbClr val="0E0E0E"/>
                  </a:solidFill>
                  <a:latin typeface="Poppins"/>
                  <a:ea typeface="Poppins"/>
                  <a:cs typeface="Poppins"/>
                  <a:sym typeface="Poppins"/>
                </a:rPr>
                <a:t>A greater number of quests and battles</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0E0E0E"/>
                </a:buClr>
                <a:buSzPts val="2400"/>
                <a:buFont typeface="Poppins"/>
                <a:buChar char="•"/>
              </a:pPr>
              <a:r>
                <a:rPr b="0" i="0" lang="en-US" sz="2400" u="none" cap="none" strike="noStrike">
                  <a:solidFill>
                    <a:srgbClr val="0E0E0E"/>
                  </a:solidFill>
                  <a:latin typeface="Poppins"/>
                  <a:ea typeface="Poppins"/>
                  <a:cs typeface="Poppins"/>
                  <a:sym typeface="Poppins"/>
                </a:rPr>
                <a:t>Ability to form larger parties with fellow adventurers.</a:t>
              </a:r>
              <a:endParaRPr b="0" i="0" sz="2400" u="none" cap="none" strike="noStrike">
                <a:solidFill>
                  <a:schemeClr val="dk1"/>
                </a:solidFill>
                <a:latin typeface="Calibri"/>
                <a:ea typeface="Calibri"/>
                <a:cs typeface="Calibri"/>
                <a:sym typeface="Calibri"/>
              </a:endParaRPr>
            </a:p>
          </p:txBody>
        </p:sp>
        <p:sp>
          <p:nvSpPr>
            <p:cNvPr id="238" name="Google Shape;238;g409f9453894_0_919"/>
            <p:cNvSpPr/>
            <p:nvPr/>
          </p:nvSpPr>
          <p:spPr>
            <a:xfrm>
              <a:off x="7611428" y="8124825"/>
              <a:ext cx="3074700" cy="7602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3600"/>
                <a:buFont typeface="Lemon"/>
                <a:buNone/>
              </a:pPr>
              <a:r>
                <a:rPr b="0" i="0" lang="en-US" sz="3600" u="none" cap="none" strike="noStrike">
                  <a:solidFill>
                    <a:srgbClr val="0E0E0E"/>
                  </a:solidFill>
                  <a:latin typeface="Lemon"/>
                  <a:ea typeface="Lemon"/>
                  <a:cs typeface="Lemon"/>
                  <a:sym typeface="Lemon"/>
                </a:rPr>
                <a:t>$50/month</a:t>
              </a:r>
              <a:endParaRPr b="0" i="0" sz="3600" u="none" cap="none" strike="noStrike">
                <a:solidFill>
                  <a:schemeClr val="dk1"/>
                </a:solidFill>
                <a:latin typeface="Calibri"/>
                <a:ea typeface="Calibri"/>
                <a:cs typeface="Calibri"/>
                <a:sym typeface="Calibri"/>
              </a:endParaRPr>
            </a:p>
          </p:txBody>
        </p:sp>
        <p:sp>
          <p:nvSpPr>
            <p:cNvPr id="239" name="Google Shape;239;g409f9453894_0_919"/>
            <p:cNvSpPr/>
            <p:nvPr/>
          </p:nvSpPr>
          <p:spPr>
            <a:xfrm>
              <a:off x="13083540" y="3128963"/>
              <a:ext cx="2931900" cy="7602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41823A"/>
                </a:buClr>
                <a:buSzPts val="3600"/>
                <a:buFont typeface="Lemon"/>
                <a:buNone/>
              </a:pPr>
              <a:r>
                <a:rPr b="0" i="0" lang="en-US" sz="3600" u="none" cap="none" strike="noStrike">
                  <a:solidFill>
                    <a:srgbClr val="41823A"/>
                  </a:solidFill>
                  <a:latin typeface="Lemon"/>
                  <a:ea typeface="Lemon"/>
                  <a:cs typeface="Lemon"/>
                  <a:sym typeface="Lemon"/>
                </a:rPr>
                <a:t>Legendary</a:t>
              </a:r>
              <a:endParaRPr b="0" i="0" sz="3600" u="none" cap="none" strike="noStrike">
                <a:solidFill>
                  <a:schemeClr val="dk1"/>
                </a:solidFill>
                <a:latin typeface="Calibri"/>
                <a:ea typeface="Calibri"/>
                <a:cs typeface="Calibri"/>
                <a:sym typeface="Calibri"/>
              </a:endParaRPr>
            </a:p>
          </p:txBody>
        </p:sp>
        <p:sp>
          <p:nvSpPr>
            <p:cNvPr id="240" name="Google Shape;240;g409f9453894_0_919"/>
            <p:cNvSpPr/>
            <p:nvPr/>
          </p:nvSpPr>
          <p:spPr>
            <a:xfrm>
              <a:off x="12477750" y="3957638"/>
              <a:ext cx="4204200" cy="4069200"/>
            </a:xfrm>
            <a:prstGeom prst="rect">
              <a:avLst/>
            </a:prstGeom>
            <a:noFill/>
            <a:ln>
              <a:noFill/>
            </a:ln>
          </p:spPr>
          <p:txBody>
            <a:bodyPr anchorCtr="0" anchor="t" bIns="0" lIns="0" spcFirstLastPara="1" rIns="0" wrap="square" tIns="0">
              <a:noAutofit/>
            </a:bodyPr>
            <a:lstStyle/>
            <a:p>
              <a:pPr indent="-342900" lvl="0" marL="342900" marR="0" rtl="0" algn="l">
                <a:spcBef>
                  <a:spcPts val="0"/>
                </a:spcBef>
                <a:spcAft>
                  <a:spcPts val="0"/>
                </a:spcAft>
                <a:buClr>
                  <a:srgbClr val="0E0E0E"/>
                </a:buClr>
                <a:buSzPts val="2400"/>
                <a:buFont typeface="Poppins"/>
                <a:buChar char="•"/>
              </a:pPr>
              <a:r>
                <a:rPr b="0" i="0" lang="en-US" sz="2400" u="none" cap="none" strike="noStrike">
                  <a:solidFill>
                    <a:srgbClr val="0E0E0E"/>
                  </a:solidFill>
                  <a:latin typeface="Poppins"/>
                  <a:ea typeface="Poppins"/>
                  <a:cs typeface="Poppins"/>
                  <a:sym typeface="Poppins"/>
                </a:rPr>
                <a:t>Access to the most challenging dungeons and encounters.</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0E0E0E"/>
                </a:buClr>
                <a:buSzPts val="2400"/>
                <a:buFont typeface="Poppins"/>
                <a:buChar char="•"/>
              </a:pPr>
              <a:r>
                <a:rPr b="0" i="0" lang="en-US" sz="2400" u="none" cap="none" strike="noStrike">
                  <a:solidFill>
                    <a:srgbClr val="0E0E0E"/>
                  </a:solidFill>
                  <a:latin typeface="Poppins"/>
                  <a:ea typeface="Poppins"/>
                  <a:cs typeface="Poppins"/>
                  <a:sym typeface="Poppins"/>
                </a:rPr>
                <a:t>Unlimited quests and battles per month.</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0E0E0E"/>
                </a:buClr>
                <a:buSzPts val="2400"/>
                <a:buFont typeface="Poppins"/>
                <a:buChar char="•"/>
              </a:pPr>
              <a:r>
                <a:rPr b="0" i="0" lang="en-US" sz="2400" u="none" cap="none" strike="noStrike">
                  <a:solidFill>
                    <a:srgbClr val="0E0E0E"/>
                  </a:solidFill>
                  <a:latin typeface="Poppins"/>
                  <a:ea typeface="Poppins"/>
                  <a:cs typeface="Poppins"/>
                  <a:sym typeface="Poppins"/>
                </a:rPr>
                <a:t>The ability to form the largest parties with fellow adventurers.</a:t>
              </a:r>
              <a:endParaRPr b="0" i="0" sz="2400" u="none" cap="none" strike="noStrike">
                <a:solidFill>
                  <a:schemeClr val="dk1"/>
                </a:solidFill>
                <a:latin typeface="Calibri"/>
                <a:ea typeface="Calibri"/>
                <a:cs typeface="Calibri"/>
                <a:sym typeface="Calibri"/>
              </a:endParaRPr>
            </a:p>
          </p:txBody>
        </p:sp>
        <p:sp>
          <p:nvSpPr>
            <p:cNvPr id="241" name="Google Shape;241;g409f9453894_0_919"/>
            <p:cNvSpPr/>
            <p:nvPr/>
          </p:nvSpPr>
          <p:spPr>
            <a:xfrm>
              <a:off x="12854940" y="8148638"/>
              <a:ext cx="3389100" cy="7602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3600"/>
                <a:buFont typeface="Lemon"/>
                <a:buNone/>
              </a:pPr>
              <a:r>
                <a:rPr b="0" i="0" lang="en-US" sz="3600" u="none" cap="none" strike="noStrike">
                  <a:solidFill>
                    <a:srgbClr val="0E0E0E"/>
                  </a:solidFill>
                  <a:latin typeface="Lemon"/>
                  <a:ea typeface="Lemon"/>
                  <a:cs typeface="Lemon"/>
                  <a:sym typeface="Lemon"/>
                </a:rPr>
                <a:t>$100/month</a:t>
              </a:r>
              <a:endParaRPr b="0" i="0" sz="3600" u="none" cap="none" strike="noStrike">
                <a:solidFill>
                  <a:schemeClr val="dk1"/>
                </a:solidFill>
                <a:latin typeface="Calibri"/>
                <a:ea typeface="Calibri"/>
                <a:cs typeface="Calibri"/>
                <a:sym typeface="Calibri"/>
              </a:endParaRPr>
            </a:p>
          </p:txBody>
        </p:sp>
      </p:gr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9F6E3"/>
        </a:solidFill>
      </p:bgPr>
    </p:bg>
    <p:spTree>
      <p:nvGrpSpPr>
        <p:cNvPr id="246" name="Shape 246"/>
        <p:cNvGrpSpPr/>
        <p:nvPr/>
      </p:nvGrpSpPr>
      <p:grpSpPr>
        <a:xfrm>
          <a:off x="0" y="0"/>
          <a:ext cx="0" cy="0"/>
          <a:chOff x="0" y="0"/>
          <a:chExt cx="0" cy="0"/>
        </a:xfrm>
      </p:grpSpPr>
      <p:pic>
        <p:nvPicPr>
          <p:cNvPr descr="preencoded.png" id="247" name="Google Shape;247;g409f9453894_0_949"/>
          <p:cNvPicPr preferRelativeResize="0"/>
          <p:nvPr/>
        </p:nvPicPr>
        <p:blipFill rotWithShape="1">
          <a:blip r:embed="rId3">
            <a:alphaModFix/>
          </a:blip>
          <a:srcRect b="0" l="0" r="0" t="0"/>
          <a:stretch/>
        </p:blipFill>
        <p:spPr>
          <a:xfrm>
            <a:off x="0" y="0"/>
            <a:ext cx="10287000" cy="10287000"/>
          </a:xfrm>
          <a:prstGeom prst="rect">
            <a:avLst/>
          </a:prstGeom>
          <a:noFill/>
          <a:ln>
            <a:noFill/>
          </a:ln>
        </p:spPr>
      </p:pic>
      <p:pic>
        <p:nvPicPr>
          <p:cNvPr descr="preencoded.png" id="248" name="Google Shape;248;g409f9453894_0_949"/>
          <p:cNvPicPr preferRelativeResize="0"/>
          <p:nvPr/>
        </p:nvPicPr>
        <p:blipFill rotWithShape="1">
          <a:blip r:embed="rId3">
            <a:alphaModFix/>
          </a:blip>
          <a:srcRect b="0" l="0" r="0" t="0"/>
          <a:stretch/>
        </p:blipFill>
        <p:spPr>
          <a:xfrm>
            <a:off x="10229850" y="0"/>
            <a:ext cx="10287000" cy="10287000"/>
          </a:xfrm>
          <a:prstGeom prst="rect">
            <a:avLst/>
          </a:prstGeom>
          <a:noFill/>
          <a:ln>
            <a:noFill/>
          </a:ln>
        </p:spPr>
      </p:pic>
      <p:pic>
        <p:nvPicPr>
          <p:cNvPr descr="preencoded.png" id="249" name="Google Shape;249;g409f9453894_0_949"/>
          <p:cNvPicPr preferRelativeResize="0"/>
          <p:nvPr/>
        </p:nvPicPr>
        <p:blipFill rotWithShape="1">
          <a:blip r:embed="rId4">
            <a:alphaModFix/>
          </a:blip>
          <a:srcRect b="0" l="0" r="0" t="0"/>
          <a:stretch/>
        </p:blipFill>
        <p:spPr>
          <a:xfrm rot="4285676">
            <a:off x="705570" y="8177656"/>
            <a:ext cx="904220" cy="1857395"/>
          </a:xfrm>
          <a:prstGeom prst="rect">
            <a:avLst/>
          </a:prstGeom>
          <a:noFill/>
          <a:ln>
            <a:noFill/>
          </a:ln>
        </p:spPr>
      </p:pic>
      <p:pic>
        <p:nvPicPr>
          <p:cNvPr descr="preencoded.png" id="250" name="Google Shape;250;g409f9453894_0_949"/>
          <p:cNvPicPr preferRelativeResize="0"/>
          <p:nvPr/>
        </p:nvPicPr>
        <p:blipFill rotWithShape="1">
          <a:blip r:embed="rId5">
            <a:alphaModFix/>
          </a:blip>
          <a:srcRect b="0" l="0" r="0" t="0"/>
          <a:stretch/>
        </p:blipFill>
        <p:spPr>
          <a:xfrm rot="-9900000">
            <a:off x="17239559" y="484882"/>
            <a:ext cx="494935" cy="1016667"/>
          </a:xfrm>
          <a:prstGeom prst="rect">
            <a:avLst/>
          </a:prstGeom>
          <a:noFill/>
          <a:ln>
            <a:noFill/>
          </a:ln>
        </p:spPr>
      </p:pic>
      <p:pic>
        <p:nvPicPr>
          <p:cNvPr descr="preencoded.png" id="251" name="Google Shape;251;g409f9453894_0_949"/>
          <p:cNvPicPr preferRelativeResize="0"/>
          <p:nvPr/>
        </p:nvPicPr>
        <p:blipFill rotWithShape="1">
          <a:blip r:embed="rId6">
            <a:alphaModFix/>
          </a:blip>
          <a:srcRect b="0" l="0" r="0" t="0"/>
          <a:stretch/>
        </p:blipFill>
        <p:spPr>
          <a:xfrm rot="-9900000">
            <a:off x="16631179" y="379246"/>
            <a:ext cx="384978" cy="790798"/>
          </a:xfrm>
          <a:prstGeom prst="rect">
            <a:avLst/>
          </a:prstGeom>
          <a:noFill/>
          <a:ln>
            <a:noFill/>
          </a:ln>
        </p:spPr>
      </p:pic>
      <p:pic>
        <p:nvPicPr>
          <p:cNvPr descr="preencoded.png" id="252" name="Google Shape;252;g409f9453894_0_949"/>
          <p:cNvPicPr preferRelativeResize="0"/>
          <p:nvPr/>
        </p:nvPicPr>
        <p:blipFill rotWithShape="1">
          <a:blip r:embed="rId7">
            <a:alphaModFix/>
          </a:blip>
          <a:srcRect b="0" l="0" r="0" t="0"/>
          <a:stretch/>
        </p:blipFill>
        <p:spPr>
          <a:xfrm rot="4954140">
            <a:off x="14205095" y="6669079"/>
            <a:ext cx="4830769" cy="4229100"/>
          </a:xfrm>
          <a:prstGeom prst="rect">
            <a:avLst/>
          </a:prstGeom>
          <a:noFill/>
          <a:ln>
            <a:noFill/>
          </a:ln>
        </p:spPr>
      </p:pic>
      <p:grpSp>
        <p:nvGrpSpPr>
          <p:cNvPr id="253" name="Google Shape;253;g409f9453894_0_949"/>
          <p:cNvGrpSpPr/>
          <p:nvPr/>
        </p:nvGrpSpPr>
        <p:grpSpPr>
          <a:xfrm>
            <a:off x="17640300" y="7994925"/>
            <a:ext cx="596549" cy="2063476"/>
            <a:chOff x="17640300" y="7994925"/>
            <a:chExt cx="596549" cy="2063476"/>
          </a:xfrm>
        </p:grpSpPr>
        <p:pic>
          <p:nvPicPr>
            <p:cNvPr descr="preencoded.png" id="254" name="Google Shape;254;g409f9453894_0_949"/>
            <p:cNvPicPr preferRelativeResize="0"/>
            <p:nvPr/>
          </p:nvPicPr>
          <p:blipFill rotWithShape="1">
            <a:blip r:embed="rId8">
              <a:alphaModFix/>
            </a:blip>
            <a:srcRect b="0" l="0" r="0" t="0"/>
            <a:stretch/>
          </p:blipFill>
          <p:spPr>
            <a:xfrm>
              <a:off x="17640300" y="9525000"/>
              <a:ext cx="533400" cy="533400"/>
            </a:xfrm>
            <a:prstGeom prst="rect">
              <a:avLst/>
            </a:prstGeom>
            <a:noFill/>
            <a:ln>
              <a:noFill/>
            </a:ln>
          </p:spPr>
        </p:pic>
        <p:sp>
          <p:nvSpPr>
            <p:cNvPr id="255" name="Google Shape;255;g409f9453894_0_949"/>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41823A"/>
                </a:buClr>
                <a:buSzPts val="2710"/>
                <a:buFont typeface="Inter"/>
                <a:buNone/>
              </a:pPr>
              <a:r>
                <a:rPr b="1" i="0" lang="en-US" sz="2710" u="none" cap="none" strike="noStrike">
                  <a:solidFill>
                    <a:srgbClr val="41823A"/>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grpSp>
        <p:nvGrpSpPr>
          <p:cNvPr id="256" name="Google Shape;256;g409f9453894_0_949"/>
          <p:cNvGrpSpPr/>
          <p:nvPr/>
        </p:nvGrpSpPr>
        <p:grpSpPr>
          <a:xfrm>
            <a:off x="1314450" y="1009650"/>
            <a:ext cx="4229100" cy="4405388"/>
            <a:chOff x="1314450" y="1009650"/>
            <a:chExt cx="4229100" cy="4405388"/>
          </a:xfrm>
        </p:grpSpPr>
        <p:sp>
          <p:nvSpPr>
            <p:cNvPr id="257" name="Google Shape;257;g409f9453894_0_949"/>
            <p:cNvSpPr/>
            <p:nvPr/>
          </p:nvSpPr>
          <p:spPr>
            <a:xfrm>
              <a:off x="1314450" y="1009650"/>
              <a:ext cx="4229100" cy="4229100"/>
            </a:xfrm>
            <a:prstGeom prst="ellipse">
              <a:avLst/>
            </a:prstGeom>
            <a:solidFill>
              <a:srgbClr val="84AD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8" name="Google Shape;258;g409f9453894_0_949"/>
            <p:cNvSpPr/>
            <p:nvPr/>
          </p:nvSpPr>
          <p:spPr>
            <a:xfrm>
              <a:off x="2638425" y="1633538"/>
              <a:ext cx="2381400" cy="3781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FFFF"/>
                </a:buClr>
                <a:buSzPts val="18000"/>
                <a:buFont typeface="Lemon"/>
                <a:buNone/>
              </a:pPr>
              <a:r>
                <a:rPr b="0" i="0" lang="en-US" sz="18000" u="none" cap="none" strike="noStrike">
                  <a:solidFill>
                    <a:srgbClr val="FFFFFF"/>
                  </a:solidFill>
                  <a:latin typeface="Lemon"/>
                  <a:ea typeface="Lemon"/>
                  <a:cs typeface="Lemon"/>
                  <a:sym typeface="Lemon"/>
                </a:rPr>
                <a:t>S</a:t>
              </a:r>
              <a:endParaRPr b="0" i="0" sz="18000" u="none" cap="none" strike="noStrike">
                <a:solidFill>
                  <a:schemeClr val="dk1"/>
                </a:solidFill>
                <a:latin typeface="Calibri"/>
                <a:ea typeface="Calibri"/>
                <a:cs typeface="Calibri"/>
                <a:sym typeface="Calibri"/>
              </a:endParaRPr>
            </a:p>
          </p:txBody>
        </p:sp>
      </p:grpSp>
      <p:grpSp>
        <p:nvGrpSpPr>
          <p:cNvPr id="259" name="Google Shape;259;g409f9453894_0_949"/>
          <p:cNvGrpSpPr/>
          <p:nvPr/>
        </p:nvGrpSpPr>
        <p:grpSpPr>
          <a:xfrm>
            <a:off x="1714500" y="5867400"/>
            <a:ext cx="3497700" cy="1621275"/>
            <a:chOff x="1714500" y="5867400"/>
            <a:chExt cx="3497700" cy="1621275"/>
          </a:xfrm>
        </p:grpSpPr>
        <p:sp>
          <p:nvSpPr>
            <p:cNvPr id="260" name="Google Shape;260;g409f9453894_0_949"/>
            <p:cNvSpPr/>
            <p:nvPr/>
          </p:nvSpPr>
          <p:spPr>
            <a:xfrm>
              <a:off x="1714500" y="5867400"/>
              <a:ext cx="3497700" cy="567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Lemon"/>
                <a:buNone/>
              </a:pPr>
              <a:r>
                <a:rPr b="0" i="0" lang="en-US" sz="2700" u="none" cap="none" strike="noStrike">
                  <a:solidFill>
                    <a:srgbClr val="0E0E0E"/>
                  </a:solidFill>
                  <a:latin typeface="Lemon"/>
                  <a:ea typeface="Lemon"/>
                  <a:cs typeface="Lemon"/>
                  <a:sym typeface="Lemon"/>
                </a:rPr>
                <a:t>Eclipse</a:t>
              </a:r>
              <a:endParaRPr b="0" i="0" sz="2700" u="none" cap="none" strike="noStrike">
                <a:solidFill>
                  <a:schemeClr val="dk1"/>
                </a:solidFill>
                <a:latin typeface="Calibri"/>
                <a:ea typeface="Calibri"/>
                <a:cs typeface="Calibri"/>
                <a:sym typeface="Calibri"/>
              </a:endParaRPr>
            </a:p>
          </p:txBody>
        </p:sp>
        <p:sp>
          <p:nvSpPr>
            <p:cNvPr id="261" name="Google Shape;261;g409f9453894_0_949"/>
            <p:cNvSpPr/>
            <p:nvPr/>
          </p:nvSpPr>
          <p:spPr>
            <a:xfrm>
              <a:off x="1714500" y="6467475"/>
              <a:ext cx="3489900" cy="1021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Rare event causes unpredictable magic.</a:t>
              </a:r>
              <a:endParaRPr b="0" i="0" sz="2400" u="none" cap="none" strike="noStrike">
                <a:solidFill>
                  <a:schemeClr val="dk1"/>
                </a:solidFill>
                <a:latin typeface="Calibri"/>
                <a:ea typeface="Calibri"/>
                <a:cs typeface="Calibri"/>
                <a:sym typeface="Calibri"/>
              </a:endParaRPr>
            </a:p>
          </p:txBody>
        </p:sp>
      </p:grpSp>
      <p:grpSp>
        <p:nvGrpSpPr>
          <p:cNvPr id="262" name="Google Shape;262;g409f9453894_0_949"/>
          <p:cNvGrpSpPr/>
          <p:nvPr/>
        </p:nvGrpSpPr>
        <p:grpSpPr>
          <a:xfrm>
            <a:off x="1714500" y="7686675"/>
            <a:ext cx="3497700" cy="1621275"/>
            <a:chOff x="1714500" y="7686675"/>
            <a:chExt cx="3497700" cy="1621275"/>
          </a:xfrm>
        </p:grpSpPr>
        <p:sp>
          <p:nvSpPr>
            <p:cNvPr id="263" name="Google Shape;263;g409f9453894_0_949"/>
            <p:cNvSpPr/>
            <p:nvPr/>
          </p:nvSpPr>
          <p:spPr>
            <a:xfrm>
              <a:off x="1714500" y="7686675"/>
              <a:ext cx="3497700" cy="567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Lemon"/>
                <a:buNone/>
              </a:pPr>
              <a:r>
                <a:rPr b="0" i="0" lang="en-US" sz="2700" u="none" cap="none" strike="noStrike">
                  <a:solidFill>
                    <a:srgbClr val="0E0E0E"/>
                  </a:solidFill>
                  <a:latin typeface="Lemon"/>
                  <a:ea typeface="Lemon"/>
                  <a:cs typeface="Lemon"/>
                  <a:sym typeface="Lemon"/>
                </a:rPr>
                <a:t>Quest</a:t>
              </a:r>
              <a:endParaRPr b="0" i="0" sz="2700" u="none" cap="none" strike="noStrike">
                <a:solidFill>
                  <a:schemeClr val="dk1"/>
                </a:solidFill>
                <a:latin typeface="Calibri"/>
                <a:ea typeface="Calibri"/>
                <a:cs typeface="Calibri"/>
                <a:sym typeface="Calibri"/>
              </a:endParaRPr>
            </a:p>
          </p:txBody>
        </p:sp>
        <p:sp>
          <p:nvSpPr>
            <p:cNvPr id="264" name="Google Shape;264;g409f9453894_0_949"/>
            <p:cNvSpPr/>
            <p:nvPr/>
          </p:nvSpPr>
          <p:spPr>
            <a:xfrm>
              <a:off x="1714500" y="8286750"/>
              <a:ext cx="3489900" cy="1021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Adventurers seek immortal artifact.</a:t>
              </a:r>
              <a:endParaRPr b="0" i="0" sz="2400" u="none" cap="none" strike="noStrike">
                <a:solidFill>
                  <a:schemeClr val="dk1"/>
                </a:solidFill>
                <a:latin typeface="Calibri"/>
                <a:ea typeface="Calibri"/>
                <a:cs typeface="Calibri"/>
                <a:sym typeface="Calibri"/>
              </a:endParaRPr>
            </a:p>
          </p:txBody>
        </p:sp>
      </p:grpSp>
      <p:grpSp>
        <p:nvGrpSpPr>
          <p:cNvPr id="265" name="Google Shape;265;g409f9453894_0_949"/>
          <p:cNvGrpSpPr/>
          <p:nvPr/>
        </p:nvGrpSpPr>
        <p:grpSpPr>
          <a:xfrm>
            <a:off x="5124450" y="1009650"/>
            <a:ext cx="4229100" cy="4405388"/>
            <a:chOff x="5124450" y="1009650"/>
            <a:chExt cx="4229100" cy="4405388"/>
          </a:xfrm>
        </p:grpSpPr>
        <p:sp>
          <p:nvSpPr>
            <p:cNvPr id="266" name="Google Shape;266;g409f9453894_0_949"/>
            <p:cNvSpPr/>
            <p:nvPr/>
          </p:nvSpPr>
          <p:spPr>
            <a:xfrm>
              <a:off x="5124450" y="1009650"/>
              <a:ext cx="4229100" cy="4229100"/>
            </a:xfrm>
            <a:prstGeom prst="ellipse">
              <a:avLst/>
            </a:prstGeom>
            <a:solidFill>
              <a:srgbClr val="41823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7" name="Google Shape;267;g409f9453894_0_949"/>
            <p:cNvSpPr/>
            <p:nvPr/>
          </p:nvSpPr>
          <p:spPr>
            <a:xfrm>
              <a:off x="6072188" y="1633538"/>
              <a:ext cx="3133800" cy="3781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FFFF"/>
                </a:buClr>
                <a:buSzPts val="18000"/>
                <a:buFont typeface="Lemon"/>
                <a:buNone/>
              </a:pPr>
              <a:r>
                <a:rPr b="0" i="0" lang="en-US" sz="18000" u="none" cap="none" strike="noStrike">
                  <a:solidFill>
                    <a:srgbClr val="FFFFFF"/>
                  </a:solidFill>
                  <a:latin typeface="Lemon"/>
                  <a:ea typeface="Lemon"/>
                  <a:cs typeface="Lemon"/>
                  <a:sym typeface="Lemon"/>
                </a:rPr>
                <a:t>W</a:t>
              </a:r>
              <a:endParaRPr b="0" i="0" sz="18000" u="none" cap="none" strike="noStrike">
                <a:solidFill>
                  <a:schemeClr val="dk1"/>
                </a:solidFill>
                <a:latin typeface="Calibri"/>
                <a:ea typeface="Calibri"/>
                <a:cs typeface="Calibri"/>
                <a:sym typeface="Calibri"/>
              </a:endParaRPr>
            </a:p>
          </p:txBody>
        </p:sp>
      </p:grpSp>
      <p:grpSp>
        <p:nvGrpSpPr>
          <p:cNvPr id="268" name="Google Shape;268;g409f9453894_0_949"/>
          <p:cNvGrpSpPr/>
          <p:nvPr/>
        </p:nvGrpSpPr>
        <p:grpSpPr>
          <a:xfrm>
            <a:off x="5524500" y="5867400"/>
            <a:ext cx="3497700" cy="1621275"/>
            <a:chOff x="5524500" y="5867400"/>
            <a:chExt cx="3497700" cy="1621275"/>
          </a:xfrm>
        </p:grpSpPr>
        <p:sp>
          <p:nvSpPr>
            <p:cNvPr id="269" name="Google Shape;269;g409f9453894_0_949"/>
            <p:cNvSpPr/>
            <p:nvPr/>
          </p:nvSpPr>
          <p:spPr>
            <a:xfrm>
              <a:off x="5524500" y="5867400"/>
              <a:ext cx="3497700" cy="567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Lemon"/>
                <a:buNone/>
              </a:pPr>
              <a:r>
                <a:rPr b="0" i="0" lang="en-US" sz="2700" u="none" cap="none" strike="noStrike">
                  <a:solidFill>
                    <a:srgbClr val="0E0E0E"/>
                  </a:solidFill>
                  <a:latin typeface="Lemon"/>
                  <a:ea typeface="Lemon"/>
                  <a:cs typeface="Lemon"/>
                  <a:sym typeface="Lemon"/>
                </a:rPr>
                <a:t>Obtain</a:t>
              </a:r>
              <a:endParaRPr b="0" i="0" sz="2700" u="none" cap="none" strike="noStrike">
                <a:solidFill>
                  <a:schemeClr val="dk1"/>
                </a:solidFill>
                <a:latin typeface="Calibri"/>
                <a:ea typeface="Calibri"/>
                <a:cs typeface="Calibri"/>
                <a:sym typeface="Calibri"/>
              </a:endParaRPr>
            </a:p>
          </p:txBody>
        </p:sp>
        <p:sp>
          <p:nvSpPr>
            <p:cNvPr id="270" name="Google Shape;270;g409f9453894_0_949"/>
            <p:cNvSpPr/>
            <p:nvPr/>
          </p:nvSpPr>
          <p:spPr>
            <a:xfrm>
              <a:off x="5524500" y="6467475"/>
              <a:ext cx="3489900" cy="1021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Humans acquire Crystal </a:t>
              </a:r>
              <a:endParaRPr b="0" i="0" sz="2400" u="none" cap="none" strike="noStrike">
                <a:solidFill>
                  <a:schemeClr val="dk1"/>
                </a:solidFill>
                <a:latin typeface="Calibri"/>
                <a:ea typeface="Calibri"/>
                <a:cs typeface="Calibri"/>
                <a:sym typeface="Calibri"/>
              </a:endParaRPr>
            </a:p>
          </p:txBody>
        </p:sp>
      </p:grpSp>
      <p:grpSp>
        <p:nvGrpSpPr>
          <p:cNvPr id="271" name="Google Shape;271;g409f9453894_0_949"/>
          <p:cNvGrpSpPr/>
          <p:nvPr/>
        </p:nvGrpSpPr>
        <p:grpSpPr>
          <a:xfrm>
            <a:off x="5524500" y="7686675"/>
            <a:ext cx="3497700" cy="1621275"/>
            <a:chOff x="5524500" y="7686675"/>
            <a:chExt cx="3497700" cy="1621275"/>
          </a:xfrm>
        </p:grpSpPr>
        <p:sp>
          <p:nvSpPr>
            <p:cNvPr id="272" name="Google Shape;272;g409f9453894_0_949"/>
            <p:cNvSpPr/>
            <p:nvPr/>
          </p:nvSpPr>
          <p:spPr>
            <a:xfrm>
              <a:off x="5524500" y="7686675"/>
              <a:ext cx="3497700" cy="567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Lemon"/>
                <a:buNone/>
              </a:pPr>
              <a:r>
                <a:rPr b="0" i="0" lang="en-US" sz="2700" u="none" cap="none" strike="noStrike">
                  <a:solidFill>
                    <a:srgbClr val="0E0E0E"/>
                  </a:solidFill>
                  <a:latin typeface="Lemon"/>
                  <a:ea typeface="Lemon"/>
                  <a:cs typeface="Lemon"/>
                  <a:sym typeface="Lemon"/>
                </a:rPr>
                <a:t>Foundation</a:t>
              </a:r>
              <a:endParaRPr b="0" i="0" sz="2700" u="none" cap="none" strike="noStrike">
                <a:solidFill>
                  <a:schemeClr val="dk1"/>
                </a:solidFill>
                <a:latin typeface="Calibri"/>
                <a:ea typeface="Calibri"/>
                <a:cs typeface="Calibri"/>
                <a:sym typeface="Calibri"/>
              </a:endParaRPr>
            </a:p>
          </p:txBody>
        </p:sp>
        <p:sp>
          <p:nvSpPr>
            <p:cNvPr id="273" name="Google Shape;273;g409f9453894_0_949"/>
            <p:cNvSpPr/>
            <p:nvPr/>
          </p:nvSpPr>
          <p:spPr>
            <a:xfrm>
              <a:off x="5524500" y="8286750"/>
              <a:ext cx="3489900" cy="1021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Shimmering City established</a:t>
              </a:r>
              <a:endParaRPr b="0" i="0" sz="2400" u="none" cap="none" strike="noStrike">
                <a:solidFill>
                  <a:schemeClr val="dk1"/>
                </a:solidFill>
                <a:latin typeface="Calibri"/>
                <a:ea typeface="Calibri"/>
                <a:cs typeface="Calibri"/>
                <a:sym typeface="Calibri"/>
              </a:endParaRPr>
            </a:p>
          </p:txBody>
        </p:sp>
      </p:grpSp>
      <p:grpSp>
        <p:nvGrpSpPr>
          <p:cNvPr id="274" name="Google Shape;274;g409f9453894_0_949"/>
          <p:cNvGrpSpPr/>
          <p:nvPr/>
        </p:nvGrpSpPr>
        <p:grpSpPr>
          <a:xfrm>
            <a:off x="8934450" y="1009650"/>
            <a:ext cx="4229100" cy="4405388"/>
            <a:chOff x="8934450" y="1009650"/>
            <a:chExt cx="4229100" cy="4405388"/>
          </a:xfrm>
        </p:grpSpPr>
        <p:sp>
          <p:nvSpPr>
            <p:cNvPr id="275" name="Google Shape;275;g409f9453894_0_949"/>
            <p:cNvSpPr/>
            <p:nvPr/>
          </p:nvSpPr>
          <p:spPr>
            <a:xfrm>
              <a:off x="8934450" y="1009650"/>
              <a:ext cx="4229100" cy="4229100"/>
            </a:xfrm>
            <a:prstGeom prst="ellipse">
              <a:avLst/>
            </a:prstGeom>
            <a:solidFill>
              <a:srgbClr val="84AD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6" name="Google Shape;276;g409f9453894_0_949"/>
            <p:cNvSpPr/>
            <p:nvPr/>
          </p:nvSpPr>
          <p:spPr>
            <a:xfrm>
              <a:off x="10163175" y="1633538"/>
              <a:ext cx="2571900" cy="3781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FFFF"/>
                </a:buClr>
                <a:buSzPts val="18000"/>
                <a:buFont typeface="Lemon"/>
                <a:buNone/>
              </a:pPr>
              <a:r>
                <a:rPr b="0" i="0" lang="en-US" sz="18000" u="none" cap="none" strike="noStrike">
                  <a:solidFill>
                    <a:srgbClr val="FFFFFF"/>
                  </a:solidFill>
                  <a:latin typeface="Lemon"/>
                  <a:ea typeface="Lemon"/>
                  <a:cs typeface="Lemon"/>
                  <a:sym typeface="Lemon"/>
                </a:rPr>
                <a:t>O</a:t>
              </a:r>
              <a:endParaRPr b="0" i="0" sz="18000" u="none" cap="none" strike="noStrike">
                <a:solidFill>
                  <a:schemeClr val="dk1"/>
                </a:solidFill>
                <a:latin typeface="Calibri"/>
                <a:ea typeface="Calibri"/>
                <a:cs typeface="Calibri"/>
                <a:sym typeface="Calibri"/>
              </a:endParaRPr>
            </a:p>
          </p:txBody>
        </p:sp>
      </p:grpSp>
      <p:grpSp>
        <p:nvGrpSpPr>
          <p:cNvPr id="277" name="Google Shape;277;g409f9453894_0_949"/>
          <p:cNvGrpSpPr/>
          <p:nvPr/>
        </p:nvGrpSpPr>
        <p:grpSpPr>
          <a:xfrm>
            <a:off x="9334500" y="5867400"/>
            <a:ext cx="3497700" cy="1621275"/>
            <a:chOff x="9334500" y="5867400"/>
            <a:chExt cx="3497700" cy="1621275"/>
          </a:xfrm>
        </p:grpSpPr>
        <p:sp>
          <p:nvSpPr>
            <p:cNvPr id="278" name="Google Shape;278;g409f9453894_0_949"/>
            <p:cNvSpPr/>
            <p:nvPr/>
          </p:nvSpPr>
          <p:spPr>
            <a:xfrm>
              <a:off x="9334500" y="5867400"/>
              <a:ext cx="3497700" cy="567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Lemon"/>
                <a:buNone/>
              </a:pPr>
              <a:r>
                <a:rPr b="0" i="0" lang="en-US" sz="2700" u="none" cap="none" strike="noStrike">
                  <a:solidFill>
                    <a:srgbClr val="0E0E0E"/>
                  </a:solidFill>
                  <a:latin typeface="Lemon"/>
                  <a:ea typeface="Lemon"/>
                  <a:cs typeface="Lemon"/>
                  <a:sym typeface="Lemon"/>
                </a:rPr>
                <a:t>War</a:t>
              </a:r>
              <a:endParaRPr b="0" i="0" sz="2700" u="none" cap="none" strike="noStrike">
                <a:solidFill>
                  <a:schemeClr val="dk1"/>
                </a:solidFill>
                <a:latin typeface="Calibri"/>
                <a:ea typeface="Calibri"/>
                <a:cs typeface="Calibri"/>
                <a:sym typeface="Calibri"/>
              </a:endParaRPr>
            </a:p>
          </p:txBody>
        </p:sp>
        <p:sp>
          <p:nvSpPr>
            <p:cNvPr id="279" name="Google Shape;279;g409f9453894_0_949"/>
            <p:cNvSpPr/>
            <p:nvPr/>
          </p:nvSpPr>
          <p:spPr>
            <a:xfrm>
              <a:off x="9334500" y="6467475"/>
              <a:ext cx="3489900" cy="1021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Kingdoms clash in conflict.</a:t>
              </a:r>
              <a:endParaRPr b="0" i="0" sz="2400" u="none" cap="none" strike="noStrike">
                <a:solidFill>
                  <a:schemeClr val="dk1"/>
                </a:solidFill>
                <a:latin typeface="Calibri"/>
                <a:ea typeface="Calibri"/>
                <a:cs typeface="Calibri"/>
                <a:sym typeface="Calibri"/>
              </a:endParaRPr>
            </a:p>
          </p:txBody>
        </p:sp>
      </p:grpSp>
      <p:grpSp>
        <p:nvGrpSpPr>
          <p:cNvPr id="280" name="Google Shape;280;g409f9453894_0_949"/>
          <p:cNvGrpSpPr/>
          <p:nvPr/>
        </p:nvGrpSpPr>
        <p:grpSpPr>
          <a:xfrm>
            <a:off x="9334500" y="7686675"/>
            <a:ext cx="3497700" cy="1621275"/>
            <a:chOff x="9334500" y="7686675"/>
            <a:chExt cx="3497700" cy="1621275"/>
          </a:xfrm>
        </p:grpSpPr>
        <p:sp>
          <p:nvSpPr>
            <p:cNvPr id="281" name="Google Shape;281;g409f9453894_0_949"/>
            <p:cNvSpPr/>
            <p:nvPr/>
          </p:nvSpPr>
          <p:spPr>
            <a:xfrm>
              <a:off x="9334500" y="7686675"/>
              <a:ext cx="3497700" cy="567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Lemon"/>
                <a:buNone/>
              </a:pPr>
              <a:r>
                <a:rPr b="0" i="0" lang="en-US" sz="2700" u="none" cap="none" strike="noStrike">
                  <a:solidFill>
                    <a:srgbClr val="0E0E0E"/>
                  </a:solidFill>
                  <a:latin typeface="Lemon"/>
                  <a:ea typeface="Lemon"/>
                  <a:cs typeface="Lemon"/>
                  <a:sym typeface="Lemon"/>
                </a:rPr>
                <a:t>Transformation</a:t>
              </a:r>
              <a:endParaRPr b="0" i="0" sz="2700" u="none" cap="none" strike="noStrike">
                <a:solidFill>
                  <a:schemeClr val="dk1"/>
                </a:solidFill>
                <a:latin typeface="Calibri"/>
                <a:ea typeface="Calibri"/>
                <a:cs typeface="Calibri"/>
                <a:sym typeface="Calibri"/>
              </a:endParaRPr>
            </a:p>
          </p:txBody>
        </p:sp>
        <p:sp>
          <p:nvSpPr>
            <p:cNvPr id="282" name="Google Shape;282;g409f9453894_0_949"/>
            <p:cNvSpPr/>
            <p:nvPr/>
          </p:nvSpPr>
          <p:spPr>
            <a:xfrm>
              <a:off x="9334500" y="8286750"/>
              <a:ext cx="3489900" cy="1021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Peasant discovers magical powers.</a:t>
              </a:r>
              <a:endParaRPr b="0" i="0" sz="2400" u="none" cap="none" strike="noStrike">
                <a:solidFill>
                  <a:schemeClr val="dk1"/>
                </a:solidFill>
                <a:latin typeface="Calibri"/>
                <a:ea typeface="Calibri"/>
                <a:cs typeface="Calibri"/>
                <a:sym typeface="Calibri"/>
              </a:endParaRPr>
            </a:p>
          </p:txBody>
        </p:sp>
      </p:grpSp>
      <p:grpSp>
        <p:nvGrpSpPr>
          <p:cNvPr id="283" name="Google Shape;283;g409f9453894_0_949"/>
          <p:cNvGrpSpPr/>
          <p:nvPr/>
        </p:nvGrpSpPr>
        <p:grpSpPr>
          <a:xfrm>
            <a:off x="12744450" y="1009650"/>
            <a:ext cx="4229100" cy="4405388"/>
            <a:chOff x="12744450" y="1009650"/>
            <a:chExt cx="4229100" cy="4405388"/>
          </a:xfrm>
        </p:grpSpPr>
        <p:sp>
          <p:nvSpPr>
            <p:cNvPr id="284" name="Google Shape;284;g409f9453894_0_949"/>
            <p:cNvSpPr/>
            <p:nvPr/>
          </p:nvSpPr>
          <p:spPr>
            <a:xfrm>
              <a:off x="12744450" y="1009650"/>
              <a:ext cx="4229100" cy="4229100"/>
            </a:xfrm>
            <a:prstGeom prst="ellipse">
              <a:avLst/>
            </a:prstGeom>
            <a:solidFill>
              <a:srgbClr val="41823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5" name="Google Shape;285;g409f9453894_0_949"/>
            <p:cNvSpPr/>
            <p:nvPr/>
          </p:nvSpPr>
          <p:spPr>
            <a:xfrm>
              <a:off x="14177963" y="1633538"/>
              <a:ext cx="2162100" cy="3781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FFFF"/>
                </a:buClr>
                <a:buSzPts val="18000"/>
                <a:buFont typeface="Lemon"/>
                <a:buNone/>
              </a:pPr>
              <a:r>
                <a:rPr b="0" i="0" lang="en-US" sz="18000" u="none" cap="none" strike="noStrike">
                  <a:solidFill>
                    <a:srgbClr val="FFFFFF"/>
                  </a:solidFill>
                  <a:latin typeface="Lemon"/>
                  <a:ea typeface="Lemon"/>
                  <a:cs typeface="Lemon"/>
                  <a:sym typeface="Lemon"/>
                </a:rPr>
                <a:t>T</a:t>
              </a:r>
              <a:endParaRPr b="0" i="0" sz="18000" u="none" cap="none" strike="noStrike">
                <a:solidFill>
                  <a:schemeClr val="dk1"/>
                </a:solidFill>
                <a:latin typeface="Calibri"/>
                <a:ea typeface="Calibri"/>
                <a:cs typeface="Calibri"/>
                <a:sym typeface="Calibri"/>
              </a:endParaRPr>
            </a:p>
          </p:txBody>
        </p:sp>
      </p:grpSp>
      <p:grpSp>
        <p:nvGrpSpPr>
          <p:cNvPr id="286" name="Google Shape;286;g409f9453894_0_949"/>
          <p:cNvGrpSpPr/>
          <p:nvPr/>
        </p:nvGrpSpPr>
        <p:grpSpPr>
          <a:xfrm>
            <a:off x="13144500" y="5867400"/>
            <a:ext cx="3497700" cy="1621275"/>
            <a:chOff x="13144500" y="5867400"/>
            <a:chExt cx="3497700" cy="1621275"/>
          </a:xfrm>
        </p:grpSpPr>
        <p:sp>
          <p:nvSpPr>
            <p:cNvPr id="287" name="Google Shape;287;g409f9453894_0_949"/>
            <p:cNvSpPr/>
            <p:nvPr/>
          </p:nvSpPr>
          <p:spPr>
            <a:xfrm>
              <a:off x="13144500" y="5867400"/>
              <a:ext cx="3497700" cy="567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Lemon"/>
                <a:buNone/>
              </a:pPr>
              <a:r>
                <a:rPr b="0" i="0" lang="en-US" sz="2700" u="none" cap="none" strike="noStrike">
                  <a:solidFill>
                    <a:srgbClr val="0E0E0E"/>
                  </a:solidFill>
                  <a:latin typeface="Lemon"/>
                  <a:ea typeface="Lemon"/>
                  <a:cs typeface="Lemon"/>
                  <a:sym typeface="Lemon"/>
                </a:rPr>
                <a:t>Invasion</a:t>
              </a:r>
              <a:endParaRPr b="0" i="0" sz="2700" u="none" cap="none" strike="noStrike">
                <a:solidFill>
                  <a:schemeClr val="dk1"/>
                </a:solidFill>
                <a:latin typeface="Calibri"/>
                <a:ea typeface="Calibri"/>
                <a:cs typeface="Calibri"/>
                <a:sym typeface="Calibri"/>
              </a:endParaRPr>
            </a:p>
          </p:txBody>
        </p:sp>
        <p:sp>
          <p:nvSpPr>
            <p:cNvPr id="288" name="Google Shape;288;g409f9453894_0_949"/>
            <p:cNvSpPr/>
            <p:nvPr/>
          </p:nvSpPr>
          <p:spPr>
            <a:xfrm>
              <a:off x="13144500" y="6467475"/>
              <a:ext cx="3489900" cy="1021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Kingdom attacked by monsters.</a:t>
              </a:r>
              <a:endParaRPr b="0" i="0" sz="2400" u="none" cap="none" strike="noStrike">
                <a:solidFill>
                  <a:schemeClr val="dk1"/>
                </a:solidFill>
                <a:latin typeface="Calibri"/>
                <a:ea typeface="Calibri"/>
                <a:cs typeface="Calibri"/>
                <a:sym typeface="Calibri"/>
              </a:endParaRPr>
            </a:p>
          </p:txBody>
        </p:sp>
      </p:grpSp>
      <p:grpSp>
        <p:nvGrpSpPr>
          <p:cNvPr id="289" name="Google Shape;289;g409f9453894_0_949"/>
          <p:cNvGrpSpPr/>
          <p:nvPr/>
        </p:nvGrpSpPr>
        <p:grpSpPr>
          <a:xfrm>
            <a:off x="13144500" y="7686675"/>
            <a:ext cx="3497700" cy="1621275"/>
            <a:chOff x="13144500" y="7686675"/>
            <a:chExt cx="3497700" cy="1621275"/>
          </a:xfrm>
        </p:grpSpPr>
        <p:sp>
          <p:nvSpPr>
            <p:cNvPr id="290" name="Google Shape;290;g409f9453894_0_949"/>
            <p:cNvSpPr/>
            <p:nvPr/>
          </p:nvSpPr>
          <p:spPr>
            <a:xfrm>
              <a:off x="13144500" y="7686675"/>
              <a:ext cx="3497700" cy="567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Lemon"/>
                <a:buNone/>
              </a:pPr>
              <a:r>
                <a:rPr b="0" i="0" lang="en-US" sz="2700" u="none" cap="none" strike="noStrike">
                  <a:solidFill>
                    <a:srgbClr val="0E0E0E"/>
                  </a:solidFill>
                  <a:latin typeface="Lemon"/>
                  <a:ea typeface="Lemon"/>
                  <a:cs typeface="Lemon"/>
                  <a:sym typeface="Lemon"/>
                </a:rPr>
                <a:t>Betrayal</a:t>
              </a:r>
              <a:endParaRPr b="0" i="0" sz="2700" u="none" cap="none" strike="noStrike">
                <a:solidFill>
                  <a:schemeClr val="dk1"/>
                </a:solidFill>
                <a:latin typeface="Calibri"/>
                <a:ea typeface="Calibri"/>
                <a:cs typeface="Calibri"/>
                <a:sym typeface="Calibri"/>
              </a:endParaRPr>
            </a:p>
          </p:txBody>
        </p:sp>
        <p:sp>
          <p:nvSpPr>
            <p:cNvPr id="291" name="Google Shape;291;g409f9453894_0_949"/>
            <p:cNvSpPr/>
            <p:nvPr/>
          </p:nvSpPr>
          <p:spPr>
            <a:xfrm>
              <a:off x="13144500" y="8286750"/>
              <a:ext cx="3489900" cy="1021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Queen's advisor revealed as spy.</a:t>
              </a:r>
              <a:endParaRPr b="0" i="0" sz="2400" u="none" cap="none" strike="noStrike">
                <a:solidFill>
                  <a:schemeClr val="dk1"/>
                </a:solidFill>
                <a:latin typeface="Calibri"/>
                <a:ea typeface="Calibri"/>
                <a:cs typeface="Calibri"/>
                <a:sym typeface="Calibri"/>
              </a:endParaRPr>
            </a:p>
          </p:txBody>
        </p:sp>
      </p:gr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9F6E3"/>
        </a:solidFill>
      </p:bgPr>
    </p:bg>
    <p:spTree>
      <p:nvGrpSpPr>
        <p:cNvPr id="296" name="Shape 296"/>
        <p:cNvGrpSpPr/>
        <p:nvPr/>
      </p:nvGrpSpPr>
      <p:grpSpPr>
        <a:xfrm>
          <a:off x="0" y="0"/>
          <a:ext cx="0" cy="0"/>
          <a:chOff x="0" y="0"/>
          <a:chExt cx="0" cy="0"/>
        </a:xfrm>
      </p:grpSpPr>
      <p:pic>
        <p:nvPicPr>
          <p:cNvPr descr="preencoded.png" id="297" name="Google Shape;297;g409f9453894_0_998"/>
          <p:cNvPicPr preferRelativeResize="0"/>
          <p:nvPr/>
        </p:nvPicPr>
        <p:blipFill rotWithShape="1">
          <a:blip r:embed="rId3">
            <a:alphaModFix/>
          </a:blip>
          <a:srcRect b="0" l="0" r="0" t="0"/>
          <a:stretch/>
        </p:blipFill>
        <p:spPr>
          <a:xfrm>
            <a:off x="0" y="0"/>
            <a:ext cx="10287000" cy="10287000"/>
          </a:xfrm>
          <a:prstGeom prst="rect">
            <a:avLst/>
          </a:prstGeom>
          <a:noFill/>
          <a:ln>
            <a:noFill/>
          </a:ln>
        </p:spPr>
      </p:pic>
      <p:pic>
        <p:nvPicPr>
          <p:cNvPr descr="preencoded.png" id="298" name="Google Shape;298;g409f9453894_0_998"/>
          <p:cNvPicPr preferRelativeResize="0"/>
          <p:nvPr/>
        </p:nvPicPr>
        <p:blipFill rotWithShape="1">
          <a:blip r:embed="rId3">
            <a:alphaModFix/>
          </a:blip>
          <a:srcRect b="0" l="0" r="0" t="0"/>
          <a:stretch/>
        </p:blipFill>
        <p:spPr>
          <a:xfrm>
            <a:off x="10229850" y="0"/>
            <a:ext cx="10287000" cy="10287000"/>
          </a:xfrm>
          <a:prstGeom prst="rect">
            <a:avLst/>
          </a:prstGeom>
          <a:noFill/>
          <a:ln>
            <a:noFill/>
          </a:ln>
        </p:spPr>
      </p:pic>
      <p:pic>
        <p:nvPicPr>
          <p:cNvPr descr="preencoded.png" id="299" name="Google Shape;299;g409f9453894_0_998"/>
          <p:cNvPicPr preferRelativeResize="0"/>
          <p:nvPr/>
        </p:nvPicPr>
        <p:blipFill rotWithShape="1">
          <a:blip r:embed="rId4">
            <a:alphaModFix/>
          </a:blip>
          <a:srcRect b="0" l="0" r="0" t="0"/>
          <a:stretch/>
        </p:blipFill>
        <p:spPr>
          <a:xfrm>
            <a:off x="476250" y="7934325"/>
            <a:ext cx="904220" cy="1857395"/>
          </a:xfrm>
          <a:prstGeom prst="rect">
            <a:avLst/>
          </a:prstGeom>
          <a:noFill/>
          <a:ln>
            <a:noFill/>
          </a:ln>
        </p:spPr>
      </p:pic>
      <p:pic>
        <p:nvPicPr>
          <p:cNvPr descr="preencoded.png" id="300" name="Google Shape;300;g409f9453894_0_998"/>
          <p:cNvPicPr preferRelativeResize="0"/>
          <p:nvPr/>
        </p:nvPicPr>
        <p:blipFill rotWithShape="1">
          <a:blip r:embed="rId5">
            <a:alphaModFix/>
          </a:blip>
          <a:srcRect b="0" l="0" r="0" t="0"/>
          <a:stretch/>
        </p:blipFill>
        <p:spPr>
          <a:xfrm rot="-9000000">
            <a:off x="17351666" y="854470"/>
            <a:ext cx="616489" cy="1266355"/>
          </a:xfrm>
          <a:prstGeom prst="rect">
            <a:avLst/>
          </a:prstGeom>
          <a:noFill/>
          <a:ln>
            <a:noFill/>
          </a:ln>
        </p:spPr>
      </p:pic>
      <p:pic>
        <p:nvPicPr>
          <p:cNvPr descr="preencoded.png" id="301" name="Google Shape;301;g409f9453894_0_998"/>
          <p:cNvPicPr preferRelativeResize="0"/>
          <p:nvPr/>
        </p:nvPicPr>
        <p:blipFill rotWithShape="1">
          <a:blip r:embed="rId6">
            <a:alphaModFix/>
          </a:blip>
          <a:srcRect b="0" l="0" r="0" t="0"/>
          <a:stretch/>
        </p:blipFill>
        <p:spPr>
          <a:xfrm rot="-7172215">
            <a:off x="16817206" y="289257"/>
            <a:ext cx="514669" cy="1057201"/>
          </a:xfrm>
          <a:prstGeom prst="rect">
            <a:avLst/>
          </a:prstGeom>
          <a:noFill/>
          <a:ln>
            <a:noFill/>
          </a:ln>
        </p:spPr>
      </p:pic>
      <p:pic>
        <p:nvPicPr>
          <p:cNvPr descr="preencoded.png" id="302" name="Google Shape;302;g409f9453894_0_998"/>
          <p:cNvPicPr preferRelativeResize="0"/>
          <p:nvPr/>
        </p:nvPicPr>
        <p:blipFill rotWithShape="1">
          <a:blip r:embed="rId7">
            <a:alphaModFix/>
          </a:blip>
          <a:srcRect b="0" l="0" r="0" t="0"/>
          <a:stretch/>
        </p:blipFill>
        <p:spPr>
          <a:xfrm rot="10800000">
            <a:off x="-1" y="-809625"/>
            <a:ext cx="4830771" cy="4229100"/>
          </a:xfrm>
          <a:prstGeom prst="rect">
            <a:avLst/>
          </a:prstGeom>
          <a:noFill/>
          <a:ln>
            <a:noFill/>
          </a:ln>
        </p:spPr>
      </p:pic>
      <p:grpSp>
        <p:nvGrpSpPr>
          <p:cNvPr id="303" name="Google Shape;303;g409f9453894_0_998"/>
          <p:cNvGrpSpPr/>
          <p:nvPr/>
        </p:nvGrpSpPr>
        <p:grpSpPr>
          <a:xfrm>
            <a:off x="17640300" y="7994925"/>
            <a:ext cx="596549" cy="2063476"/>
            <a:chOff x="17640300" y="7994925"/>
            <a:chExt cx="596549" cy="2063476"/>
          </a:xfrm>
        </p:grpSpPr>
        <p:pic>
          <p:nvPicPr>
            <p:cNvPr descr="preencoded.png" id="304" name="Google Shape;304;g409f9453894_0_998"/>
            <p:cNvPicPr preferRelativeResize="0"/>
            <p:nvPr/>
          </p:nvPicPr>
          <p:blipFill rotWithShape="1">
            <a:blip r:embed="rId8">
              <a:alphaModFix/>
            </a:blip>
            <a:srcRect b="0" l="0" r="0" t="0"/>
            <a:stretch/>
          </p:blipFill>
          <p:spPr>
            <a:xfrm>
              <a:off x="17640300" y="9525000"/>
              <a:ext cx="533400" cy="533400"/>
            </a:xfrm>
            <a:prstGeom prst="rect">
              <a:avLst/>
            </a:prstGeom>
            <a:noFill/>
            <a:ln>
              <a:noFill/>
            </a:ln>
          </p:spPr>
        </p:pic>
        <p:sp>
          <p:nvSpPr>
            <p:cNvPr id="305" name="Google Shape;305;g409f9453894_0_998"/>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41823A"/>
                </a:buClr>
                <a:buSzPts val="2710"/>
                <a:buFont typeface="Inter"/>
                <a:buNone/>
              </a:pPr>
              <a:r>
                <a:rPr b="1" i="0" lang="en-US" sz="2710" u="none" cap="none" strike="noStrike">
                  <a:solidFill>
                    <a:srgbClr val="41823A"/>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sp>
        <p:nvSpPr>
          <p:cNvPr id="306" name="Google Shape;306;g409f9453894_0_998"/>
          <p:cNvSpPr/>
          <p:nvPr/>
        </p:nvSpPr>
        <p:spPr>
          <a:xfrm>
            <a:off x="10410825" y="819150"/>
            <a:ext cx="7915200" cy="1257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6000"/>
              <a:buFont typeface="Lemon"/>
              <a:buNone/>
            </a:pPr>
            <a:r>
              <a:rPr b="0" i="0" lang="en-US" sz="6000" u="none" cap="none" strike="noStrike">
                <a:solidFill>
                  <a:srgbClr val="0E0E0E"/>
                </a:solidFill>
                <a:latin typeface="Lemon"/>
                <a:ea typeface="Lemon"/>
                <a:cs typeface="Lemon"/>
                <a:sym typeface="Lemon"/>
              </a:rPr>
              <a:t>Some Data</a:t>
            </a:r>
            <a:endParaRPr b="0" i="0" sz="6000" u="none" cap="none" strike="noStrike">
              <a:solidFill>
                <a:schemeClr val="dk1"/>
              </a:solidFill>
              <a:latin typeface="Calibri"/>
              <a:ea typeface="Calibri"/>
              <a:cs typeface="Calibri"/>
              <a:sym typeface="Calibri"/>
            </a:endParaRPr>
          </a:p>
        </p:txBody>
      </p:sp>
      <p:sp>
        <p:nvSpPr>
          <p:cNvPr id="307" name="Google Shape;307;g409f9453894_0_998"/>
          <p:cNvSpPr/>
          <p:nvPr/>
        </p:nvSpPr>
        <p:spPr>
          <a:xfrm>
            <a:off x="10296525" y="3119437"/>
            <a:ext cx="2095500" cy="1257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314D2C"/>
              </a:buClr>
              <a:buSzPts val="6000"/>
              <a:buFont typeface="Lemon"/>
              <a:buNone/>
            </a:pPr>
            <a:r>
              <a:rPr b="0" i="0" lang="en-US" sz="6000" u="none" cap="none" strike="noStrike">
                <a:solidFill>
                  <a:srgbClr val="314D2C"/>
                </a:solidFill>
                <a:latin typeface="Lemon"/>
                <a:ea typeface="Lemon"/>
                <a:cs typeface="Lemon"/>
                <a:sym typeface="Lemon"/>
              </a:rPr>
              <a:t>75%</a:t>
            </a:r>
            <a:endParaRPr b="0" i="0" sz="6000" u="none" cap="none" strike="noStrike">
              <a:solidFill>
                <a:schemeClr val="dk1"/>
              </a:solidFill>
              <a:latin typeface="Calibri"/>
              <a:ea typeface="Calibri"/>
              <a:cs typeface="Calibri"/>
              <a:sym typeface="Calibri"/>
            </a:endParaRPr>
          </a:p>
        </p:txBody>
      </p:sp>
      <p:grpSp>
        <p:nvGrpSpPr>
          <p:cNvPr id="308" name="Google Shape;308;g409f9453894_0_998"/>
          <p:cNvGrpSpPr/>
          <p:nvPr/>
        </p:nvGrpSpPr>
        <p:grpSpPr>
          <a:xfrm>
            <a:off x="12277725" y="2895600"/>
            <a:ext cx="4516800" cy="1545075"/>
            <a:chOff x="12277725" y="2895600"/>
            <a:chExt cx="4516800" cy="1545075"/>
          </a:xfrm>
        </p:grpSpPr>
        <p:sp>
          <p:nvSpPr>
            <p:cNvPr id="309" name="Google Shape;309;g409f9453894_0_998"/>
            <p:cNvSpPr/>
            <p:nvPr/>
          </p:nvSpPr>
          <p:spPr>
            <a:xfrm>
              <a:off x="12277725" y="2895600"/>
              <a:ext cx="4516800" cy="567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Lemon"/>
                <a:buNone/>
              </a:pPr>
              <a:r>
                <a:rPr b="0" i="0" lang="en-US" sz="2700" u="none" cap="none" strike="noStrike">
                  <a:solidFill>
                    <a:srgbClr val="0E0E0E"/>
                  </a:solidFill>
                  <a:latin typeface="Lemon"/>
                  <a:ea typeface="Lemon"/>
                  <a:cs typeface="Lemon"/>
                  <a:sym typeface="Lemon"/>
                </a:rPr>
                <a:t>Enchanted Creatures</a:t>
              </a:r>
              <a:endParaRPr b="0" i="0" sz="2700" u="none" cap="none" strike="noStrike">
                <a:solidFill>
                  <a:schemeClr val="dk1"/>
                </a:solidFill>
                <a:latin typeface="Calibri"/>
                <a:ea typeface="Calibri"/>
                <a:cs typeface="Calibri"/>
                <a:sym typeface="Calibri"/>
              </a:endParaRPr>
            </a:p>
          </p:txBody>
        </p:sp>
        <p:sp>
          <p:nvSpPr>
            <p:cNvPr id="310" name="Google Shape;310;g409f9453894_0_998"/>
            <p:cNvSpPr/>
            <p:nvPr/>
          </p:nvSpPr>
          <p:spPr>
            <a:xfrm>
              <a:off x="12277725" y="3419475"/>
              <a:ext cx="4509000" cy="1021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possess the ability to cast spells.</a:t>
              </a:r>
              <a:endParaRPr b="0" i="0" sz="2400" u="none" cap="none" strike="noStrike">
                <a:solidFill>
                  <a:schemeClr val="dk1"/>
                </a:solidFill>
                <a:latin typeface="Calibri"/>
                <a:ea typeface="Calibri"/>
                <a:cs typeface="Calibri"/>
                <a:sym typeface="Calibri"/>
              </a:endParaRPr>
            </a:p>
          </p:txBody>
        </p:sp>
      </p:grpSp>
      <p:sp>
        <p:nvSpPr>
          <p:cNvPr id="311" name="Google Shape;311;g409f9453894_0_998"/>
          <p:cNvSpPr/>
          <p:nvPr/>
        </p:nvSpPr>
        <p:spPr>
          <a:xfrm>
            <a:off x="10296525" y="5010150"/>
            <a:ext cx="2238300" cy="1257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314D2C"/>
              </a:buClr>
              <a:buSzPts val="6000"/>
              <a:buFont typeface="Lemon"/>
              <a:buNone/>
            </a:pPr>
            <a:r>
              <a:rPr b="0" i="0" lang="en-US" sz="6000" u="none" cap="none" strike="noStrike">
                <a:solidFill>
                  <a:srgbClr val="314D2C"/>
                </a:solidFill>
                <a:latin typeface="Lemon"/>
                <a:ea typeface="Lemon"/>
                <a:cs typeface="Lemon"/>
                <a:sym typeface="Lemon"/>
              </a:rPr>
              <a:t>60%</a:t>
            </a:r>
            <a:endParaRPr b="0" i="0" sz="6000" u="none" cap="none" strike="noStrike">
              <a:solidFill>
                <a:schemeClr val="dk1"/>
              </a:solidFill>
              <a:latin typeface="Calibri"/>
              <a:ea typeface="Calibri"/>
              <a:cs typeface="Calibri"/>
              <a:sym typeface="Calibri"/>
            </a:endParaRPr>
          </a:p>
        </p:txBody>
      </p:sp>
      <p:grpSp>
        <p:nvGrpSpPr>
          <p:cNvPr id="312" name="Google Shape;312;g409f9453894_0_998"/>
          <p:cNvGrpSpPr/>
          <p:nvPr/>
        </p:nvGrpSpPr>
        <p:grpSpPr>
          <a:xfrm>
            <a:off x="12420600" y="4791075"/>
            <a:ext cx="4374000" cy="1535550"/>
            <a:chOff x="12420600" y="4791075"/>
            <a:chExt cx="4374000" cy="1535550"/>
          </a:xfrm>
        </p:grpSpPr>
        <p:sp>
          <p:nvSpPr>
            <p:cNvPr id="313" name="Google Shape;313;g409f9453894_0_998"/>
            <p:cNvSpPr/>
            <p:nvPr/>
          </p:nvSpPr>
          <p:spPr>
            <a:xfrm>
              <a:off x="12420600" y="4791075"/>
              <a:ext cx="4374000" cy="1015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Lemon"/>
                <a:buNone/>
              </a:pPr>
              <a:r>
                <a:rPr b="0" i="0" lang="en-US" sz="2700" u="none" cap="none" strike="noStrike">
                  <a:solidFill>
                    <a:srgbClr val="0E0E0E"/>
                  </a:solidFill>
                  <a:latin typeface="Lemon"/>
                  <a:ea typeface="Lemon"/>
                  <a:cs typeface="Lemon"/>
                  <a:sym typeface="Lemon"/>
                </a:rPr>
                <a:t>Magic-Wielding Individuals</a:t>
              </a:r>
              <a:endParaRPr b="0" i="0" sz="2700" u="none" cap="none" strike="noStrike">
                <a:solidFill>
                  <a:schemeClr val="dk1"/>
                </a:solidFill>
                <a:latin typeface="Calibri"/>
                <a:ea typeface="Calibri"/>
                <a:cs typeface="Calibri"/>
                <a:sym typeface="Calibri"/>
              </a:endParaRPr>
            </a:p>
          </p:txBody>
        </p:sp>
        <p:sp>
          <p:nvSpPr>
            <p:cNvPr id="314" name="Google Shape;314;g409f9453894_0_998"/>
            <p:cNvSpPr/>
            <p:nvPr/>
          </p:nvSpPr>
          <p:spPr>
            <a:xfrm>
              <a:off x="12420600" y="5762625"/>
              <a:ext cx="4366200" cy="564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practice the art of illusions.</a:t>
              </a:r>
              <a:endParaRPr b="0" i="0" sz="2400" u="none" cap="none" strike="noStrike">
                <a:solidFill>
                  <a:schemeClr val="dk1"/>
                </a:solidFill>
                <a:latin typeface="Calibri"/>
                <a:ea typeface="Calibri"/>
                <a:cs typeface="Calibri"/>
                <a:sym typeface="Calibri"/>
              </a:endParaRPr>
            </a:p>
          </p:txBody>
        </p:sp>
      </p:grpSp>
      <p:sp>
        <p:nvSpPr>
          <p:cNvPr id="315" name="Google Shape;315;g409f9453894_0_998"/>
          <p:cNvSpPr/>
          <p:nvPr/>
        </p:nvSpPr>
        <p:spPr>
          <a:xfrm>
            <a:off x="10296525" y="6900863"/>
            <a:ext cx="2295600" cy="1257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314D2C"/>
              </a:buClr>
              <a:buSzPts val="6000"/>
              <a:buFont typeface="Lemon"/>
              <a:buNone/>
            </a:pPr>
            <a:r>
              <a:rPr b="0" i="0" lang="en-US" sz="6000" u="none" cap="none" strike="noStrike">
                <a:solidFill>
                  <a:srgbClr val="314D2C"/>
                </a:solidFill>
                <a:latin typeface="Lemon"/>
                <a:ea typeface="Lemon"/>
                <a:cs typeface="Lemon"/>
                <a:sym typeface="Lemon"/>
              </a:rPr>
              <a:t>90%</a:t>
            </a:r>
            <a:endParaRPr b="0" i="0" sz="6000" u="none" cap="none" strike="noStrike">
              <a:solidFill>
                <a:schemeClr val="dk1"/>
              </a:solidFill>
              <a:latin typeface="Calibri"/>
              <a:ea typeface="Calibri"/>
              <a:cs typeface="Calibri"/>
              <a:sym typeface="Calibri"/>
            </a:endParaRPr>
          </a:p>
        </p:txBody>
      </p:sp>
      <p:grpSp>
        <p:nvGrpSpPr>
          <p:cNvPr id="316" name="Google Shape;316;g409f9453894_0_998"/>
          <p:cNvGrpSpPr/>
          <p:nvPr/>
        </p:nvGrpSpPr>
        <p:grpSpPr>
          <a:xfrm>
            <a:off x="12477750" y="6677025"/>
            <a:ext cx="4316700" cy="1545075"/>
            <a:chOff x="12477750" y="6677025"/>
            <a:chExt cx="4316700" cy="1545075"/>
          </a:xfrm>
        </p:grpSpPr>
        <p:sp>
          <p:nvSpPr>
            <p:cNvPr id="317" name="Google Shape;317;g409f9453894_0_998"/>
            <p:cNvSpPr/>
            <p:nvPr/>
          </p:nvSpPr>
          <p:spPr>
            <a:xfrm>
              <a:off x="12477750" y="6677025"/>
              <a:ext cx="4316700" cy="567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Lemon"/>
                <a:buNone/>
              </a:pPr>
              <a:r>
                <a:rPr b="0" i="0" lang="en-US" sz="2700" u="none" cap="none" strike="noStrike">
                  <a:solidFill>
                    <a:srgbClr val="0E0E0E"/>
                  </a:solidFill>
                  <a:latin typeface="Lemon"/>
                  <a:ea typeface="Lemon"/>
                  <a:cs typeface="Lemon"/>
                  <a:sym typeface="Lemon"/>
                </a:rPr>
                <a:t>Spells Cast</a:t>
              </a:r>
              <a:endParaRPr b="0" i="0" sz="2700" u="none" cap="none" strike="noStrike">
                <a:solidFill>
                  <a:schemeClr val="dk1"/>
                </a:solidFill>
                <a:latin typeface="Calibri"/>
                <a:ea typeface="Calibri"/>
                <a:cs typeface="Calibri"/>
                <a:sym typeface="Calibri"/>
              </a:endParaRPr>
            </a:p>
          </p:txBody>
        </p:sp>
        <p:sp>
          <p:nvSpPr>
            <p:cNvPr id="318" name="Google Shape;318;g409f9453894_0_998"/>
            <p:cNvSpPr/>
            <p:nvPr/>
          </p:nvSpPr>
          <p:spPr>
            <a:xfrm>
              <a:off x="12477750" y="7200900"/>
              <a:ext cx="4309200" cy="1021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are dark magic, foretelling danger.</a:t>
              </a:r>
              <a:endParaRPr b="0" i="0" sz="2400" u="none" cap="none" strike="noStrike">
                <a:solidFill>
                  <a:schemeClr val="dk1"/>
                </a:solidFill>
                <a:latin typeface="Calibri"/>
                <a:ea typeface="Calibri"/>
                <a:cs typeface="Calibri"/>
                <a:sym typeface="Calibri"/>
              </a:endParaRPr>
            </a:p>
          </p:txBody>
        </p:sp>
      </p:grpSp>
      <p:pic>
        <p:nvPicPr>
          <p:cNvPr descr="preencoded.png" id="319" name="Google Shape;319;g409f9453894_0_998"/>
          <p:cNvPicPr preferRelativeResize="0"/>
          <p:nvPr/>
        </p:nvPicPr>
        <p:blipFill rotWithShape="1">
          <a:blip r:embed="rId9">
            <a:alphaModFix/>
          </a:blip>
          <a:srcRect b="0" l="0" r="0" t="0"/>
          <a:stretch/>
        </p:blipFill>
        <p:spPr>
          <a:xfrm>
            <a:off x="0" y="714375"/>
            <a:ext cx="10048875" cy="8858250"/>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9F6E3"/>
        </a:solidFill>
      </p:bgPr>
    </p:bg>
    <p:spTree>
      <p:nvGrpSpPr>
        <p:cNvPr id="324" name="Shape 324"/>
        <p:cNvGrpSpPr/>
        <p:nvPr/>
      </p:nvGrpSpPr>
      <p:grpSpPr>
        <a:xfrm>
          <a:off x="0" y="0"/>
          <a:ext cx="0" cy="0"/>
          <a:chOff x="0" y="0"/>
          <a:chExt cx="0" cy="0"/>
        </a:xfrm>
      </p:grpSpPr>
      <p:pic>
        <p:nvPicPr>
          <p:cNvPr descr="preencoded.png" id="325" name="Google Shape;325;g409f9453894_0_1025"/>
          <p:cNvPicPr preferRelativeResize="0"/>
          <p:nvPr/>
        </p:nvPicPr>
        <p:blipFill rotWithShape="1">
          <a:blip r:embed="rId3">
            <a:alphaModFix/>
          </a:blip>
          <a:srcRect b="0" l="0" r="0" t="0"/>
          <a:stretch/>
        </p:blipFill>
        <p:spPr>
          <a:xfrm>
            <a:off x="0" y="0"/>
            <a:ext cx="10287000" cy="10287000"/>
          </a:xfrm>
          <a:prstGeom prst="rect">
            <a:avLst/>
          </a:prstGeom>
          <a:noFill/>
          <a:ln>
            <a:noFill/>
          </a:ln>
        </p:spPr>
      </p:pic>
      <p:pic>
        <p:nvPicPr>
          <p:cNvPr descr="preencoded.png" id="326" name="Google Shape;326;g409f9453894_0_1025"/>
          <p:cNvPicPr preferRelativeResize="0"/>
          <p:nvPr/>
        </p:nvPicPr>
        <p:blipFill rotWithShape="1">
          <a:blip r:embed="rId3">
            <a:alphaModFix/>
          </a:blip>
          <a:srcRect b="0" l="0" r="0" t="0"/>
          <a:stretch/>
        </p:blipFill>
        <p:spPr>
          <a:xfrm>
            <a:off x="10229850" y="0"/>
            <a:ext cx="10287000" cy="10287000"/>
          </a:xfrm>
          <a:prstGeom prst="rect">
            <a:avLst/>
          </a:prstGeom>
          <a:noFill/>
          <a:ln>
            <a:noFill/>
          </a:ln>
        </p:spPr>
      </p:pic>
      <p:pic>
        <p:nvPicPr>
          <p:cNvPr descr="preencoded.png" id="327" name="Google Shape;327;g409f9453894_0_1025"/>
          <p:cNvPicPr preferRelativeResize="0"/>
          <p:nvPr/>
        </p:nvPicPr>
        <p:blipFill rotWithShape="1">
          <a:blip r:embed="rId4">
            <a:alphaModFix/>
          </a:blip>
          <a:srcRect b="0" l="0" r="0" t="0"/>
          <a:stretch/>
        </p:blipFill>
        <p:spPr>
          <a:xfrm rot="-8512068">
            <a:off x="15214279" y="6757456"/>
            <a:ext cx="1323592" cy="2718844"/>
          </a:xfrm>
          <a:prstGeom prst="rect">
            <a:avLst/>
          </a:prstGeom>
          <a:noFill/>
          <a:ln>
            <a:noFill/>
          </a:ln>
        </p:spPr>
      </p:pic>
      <p:pic>
        <p:nvPicPr>
          <p:cNvPr descr="preencoded.png" id="328" name="Google Shape;328;g409f9453894_0_1025"/>
          <p:cNvPicPr preferRelativeResize="0"/>
          <p:nvPr/>
        </p:nvPicPr>
        <p:blipFill rotWithShape="1">
          <a:blip r:embed="rId5">
            <a:alphaModFix/>
          </a:blip>
          <a:srcRect b="0" l="0" r="0" t="0"/>
          <a:stretch/>
        </p:blipFill>
        <p:spPr>
          <a:xfrm rot="-2287932">
            <a:off x="2295421" y="1321789"/>
            <a:ext cx="974899" cy="2002580"/>
          </a:xfrm>
          <a:prstGeom prst="rect">
            <a:avLst/>
          </a:prstGeom>
          <a:noFill/>
          <a:ln>
            <a:noFill/>
          </a:ln>
        </p:spPr>
      </p:pic>
      <p:pic>
        <p:nvPicPr>
          <p:cNvPr descr="preencoded.png" id="329" name="Google Shape;329;g409f9453894_0_1025"/>
          <p:cNvPicPr preferRelativeResize="0"/>
          <p:nvPr/>
        </p:nvPicPr>
        <p:blipFill rotWithShape="1">
          <a:blip r:embed="rId6">
            <a:alphaModFix/>
          </a:blip>
          <a:srcRect b="0" l="0" r="0" t="0"/>
          <a:stretch/>
        </p:blipFill>
        <p:spPr>
          <a:xfrm rot="-361536">
            <a:off x="1849648" y="4250081"/>
            <a:ext cx="651786" cy="1338860"/>
          </a:xfrm>
          <a:prstGeom prst="rect">
            <a:avLst/>
          </a:prstGeom>
          <a:noFill/>
          <a:ln>
            <a:noFill/>
          </a:ln>
        </p:spPr>
      </p:pic>
      <p:pic>
        <p:nvPicPr>
          <p:cNvPr descr="preencoded.png" id="330" name="Google Shape;330;g409f9453894_0_1025"/>
          <p:cNvPicPr preferRelativeResize="0"/>
          <p:nvPr/>
        </p:nvPicPr>
        <p:blipFill rotWithShape="1">
          <a:blip r:embed="rId7">
            <a:alphaModFix/>
          </a:blip>
          <a:srcRect b="0" l="0" r="0" t="0"/>
          <a:stretch/>
        </p:blipFill>
        <p:spPr>
          <a:xfrm rot="-801472">
            <a:off x="13729609" y="-508827"/>
            <a:ext cx="4830772" cy="4229100"/>
          </a:xfrm>
          <a:prstGeom prst="rect">
            <a:avLst/>
          </a:prstGeom>
          <a:noFill/>
          <a:ln>
            <a:noFill/>
          </a:ln>
        </p:spPr>
      </p:pic>
      <p:pic>
        <p:nvPicPr>
          <p:cNvPr descr="preencoded.png" id="331" name="Google Shape;331;g409f9453894_0_1025"/>
          <p:cNvPicPr preferRelativeResize="0"/>
          <p:nvPr/>
        </p:nvPicPr>
        <p:blipFill rotWithShape="1">
          <a:blip r:embed="rId7">
            <a:alphaModFix/>
          </a:blip>
          <a:srcRect b="0" l="0" r="0" t="0"/>
          <a:stretch/>
        </p:blipFill>
        <p:spPr>
          <a:xfrm rot="9998528">
            <a:off x="-243565" y="6339653"/>
            <a:ext cx="4830771" cy="4229100"/>
          </a:xfrm>
          <a:prstGeom prst="rect">
            <a:avLst/>
          </a:prstGeom>
          <a:noFill/>
          <a:ln>
            <a:noFill/>
          </a:ln>
        </p:spPr>
      </p:pic>
      <p:grpSp>
        <p:nvGrpSpPr>
          <p:cNvPr id="332" name="Google Shape;332;g409f9453894_0_1025"/>
          <p:cNvGrpSpPr/>
          <p:nvPr/>
        </p:nvGrpSpPr>
        <p:grpSpPr>
          <a:xfrm>
            <a:off x="17640300" y="7994925"/>
            <a:ext cx="596549" cy="2063476"/>
            <a:chOff x="17640300" y="7994925"/>
            <a:chExt cx="596549" cy="2063476"/>
          </a:xfrm>
        </p:grpSpPr>
        <p:pic>
          <p:nvPicPr>
            <p:cNvPr descr="preencoded.png" id="333" name="Google Shape;333;g409f9453894_0_1025"/>
            <p:cNvPicPr preferRelativeResize="0"/>
            <p:nvPr/>
          </p:nvPicPr>
          <p:blipFill rotWithShape="1">
            <a:blip r:embed="rId8">
              <a:alphaModFix/>
            </a:blip>
            <a:srcRect b="0" l="0" r="0" t="0"/>
            <a:stretch/>
          </p:blipFill>
          <p:spPr>
            <a:xfrm>
              <a:off x="17640300" y="9525000"/>
              <a:ext cx="533400" cy="533400"/>
            </a:xfrm>
            <a:prstGeom prst="rect">
              <a:avLst/>
            </a:prstGeom>
            <a:noFill/>
            <a:ln>
              <a:noFill/>
            </a:ln>
          </p:spPr>
        </p:pic>
        <p:sp>
          <p:nvSpPr>
            <p:cNvPr id="334" name="Google Shape;334;g409f9453894_0_1025"/>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41823A"/>
                </a:buClr>
                <a:buSzPts val="2710"/>
                <a:buFont typeface="Inter"/>
                <a:buNone/>
              </a:pPr>
              <a:r>
                <a:rPr b="1" i="0" lang="en-US" sz="2710" u="none" cap="none" strike="noStrike">
                  <a:solidFill>
                    <a:srgbClr val="41823A"/>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grpSp>
        <p:nvGrpSpPr>
          <p:cNvPr id="335" name="Google Shape;335;g409f9453894_0_1025"/>
          <p:cNvGrpSpPr/>
          <p:nvPr/>
        </p:nvGrpSpPr>
        <p:grpSpPr>
          <a:xfrm>
            <a:off x="7101840" y="2509838"/>
            <a:ext cx="11942400" cy="5374125"/>
            <a:chOff x="7101840" y="2509838"/>
            <a:chExt cx="11942400" cy="5374125"/>
          </a:xfrm>
        </p:grpSpPr>
        <p:grpSp>
          <p:nvGrpSpPr>
            <p:cNvPr id="336" name="Google Shape;336;g409f9453894_0_1025"/>
            <p:cNvGrpSpPr/>
            <p:nvPr/>
          </p:nvGrpSpPr>
          <p:grpSpPr>
            <a:xfrm>
              <a:off x="7101840" y="2509838"/>
              <a:ext cx="11942400" cy="4261425"/>
              <a:chOff x="7101840" y="2509838"/>
              <a:chExt cx="11942400" cy="4261425"/>
            </a:xfrm>
          </p:grpSpPr>
          <p:sp>
            <p:nvSpPr>
              <p:cNvPr id="337" name="Google Shape;337;g409f9453894_0_1025"/>
              <p:cNvSpPr/>
              <p:nvPr/>
            </p:nvSpPr>
            <p:spPr>
              <a:xfrm>
                <a:off x="8467725" y="2509838"/>
                <a:ext cx="9210600" cy="37815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314D2C"/>
                  </a:buClr>
                  <a:buSzPts val="18000"/>
                  <a:buFont typeface="Lemon"/>
                  <a:buNone/>
                </a:pPr>
                <a:r>
                  <a:rPr b="0" i="0" lang="en-US" sz="18000" u="none" cap="none" strike="noStrike">
                    <a:solidFill>
                      <a:srgbClr val="314D2C"/>
                    </a:solidFill>
                    <a:latin typeface="Lemon"/>
                    <a:ea typeface="Lemon"/>
                    <a:cs typeface="Lemon"/>
                    <a:sym typeface="Lemon"/>
                  </a:rPr>
                  <a:t>24,567</a:t>
                </a:r>
                <a:endParaRPr b="0" i="0" sz="18000" u="none" cap="none" strike="noStrike">
                  <a:solidFill>
                    <a:schemeClr val="dk1"/>
                  </a:solidFill>
                  <a:latin typeface="Calibri"/>
                  <a:ea typeface="Calibri"/>
                  <a:cs typeface="Calibri"/>
                  <a:sym typeface="Calibri"/>
                </a:endParaRPr>
              </a:p>
            </p:txBody>
          </p:sp>
          <p:sp>
            <p:nvSpPr>
              <p:cNvPr id="338" name="Google Shape;338;g409f9453894_0_1025"/>
              <p:cNvSpPr/>
              <p:nvPr/>
            </p:nvSpPr>
            <p:spPr>
              <a:xfrm>
                <a:off x="7101840" y="5643563"/>
                <a:ext cx="11942400" cy="11277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4800"/>
                  <a:buFont typeface="Poppins SemiBold"/>
                  <a:buNone/>
                </a:pPr>
                <a:r>
                  <a:rPr b="0" i="0" lang="en-US" sz="4800" u="none" cap="none" strike="noStrike">
                    <a:solidFill>
                      <a:srgbClr val="0E0E0E"/>
                    </a:solidFill>
                    <a:latin typeface="Poppins SemiBold"/>
                    <a:ea typeface="Poppins SemiBold"/>
                    <a:cs typeface="Poppins SemiBold"/>
                    <a:sym typeface="Poppins SemiBold"/>
                  </a:rPr>
                  <a:t>UNICORN SIGHTINGS</a:t>
                </a:r>
                <a:endParaRPr b="0" i="0" sz="4800" u="none" cap="none" strike="noStrike">
                  <a:solidFill>
                    <a:schemeClr val="dk1"/>
                  </a:solidFill>
                  <a:latin typeface="Calibri"/>
                  <a:ea typeface="Calibri"/>
                  <a:cs typeface="Calibri"/>
                  <a:sym typeface="Calibri"/>
                </a:endParaRPr>
              </a:p>
            </p:txBody>
          </p:sp>
        </p:grpSp>
        <p:sp>
          <p:nvSpPr>
            <p:cNvPr id="339" name="Google Shape;339;g409f9453894_0_1025"/>
            <p:cNvSpPr/>
            <p:nvPr/>
          </p:nvSpPr>
          <p:spPr>
            <a:xfrm>
              <a:off x="9565958" y="6862763"/>
              <a:ext cx="7014300" cy="10212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A tally of the number of unicorns spotted in the fantasy realm.</a:t>
              </a:r>
              <a:endParaRPr b="0" i="0" sz="2400" u="none" cap="none" strike="noStrike">
                <a:solidFill>
                  <a:schemeClr val="dk1"/>
                </a:solidFill>
                <a:latin typeface="Calibri"/>
                <a:ea typeface="Calibri"/>
                <a:cs typeface="Calibri"/>
                <a:sym typeface="Calibri"/>
              </a:endParaRPr>
            </a:p>
          </p:txBody>
        </p:sp>
      </p:grpSp>
      <p:pic>
        <p:nvPicPr>
          <p:cNvPr descr="preencoded.png" id="340" name="Google Shape;340;g409f9453894_0_1025"/>
          <p:cNvPicPr preferRelativeResize="0"/>
          <p:nvPr/>
        </p:nvPicPr>
        <p:blipFill rotWithShape="1">
          <a:blip r:embed="rId9">
            <a:alphaModFix/>
          </a:blip>
          <a:srcRect b="0" l="0" r="0" t="0"/>
          <a:stretch/>
        </p:blipFill>
        <p:spPr>
          <a:xfrm>
            <a:off x="1181100" y="1219200"/>
            <a:ext cx="7658100" cy="7839075"/>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9F6E3"/>
        </a:solidFill>
      </p:bgPr>
    </p:bg>
    <p:spTree>
      <p:nvGrpSpPr>
        <p:cNvPr id="345" name="Shape 345"/>
        <p:cNvGrpSpPr/>
        <p:nvPr/>
      </p:nvGrpSpPr>
      <p:grpSpPr>
        <a:xfrm>
          <a:off x="0" y="0"/>
          <a:ext cx="0" cy="0"/>
          <a:chOff x="0" y="0"/>
          <a:chExt cx="0" cy="0"/>
        </a:xfrm>
      </p:grpSpPr>
      <p:pic>
        <p:nvPicPr>
          <p:cNvPr descr="preencoded.png" id="346" name="Google Shape;346;g409f9453894_0_1045"/>
          <p:cNvPicPr preferRelativeResize="0"/>
          <p:nvPr/>
        </p:nvPicPr>
        <p:blipFill rotWithShape="1">
          <a:blip r:embed="rId3">
            <a:alphaModFix/>
          </a:blip>
          <a:srcRect b="0" l="0" r="0" t="0"/>
          <a:stretch/>
        </p:blipFill>
        <p:spPr>
          <a:xfrm>
            <a:off x="0" y="0"/>
            <a:ext cx="10287000" cy="10287000"/>
          </a:xfrm>
          <a:prstGeom prst="rect">
            <a:avLst/>
          </a:prstGeom>
          <a:noFill/>
          <a:ln>
            <a:noFill/>
          </a:ln>
        </p:spPr>
      </p:pic>
      <p:pic>
        <p:nvPicPr>
          <p:cNvPr descr="preencoded.png" id="347" name="Google Shape;347;g409f9453894_0_1045"/>
          <p:cNvPicPr preferRelativeResize="0"/>
          <p:nvPr/>
        </p:nvPicPr>
        <p:blipFill rotWithShape="1">
          <a:blip r:embed="rId3">
            <a:alphaModFix/>
          </a:blip>
          <a:srcRect b="0" l="0" r="0" t="0"/>
          <a:stretch/>
        </p:blipFill>
        <p:spPr>
          <a:xfrm>
            <a:off x="10229850" y="0"/>
            <a:ext cx="10287000" cy="10287000"/>
          </a:xfrm>
          <a:prstGeom prst="rect">
            <a:avLst/>
          </a:prstGeom>
          <a:noFill/>
          <a:ln>
            <a:noFill/>
          </a:ln>
        </p:spPr>
      </p:pic>
      <p:pic>
        <p:nvPicPr>
          <p:cNvPr descr="preencoded.png" id="348" name="Google Shape;348;g409f9453894_0_1045"/>
          <p:cNvPicPr preferRelativeResize="0"/>
          <p:nvPr/>
        </p:nvPicPr>
        <p:blipFill rotWithShape="1">
          <a:blip r:embed="rId4">
            <a:alphaModFix/>
          </a:blip>
          <a:srcRect b="0" l="0" r="0" t="0"/>
          <a:stretch/>
        </p:blipFill>
        <p:spPr>
          <a:xfrm rot="10800000">
            <a:off x="609599" y="495298"/>
            <a:ext cx="904220" cy="1857395"/>
          </a:xfrm>
          <a:prstGeom prst="rect">
            <a:avLst/>
          </a:prstGeom>
          <a:noFill/>
          <a:ln>
            <a:noFill/>
          </a:ln>
        </p:spPr>
      </p:pic>
      <p:pic>
        <p:nvPicPr>
          <p:cNvPr descr="preencoded.png" id="349" name="Google Shape;349;g409f9453894_0_1045"/>
          <p:cNvPicPr preferRelativeResize="0"/>
          <p:nvPr/>
        </p:nvPicPr>
        <p:blipFill rotWithShape="1">
          <a:blip r:embed="rId5">
            <a:alphaModFix/>
          </a:blip>
          <a:srcRect b="0" l="0" r="0" t="0"/>
          <a:stretch/>
        </p:blipFill>
        <p:spPr>
          <a:xfrm rot="-6300000">
            <a:off x="16173433" y="8263724"/>
            <a:ext cx="904220" cy="1857395"/>
          </a:xfrm>
          <a:prstGeom prst="rect">
            <a:avLst/>
          </a:prstGeom>
          <a:noFill/>
          <a:ln>
            <a:noFill/>
          </a:ln>
        </p:spPr>
      </p:pic>
      <p:pic>
        <p:nvPicPr>
          <p:cNvPr descr="preencoded.png" id="350" name="Google Shape;350;g409f9453894_0_1045"/>
          <p:cNvPicPr preferRelativeResize="0"/>
          <p:nvPr/>
        </p:nvPicPr>
        <p:blipFill rotWithShape="1">
          <a:blip r:embed="rId6">
            <a:alphaModFix/>
          </a:blip>
          <a:srcRect b="0" l="0" r="0" t="0"/>
          <a:stretch/>
        </p:blipFill>
        <p:spPr>
          <a:xfrm rot="9000000">
            <a:off x="2628901" y="552454"/>
            <a:ext cx="533400" cy="1095375"/>
          </a:xfrm>
          <a:prstGeom prst="rect">
            <a:avLst/>
          </a:prstGeom>
          <a:noFill/>
          <a:ln>
            <a:noFill/>
          </a:ln>
        </p:spPr>
      </p:pic>
      <p:pic>
        <p:nvPicPr>
          <p:cNvPr descr="preencoded.png" id="351" name="Google Shape;351;g409f9453894_0_1045"/>
          <p:cNvPicPr preferRelativeResize="0"/>
          <p:nvPr/>
        </p:nvPicPr>
        <p:blipFill rotWithShape="1">
          <a:blip r:embed="rId7">
            <a:alphaModFix/>
          </a:blip>
          <a:srcRect b="0" l="0" r="0" t="0"/>
          <a:stretch/>
        </p:blipFill>
        <p:spPr>
          <a:xfrm rot="5845860">
            <a:off x="-444356" y="6650029"/>
            <a:ext cx="4830771" cy="4229100"/>
          </a:xfrm>
          <a:prstGeom prst="rect">
            <a:avLst/>
          </a:prstGeom>
          <a:noFill/>
          <a:ln>
            <a:noFill/>
          </a:ln>
        </p:spPr>
      </p:pic>
      <p:grpSp>
        <p:nvGrpSpPr>
          <p:cNvPr id="352" name="Google Shape;352;g409f9453894_0_1045"/>
          <p:cNvGrpSpPr/>
          <p:nvPr/>
        </p:nvGrpSpPr>
        <p:grpSpPr>
          <a:xfrm>
            <a:off x="17640300" y="7994925"/>
            <a:ext cx="596549" cy="2063476"/>
            <a:chOff x="17640300" y="7994925"/>
            <a:chExt cx="596549" cy="2063476"/>
          </a:xfrm>
        </p:grpSpPr>
        <p:pic>
          <p:nvPicPr>
            <p:cNvPr descr="preencoded.png" id="353" name="Google Shape;353;g409f9453894_0_1045"/>
            <p:cNvPicPr preferRelativeResize="0"/>
            <p:nvPr/>
          </p:nvPicPr>
          <p:blipFill rotWithShape="1">
            <a:blip r:embed="rId8">
              <a:alphaModFix/>
            </a:blip>
            <a:srcRect b="0" l="0" r="0" t="0"/>
            <a:stretch/>
          </p:blipFill>
          <p:spPr>
            <a:xfrm>
              <a:off x="17640300" y="9525000"/>
              <a:ext cx="533400" cy="533400"/>
            </a:xfrm>
            <a:prstGeom prst="rect">
              <a:avLst/>
            </a:prstGeom>
            <a:noFill/>
            <a:ln>
              <a:noFill/>
            </a:ln>
          </p:spPr>
        </p:pic>
        <p:sp>
          <p:nvSpPr>
            <p:cNvPr id="354" name="Google Shape;354;g409f9453894_0_1045"/>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41823A"/>
                </a:buClr>
                <a:buSzPts val="2710"/>
                <a:buFont typeface="Inter"/>
                <a:buNone/>
              </a:pPr>
              <a:r>
                <a:rPr b="1" i="0" lang="en-US" sz="2710" u="none" cap="none" strike="noStrike">
                  <a:solidFill>
                    <a:srgbClr val="41823A"/>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sp>
        <p:nvSpPr>
          <p:cNvPr id="355" name="Google Shape;355;g409f9453894_0_1045"/>
          <p:cNvSpPr/>
          <p:nvPr/>
        </p:nvSpPr>
        <p:spPr>
          <a:xfrm>
            <a:off x="2490787" y="2790825"/>
            <a:ext cx="7141800" cy="2017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314D2C"/>
              </a:buClr>
              <a:buSzPts val="9600"/>
              <a:buFont typeface="Lemon"/>
              <a:buNone/>
            </a:pPr>
            <a:r>
              <a:rPr b="0" i="0" lang="en-US" sz="9600" u="none" cap="none" strike="noStrike">
                <a:solidFill>
                  <a:srgbClr val="314D2C"/>
                </a:solidFill>
                <a:latin typeface="Lemon"/>
                <a:ea typeface="Lemon"/>
                <a:cs typeface="Lemon"/>
                <a:sym typeface="Lemon"/>
              </a:rPr>
              <a:t>233 Coins</a:t>
            </a:r>
            <a:endParaRPr b="0" i="0" sz="9600" u="none" cap="none" strike="noStrike">
              <a:solidFill>
                <a:schemeClr val="dk1"/>
              </a:solidFill>
              <a:latin typeface="Calibri"/>
              <a:ea typeface="Calibri"/>
              <a:cs typeface="Calibri"/>
              <a:sym typeface="Calibri"/>
            </a:endParaRPr>
          </a:p>
        </p:txBody>
      </p:sp>
      <p:sp>
        <p:nvSpPr>
          <p:cNvPr id="356" name="Google Shape;356;g409f9453894_0_1045"/>
          <p:cNvSpPr/>
          <p:nvPr/>
        </p:nvSpPr>
        <p:spPr>
          <a:xfrm>
            <a:off x="2865120" y="4381500"/>
            <a:ext cx="5966400" cy="5640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Treasure Found</a:t>
            </a:r>
            <a:endParaRPr b="0" i="0" sz="2400" u="none" cap="none" strike="noStrike">
              <a:solidFill>
                <a:schemeClr val="dk1"/>
              </a:solidFill>
              <a:latin typeface="Calibri"/>
              <a:ea typeface="Calibri"/>
              <a:cs typeface="Calibri"/>
              <a:sym typeface="Calibri"/>
            </a:endParaRPr>
          </a:p>
        </p:txBody>
      </p:sp>
      <p:sp>
        <p:nvSpPr>
          <p:cNvPr id="357" name="Google Shape;357;g409f9453894_0_1045"/>
          <p:cNvSpPr/>
          <p:nvPr/>
        </p:nvSpPr>
        <p:spPr>
          <a:xfrm>
            <a:off x="2314575" y="5581650"/>
            <a:ext cx="7494300" cy="2017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314D2C"/>
              </a:buClr>
              <a:buSzPts val="9600"/>
              <a:buFont typeface="Lemon"/>
              <a:buNone/>
            </a:pPr>
            <a:r>
              <a:rPr b="0" i="0" lang="en-US" sz="9600" u="none" cap="none" strike="noStrike">
                <a:solidFill>
                  <a:srgbClr val="314D2C"/>
                </a:solidFill>
                <a:latin typeface="Lemon"/>
                <a:ea typeface="Lemon"/>
                <a:cs typeface="Lemon"/>
                <a:sym typeface="Lemon"/>
              </a:rPr>
              <a:t>456 Hours</a:t>
            </a:r>
            <a:endParaRPr b="0" i="0" sz="9600" u="none" cap="none" strike="noStrike">
              <a:solidFill>
                <a:schemeClr val="dk1"/>
              </a:solidFill>
              <a:latin typeface="Calibri"/>
              <a:ea typeface="Calibri"/>
              <a:cs typeface="Calibri"/>
              <a:sym typeface="Calibri"/>
            </a:endParaRPr>
          </a:p>
        </p:txBody>
      </p:sp>
      <p:sp>
        <p:nvSpPr>
          <p:cNvPr id="358" name="Google Shape;358;g409f9453894_0_1045"/>
          <p:cNvSpPr/>
          <p:nvPr/>
        </p:nvSpPr>
        <p:spPr>
          <a:xfrm>
            <a:off x="2865120" y="7172325"/>
            <a:ext cx="5966400" cy="5640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Duration of Spell Casting</a:t>
            </a:r>
            <a:endParaRPr b="0" i="0" sz="2400" u="none" cap="none" strike="noStrike">
              <a:solidFill>
                <a:schemeClr val="dk1"/>
              </a:solidFill>
              <a:latin typeface="Calibri"/>
              <a:ea typeface="Calibri"/>
              <a:cs typeface="Calibri"/>
              <a:sym typeface="Calibri"/>
            </a:endParaRPr>
          </a:p>
        </p:txBody>
      </p:sp>
      <p:sp>
        <p:nvSpPr>
          <p:cNvPr id="359" name="Google Shape;359;g409f9453894_0_1045"/>
          <p:cNvSpPr/>
          <p:nvPr/>
        </p:nvSpPr>
        <p:spPr>
          <a:xfrm>
            <a:off x="11682413" y="2790825"/>
            <a:ext cx="3427200" cy="2017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314D2C"/>
              </a:buClr>
              <a:buSzPts val="9600"/>
              <a:buFont typeface="Lemon"/>
              <a:buNone/>
            </a:pPr>
            <a:r>
              <a:rPr b="0" i="0" lang="en-US" sz="9600" u="none" cap="none" strike="noStrike">
                <a:solidFill>
                  <a:srgbClr val="314D2C"/>
                </a:solidFill>
                <a:latin typeface="Lemon"/>
                <a:ea typeface="Lemon"/>
                <a:cs typeface="Lemon"/>
                <a:sym typeface="Lemon"/>
              </a:rPr>
              <a:t>85%</a:t>
            </a:r>
            <a:endParaRPr b="0" i="0" sz="9600" u="none" cap="none" strike="noStrike">
              <a:solidFill>
                <a:schemeClr val="dk1"/>
              </a:solidFill>
              <a:latin typeface="Calibri"/>
              <a:ea typeface="Calibri"/>
              <a:cs typeface="Calibri"/>
              <a:sym typeface="Calibri"/>
            </a:endParaRPr>
          </a:p>
        </p:txBody>
      </p:sp>
      <p:sp>
        <p:nvSpPr>
          <p:cNvPr id="360" name="Google Shape;360;g409f9453894_0_1045"/>
          <p:cNvSpPr/>
          <p:nvPr/>
        </p:nvSpPr>
        <p:spPr>
          <a:xfrm>
            <a:off x="10199370" y="4381500"/>
            <a:ext cx="5966400" cy="5640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Wished Granted</a:t>
            </a:r>
            <a:endParaRPr b="0" i="0" sz="2400" u="none" cap="none" strike="noStrike">
              <a:solidFill>
                <a:schemeClr val="dk1"/>
              </a:solidFill>
              <a:latin typeface="Calibri"/>
              <a:ea typeface="Calibri"/>
              <a:cs typeface="Calibri"/>
              <a:sym typeface="Calibri"/>
            </a:endParaRPr>
          </a:p>
        </p:txBody>
      </p:sp>
      <p:sp>
        <p:nvSpPr>
          <p:cNvPr id="361" name="Google Shape;361;g409f9453894_0_1045"/>
          <p:cNvSpPr/>
          <p:nvPr/>
        </p:nvSpPr>
        <p:spPr>
          <a:xfrm>
            <a:off x="10620375" y="5581650"/>
            <a:ext cx="5551200" cy="2017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314D2C"/>
              </a:buClr>
              <a:buSzPts val="9600"/>
              <a:buFont typeface="Lemon"/>
              <a:buNone/>
            </a:pPr>
            <a:r>
              <a:rPr b="0" i="0" lang="en-US" sz="9600" u="none" cap="none" strike="noStrike">
                <a:solidFill>
                  <a:srgbClr val="314D2C"/>
                </a:solidFill>
                <a:latin typeface="Lemon"/>
                <a:ea typeface="Lemon"/>
                <a:cs typeface="Lemon"/>
                <a:sym typeface="Lemon"/>
              </a:rPr>
              <a:t>544 Km</a:t>
            </a:r>
            <a:endParaRPr b="0" i="0" sz="9600" u="none" cap="none" strike="noStrike">
              <a:solidFill>
                <a:schemeClr val="dk1"/>
              </a:solidFill>
              <a:latin typeface="Calibri"/>
              <a:ea typeface="Calibri"/>
              <a:cs typeface="Calibri"/>
              <a:sym typeface="Calibri"/>
            </a:endParaRPr>
          </a:p>
        </p:txBody>
      </p:sp>
      <p:sp>
        <p:nvSpPr>
          <p:cNvPr id="362" name="Google Shape;362;g409f9453894_0_1045"/>
          <p:cNvSpPr/>
          <p:nvPr/>
        </p:nvSpPr>
        <p:spPr>
          <a:xfrm>
            <a:off x="10199370" y="7172325"/>
            <a:ext cx="5966400" cy="5640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Journey Distance</a:t>
            </a:r>
            <a:endParaRPr b="0" i="0" sz="2400" u="none" cap="none" strike="noStrike">
              <a:solidFill>
                <a:schemeClr val="dk1"/>
              </a:solidFill>
              <a:latin typeface="Calibri"/>
              <a:ea typeface="Calibri"/>
              <a:cs typeface="Calibri"/>
              <a:sym typeface="Calibri"/>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9F6E3"/>
        </a:solidFill>
      </p:bgPr>
    </p:bg>
    <p:spTree>
      <p:nvGrpSpPr>
        <p:cNvPr id="367" name="Shape 367"/>
        <p:cNvGrpSpPr/>
        <p:nvPr/>
      </p:nvGrpSpPr>
      <p:grpSpPr>
        <a:xfrm>
          <a:off x="0" y="0"/>
          <a:ext cx="0" cy="0"/>
          <a:chOff x="0" y="0"/>
          <a:chExt cx="0" cy="0"/>
        </a:xfrm>
      </p:grpSpPr>
      <p:pic>
        <p:nvPicPr>
          <p:cNvPr descr="preencoded.png" id="368" name="Google Shape;368;g409f9453894_0_1066"/>
          <p:cNvPicPr preferRelativeResize="0"/>
          <p:nvPr/>
        </p:nvPicPr>
        <p:blipFill rotWithShape="1">
          <a:blip r:embed="rId3">
            <a:alphaModFix/>
          </a:blip>
          <a:srcRect b="0" l="0" r="0" t="0"/>
          <a:stretch/>
        </p:blipFill>
        <p:spPr>
          <a:xfrm>
            <a:off x="0" y="0"/>
            <a:ext cx="10287000" cy="10287000"/>
          </a:xfrm>
          <a:prstGeom prst="rect">
            <a:avLst/>
          </a:prstGeom>
          <a:noFill/>
          <a:ln>
            <a:noFill/>
          </a:ln>
        </p:spPr>
      </p:pic>
      <p:pic>
        <p:nvPicPr>
          <p:cNvPr descr="preencoded.png" id="369" name="Google Shape;369;g409f9453894_0_1066"/>
          <p:cNvPicPr preferRelativeResize="0"/>
          <p:nvPr/>
        </p:nvPicPr>
        <p:blipFill rotWithShape="1">
          <a:blip r:embed="rId3">
            <a:alphaModFix/>
          </a:blip>
          <a:srcRect b="0" l="0" r="0" t="0"/>
          <a:stretch/>
        </p:blipFill>
        <p:spPr>
          <a:xfrm>
            <a:off x="10229850" y="0"/>
            <a:ext cx="10287000" cy="10287000"/>
          </a:xfrm>
          <a:prstGeom prst="rect">
            <a:avLst/>
          </a:prstGeom>
          <a:noFill/>
          <a:ln>
            <a:noFill/>
          </a:ln>
        </p:spPr>
      </p:pic>
      <p:pic>
        <p:nvPicPr>
          <p:cNvPr descr="preencoded.png" id="370" name="Google Shape;370;g409f9453894_0_1066"/>
          <p:cNvPicPr preferRelativeResize="0"/>
          <p:nvPr/>
        </p:nvPicPr>
        <p:blipFill rotWithShape="1">
          <a:blip r:embed="rId4">
            <a:alphaModFix/>
          </a:blip>
          <a:srcRect b="0" l="0" r="0" t="0"/>
          <a:stretch/>
        </p:blipFill>
        <p:spPr>
          <a:xfrm>
            <a:off x="476250" y="7934325"/>
            <a:ext cx="904220" cy="1857395"/>
          </a:xfrm>
          <a:prstGeom prst="rect">
            <a:avLst/>
          </a:prstGeom>
          <a:noFill/>
          <a:ln>
            <a:noFill/>
          </a:ln>
        </p:spPr>
      </p:pic>
      <p:pic>
        <p:nvPicPr>
          <p:cNvPr descr="preencoded.png" id="371" name="Google Shape;371;g409f9453894_0_1066"/>
          <p:cNvPicPr preferRelativeResize="0"/>
          <p:nvPr/>
        </p:nvPicPr>
        <p:blipFill rotWithShape="1">
          <a:blip r:embed="rId5">
            <a:alphaModFix/>
          </a:blip>
          <a:srcRect b="0" l="0" r="0" t="0"/>
          <a:stretch/>
        </p:blipFill>
        <p:spPr>
          <a:xfrm rot="-9000000">
            <a:off x="17351666" y="854470"/>
            <a:ext cx="616489" cy="1266355"/>
          </a:xfrm>
          <a:prstGeom prst="rect">
            <a:avLst/>
          </a:prstGeom>
          <a:noFill/>
          <a:ln>
            <a:noFill/>
          </a:ln>
        </p:spPr>
      </p:pic>
      <p:pic>
        <p:nvPicPr>
          <p:cNvPr descr="preencoded.png" id="372" name="Google Shape;372;g409f9453894_0_1066"/>
          <p:cNvPicPr preferRelativeResize="0"/>
          <p:nvPr/>
        </p:nvPicPr>
        <p:blipFill rotWithShape="1">
          <a:blip r:embed="rId6">
            <a:alphaModFix/>
          </a:blip>
          <a:srcRect b="0" l="0" r="0" t="0"/>
          <a:stretch/>
        </p:blipFill>
        <p:spPr>
          <a:xfrm rot="-7172215">
            <a:off x="16817206" y="289257"/>
            <a:ext cx="514669" cy="1057201"/>
          </a:xfrm>
          <a:prstGeom prst="rect">
            <a:avLst/>
          </a:prstGeom>
          <a:noFill/>
          <a:ln>
            <a:noFill/>
          </a:ln>
        </p:spPr>
      </p:pic>
      <p:pic>
        <p:nvPicPr>
          <p:cNvPr descr="preencoded.png" id="373" name="Google Shape;373;g409f9453894_0_1066"/>
          <p:cNvPicPr preferRelativeResize="0"/>
          <p:nvPr/>
        </p:nvPicPr>
        <p:blipFill rotWithShape="1">
          <a:blip r:embed="rId7">
            <a:alphaModFix/>
          </a:blip>
          <a:srcRect b="0" l="0" r="0" t="0"/>
          <a:stretch/>
        </p:blipFill>
        <p:spPr>
          <a:xfrm rot="10800000">
            <a:off x="-1" y="-809625"/>
            <a:ext cx="4830771" cy="4229100"/>
          </a:xfrm>
          <a:prstGeom prst="rect">
            <a:avLst/>
          </a:prstGeom>
          <a:noFill/>
          <a:ln>
            <a:noFill/>
          </a:ln>
        </p:spPr>
      </p:pic>
      <p:grpSp>
        <p:nvGrpSpPr>
          <p:cNvPr id="374" name="Google Shape;374;g409f9453894_0_1066"/>
          <p:cNvGrpSpPr/>
          <p:nvPr/>
        </p:nvGrpSpPr>
        <p:grpSpPr>
          <a:xfrm>
            <a:off x="17640300" y="7994925"/>
            <a:ext cx="596549" cy="2063476"/>
            <a:chOff x="17640300" y="7994925"/>
            <a:chExt cx="596549" cy="2063476"/>
          </a:xfrm>
        </p:grpSpPr>
        <p:pic>
          <p:nvPicPr>
            <p:cNvPr descr="preencoded.png" id="375" name="Google Shape;375;g409f9453894_0_1066"/>
            <p:cNvPicPr preferRelativeResize="0"/>
            <p:nvPr/>
          </p:nvPicPr>
          <p:blipFill rotWithShape="1">
            <a:blip r:embed="rId8">
              <a:alphaModFix/>
            </a:blip>
            <a:srcRect b="0" l="0" r="0" t="0"/>
            <a:stretch/>
          </p:blipFill>
          <p:spPr>
            <a:xfrm>
              <a:off x="17640300" y="9525000"/>
              <a:ext cx="533400" cy="533400"/>
            </a:xfrm>
            <a:prstGeom prst="rect">
              <a:avLst/>
            </a:prstGeom>
            <a:noFill/>
            <a:ln>
              <a:noFill/>
            </a:ln>
          </p:spPr>
        </p:pic>
        <p:sp>
          <p:nvSpPr>
            <p:cNvPr id="376" name="Google Shape;376;g409f9453894_0_1066"/>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41823A"/>
                </a:buClr>
                <a:buSzPts val="2710"/>
                <a:buFont typeface="Inter"/>
                <a:buNone/>
              </a:pPr>
              <a:r>
                <a:rPr b="1" i="0" lang="en-US" sz="2710" u="none" cap="none" strike="noStrike">
                  <a:solidFill>
                    <a:srgbClr val="41823A"/>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sp>
        <p:nvSpPr>
          <p:cNvPr id="377" name="Google Shape;377;g409f9453894_0_1066"/>
          <p:cNvSpPr/>
          <p:nvPr/>
        </p:nvSpPr>
        <p:spPr>
          <a:xfrm>
            <a:off x="5181600" y="1276350"/>
            <a:ext cx="7915200" cy="12573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314D2C"/>
              </a:buClr>
              <a:buSzPts val="6000"/>
              <a:buFont typeface="Lemon"/>
              <a:buNone/>
            </a:pPr>
            <a:r>
              <a:rPr b="0" i="0" lang="en-US" sz="6000" u="none" cap="none" strike="noStrike">
                <a:solidFill>
                  <a:srgbClr val="314D2C"/>
                </a:solidFill>
                <a:latin typeface="Lemon"/>
                <a:ea typeface="Lemon"/>
                <a:cs typeface="Lemon"/>
                <a:sym typeface="Lemon"/>
              </a:rPr>
              <a:t>Some Graph</a:t>
            </a:r>
            <a:endParaRPr b="0" i="0" sz="6000" u="none" cap="none" strike="noStrike">
              <a:solidFill>
                <a:schemeClr val="dk1"/>
              </a:solidFill>
              <a:latin typeface="Calibri"/>
              <a:ea typeface="Calibri"/>
              <a:cs typeface="Calibri"/>
              <a:sym typeface="Calibri"/>
            </a:endParaRPr>
          </a:p>
        </p:txBody>
      </p:sp>
      <p:grpSp>
        <p:nvGrpSpPr>
          <p:cNvPr id="378" name="Google Shape;378;g409f9453894_0_1066"/>
          <p:cNvGrpSpPr/>
          <p:nvPr/>
        </p:nvGrpSpPr>
        <p:grpSpPr>
          <a:xfrm>
            <a:off x="2038350" y="2824588"/>
            <a:ext cx="6709939" cy="4712767"/>
            <a:chOff x="2038350" y="2824588"/>
            <a:chExt cx="6709939" cy="4712767"/>
          </a:xfrm>
        </p:grpSpPr>
        <p:pic>
          <p:nvPicPr>
            <p:cNvPr descr="preencoded.png" id="379" name="Google Shape;379;g409f9453894_0_1066"/>
            <p:cNvPicPr preferRelativeResize="0"/>
            <p:nvPr/>
          </p:nvPicPr>
          <p:blipFill rotWithShape="1">
            <a:blip r:embed="rId9">
              <a:alphaModFix/>
            </a:blip>
            <a:srcRect b="0" l="0" r="0" t="0"/>
            <a:stretch/>
          </p:blipFill>
          <p:spPr>
            <a:xfrm>
              <a:off x="2530372" y="2824588"/>
              <a:ext cx="6217917" cy="4133250"/>
            </a:xfrm>
            <a:prstGeom prst="rect">
              <a:avLst/>
            </a:prstGeom>
            <a:noFill/>
            <a:ln>
              <a:noFill/>
            </a:ln>
          </p:spPr>
        </p:pic>
        <p:pic>
          <p:nvPicPr>
            <p:cNvPr descr="preencoded.png" id="380" name="Google Shape;380;g409f9453894_0_1066"/>
            <p:cNvPicPr preferRelativeResize="0"/>
            <p:nvPr/>
          </p:nvPicPr>
          <p:blipFill rotWithShape="1">
            <a:blip r:embed="rId10">
              <a:alphaModFix/>
            </a:blip>
            <a:srcRect b="0" l="0" r="0" t="0"/>
            <a:stretch/>
          </p:blipFill>
          <p:spPr>
            <a:xfrm>
              <a:off x="3384152" y="3139083"/>
              <a:ext cx="8673" cy="3943830"/>
            </a:xfrm>
            <a:prstGeom prst="rect">
              <a:avLst/>
            </a:prstGeom>
            <a:noFill/>
            <a:ln>
              <a:noFill/>
            </a:ln>
          </p:spPr>
        </p:pic>
        <p:pic>
          <p:nvPicPr>
            <p:cNvPr descr="preencoded.png" id="381" name="Google Shape;381;g409f9453894_0_1066"/>
            <p:cNvPicPr preferRelativeResize="0"/>
            <p:nvPr/>
          </p:nvPicPr>
          <p:blipFill rotWithShape="1">
            <a:blip r:embed="rId10">
              <a:alphaModFix/>
            </a:blip>
            <a:srcRect b="0" l="0" r="0" t="0"/>
            <a:stretch/>
          </p:blipFill>
          <p:spPr>
            <a:xfrm>
              <a:off x="4237930" y="3139083"/>
              <a:ext cx="8673" cy="3943830"/>
            </a:xfrm>
            <a:prstGeom prst="rect">
              <a:avLst/>
            </a:prstGeom>
            <a:noFill/>
            <a:ln>
              <a:noFill/>
            </a:ln>
          </p:spPr>
        </p:pic>
        <p:pic>
          <p:nvPicPr>
            <p:cNvPr descr="preencoded.png" id="382" name="Google Shape;382;g409f9453894_0_1066"/>
            <p:cNvPicPr preferRelativeResize="0"/>
            <p:nvPr/>
          </p:nvPicPr>
          <p:blipFill rotWithShape="1">
            <a:blip r:embed="rId10">
              <a:alphaModFix/>
            </a:blip>
            <a:srcRect b="0" l="0" r="0" t="0"/>
            <a:stretch/>
          </p:blipFill>
          <p:spPr>
            <a:xfrm>
              <a:off x="5091711" y="3139083"/>
              <a:ext cx="8673" cy="3943830"/>
            </a:xfrm>
            <a:prstGeom prst="rect">
              <a:avLst/>
            </a:prstGeom>
            <a:noFill/>
            <a:ln>
              <a:noFill/>
            </a:ln>
          </p:spPr>
        </p:pic>
        <p:pic>
          <p:nvPicPr>
            <p:cNvPr descr="preencoded.png" id="383" name="Google Shape;383;g409f9453894_0_1066"/>
            <p:cNvPicPr preferRelativeResize="0"/>
            <p:nvPr/>
          </p:nvPicPr>
          <p:blipFill rotWithShape="1">
            <a:blip r:embed="rId10">
              <a:alphaModFix/>
            </a:blip>
            <a:srcRect b="0" l="0" r="0" t="0"/>
            <a:stretch/>
          </p:blipFill>
          <p:spPr>
            <a:xfrm>
              <a:off x="5945489" y="3139083"/>
              <a:ext cx="8673" cy="3943830"/>
            </a:xfrm>
            <a:prstGeom prst="rect">
              <a:avLst/>
            </a:prstGeom>
            <a:noFill/>
            <a:ln>
              <a:noFill/>
            </a:ln>
          </p:spPr>
        </p:pic>
        <p:pic>
          <p:nvPicPr>
            <p:cNvPr descr="preencoded.png" id="384" name="Google Shape;384;g409f9453894_0_1066"/>
            <p:cNvPicPr preferRelativeResize="0"/>
            <p:nvPr/>
          </p:nvPicPr>
          <p:blipFill rotWithShape="1">
            <a:blip r:embed="rId10">
              <a:alphaModFix/>
            </a:blip>
            <a:srcRect b="0" l="0" r="0" t="0"/>
            <a:stretch/>
          </p:blipFill>
          <p:spPr>
            <a:xfrm>
              <a:off x="6799271" y="3139083"/>
              <a:ext cx="8673" cy="3943830"/>
            </a:xfrm>
            <a:prstGeom prst="rect">
              <a:avLst/>
            </a:prstGeom>
            <a:noFill/>
            <a:ln>
              <a:noFill/>
            </a:ln>
          </p:spPr>
        </p:pic>
        <p:pic>
          <p:nvPicPr>
            <p:cNvPr descr="preencoded.png" id="385" name="Google Shape;385;g409f9453894_0_1066"/>
            <p:cNvPicPr preferRelativeResize="0"/>
            <p:nvPr/>
          </p:nvPicPr>
          <p:blipFill rotWithShape="1">
            <a:blip r:embed="rId10">
              <a:alphaModFix/>
            </a:blip>
            <a:srcRect b="0" l="0" r="0" t="0"/>
            <a:stretch/>
          </p:blipFill>
          <p:spPr>
            <a:xfrm>
              <a:off x="7653049" y="3139083"/>
              <a:ext cx="8673" cy="3943830"/>
            </a:xfrm>
            <a:prstGeom prst="rect">
              <a:avLst/>
            </a:prstGeom>
            <a:noFill/>
            <a:ln>
              <a:noFill/>
            </a:ln>
          </p:spPr>
        </p:pic>
        <p:pic>
          <p:nvPicPr>
            <p:cNvPr descr="preencoded.png" id="386" name="Google Shape;386;g409f9453894_0_1066"/>
            <p:cNvPicPr preferRelativeResize="0"/>
            <p:nvPr/>
          </p:nvPicPr>
          <p:blipFill rotWithShape="1">
            <a:blip r:embed="rId10">
              <a:alphaModFix/>
            </a:blip>
            <a:srcRect b="0" l="0" r="0" t="0"/>
            <a:stretch/>
          </p:blipFill>
          <p:spPr>
            <a:xfrm>
              <a:off x="8506828" y="3139083"/>
              <a:ext cx="8673" cy="3943830"/>
            </a:xfrm>
            <a:prstGeom prst="rect">
              <a:avLst/>
            </a:prstGeom>
            <a:noFill/>
            <a:ln>
              <a:noFill/>
            </a:ln>
          </p:spPr>
        </p:pic>
        <p:pic>
          <p:nvPicPr>
            <p:cNvPr descr="preencoded.png" id="387" name="Google Shape;387;g409f9453894_0_1066"/>
            <p:cNvPicPr preferRelativeResize="0"/>
            <p:nvPr/>
          </p:nvPicPr>
          <p:blipFill rotWithShape="1">
            <a:blip r:embed="rId11">
              <a:alphaModFix/>
            </a:blip>
            <a:srcRect b="0" l="0" r="0" t="0"/>
            <a:stretch/>
          </p:blipFill>
          <p:spPr>
            <a:xfrm>
              <a:off x="2516122" y="4106724"/>
              <a:ext cx="6036870" cy="1780186"/>
            </a:xfrm>
            <a:prstGeom prst="rect">
              <a:avLst/>
            </a:prstGeom>
            <a:noFill/>
            <a:ln>
              <a:noFill/>
            </a:ln>
          </p:spPr>
        </p:pic>
        <p:pic>
          <p:nvPicPr>
            <p:cNvPr descr="preencoded.png" id="388" name="Google Shape;388;g409f9453894_0_1066"/>
            <p:cNvPicPr preferRelativeResize="0"/>
            <p:nvPr/>
          </p:nvPicPr>
          <p:blipFill rotWithShape="1">
            <a:blip r:embed="rId12">
              <a:alphaModFix/>
            </a:blip>
            <a:srcRect b="0" l="0" r="0" t="0"/>
            <a:stretch/>
          </p:blipFill>
          <p:spPr>
            <a:xfrm>
              <a:off x="2526404" y="4773581"/>
              <a:ext cx="6032267" cy="1701393"/>
            </a:xfrm>
            <a:prstGeom prst="rect">
              <a:avLst/>
            </a:prstGeom>
            <a:noFill/>
            <a:ln>
              <a:noFill/>
            </a:ln>
          </p:spPr>
        </p:pic>
        <p:pic>
          <p:nvPicPr>
            <p:cNvPr descr="preencoded.png" id="389" name="Google Shape;389;g409f9453894_0_1066"/>
            <p:cNvPicPr preferRelativeResize="0"/>
            <p:nvPr/>
          </p:nvPicPr>
          <p:blipFill rotWithShape="1">
            <a:blip r:embed="rId13">
              <a:alphaModFix/>
            </a:blip>
            <a:srcRect b="0" l="0" r="0" t="0"/>
            <a:stretch/>
          </p:blipFill>
          <p:spPr>
            <a:xfrm>
              <a:off x="3330897" y="4541732"/>
              <a:ext cx="115179" cy="115178"/>
            </a:xfrm>
            <a:prstGeom prst="rect">
              <a:avLst/>
            </a:prstGeom>
            <a:noFill/>
            <a:ln>
              <a:noFill/>
            </a:ln>
          </p:spPr>
        </p:pic>
        <p:pic>
          <p:nvPicPr>
            <p:cNvPr descr="preencoded.png" id="390" name="Google Shape;390;g409f9453894_0_1066"/>
            <p:cNvPicPr preferRelativeResize="0"/>
            <p:nvPr/>
          </p:nvPicPr>
          <p:blipFill rotWithShape="1">
            <a:blip r:embed="rId14">
              <a:alphaModFix/>
            </a:blip>
            <a:srcRect b="0" l="0" r="0" t="0"/>
            <a:stretch/>
          </p:blipFill>
          <p:spPr>
            <a:xfrm>
              <a:off x="3330897" y="5235848"/>
              <a:ext cx="115179" cy="115179"/>
            </a:xfrm>
            <a:prstGeom prst="rect">
              <a:avLst/>
            </a:prstGeom>
            <a:noFill/>
            <a:ln>
              <a:noFill/>
            </a:ln>
          </p:spPr>
        </p:pic>
        <p:pic>
          <p:nvPicPr>
            <p:cNvPr descr="preencoded.png" id="391" name="Google Shape;391;g409f9453894_0_1066"/>
            <p:cNvPicPr preferRelativeResize="0"/>
            <p:nvPr/>
          </p:nvPicPr>
          <p:blipFill rotWithShape="1">
            <a:blip r:embed="rId13">
              <a:alphaModFix/>
            </a:blip>
            <a:srcRect b="0" l="0" r="0" t="0"/>
            <a:stretch/>
          </p:blipFill>
          <p:spPr>
            <a:xfrm>
              <a:off x="4184677" y="4238458"/>
              <a:ext cx="115179" cy="115179"/>
            </a:xfrm>
            <a:prstGeom prst="rect">
              <a:avLst/>
            </a:prstGeom>
            <a:noFill/>
            <a:ln>
              <a:noFill/>
            </a:ln>
          </p:spPr>
        </p:pic>
        <p:pic>
          <p:nvPicPr>
            <p:cNvPr descr="preencoded.png" id="392" name="Google Shape;392;g409f9453894_0_1066"/>
            <p:cNvPicPr preferRelativeResize="0"/>
            <p:nvPr/>
          </p:nvPicPr>
          <p:blipFill rotWithShape="1">
            <a:blip r:embed="rId15">
              <a:alphaModFix/>
            </a:blip>
            <a:srcRect b="0" l="0" r="0" t="0"/>
            <a:stretch/>
          </p:blipFill>
          <p:spPr>
            <a:xfrm>
              <a:off x="4184677" y="5561633"/>
              <a:ext cx="115179" cy="115179"/>
            </a:xfrm>
            <a:prstGeom prst="rect">
              <a:avLst/>
            </a:prstGeom>
            <a:noFill/>
            <a:ln>
              <a:noFill/>
            </a:ln>
          </p:spPr>
        </p:pic>
        <p:pic>
          <p:nvPicPr>
            <p:cNvPr descr="preencoded.png" id="393" name="Google Shape;393;g409f9453894_0_1066"/>
            <p:cNvPicPr preferRelativeResize="0"/>
            <p:nvPr/>
          </p:nvPicPr>
          <p:blipFill rotWithShape="1">
            <a:blip r:embed="rId16">
              <a:alphaModFix/>
            </a:blip>
            <a:srcRect b="0" l="0" r="0" t="0"/>
            <a:stretch/>
          </p:blipFill>
          <p:spPr>
            <a:xfrm>
              <a:off x="5038458" y="5799609"/>
              <a:ext cx="115179" cy="115179"/>
            </a:xfrm>
            <a:prstGeom prst="rect">
              <a:avLst/>
            </a:prstGeom>
            <a:noFill/>
            <a:ln>
              <a:noFill/>
            </a:ln>
          </p:spPr>
        </p:pic>
        <p:pic>
          <p:nvPicPr>
            <p:cNvPr descr="preencoded.png" id="394" name="Google Shape;394;g409f9453894_0_1066"/>
            <p:cNvPicPr preferRelativeResize="0"/>
            <p:nvPr/>
          </p:nvPicPr>
          <p:blipFill rotWithShape="1">
            <a:blip r:embed="rId16">
              <a:alphaModFix/>
            </a:blip>
            <a:srcRect b="0" l="0" r="0" t="0"/>
            <a:stretch/>
          </p:blipFill>
          <p:spPr>
            <a:xfrm>
              <a:off x="5038458" y="4733869"/>
              <a:ext cx="115179" cy="115179"/>
            </a:xfrm>
            <a:prstGeom prst="rect">
              <a:avLst/>
            </a:prstGeom>
            <a:noFill/>
            <a:ln>
              <a:noFill/>
            </a:ln>
          </p:spPr>
        </p:pic>
        <p:pic>
          <p:nvPicPr>
            <p:cNvPr descr="preencoded.png" id="395" name="Google Shape;395;g409f9453894_0_1066"/>
            <p:cNvPicPr preferRelativeResize="0"/>
            <p:nvPr/>
          </p:nvPicPr>
          <p:blipFill rotWithShape="1">
            <a:blip r:embed="rId13">
              <a:alphaModFix/>
            </a:blip>
            <a:srcRect b="0" l="0" r="0" t="0"/>
            <a:stretch/>
          </p:blipFill>
          <p:spPr>
            <a:xfrm>
              <a:off x="5895705" y="5049924"/>
              <a:ext cx="115179" cy="115179"/>
            </a:xfrm>
            <a:prstGeom prst="rect">
              <a:avLst/>
            </a:prstGeom>
            <a:noFill/>
            <a:ln>
              <a:noFill/>
            </a:ln>
          </p:spPr>
        </p:pic>
        <p:pic>
          <p:nvPicPr>
            <p:cNvPr descr="preencoded.png" id="396" name="Google Shape;396;g409f9453894_0_1066"/>
            <p:cNvPicPr preferRelativeResize="0"/>
            <p:nvPr/>
          </p:nvPicPr>
          <p:blipFill rotWithShape="1">
            <a:blip r:embed="rId13">
              <a:alphaModFix/>
            </a:blip>
            <a:srcRect b="0" l="0" r="0" t="0"/>
            <a:stretch/>
          </p:blipFill>
          <p:spPr>
            <a:xfrm>
              <a:off x="5895705" y="4815483"/>
              <a:ext cx="115179" cy="115179"/>
            </a:xfrm>
            <a:prstGeom prst="rect">
              <a:avLst/>
            </a:prstGeom>
            <a:noFill/>
            <a:ln>
              <a:noFill/>
            </a:ln>
          </p:spPr>
        </p:pic>
        <p:pic>
          <p:nvPicPr>
            <p:cNvPr descr="preencoded.png" id="397" name="Google Shape;397;g409f9453894_0_1066"/>
            <p:cNvPicPr preferRelativeResize="0"/>
            <p:nvPr/>
          </p:nvPicPr>
          <p:blipFill rotWithShape="1">
            <a:blip r:embed="rId13">
              <a:alphaModFix/>
            </a:blip>
            <a:srcRect b="0" l="0" r="0" t="0"/>
            <a:stretch/>
          </p:blipFill>
          <p:spPr>
            <a:xfrm>
              <a:off x="6746016" y="5750682"/>
              <a:ext cx="115179" cy="115178"/>
            </a:xfrm>
            <a:prstGeom prst="rect">
              <a:avLst/>
            </a:prstGeom>
            <a:noFill/>
            <a:ln>
              <a:noFill/>
            </a:ln>
          </p:spPr>
        </p:pic>
        <p:pic>
          <p:nvPicPr>
            <p:cNvPr descr="preencoded.png" id="398" name="Google Shape;398;g409f9453894_0_1066"/>
            <p:cNvPicPr preferRelativeResize="0"/>
            <p:nvPr/>
          </p:nvPicPr>
          <p:blipFill rotWithShape="1">
            <a:blip r:embed="rId14">
              <a:alphaModFix/>
            </a:blip>
            <a:srcRect b="0" l="0" r="0" t="0"/>
            <a:stretch/>
          </p:blipFill>
          <p:spPr>
            <a:xfrm>
              <a:off x="6746016" y="5307657"/>
              <a:ext cx="115179" cy="115178"/>
            </a:xfrm>
            <a:prstGeom prst="rect">
              <a:avLst/>
            </a:prstGeom>
            <a:noFill/>
            <a:ln>
              <a:noFill/>
            </a:ln>
          </p:spPr>
        </p:pic>
        <p:pic>
          <p:nvPicPr>
            <p:cNvPr descr="preencoded.png" id="399" name="Google Shape;399;g409f9453894_0_1066"/>
            <p:cNvPicPr preferRelativeResize="0"/>
            <p:nvPr/>
          </p:nvPicPr>
          <p:blipFill rotWithShape="1">
            <a:blip r:embed="rId13">
              <a:alphaModFix/>
            </a:blip>
            <a:srcRect b="0" l="0" r="0" t="0"/>
            <a:stretch/>
          </p:blipFill>
          <p:spPr>
            <a:xfrm>
              <a:off x="7603266" y="5229337"/>
              <a:ext cx="115179" cy="115179"/>
            </a:xfrm>
            <a:prstGeom prst="rect">
              <a:avLst/>
            </a:prstGeom>
            <a:noFill/>
            <a:ln>
              <a:noFill/>
            </a:ln>
          </p:spPr>
        </p:pic>
        <p:pic>
          <p:nvPicPr>
            <p:cNvPr descr="preencoded.png" id="400" name="Google Shape;400;g409f9453894_0_1066"/>
            <p:cNvPicPr preferRelativeResize="0"/>
            <p:nvPr/>
          </p:nvPicPr>
          <p:blipFill rotWithShape="1">
            <a:blip r:embed="rId14">
              <a:alphaModFix/>
            </a:blip>
            <a:srcRect b="0" l="0" r="0" t="0"/>
            <a:stretch/>
          </p:blipFill>
          <p:spPr>
            <a:xfrm>
              <a:off x="7603266" y="4929578"/>
              <a:ext cx="115179" cy="115179"/>
            </a:xfrm>
            <a:prstGeom prst="rect">
              <a:avLst/>
            </a:prstGeom>
            <a:noFill/>
            <a:ln>
              <a:noFill/>
            </a:ln>
          </p:spPr>
        </p:pic>
        <p:sp>
          <p:nvSpPr>
            <p:cNvPr id="401" name="Google Shape;401;g409f9453894_0_1066"/>
            <p:cNvSpPr/>
            <p:nvPr/>
          </p:nvSpPr>
          <p:spPr>
            <a:xfrm>
              <a:off x="2239561" y="6749635"/>
              <a:ext cx="165600" cy="270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41823A"/>
                </a:buClr>
                <a:buSzPts val="1366"/>
                <a:buFont typeface="Lato"/>
                <a:buNone/>
              </a:pPr>
              <a:r>
                <a:rPr b="0" i="0" lang="en-US" sz="1366" u="none" cap="none" strike="noStrike">
                  <a:solidFill>
                    <a:srgbClr val="41823A"/>
                  </a:solidFill>
                  <a:latin typeface="Lato"/>
                  <a:ea typeface="Lato"/>
                  <a:cs typeface="Lato"/>
                  <a:sym typeface="Lato"/>
                </a:rPr>
                <a:t>0</a:t>
              </a:r>
              <a:endParaRPr b="0" i="0" sz="1366" u="none" cap="none" strike="noStrike">
                <a:solidFill>
                  <a:schemeClr val="dk1"/>
                </a:solidFill>
                <a:latin typeface="Calibri"/>
                <a:ea typeface="Calibri"/>
                <a:cs typeface="Calibri"/>
                <a:sym typeface="Calibri"/>
              </a:endParaRPr>
            </a:p>
          </p:txBody>
        </p:sp>
        <p:sp>
          <p:nvSpPr>
            <p:cNvPr id="402" name="Google Shape;402;g409f9453894_0_1066"/>
            <p:cNvSpPr/>
            <p:nvPr/>
          </p:nvSpPr>
          <p:spPr>
            <a:xfrm>
              <a:off x="2498431" y="7216955"/>
              <a:ext cx="196800" cy="320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41823A"/>
                </a:buClr>
                <a:buSzPts val="1639"/>
                <a:buFont typeface="Lato"/>
                <a:buNone/>
              </a:pPr>
              <a:r>
                <a:rPr b="0" i="0" lang="en-US" sz="1639" u="none" cap="none" strike="noStrike">
                  <a:solidFill>
                    <a:srgbClr val="41823A"/>
                  </a:solidFill>
                  <a:latin typeface="Lato"/>
                  <a:ea typeface="Lato"/>
                  <a:cs typeface="Lato"/>
                  <a:sym typeface="Lato"/>
                </a:rPr>
                <a:t>1</a:t>
              </a:r>
              <a:endParaRPr b="0" i="0" sz="1639" u="none" cap="none" strike="noStrike">
                <a:solidFill>
                  <a:schemeClr val="dk1"/>
                </a:solidFill>
                <a:latin typeface="Calibri"/>
                <a:ea typeface="Calibri"/>
                <a:cs typeface="Calibri"/>
                <a:sym typeface="Calibri"/>
              </a:endParaRPr>
            </a:p>
          </p:txBody>
        </p:sp>
        <p:sp>
          <p:nvSpPr>
            <p:cNvPr id="403" name="Google Shape;403;g409f9453894_0_1066"/>
            <p:cNvSpPr/>
            <p:nvPr/>
          </p:nvSpPr>
          <p:spPr>
            <a:xfrm>
              <a:off x="3352630" y="7216955"/>
              <a:ext cx="196800" cy="320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41823A"/>
                </a:buClr>
                <a:buSzPts val="1639"/>
                <a:buFont typeface="Lato"/>
                <a:buNone/>
              </a:pPr>
              <a:r>
                <a:rPr b="0" i="0" lang="en-US" sz="1639" u="none" cap="none" strike="noStrike">
                  <a:solidFill>
                    <a:srgbClr val="41823A"/>
                  </a:solidFill>
                  <a:latin typeface="Lato"/>
                  <a:ea typeface="Lato"/>
                  <a:cs typeface="Lato"/>
                  <a:sym typeface="Lato"/>
                </a:rPr>
                <a:t>2</a:t>
              </a:r>
              <a:endParaRPr b="0" i="0" sz="1639" u="none" cap="none" strike="noStrike">
                <a:solidFill>
                  <a:schemeClr val="dk1"/>
                </a:solidFill>
                <a:latin typeface="Calibri"/>
                <a:ea typeface="Calibri"/>
                <a:cs typeface="Calibri"/>
                <a:sym typeface="Calibri"/>
              </a:endParaRPr>
            </a:p>
          </p:txBody>
        </p:sp>
        <p:sp>
          <p:nvSpPr>
            <p:cNvPr id="404" name="Google Shape;404;g409f9453894_0_1066"/>
            <p:cNvSpPr/>
            <p:nvPr/>
          </p:nvSpPr>
          <p:spPr>
            <a:xfrm>
              <a:off x="4206827" y="7216955"/>
              <a:ext cx="196800" cy="320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41823A"/>
                </a:buClr>
                <a:buSzPts val="1639"/>
                <a:buFont typeface="Lato"/>
                <a:buNone/>
              </a:pPr>
              <a:r>
                <a:rPr b="0" i="0" lang="en-US" sz="1639" u="none" cap="none" strike="noStrike">
                  <a:solidFill>
                    <a:srgbClr val="41823A"/>
                  </a:solidFill>
                  <a:latin typeface="Lato"/>
                  <a:ea typeface="Lato"/>
                  <a:cs typeface="Lato"/>
                  <a:sym typeface="Lato"/>
                </a:rPr>
                <a:t>3</a:t>
              </a:r>
              <a:endParaRPr b="0" i="0" sz="1639" u="none" cap="none" strike="noStrike">
                <a:solidFill>
                  <a:schemeClr val="dk1"/>
                </a:solidFill>
                <a:latin typeface="Calibri"/>
                <a:ea typeface="Calibri"/>
                <a:cs typeface="Calibri"/>
                <a:sym typeface="Calibri"/>
              </a:endParaRPr>
            </a:p>
          </p:txBody>
        </p:sp>
        <p:sp>
          <p:nvSpPr>
            <p:cNvPr id="405" name="Google Shape;405;g409f9453894_0_1066"/>
            <p:cNvSpPr/>
            <p:nvPr/>
          </p:nvSpPr>
          <p:spPr>
            <a:xfrm>
              <a:off x="5061026" y="7216955"/>
              <a:ext cx="196800" cy="320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41823A"/>
                </a:buClr>
                <a:buSzPts val="1639"/>
                <a:buFont typeface="Lato"/>
                <a:buNone/>
              </a:pPr>
              <a:r>
                <a:rPr b="0" i="0" lang="en-US" sz="1639" u="none" cap="none" strike="noStrike">
                  <a:solidFill>
                    <a:srgbClr val="41823A"/>
                  </a:solidFill>
                  <a:latin typeface="Lato"/>
                  <a:ea typeface="Lato"/>
                  <a:cs typeface="Lato"/>
                  <a:sym typeface="Lato"/>
                </a:rPr>
                <a:t>4</a:t>
              </a:r>
              <a:endParaRPr b="0" i="0" sz="1639" u="none" cap="none" strike="noStrike">
                <a:solidFill>
                  <a:schemeClr val="dk1"/>
                </a:solidFill>
                <a:latin typeface="Calibri"/>
                <a:ea typeface="Calibri"/>
                <a:cs typeface="Calibri"/>
                <a:sym typeface="Calibri"/>
              </a:endParaRPr>
            </a:p>
          </p:txBody>
        </p:sp>
        <p:sp>
          <p:nvSpPr>
            <p:cNvPr id="406" name="Google Shape;406;g409f9453894_0_1066"/>
            <p:cNvSpPr/>
            <p:nvPr/>
          </p:nvSpPr>
          <p:spPr>
            <a:xfrm>
              <a:off x="5915258" y="7216955"/>
              <a:ext cx="196800" cy="320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41823A"/>
                </a:buClr>
                <a:buSzPts val="1639"/>
                <a:buFont typeface="Lato"/>
                <a:buNone/>
              </a:pPr>
              <a:r>
                <a:rPr b="0" i="0" lang="en-US" sz="1639" u="none" cap="none" strike="noStrike">
                  <a:solidFill>
                    <a:srgbClr val="41823A"/>
                  </a:solidFill>
                  <a:latin typeface="Lato"/>
                  <a:ea typeface="Lato"/>
                  <a:cs typeface="Lato"/>
                  <a:sym typeface="Lato"/>
                </a:rPr>
                <a:t>5</a:t>
              </a:r>
              <a:endParaRPr b="0" i="0" sz="1639" u="none" cap="none" strike="noStrike">
                <a:solidFill>
                  <a:schemeClr val="dk1"/>
                </a:solidFill>
                <a:latin typeface="Calibri"/>
                <a:ea typeface="Calibri"/>
                <a:cs typeface="Calibri"/>
                <a:sym typeface="Calibri"/>
              </a:endParaRPr>
            </a:p>
          </p:txBody>
        </p:sp>
        <p:sp>
          <p:nvSpPr>
            <p:cNvPr id="407" name="Google Shape;407;g409f9453894_0_1066"/>
            <p:cNvSpPr/>
            <p:nvPr/>
          </p:nvSpPr>
          <p:spPr>
            <a:xfrm>
              <a:off x="6769457" y="7216955"/>
              <a:ext cx="196800" cy="320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41823A"/>
                </a:buClr>
                <a:buSzPts val="1639"/>
                <a:buFont typeface="Lato"/>
                <a:buNone/>
              </a:pPr>
              <a:r>
                <a:rPr b="0" i="0" lang="en-US" sz="1639" u="none" cap="none" strike="noStrike">
                  <a:solidFill>
                    <a:srgbClr val="41823A"/>
                  </a:solidFill>
                  <a:latin typeface="Lato"/>
                  <a:ea typeface="Lato"/>
                  <a:cs typeface="Lato"/>
                  <a:sym typeface="Lato"/>
                </a:rPr>
                <a:t>6</a:t>
              </a:r>
              <a:endParaRPr b="0" i="0" sz="1639" u="none" cap="none" strike="noStrike">
                <a:solidFill>
                  <a:schemeClr val="dk1"/>
                </a:solidFill>
                <a:latin typeface="Calibri"/>
                <a:ea typeface="Calibri"/>
                <a:cs typeface="Calibri"/>
                <a:sym typeface="Calibri"/>
              </a:endParaRPr>
            </a:p>
          </p:txBody>
        </p:sp>
        <p:sp>
          <p:nvSpPr>
            <p:cNvPr id="408" name="Google Shape;408;g409f9453894_0_1066"/>
            <p:cNvSpPr/>
            <p:nvPr/>
          </p:nvSpPr>
          <p:spPr>
            <a:xfrm>
              <a:off x="7623656" y="7216955"/>
              <a:ext cx="196800" cy="320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41823A"/>
                </a:buClr>
                <a:buSzPts val="1639"/>
                <a:buFont typeface="Lato"/>
                <a:buNone/>
              </a:pPr>
              <a:r>
                <a:rPr b="0" i="0" lang="en-US" sz="1639" u="none" cap="none" strike="noStrike">
                  <a:solidFill>
                    <a:srgbClr val="41823A"/>
                  </a:solidFill>
                  <a:latin typeface="Lato"/>
                  <a:ea typeface="Lato"/>
                  <a:cs typeface="Lato"/>
                  <a:sym typeface="Lato"/>
                </a:rPr>
                <a:t>7</a:t>
              </a:r>
              <a:endParaRPr b="0" i="0" sz="1639" u="none" cap="none" strike="noStrike">
                <a:solidFill>
                  <a:schemeClr val="dk1"/>
                </a:solidFill>
                <a:latin typeface="Calibri"/>
                <a:ea typeface="Calibri"/>
                <a:cs typeface="Calibri"/>
                <a:sym typeface="Calibri"/>
              </a:endParaRPr>
            </a:p>
          </p:txBody>
        </p:sp>
        <p:sp>
          <p:nvSpPr>
            <p:cNvPr id="409" name="Google Shape;409;g409f9453894_0_1066"/>
            <p:cNvSpPr/>
            <p:nvPr/>
          </p:nvSpPr>
          <p:spPr>
            <a:xfrm>
              <a:off x="8460170" y="7216955"/>
              <a:ext cx="196800" cy="320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41823A"/>
                </a:buClr>
                <a:buSzPts val="1639"/>
                <a:buFont typeface="Lato"/>
                <a:buNone/>
              </a:pPr>
              <a:r>
                <a:rPr b="0" i="0" lang="en-US" sz="1639" u="none" cap="none" strike="noStrike">
                  <a:solidFill>
                    <a:srgbClr val="41823A"/>
                  </a:solidFill>
                  <a:latin typeface="Lato"/>
                  <a:ea typeface="Lato"/>
                  <a:cs typeface="Lato"/>
                  <a:sym typeface="Lato"/>
                </a:rPr>
                <a:t>8</a:t>
              </a:r>
              <a:endParaRPr b="0" i="0" sz="1639" u="none" cap="none" strike="noStrike">
                <a:solidFill>
                  <a:schemeClr val="dk1"/>
                </a:solidFill>
                <a:latin typeface="Calibri"/>
                <a:ea typeface="Calibri"/>
                <a:cs typeface="Calibri"/>
                <a:sym typeface="Calibri"/>
              </a:endParaRPr>
            </a:p>
          </p:txBody>
        </p:sp>
        <p:sp>
          <p:nvSpPr>
            <p:cNvPr id="410" name="Google Shape;410;g409f9453894_0_1066"/>
            <p:cNvSpPr/>
            <p:nvPr/>
          </p:nvSpPr>
          <p:spPr>
            <a:xfrm>
              <a:off x="2138972" y="6361565"/>
              <a:ext cx="270300" cy="270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41823A"/>
                </a:buClr>
                <a:buSzPts val="1366"/>
                <a:buFont typeface="Lato"/>
                <a:buNone/>
              </a:pPr>
              <a:r>
                <a:rPr b="0" i="0" lang="en-US" sz="1366" u="none" cap="none" strike="noStrike">
                  <a:solidFill>
                    <a:srgbClr val="41823A"/>
                  </a:solidFill>
                  <a:latin typeface="Lato"/>
                  <a:ea typeface="Lato"/>
                  <a:cs typeface="Lato"/>
                  <a:sym typeface="Lato"/>
                </a:rPr>
                <a:t>10</a:t>
              </a:r>
              <a:endParaRPr b="0" i="0" sz="1366" u="none" cap="none" strike="noStrike">
                <a:solidFill>
                  <a:schemeClr val="dk1"/>
                </a:solidFill>
                <a:latin typeface="Calibri"/>
                <a:ea typeface="Calibri"/>
                <a:cs typeface="Calibri"/>
                <a:sym typeface="Calibri"/>
              </a:endParaRPr>
            </a:p>
          </p:txBody>
        </p:sp>
        <p:sp>
          <p:nvSpPr>
            <p:cNvPr id="411" name="Google Shape;411;g409f9453894_0_1066"/>
            <p:cNvSpPr/>
            <p:nvPr/>
          </p:nvSpPr>
          <p:spPr>
            <a:xfrm>
              <a:off x="2138972" y="5973459"/>
              <a:ext cx="270300" cy="270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41823A"/>
                </a:buClr>
                <a:buSzPts val="1366"/>
                <a:buFont typeface="Lato"/>
                <a:buNone/>
              </a:pPr>
              <a:r>
                <a:rPr b="0" i="0" lang="en-US" sz="1366" u="none" cap="none" strike="noStrike">
                  <a:solidFill>
                    <a:srgbClr val="41823A"/>
                  </a:solidFill>
                  <a:latin typeface="Lato"/>
                  <a:ea typeface="Lato"/>
                  <a:cs typeface="Lato"/>
                  <a:sym typeface="Lato"/>
                </a:rPr>
                <a:t>20</a:t>
              </a:r>
              <a:endParaRPr b="0" i="0" sz="1366" u="none" cap="none" strike="noStrike">
                <a:solidFill>
                  <a:schemeClr val="dk1"/>
                </a:solidFill>
                <a:latin typeface="Calibri"/>
                <a:ea typeface="Calibri"/>
                <a:cs typeface="Calibri"/>
                <a:sym typeface="Calibri"/>
              </a:endParaRPr>
            </a:p>
          </p:txBody>
        </p:sp>
        <p:sp>
          <p:nvSpPr>
            <p:cNvPr id="412" name="Google Shape;412;g409f9453894_0_1066"/>
            <p:cNvSpPr/>
            <p:nvPr/>
          </p:nvSpPr>
          <p:spPr>
            <a:xfrm>
              <a:off x="2138972" y="5585371"/>
              <a:ext cx="270300" cy="270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41823A"/>
                </a:buClr>
                <a:buSzPts val="1366"/>
                <a:buFont typeface="Lato"/>
                <a:buNone/>
              </a:pPr>
              <a:r>
                <a:rPr b="0" i="0" lang="en-US" sz="1366" u="none" cap="none" strike="noStrike">
                  <a:solidFill>
                    <a:srgbClr val="41823A"/>
                  </a:solidFill>
                  <a:latin typeface="Lato"/>
                  <a:ea typeface="Lato"/>
                  <a:cs typeface="Lato"/>
                  <a:sym typeface="Lato"/>
                </a:rPr>
                <a:t>30</a:t>
              </a:r>
              <a:endParaRPr b="0" i="0" sz="1366" u="none" cap="none" strike="noStrike">
                <a:solidFill>
                  <a:schemeClr val="dk1"/>
                </a:solidFill>
                <a:latin typeface="Calibri"/>
                <a:ea typeface="Calibri"/>
                <a:cs typeface="Calibri"/>
                <a:sym typeface="Calibri"/>
              </a:endParaRPr>
            </a:p>
          </p:txBody>
        </p:sp>
        <p:sp>
          <p:nvSpPr>
            <p:cNvPr id="413" name="Google Shape;413;g409f9453894_0_1066"/>
            <p:cNvSpPr/>
            <p:nvPr/>
          </p:nvSpPr>
          <p:spPr>
            <a:xfrm>
              <a:off x="2138972" y="5197208"/>
              <a:ext cx="270300" cy="270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41823A"/>
                </a:buClr>
                <a:buSzPts val="1366"/>
                <a:buFont typeface="Lato"/>
                <a:buNone/>
              </a:pPr>
              <a:r>
                <a:rPr b="0" i="0" lang="en-US" sz="1366" u="none" cap="none" strike="noStrike">
                  <a:solidFill>
                    <a:srgbClr val="41823A"/>
                  </a:solidFill>
                  <a:latin typeface="Lato"/>
                  <a:ea typeface="Lato"/>
                  <a:cs typeface="Lato"/>
                  <a:sym typeface="Lato"/>
                </a:rPr>
                <a:t>40</a:t>
              </a:r>
              <a:endParaRPr b="0" i="0" sz="1366" u="none" cap="none" strike="noStrike">
                <a:solidFill>
                  <a:schemeClr val="dk1"/>
                </a:solidFill>
                <a:latin typeface="Calibri"/>
                <a:ea typeface="Calibri"/>
                <a:cs typeface="Calibri"/>
                <a:sym typeface="Calibri"/>
              </a:endParaRPr>
            </a:p>
          </p:txBody>
        </p:sp>
        <p:sp>
          <p:nvSpPr>
            <p:cNvPr id="414" name="Google Shape;414;g409f9453894_0_1066"/>
            <p:cNvSpPr/>
            <p:nvPr/>
          </p:nvSpPr>
          <p:spPr>
            <a:xfrm>
              <a:off x="2138972" y="4809232"/>
              <a:ext cx="270300" cy="270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41823A"/>
                </a:buClr>
                <a:buSzPts val="1366"/>
                <a:buFont typeface="Lato"/>
                <a:buNone/>
              </a:pPr>
              <a:r>
                <a:rPr b="0" i="0" lang="en-US" sz="1366" u="none" cap="none" strike="noStrike">
                  <a:solidFill>
                    <a:srgbClr val="41823A"/>
                  </a:solidFill>
                  <a:latin typeface="Lato"/>
                  <a:ea typeface="Lato"/>
                  <a:cs typeface="Lato"/>
                  <a:sym typeface="Lato"/>
                </a:rPr>
                <a:t>50</a:t>
              </a:r>
              <a:endParaRPr b="0" i="0" sz="1366" u="none" cap="none" strike="noStrike">
                <a:solidFill>
                  <a:schemeClr val="dk1"/>
                </a:solidFill>
                <a:latin typeface="Calibri"/>
                <a:ea typeface="Calibri"/>
                <a:cs typeface="Calibri"/>
                <a:sym typeface="Calibri"/>
              </a:endParaRPr>
            </a:p>
          </p:txBody>
        </p:sp>
        <p:sp>
          <p:nvSpPr>
            <p:cNvPr id="415" name="Google Shape;415;g409f9453894_0_1066"/>
            <p:cNvSpPr/>
            <p:nvPr/>
          </p:nvSpPr>
          <p:spPr>
            <a:xfrm>
              <a:off x="2138972" y="4421107"/>
              <a:ext cx="270300" cy="270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41823A"/>
                </a:buClr>
                <a:buSzPts val="1366"/>
                <a:buFont typeface="Lato"/>
                <a:buNone/>
              </a:pPr>
              <a:r>
                <a:rPr b="0" i="0" lang="en-US" sz="1366" u="none" cap="none" strike="noStrike">
                  <a:solidFill>
                    <a:srgbClr val="41823A"/>
                  </a:solidFill>
                  <a:latin typeface="Lato"/>
                  <a:ea typeface="Lato"/>
                  <a:cs typeface="Lato"/>
                  <a:sym typeface="Lato"/>
                </a:rPr>
                <a:t>60</a:t>
              </a:r>
              <a:endParaRPr b="0" i="0" sz="1366" u="none" cap="none" strike="noStrike">
                <a:solidFill>
                  <a:schemeClr val="dk1"/>
                </a:solidFill>
                <a:latin typeface="Calibri"/>
                <a:ea typeface="Calibri"/>
                <a:cs typeface="Calibri"/>
                <a:sym typeface="Calibri"/>
              </a:endParaRPr>
            </a:p>
          </p:txBody>
        </p:sp>
        <p:sp>
          <p:nvSpPr>
            <p:cNvPr id="416" name="Google Shape;416;g409f9453894_0_1066"/>
            <p:cNvSpPr/>
            <p:nvPr/>
          </p:nvSpPr>
          <p:spPr>
            <a:xfrm>
              <a:off x="2138972" y="4033131"/>
              <a:ext cx="270300" cy="270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41823A"/>
                </a:buClr>
                <a:buSzPts val="1366"/>
                <a:buFont typeface="Lato"/>
                <a:buNone/>
              </a:pPr>
              <a:r>
                <a:rPr b="0" i="0" lang="en-US" sz="1366" u="none" cap="none" strike="noStrike">
                  <a:solidFill>
                    <a:srgbClr val="41823A"/>
                  </a:solidFill>
                  <a:latin typeface="Lato"/>
                  <a:ea typeface="Lato"/>
                  <a:cs typeface="Lato"/>
                  <a:sym typeface="Lato"/>
                </a:rPr>
                <a:t>70</a:t>
              </a:r>
              <a:endParaRPr b="0" i="0" sz="1366" u="none" cap="none" strike="noStrike">
                <a:solidFill>
                  <a:schemeClr val="dk1"/>
                </a:solidFill>
                <a:latin typeface="Calibri"/>
                <a:ea typeface="Calibri"/>
                <a:cs typeface="Calibri"/>
                <a:sym typeface="Calibri"/>
              </a:endParaRPr>
            </a:p>
          </p:txBody>
        </p:sp>
        <p:sp>
          <p:nvSpPr>
            <p:cNvPr id="417" name="Google Shape;417;g409f9453894_0_1066"/>
            <p:cNvSpPr/>
            <p:nvPr/>
          </p:nvSpPr>
          <p:spPr>
            <a:xfrm>
              <a:off x="2138972" y="3645043"/>
              <a:ext cx="270300" cy="270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41823A"/>
                </a:buClr>
                <a:buSzPts val="1366"/>
                <a:buFont typeface="Lato"/>
                <a:buNone/>
              </a:pPr>
              <a:r>
                <a:rPr b="0" i="0" lang="en-US" sz="1366" u="none" cap="none" strike="noStrike">
                  <a:solidFill>
                    <a:srgbClr val="41823A"/>
                  </a:solidFill>
                  <a:latin typeface="Lato"/>
                  <a:ea typeface="Lato"/>
                  <a:cs typeface="Lato"/>
                  <a:sym typeface="Lato"/>
                </a:rPr>
                <a:t>80</a:t>
              </a:r>
              <a:endParaRPr b="0" i="0" sz="1366" u="none" cap="none" strike="noStrike">
                <a:solidFill>
                  <a:schemeClr val="dk1"/>
                </a:solidFill>
                <a:latin typeface="Calibri"/>
                <a:ea typeface="Calibri"/>
                <a:cs typeface="Calibri"/>
                <a:sym typeface="Calibri"/>
              </a:endParaRPr>
            </a:p>
          </p:txBody>
        </p:sp>
        <p:sp>
          <p:nvSpPr>
            <p:cNvPr id="418" name="Google Shape;418;g409f9453894_0_1066"/>
            <p:cNvSpPr/>
            <p:nvPr/>
          </p:nvSpPr>
          <p:spPr>
            <a:xfrm>
              <a:off x="2138972" y="3256880"/>
              <a:ext cx="270300" cy="270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41823A"/>
                </a:buClr>
                <a:buSzPts val="1366"/>
                <a:buFont typeface="Lato"/>
                <a:buNone/>
              </a:pPr>
              <a:r>
                <a:rPr b="0" i="0" lang="en-US" sz="1366" u="none" cap="none" strike="noStrike">
                  <a:solidFill>
                    <a:srgbClr val="41823A"/>
                  </a:solidFill>
                  <a:latin typeface="Lato"/>
                  <a:ea typeface="Lato"/>
                  <a:cs typeface="Lato"/>
                  <a:sym typeface="Lato"/>
                </a:rPr>
                <a:t>90</a:t>
              </a:r>
              <a:endParaRPr b="0" i="0" sz="1366" u="none" cap="none" strike="noStrike">
                <a:solidFill>
                  <a:schemeClr val="dk1"/>
                </a:solidFill>
                <a:latin typeface="Calibri"/>
                <a:ea typeface="Calibri"/>
                <a:cs typeface="Calibri"/>
                <a:sym typeface="Calibri"/>
              </a:endParaRPr>
            </a:p>
          </p:txBody>
        </p:sp>
        <p:sp>
          <p:nvSpPr>
            <p:cNvPr id="419" name="Google Shape;419;g409f9453894_0_1066"/>
            <p:cNvSpPr/>
            <p:nvPr/>
          </p:nvSpPr>
          <p:spPr>
            <a:xfrm>
              <a:off x="2038350" y="2868774"/>
              <a:ext cx="365400" cy="270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41823A"/>
                </a:buClr>
                <a:buSzPts val="1366"/>
                <a:buFont typeface="Lato"/>
                <a:buNone/>
              </a:pPr>
              <a:r>
                <a:rPr b="0" i="0" lang="en-US" sz="1366" u="none" cap="none" strike="noStrike">
                  <a:solidFill>
                    <a:srgbClr val="41823A"/>
                  </a:solidFill>
                  <a:latin typeface="Lato"/>
                  <a:ea typeface="Lato"/>
                  <a:cs typeface="Lato"/>
                  <a:sym typeface="Lato"/>
                </a:rPr>
                <a:t>100</a:t>
              </a:r>
              <a:endParaRPr b="0" i="0" sz="1366" u="none" cap="none" strike="noStrike">
                <a:solidFill>
                  <a:schemeClr val="dk1"/>
                </a:solidFill>
                <a:latin typeface="Calibri"/>
                <a:ea typeface="Calibri"/>
                <a:cs typeface="Calibri"/>
                <a:sym typeface="Calibri"/>
              </a:endParaRPr>
            </a:p>
          </p:txBody>
        </p:sp>
      </p:grpSp>
      <p:grpSp>
        <p:nvGrpSpPr>
          <p:cNvPr id="420" name="Google Shape;420;g409f9453894_0_1066"/>
          <p:cNvGrpSpPr/>
          <p:nvPr/>
        </p:nvGrpSpPr>
        <p:grpSpPr>
          <a:xfrm>
            <a:off x="10801350" y="3143250"/>
            <a:ext cx="4181476" cy="4181456"/>
            <a:chOff x="10801350" y="3143250"/>
            <a:chExt cx="4181476" cy="4181456"/>
          </a:xfrm>
        </p:grpSpPr>
        <p:pic>
          <p:nvPicPr>
            <p:cNvPr descr="preencoded.png" id="421" name="Google Shape;421;g409f9453894_0_1066"/>
            <p:cNvPicPr preferRelativeResize="0"/>
            <p:nvPr/>
          </p:nvPicPr>
          <p:blipFill rotWithShape="1">
            <a:blip r:embed="rId17">
              <a:alphaModFix/>
            </a:blip>
            <a:srcRect b="0" l="0" r="0" t="0"/>
            <a:stretch/>
          </p:blipFill>
          <p:spPr>
            <a:xfrm>
              <a:off x="12892088" y="3143250"/>
              <a:ext cx="2090738" cy="3569103"/>
            </a:xfrm>
            <a:prstGeom prst="rect">
              <a:avLst/>
            </a:prstGeom>
            <a:noFill/>
            <a:ln>
              <a:noFill/>
            </a:ln>
          </p:spPr>
        </p:pic>
        <p:pic>
          <p:nvPicPr>
            <p:cNvPr descr="preencoded.png" id="422" name="Google Shape;422;g409f9453894_0_1066"/>
            <p:cNvPicPr preferRelativeResize="0"/>
            <p:nvPr/>
          </p:nvPicPr>
          <p:blipFill rotWithShape="1">
            <a:blip r:embed="rId18">
              <a:alphaModFix/>
            </a:blip>
            <a:srcRect b="0" l="0" r="0" t="0"/>
            <a:stretch/>
          </p:blipFill>
          <p:spPr>
            <a:xfrm>
              <a:off x="11413713" y="6268845"/>
              <a:ext cx="2956750" cy="1055861"/>
            </a:xfrm>
            <a:prstGeom prst="rect">
              <a:avLst/>
            </a:prstGeom>
            <a:noFill/>
            <a:ln>
              <a:noFill/>
            </a:ln>
          </p:spPr>
        </p:pic>
        <p:pic>
          <p:nvPicPr>
            <p:cNvPr descr="preencoded.png" id="423" name="Google Shape;423;g409f9453894_0_1066"/>
            <p:cNvPicPr preferRelativeResize="0"/>
            <p:nvPr/>
          </p:nvPicPr>
          <p:blipFill rotWithShape="1">
            <a:blip r:embed="rId19">
              <a:alphaModFix/>
            </a:blip>
            <a:srcRect b="0" l="0" r="0" t="0"/>
            <a:stretch/>
          </p:blipFill>
          <p:spPr>
            <a:xfrm>
              <a:off x="10801350" y="3143250"/>
              <a:ext cx="2090738" cy="3569103"/>
            </a:xfrm>
            <a:prstGeom prst="rect">
              <a:avLst/>
            </a:prstGeom>
            <a:noFill/>
            <a:ln>
              <a:noFill/>
            </a:ln>
          </p:spPr>
        </p:pic>
        <p:sp>
          <p:nvSpPr>
            <p:cNvPr id="424" name="Google Shape;424;g409f9453894_0_1066"/>
            <p:cNvSpPr/>
            <p:nvPr/>
          </p:nvSpPr>
          <p:spPr>
            <a:xfrm>
              <a:off x="12058650" y="4705350"/>
              <a:ext cx="1836300" cy="760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Lemon"/>
                <a:buNone/>
              </a:pPr>
              <a:r>
                <a:rPr b="0" i="0" lang="en-US" sz="3600" u="none" cap="none" strike="noStrike">
                  <a:solidFill>
                    <a:srgbClr val="0E0E0E"/>
                  </a:solidFill>
                  <a:latin typeface="Lemon"/>
                  <a:ea typeface="Lemon"/>
                  <a:cs typeface="Lemon"/>
                  <a:sym typeface="Lemon"/>
                </a:rPr>
                <a:t>34.574</a:t>
              </a:r>
              <a:endParaRPr b="0" i="0" sz="3600" u="none" cap="none" strike="noStrike">
                <a:solidFill>
                  <a:schemeClr val="dk1"/>
                </a:solidFill>
                <a:latin typeface="Calibri"/>
                <a:ea typeface="Calibri"/>
                <a:cs typeface="Calibri"/>
                <a:sym typeface="Calibri"/>
              </a:endParaRPr>
            </a:p>
          </p:txBody>
        </p:sp>
        <p:sp>
          <p:nvSpPr>
            <p:cNvPr id="425" name="Google Shape;425;g409f9453894_0_1066"/>
            <p:cNvSpPr/>
            <p:nvPr/>
          </p:nvSpPr>
          <p:spPr>
            <a:xfrm>
              <a:off x="12520613" y="5305425"/>
              <a:ext cx="859200" cy="564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Total</a:t>
              </a:r>
              <a:endParaRPr b="0" i="0" sz="2400" u="none" cap="none" strike="noStrike">
                <a:solidFill>
                  <a:schemeClr val="dk1"/>
                </a:solidFill>
                <a:latin typeface="Calibri"/>
                <a:ea typeface="Calibri"/>
                <a:cs typeface="Calibri"/>
                <a:sym typeface="Calibri"/>
              </a:endParaRPr>
            </a:p>
          </p:txBody>
        </p:sp>
      </p:grpSp>
      <p:grpSp>
        <p:nvGrpSpPr>
          <p:cNvPr id="426" name="Google Shape;426;g409f9453894_0_1066"/>
          <p:cNvGrpSpPr/>
          <p:nvPr/>
        </p:nvGrpSpPr>
        <p:grpSpPr>
          <a:xfrm>
            <a:off x="9898380" y="7886700"/>
            <a:ext cx="5997000" cy="1697475"/>
            <a:chOff x="9898380" y="7886700"/>
            <a:chExt cx="5997000" cy="1697475"/>
          </a:xfrm>
        </p:grpSpPr>
        <p:sp>
          <p:nvSpPr>
            <p:cNvPr id="427" name="Google Shape;427;g409f9453894_0_1066"/>
            <p:cNvSpPr/>
            <p:nvPr/>
          </p:nvSpPr>
          <p:spPr>
            <a:xfrm>
              <a:off x="9898380" y="7886700"/>
              <a:ext cx="5997000" cy="7602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3600"/>
                <a:buFont typeface="Lemon"/>
                <a:buNone/>
              </a:pPr>
              <a:r>
                <a:rPr b="0" i="0" lang="en-US" sz="3600" u="none" cap="none" strike="noStrike">
                  <a:solidFill>
                    <a:srgbClr val="0E0E0E"/>
                  </a:solidFill>
                  <a:latin typeface="Lemon"/>
                  <a:ea typeface="Lemon"/>
                  <a:cs typeface="Lemon"/>
                  <a:sym typeface="Lemon"/>
                </a:rPr>
                <a:t>Treasure Found</a:t>
              </a:r>
              <a:endParaRPr b="0" i="0" sz="3600" u="none" cap="none" strike="noStrike">
                <a:solidFill>
                  <a:schemeClr val="dk1"/>
                </a:solidFill>
                <a:latin typeface="Calibri"/>
                <a:ea typeface="Calibri"/>
                <a:cs typeface="Calibri"/>
                <a:sym typeface="Calibri"/>
              </a:endParaRPr>
            </a:p>
          </p:txBody>
        </p:sp>
        <p:sp>
          <p:nvSpPr>
            <p:cNvPr id="428" name="Google Shape;428;g409f9453894_0_1066"/>
            <p:cNvSpPr/>
            <p:nvPr/>
          </p:nvSpPr>
          <p:spPr>
            <a:xfrm>
              <a:off x="9913620" y="8562975"/>
              <a:ext cx="5966400" cy="10212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A record of the amount of treasure found per month</a:t>
              </a:r>
              <a:endParaRPr b="0" i="0" sz="2400" u="none" cap="none" strike="noStrike">
                <a:solidFill>
                  <a:schemeClr val="dk1"/>
                </a:solidFill>
                <a:latin typeface="Calibri"/>
                <a:ea typeface="Calibri"/>
                <a:cs typeface="Calibri"/>
                <a:sym typeface="Calibri"/>
              </a:endParaRPr>
            </a:p>
          </p:txBody>
        </p:sp>
      </p:grpSp>
      <p:grpSp>
        <p:nvGrpSpPr>
          <p:cNvPr id="429" name="Google Shape;429;g409f9453894_0_1066"/>
          <p:cNvGrpSpPr/>
          <p:nvPr/>
        </p:nvGrpSpPr>
        <p:grpSpPr>
          <a:xfrm>
            <a:off x="2392680" y="7886700"/>
            <a:ext cx="5997000" cy="1697475"/>
            <a:chOff x="2392680" y="7886700"/>
            <a:chExt cx="5997000" cy="1697475"/>
          </a:xfrm>
        </p:grpSpPr>
        <p:sp>
          <p:nvSpPr>
            <p:cNvPr id="430" name="Google Shape;430;g409f9453894_0_1066"/>
            <p:cNvSpPr/>
            <p:nvPr/>
          </p:nvSpPr>
          <p:spPr>
            <a:xfrm>
              <a:off x="2392680" y="7886700"/>
              <a:ext cx="5997000" cy="7602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3600"/>
                <a:buFont typeface="Lemon"/>
                <a:buNone/>
              </a:pPr>
              <a:r>
                <a:rPr b="0" i="0" lang="en-US" sz="3600" u="none" cap="none" strike="noStrike">
                  <a:solidFill>
                    <a:srgbClr val="0E0E0E"/>
                  </a:solidFill>
                  <a:latin typeface="Lemon"/>
                  <a:ea typeface="Lemon"/>
                  <a:cs typeface="Lemon"/>
                  <a:sym typeface="Lemon"/>
                </a:rPr>
                <a:t>Spellcasting Progress</a:t>
              </a:r>
              <a:endParaRPr b="0" i="0" sz="3600" u="none" cap="none" strike="noStrike">
                <a:solidFill>
                  <a:schemeClr val="dk1"/>
                </a:solidFill>
                <a:latin typeface="Calibri"/>
                <a:ea typeface="Calibri"/>
                <a:cs typeface="Calibri"/>
                <a:sym typeface="Calibri"/>
              </a:endParaRPr>
            </a:p>
          </p:txBody>
        </p:sp>
        <p:sp>
          <p:nvSpPr>
            <p:cNvPr id="431" name="Google Shape;431;g409f9453894_0_1066"/>
            <p:cNvSpPr/>
            <p:nvPr/>
          </p:nvSpPr>
          <p:spPr>
            <a:xfrm>
              <a:off x="2407920" y="8562975"/>
              <a:ext cx="5966400" cy="10212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A record of the number of spells cast per year</a:t>
              </a:r>
              <a:endParaRPr b="0" i="0" sz="2400" u="none" cap="none" strike="noStrike">
                <a:solidFill>
                  <a:schemeClr val="dk1"/>
                </a:solidFill>
                <a:latin typeface="Calibri"/>
                <a:ea typeface="Calibri"/>
                <a:cs typeface="Calibri"/>
                <a:sym typeface="Calibri"/>
              </a:endParaRPr>
            </a:p>
          </p:txBody>
        </p:sp>
      </p:gr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9F6E3"/>
        </a:solidFill>
      </p:bgPr>
    </p:bg>
    <p:spTree>
      <p:nvGrpSpPr>
        <p:cNvPr id="436" name="Shape 436"/>
        <p:cNvGrpSpPr/>
        <p:nvPr/>
      </p:nvGrpSpPr>
      <p:grpSpPr>
        <a:xfrm>
          <a:off x="0" y="0"/>
          <a:ext cx="0" cy="0"/>
          <a:chOff x="0" y="0"/>
          <a:chExt cx="0" cy="0"/>
        </a:xfrm>
      </p:grpSpPr>
      <p:pic>
        <p:nvPicPr>
          <p:cNvPr descr="preencoded.png" id="437" name="Google Shape;437;g409f9453894_0_1134"/>
          <p:cNvPicPr preferRelativeResize="0"/>
          <p:nvPr/>
        </p:nvPicPr>
        <p:blipFill rotWithShape="1">
          <a:blip r:embed="rId3">
            <a:alphaModFix/>
          </a:blip>
          <a:srcRect b="0" l="0" r="0" t="0"/>
          <a:stretch/>
        </p:blipFill>
        <p:spPr>
          <a:xfrm>
            <a:off x="0" y="0"/>
            <a:ext cx="10287000" cy="10287000"/>
          </a:xfrm>
          <a:prstGeom prst="rect">
            <a:avLst/>
          </a:prstGeom>
          <a:noFill/>
          <a:ln>
            <a:noFill/>
          </a:ln>
        </p:spPr>
      </p:pic>
      <p:pic>
        <p:nvPicPr>
          <p:cNvPr descr="preencoded.png" id="438" name="Google Shape;438;g409f9453894_0_1134"/>
          <p:cNvPicPr preferRelativeResize="0"/>
          <p:nvPr/>
        </p:nvPicPr>
        <p:blipFill rotWithShape="1">
          <a:blip r:embed="rId3">
            <a:alphaModFix/>
          </a:blip>
          <a:srcRect b="0" l="0" r="0" t="0"/>
          <a:stretch/>
        </p:blipFill>
        <p:spPr>
          <a:xfrm>
            <a:off x="10229850" y="0"/>
            <a:ext cx="10287000" cy="10287000"/>
          </a:xfrm>
          <a:prstGeom prst="rect">
            <a:avLst/>
          </a:prstGeom>
          <a:noFill/>
          <a:ln>
            <a:noFill/>
          </a:ln>
        </p:spPr>
      </p:pic>
      <p:pic>
        <p:nvPicPr>
          <p:cNvPr descr="preencoded.png" id="439" name="Google Shape;439;g409f9453894_0_1134"/>
          <p:cNvPicPr preferRelativeResize="0"/>
          <p:nvPr/>
        </p:nvPicPr>
        <p:blipFill rotWithShape="1">
          <a:blip r:embed="rId4">
            <a:alphaModFix/>
          </a:blip>
          <a:srcRect b="0" l="0" r="0" t="0"/>
          <a:stretch/>
        </p:blipFill>
        <p:spPr>
          <a:xfrm rot="-8512068">
            <a:off x="15214279" y="6757447"/>
            <a:ext cx="1323592" cy="2718844"/>
          </a:xfrm>
          <a:prstGeom prst="rect">
            <a:avLst/>
          </a:prstGeom>
          <a:noFill/>
          <a:ln>
            <a:noFill/>
          </a:ln>
        </p:spPr>
      </p:pic>
      <p:pic>
        <p:nvPicPr>
          <p:cNvPr descr="preencoded.png" id="440" name="Google Shape;440;g409f9453894_0_1134"/>
          <p:cNvPicPr preferRelativeResize="0"/>
          <p:nvPr/>
        </p:nvPicPr>
        <p:blipFill rotWithShape="1">
          <a:blip r:embed="rId5">
            <a:alphaModFix/>
          </a:blip>
          <a:srcRect b="0" l="0" r="0" t="0"/>
          <a:stretch/>
        </p:blipFill>
        <p:spPr>
          <a:xfrm rot="-2287932">
            <a:off x="2295421" y="1321780"/>
            <a:ext cx="974899" cy="2002580"/>
          </a:xfrm>
          <a:prstGeom prst="rect">
            <a:avLst/>
          </a:prstGeom>
          <a:noFill/>
          <a:ln>
            <a:noFill/>
          </a:ln>
        </p:spPr>
      </p:pic>
      <p:pic>
        <p:nvPicPr>
          <p:cNvPr descr="preencoded.png" id="441" name="Google Shape;441;g409f9453894_0_1134"/>
          <p:cNvPicPr preferRelativeResize="0"/>
          <p:nvPr/>
        </p:nvPicPr>
        <p:blipFill rotWithShape="1">
          <a:blip r:embed="rId6">
            <a:alphaModFix/>
          </a:blip>
          <a:srcRect b="0" l="0" r="0" t="0"/>
          <a:stretch/>
        </p:blipFill>
        <p:spPr>
          <a:xfrm rot="-361536">
            <a:off x="1849648" y="4250081"/>
            <a:ext cx="651786" cy="1338860"/>
          </a:xfrm>
          <a:prstGeom prst="rect">
            <a:avLst/>
          </a:prstGeom>
          <a:noFill/>
          <a:ln>
            <a:noFill/>
          </a:ln>
        </p:spPr>
      </p:pic>
      <p:pic>
        <p:nvPicPr>
          <p:cNvPr descr="preencoded.png" id="442" name="Google Shape;442;g409f9453894_0_1134"/>
          <p:cNvPicPr preferRelativeResize="0"/>
          <p:nvPr/>
        </p:nvPicPr>
        <p:blipFill rotWithShape="1">
          <a:blip r:embed="rId7">
            <a:alphaModFix/>
          </a:blip>
          <a:srcRect b="0" l="0" r="0" t="0"/>
          <a:stretch/>
        </p:blipFill>
        <p:spPr>
          <a:xfrm rot="-801472">
            <a:off x="13729609" y="-508827"/>
            <a:ext cx="4830772" cy="4229100"/>
          </a:xfrm>
          <a:prstGeom prst="rect">
            <a:avLst/>
          </a:prstGeom>
          <a:noFill/>
          <a:ln>
            <a:noFill/>
          </a:ln>
        </p:spPr>
      </p:pic>
      <p:pic>
        <p:nvPicPr>
          <p:cNvPr descr="preencoded.png" id="443" name="Google Shape;443;g409f9453894_0_1134"/>
          <p:cNvPicPr preferRelativeResize="0"/>
          <p:nvPr/>
        </p:nvPicPr>
        <p:blipFill rotWithShape="1">
          <a:blip r:embed="rId7">
            <a:alphaModFix/>
          </a:blip>
          <a:srcRect b="0" l="0" r="0" t="0"/>
          <a:stretch/>
        </p:blipFill>
        <p:spPr>
          <a:xfrm rot="9998528">
            <a:off x="-243565" y="6339653"/>
            <a:ext cx="4830771" cy="4229100"/>
          </a:xfrm>
          <a:prstGeom prst="rect">
            <a:avLst/>
          </a:prstGeom>
          <a:noFill/>
          <a:ln>
            <a:noFill/>
          </a:ln>
        </p:spPr>
      </p:pic>
      <p:grpSp>
        <p:nvGrpSpPr>
          <p:cNvPr id="444" name="Google Shape;444;g409f9453894_0_1134"/>
          <p:cNvGrpSpPr/>
          <p:nvPr/>
        </p:nvGrpSpPr>
        <p:grpSpPr>
          <a:xfrm>
            <a:off x="17640300" y="7994925"/>
            <a:ext cx="596549" cy="2063476"/>
            <a:chOff x="17640300" y="7994925"/>
            <a:chExt cx="596549" cy="2063476"/>
          </a:xfrm>
        </p:grpSpPr>
        <p:pic>
          <p:nvPicPr>
            <p:cNvPr descr="preencoded.png" id="445" name="Google Shape;445;g409f9453894_0_1134"/>
            <p:cNvPicPr preferRelativeResize="0"/>
            <p:nvPr/>
          </p:nvPicPr>
          <p:blipFill rotWithShape="1">
            <a:blip r:embed="rId8">
              <a:alphaModFix/>
            </a:blip>
            <a:srcRect b="0" l="0" r="0" t="0"/>
            <a:stretch/>
          </p:blipFill>
          <p:spPr>
            <a:xfrm>
              <a:off x="17640300" y="9525000"/>
              <a:ext cx="533400" cy="533400"/>
            </a:xfrm>
            <a:prstGeom prst="rect">
              <a:avLst/>
            </a:prstGeom>
            <a:noFill/>
            <a:ln>
              <a:noFill/>
            </a:ln>
          </p:spPr>
        </p:pic>
        <p:sp>
          <p:nvSpPr>
            <p:cNvPr id="446" name="Google Shape;446;g409f9453894_0_1134"/>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41823A"/>
                </a:buClr>
                <a:buSzPts val="2710"/>
                <a:buFont typeface="Inter"/>
                <a:buNone/>
              </a:pPr>
              <a:r>
                <a:rPr b="1" i="0" lang="en-US" sz="2710" u="none" cap="none" strike="noStrike">
                  <a:solidFill>
                    <a:srgbClr val="41823A"/>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grpSp>
        <p:nvGrpSpPr>
          <p:cNvPr id="447" name="Google Shape;447;g409f9453894_0_1134"/>
          <p:cNvGrpSpPr/>
          <p:nvPr/>
        </p:nvGrpSpPr>
        <p:grpSpPr>
          <a:xfrm>
            <a:off x="11601450" y="4562475"/>
            <a:ext cx="3625200" cy="3288150"/>
            <a:chOff x="11601450" y="4562475"/>
            <a:chExt cx="3625200" cy="3288150"/>
          </a:xfrm>
        </p:grpSpPr>
        <p:sp>
          <p:nvSpPr>
            <p:cNvPr id="448" name="Google Shape;448;g409f9453894_0_1134"/>
            <p:cNvSpPr/>
            <p:nvPr/>
          </p:nvSpPr>
          <p:spPr>
            <a:xfrm>
              <a:off x="11601450" y="4562475"/>
              <a:ext cx="3625200" cy="1360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Lemon"/>
                <a:buNone/>
              </a:pPr>
              <a:r>
                <a:rPr b="0" i="0" lang="en-US" sz="3600" u="none" cap="none" strike="noStrike">
                  <a:solidFill>
                    <a:srgbClr val="0E0E0E"/>
                  </a:solidFill>
                  <a:latin typeface="Lemon"/>
                  <a:ea typeface="Lemon"/>
                  <a:cs typeface="Lemon"/>
                  <a:sym typeface="Lemon"/>
                </a:rPr>
                <a:t>A web application</a:t>
              </a:r>
              <a:endParaRPr b="0" i="0" sz="3600" u="none" cap="none" strike="noStrike">
                <a:solidFill>
                  <a:schemeClr val="dk1"/>
                </a:solidFill>
                <a:latin typeface="Calibri"/>
                <a:ea typeface="Calibri"/>
                <a:cs typeface="Calibri"/>
                <a:sym typeface="Calibri"/>
              </a:endParaRPr>
            </a:p>
          </p:txBody>
        </p:sp>
        <p:sp>
          <p:nvSpPr>
            <p:cNvPr id="449" name="Google Shape;449;g409f9453894_0_1134"/>
            <p:cNvSpPr/>
            <p:nvPr/>
          </p:nvSpPr>
          <p:spPr>
            <a:xfrm>
              <a:off x="11601450" y="5915025"/>
              <a:ext cx="3594600" cy="1935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A web application designed for discovering the world of fantasy</a:t>
              </a:r>
              <a:endParaRPr b="0" i="0" sz="2400" u="none" cap="none" strike="noStrike">
                <a:solidFill>
                  <a:schemeClr val="dk1"/>
                </a:solidFill>
                <a:latin typeface="Calibri"/>
                <a:ea typeface="Calibri"/>
                <a:cs typeface="Calibri"/>
                <a:sym typeface="Calibri"/>
              </a:endParaRPr>
            </a:p>
          </p:txBody>
        </p:sp>
      </p:grpSp>
      <p:pic>
        <p:nvPicPr>
          <p:cNvPr descr="preencoded.png" id="450" name="Google Shape;450;g409f9453894_0_1134"/>
          <p:cNvPicPr preferRelativeResize="0"/>
          <p:nvPr/>
        </p:nvPicPr>
        <p:blipFill rotWithShape="1">
          <a:blip r:embed="rId9">
            <a:alphaModFix/>
          </a:blip>
          <a:srcRect b="0" l="0" r="0" t="0"/>
          <a:stretch/>
        </p:blipFill>
        <p:spPr>
          <a:xfrm>
            <a:off x="952500" y="3086100"/>
            <a:ext cx="10325100" cy="6124575"/>
          </a:xfrm>
          <a:prstGeom prst="rect">
            <a:avLst/>
          </a:prstGeom>
          <a:noFill/>
          <a:ln>
            <a:noFill/>
          </a:ln>
        </p:spPr>
      </p:pic>
      <p:pic>
        <p:nvPicPr>
          <p:cNvPr descr="preencoded.png" id="451" name="Google Shape;451;g409f9453894_0_1134"/>
          <p:cNvPicPr preferRelativeResize="0"/>
          <p:nvPr/>
        </p:nvPicPr>
        <p:blipFill rotWithShape="1">
          <a:blip r:embed="rId10">
            <a:alphaModFix/>
          </a:blip>
          <a:srcRect b="0" l="0" r="0" t="0"/>
          <a:stretch/>
        </p:blipFill>
        <p:spPr>
          <a:xfrm>
            <a:off x="2400300" y="3343275"/>
            <a:ext cx="7419975" cy="4867275"/>
          </a:xfrm>
          <a:prstGeom prst="rect">
            <a:avLst/>
          </a:prstGeom>
          <a:noFill/>
          <a:ln>
            <a:noFill/>
          </a:ln>
        </p:spPr>
      </p:pic>
      <p:sp>
        <p:nvSpPr>
          <p:cNvPr id="452" name="Google Shape;452;g409f9453894_0_1134"/>
          <p:cNvSpPr/>
          <p:nvPr/>
        </p:nvSpPr>
        <p:spPr>
          <a:xfrm>
            <a:off x="3390900" y="1314450"/>
            <a:ext cx="11353800" cy="1257300"/>
          </a:xfrm>
          <a:prstGeom prst="rect">
            <a:avLst/>
          </a:prstGeom>
          <a:noFill/>
          <a:ln>
            <a:noFill/>
          </a:ln>
        </p:spPr>
        <p:txBody>
          <a:bodyPr anchorCtr="0" anchor="t" bIns="0" lIns="0" spcFirstLastPara="1" rIns="0" wrap="square" tIns="0">
            <a:noAutofit/>
          </a:bodyPr>
          <a:lstStyle/>
          <a:p>
            <a:pPr indent="0" lvl="0" marL="0" marR="0" rtl="0" algn="r">
              <a:spcBef>
                <a:spcPts val="0"/>
              </a:spcBef>
              <a:spcAft>
                <a:spcPts val="0"/>
              </a:spcAft>
              <a:buClr>
                <a:srgbClr val="314D2C"/>
              </a:buClr>
              <a:buSzPts val="6000"/>
              <a:buFont typeface="Lemon"/>
              <a:buNone/>
            </a:pPr>
            <a:r>
              <a:rPr b="0" i="0" lang="en-US" sz="6000" u="none" cap="none" strike="noStrike">
                <a:solidFill>
                  <a:srgbClr val="314D2C"/>
                </a:solidFill>
                <a:latin typeface="Lemon"/>
                <a:ea typeface="Lemon"/>
                <a:cs typeface="Lemon"/>
                <a:sym typeface="Lemon"/>
              </a:rPr>
              <a:t>Portal to Adventure</a:t>
            </a:r>
            <a:endParaRPr b="0" i="0" sz="6000" u="none" cap="none" strike="noStrike">
              <a:solidFill>
                <a:schemeClr val="dk1"/>
              </a:solidFill>
              <a:latin typeface="Calibri"/>
              <a:ea typeface="Calibri"/>
              <a:cs typeface="Calibri"/>
              <a:sym typeface="Calibri"/>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9F6E3"/>
        </a:solidFill>
      </p:bgPr>
    </p:bg>
    <p:spTree>
      <p:nvGrpSpPr>
        <p:cNvPr id="457" name="Shape 457"/>
        <p:cNvGrpSpPr/>
        <p:nvPr/>
      </p:nvGrpSpPr>
      <p:grpSpPr>
        <a:xfrm>
          <a:off x="0" y="0"/>
          <a:ext cx="0" cy="0"/>
          <a:chOff x="0" y="0"/>
          <a:chExt cx="0" cy="0"/>
        </a:xfrm>
      </p:grpSpPr>
      <p:pic>
        <p:nvPicPr>
          <p:cNvPr descr="preencoded.png" id="458" name="Google Shape;458;g409f9453894_0_1154"/>
          <p:cNvPicPr preferRelativeResize="0"/>
          <p:nvPr/>
        </p:nvPicPr>
        <p:blipFill rotWithShape="1">
          <a:blip r:embed="rId3">
            <a:alphaModFix/>
          </a:blip>
          <a:srcRect b="0" l="0" r="0" t="0"/>
          <a:stretch/>
        </p:blipFill>
        <p:spPr>
          <a:xfrm>
            <a:off x="0" y="0"/>
            <a:ext cx="10287000" cy="10287000"/>
          </a:xfrm>
          <a:prstGeom prst="rect">
            <a:avLst/>
          </a:prstGeom>
          <a:noFill/>
          <a:ln>
            <a:noFill/>
          </a:ln>
        </p:spPr>
      </p:pic>
      <p:pic>
        <p:nvPicPr>
          <p:cNvPr descr="preencoded.png" id="459" name="Google Shape;459;g409f9453894_0_1154"/>
          <p:cNvPicPr preferRelativeResize="0"/>
          <p:nvPr/>
        </p:nvPicPr>
        <p:blipFill rotWithShape="1">
          <a:blip r:embed="rId3">
            <a:alphaModFix/>
          </a:blip>
          <a:srcRect b="0" l="0" r="0" t="0"/>
          <a:stretch/>
        </p:blipFill>
        <p:spPr>
          <a:xfrm>
            <a:off x="10229850" y="0"/>
            <a:ext cx="10287000" cy="10287000"/>
          </a:xfrm>
          <a:prstGeom prst="rect">
            <a:avLst/>
          </a:prstGeom>
          <a:noFill/>
          <a:ln>
            <a:noFill/>
          </a:ln>
        </p:spPr>
      </p:pic>
      <p:pic>
        <p:nvPicPr>
          <p:cNvPr descr="preencoded.png" id="460" name="Google Shape;460;g409f9453894_0_1154"/>
          <p:cNvPicPr preferRelativeResize="0"/>
          <p:nvPr/>
        </p:nvPicPr>
        <p:blipFill rotWithShape="1">
          <a:blip r:embed="rId4">
            <a:alphaModFix/>
          </a:blip>
          <a:srcRect b="0" l="0" r="0" t="0"/>
          <a:stretch/>
        </p:blipFill>
        <p:spPr>
          <a:xfrm rot="10800000">
            <a:off x="609599" y="495298"/>
            <a:ext cx="904220" cy="1857395"/>
          </a:xfrm>
          <a:prstGeom prst="rect">
            <a:avLst/>
          </a:prstGeom>
          <a:noFill/>
          <a:ln>
            <a:noFill/>
          </a:ln>
        </p:spPr>
      </p:pic>
      <p:pic>
        <p:nvPicPr>
          <p:cNvPr descr="preencoded.png" id="461" name="Google Shape;461;g409f9453894_0_1154"/>
          <p:cNvPicPr preferRelativeResize="0"/>
          <p:nvPr/>
        </p:nvPicPr>
        <p:blipFill rotWithShape="1">
          <a:blip r:embed="rId5">
            <a:alphaModFix/>
          </a:blip>
          <a:srcRect b="0" l="0" r="0" t="0"/>
          <a:stretch/>
        </p:blipFill>
        <p:spPr>
          <a:xfrm rot="-6300000">
            <a:off x="16173433" y="8263715"/>
            <a:ext cx="904220" cy="1857395"/>
          </a:xfrm>
          <a:prstGeom prst="rect">
            <a:avLst/>
          </a:prstGeom>
          <a:noFill/>
          <a:ln>
            <a:noFill/>
          </a:ln>
        </p:spPr>
      </p:pic>
      <p:pic>
        <p:nvPicPr>
          <p:cNvPr descr="preencoded.png" id="462" name="Google Shape;462;g409f9453894_0_1154"/>
          <p:cNvPicPr preferRelativeResize="0"/>
          <p:nvPr/>
        </p:nvPicPr>
        <p:blipFill rotWithShape="1">
          <a:blip r:embed="rId6">
            <a:alphaModFix/>
          </a:blip>
          <a:srcRect b="0" l="0" r="0" t="0"/>
          <a:stretch/>
        </p:blipFill>
        <p:spPr>
          <a:xfrm rot="9000000">
            <a:off x="2628901" y="552454"/>
            <a:ext cx="533400" cy="1095375"/>
          </a:xfrm>
          <a:prstGeom prst="rect">
            <a:avLst/>
          </a:prstGeom>
          <a:noFill/>
          <a:ln>
            <a:noFill/>
          </a:ln>
        </p:spPr>
      </p:pic>
      <p:pic>
        <p:nvPicPr>
          <p:cNvPr descr="preencoded.png" id="463" name="Google Shape;463;g409f9453894_0_1154"/>
          <p:cNvPicPr preferRelativeResize="0"/>
          <p:nvPr/>
        </p:nvPicPr>
        <p:blipFill rotWithShape="1">
          <a:blip r:embed="rId7">
            <a:alphaModFix/>
          </a:blip>
          <a:srcRect b="0" l="0" r="0" t="0"/>
          <a:stretch/>
        </p:blipFill>
        <p:spPr>
          <a:xfrm rot="5845860">
            <a:off x="-444356" y="6650029"/>
            <a:ext cx="4830771" cy="4229100"/>
          </a:xfrm>
          <a:prstGeom prst="rect">
            <a:avLst/>
          </a:prstGeom>
          <a:noFill/>
          <a:ln>
            <a:noFill/>
          </a:ln>
        </p:spPr>
      </p:pic>
      <p:grpSp>
        <p:nvGrpSpPr>
          <p:cNvPr id="464" name="Google Shape;464;g409f9453894_0_1154"/>
          <p:cNvGrpSpPr/>
          <p:nvPr/>
        </p:nvGrpSpPr>
        <p:grpSpPr>
          <a:xfrm>
            <a:off x="17640300" y="7994925"/>
            <a:ext cx="596549" cy="2063476"/>
            <a:chOff x="17640300" y="7994925"/>
            <a:chExt cx="596549" cy="2063476"/>
          </a:xfrm>
        </p:grpSpPr>
        <p:pic>
          <p:nvPicPr>
            <p:cNvPr descr="preencoded.png" id="465" name="Google Shape;465;g409f9453894_0_1154"/>
            <p:cNvPicPr preferRelativeResize="0"/>
            <p:nvPr/>
          </p:nvPicPr>
          <p:blipFill rotWithShape="1">
            <a:blip r:embed="rId8">
              <a:alphaModFix/>
            </a:blip>
            <a:srcRect b="0" l="0" r="0" t="0"/>
            <a:stretch/>
          </p:blipFill>
          <p:spPr>
            <a:xfrm>
              <a:off x="17640300" y="9525000"/>
              <a:ext cx="533400" cy="533400"/>
            </a:xfrm>
            <a:prstGeom prst="rect">
              <a:avLst/>
            </a:prstGeom>
            <a:noFill/>
            <a:ln>
              <a:noFill/>
            </a:ln>
          </p:spPr>
        </p:pic>
        <p:sp>
          <p:nvSpPr>
            <p:cNvPr id="466" name="Google Shape;466;g409f9453894_0_1154"/>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41823A"/>
                </a:buClr>
                <a:buSzPts val="2710"/>
                <a:buFont typeface="Inter"/>
                <a:buNone/>
              </a:pPr>
              <a:r>
                <a:rPr b="1" i="0" lang="en-US" sz="2710" u="none" cap="none" strike="noStrike">
                  <a:solidFill>
                    <a:srgbClr val="41823A"/>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grpSp>
        <p:nvGrpSpPr>
          <p:cNvPr id="467" name="Google Shape;467;g409f9453894_0_1154"/>
          <p:cNvGrpSpPr/>
          <p:nvPr/>
        </p:nvGrpSpPr>
        <p:grpSpPr>
          <a:xfrm>
            <a:off x="8867775" y="3514725"/>
            <a:ext cx="6644700" cy="2230875"/>
            <a:chOff x="8867775" y="3514725"/>
            <a:chExt cx="6644700" cy="2230875"/>
          </a:xfrm>
        </p:grpSpPr>
        <p:sp>
          <p:nvSpPr>
            <p:cNvPr id="468" name="Google Shape;468;g409f9453894_0_1154"/>
            <p:cNvSpPr/>
            <p:nvPr/>
          </p:nvSpPr>
          <p:spPr>
            <a:xfrm>
              <a:off x="8867775" y="3514725"/>
              <a:ext cx="6644700" cy="760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Lemon"/>
                <a:buNone/>
              </a:pPr>
              <a:r>
                <a:rPr b="0" i="0" lang="en-US" sz="3600" u="none" cap="none" strike="noStrike">
                  <a:solidFill>
                    <a:srgbClr val="0E0E0E"/>
                  </a:solidFill>
                  <a:latin typeface="Lemon"/>
                  <a:ea typeface="Lemon"/>
                  <a:cs typeface="Lemon"/>
                  <a:sym typeface="Lemon"/>
                </a:rPr>
                <a:t>An mobile app</a:t>
              </a:r>
              <a:endParaRPr b="0" i="0" sz="3600" u="none" cap="none" strike="noStrike">
                <a:solidFill>
                  <a:schemeClr val="dk1"/>
                </a:solidFill>
                <a:latin typeface="Calibri"/>
                <a:ea typeface="Calibri"/>
                <a:cs typeface="Calibri"/>
                <a:sym typeface="Calibri"/>
              </a:endParaRPr>
            </a:p>
          </p:txBody>
        </p:sp>
        <p:sp>
          <p:nvSpPr>
            <p:cNvPr id="469" name="Google Shape;469;g409f9453894_0_1154"/>
            <p:cNvSpPr/>
            <p:nvPr/>
          </p:nvSpPr>
          <p:spPr>
            <a:xfrm>
              <a:off x="8867775" y="4267200"/>
              <a:ext cx="6614100" cy="1478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An app designed for exploring and experiencing the enchanting realm of fantasy</a:t>
              </a:r>
              <a:endParaRPr b="0" i="0" sz="2400" u="none" cap="none" strike="noStrike">
                <a:solidFill>
                  <a:schemeClr val="dk1"/>
                </a:solidFill>
                <a:latin typeface="Calibri"/>
                <a:ea typeface="Calibri"/>
                <a:cs typeface="Calibri"/>
                <a:sym typeface="Calibri"/>
              </a:endParaRPr>
            </a:p>
          </p:txBody>
        </p:sp>
      </p:grpSp>
      <p:sp>
        <p:nvSpPr>
          <p:cNvPr id="470" name="Google Shape;470;g409f9453894_0_1154"/>
          <p:cNvSpPr/>
          <p:nvPr/>
        </p:nvSpPr>
        <p:spPr>
          <a:xfrm>
            <a:off x="8867775" y="6296025"/>
            <a:ext cx="6776100" cy="3002400"/>
          </a:xfrm>
          <a:prstGeom prst="rect">
            <a:avLst/>
          </a:prstGeom>
          <a:noFill/>
          <a:ln>
            <a:noFill/>
          </a:ln>
        </p:spPr>
        <p:txBody>
          <a:bodyPr anchorCtr="0" anchor="t" bIns="0" lIns="0" spcFirstLastPara="1" rIns="0" wrap="square" tIns="0">
            <a:noAutofit/>
          </a:bodyPr>
          <a:lstStyle/>
          <a:p>
            <a:pPr indent="-342900" lvl="0" marL="342900" marR="0" rtl="0" algn="l">
              <a:spcBef>
                <a:spcPts val="0"/>
              </a:spcBef>
              <a:spcAft>
                <a:spcPts val="0"/>
              </a:spcAft>
              <a:buClr>
                <a:srgbClr val="0E0E0E"/>
              </a:buClr>
              <a:buSzPts val="2400"/>
              <a:buFont typeface="Poppins"/>
              <a:buChar char="•"/>
            </a:pPr>
            <a:r>
              <a:rPr b="0" i="0" lang="en-US" sz="2400" u="none" cap="none" strike="noStrike">
                <a:solidFill>
                  <a:srgbClr val="0E0E0E"/>
                </a:solidFill>
                <a:latin typeface="Poppins"/>
                <a:ea typeface="Poppins"/>
                <a:cs typeface="Poppins"/>
                <a:sym typeface="Poppins"/>
              </a:rPr>
              <a:t>Explore a magical world</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0E0E0E"/>
              </a:buClr>
              <a:buSzPts val="2400"/>
              <a:buFont typeface="Poppins"/>
              <a:buChar char="•"/>
            </a:pPr>
            <a:r>
              <a:rPr b="0" i="0" lang="en-US" sz="2400" u="none" cap="none" strike="noStrike">
                <a:solidFill>
                  <a:srgbClr val="0E0E0E"/>
                </a:solidFill>
                <a:latin typeface="Poppins"/>
                <a:ea typeface="Poppins"/>
                <a:cs typeface="Poppins"/>
                <a:sym typeface="Poppins"/>
              </a:rPr>
              <a:t>Experience fantasy firsthand</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0E0E0E"/>
              </a:buClr>
              <a:buSzPts val="2400"/>
              <a:buFont typeface="Poppins"/>
              <a:buChar char="•"/>
            </a:pPr>
            <a:r>
              <a:rPr b="0" i="0" lang="en-US" sz="2400" u="none" cap="none" strike="noStrike">
                <a:solidFill>
                  <a:srgbClr val="0E0E0E"/>
                </a:solidFill>
                <a:latin typeface="Poppins"/>
                <a:ea typeface="Poppins"/>
                <a:cs typeface="Poppins"/>
                <a:sym typeface="Poppins"/>
              </a:rPr>
              <a:t>Immerse in a realm of magic</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0E0E0E"/>
              </a:buClr>
              <a:buSzPts val="2400"/>
              <a:buFont typeface="Poppins"/>
              <a:buChar char="•"/>
            </a:pPr>
            <a:r>
              <a:rPr b="0" i="0" lang="en-US" sz="2400" u="none" cap="none" strike="noStrike">
                <a:solidFill>
                  <a:srgbClr val="0E0E0E"/>
                </a:solidFill>
                <a:latin typeface="Poppins"/>
                <a:ea typeface="Poppins"/>
                <a:cs typeface="Poppins"/>
                <a:sym typeface="Poppins"/>
              </a:rPr>
              <a:t>Discover untold wonders</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0E0E0E"/>
              </a:buClr>
              <a:buSzPts val="2400"/>
              <a:buFont typeface="Poppins"/>
              <a:buChar char="•"/>
            </a:pPr>
            <a:r>
              <a:rPr b="0" i="0" lang="en-US" sz="2400" u="none" cap="none" strike="noStrike">
                <a:solidFill>
                  <a:srgbClr val="0E0E0E"/>
                </a:solidFill>
                <a:latin typeface="Poppins"/>
                <a:ea typeface="Poppins"/>
                <a:cs typeface="Poppins"/>
                <a:sym typeface="Poppins"/>
              </a:rPr>
              <a:t>Live your fantasy dreams</a:t>
            </a:r>
            <a:endParaRPr b="0" i="0" sz="2400" u="none" cap="none" strike="noStrike">
              <a:solidFill>
                <a:schemeClr val="dk1"/>
              </a:solidFill>
              <a:latin typeface="Calibri"/>
              <a:ea typeface="Calibri"/>
              <a:cs typeface="Calibri"/>
              <a:sym typeface="Calibri"/>
            </a:endParaRPr>
          </a:p>
        </p:txBody>
      </p:sp>
      <p:sp>
        <p:nvSpPr>
          <p:cNvPr id="471" name="Google Shape;471;g409f9453894_0_1154"/>
          <p:cNvSpPr/>
          <p:nvPr/>
        </p:nvSpPr>
        <p:spPr>
          <a:xfrm>
            <a:off x="8867775" y="1133475"/>
            <a:ext cx="9572700" cy="22479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314D2C"/>
              </a:buClr>
              <a:buSzPts val="6000"/>
              <a:buFont typeface="Lemon"/>
              <a:buNone/>
            </a:pPr>
            <a:r>
              <a:rPr b="0" i="0" lang="en-US" sz="6000" u="none" cap="none" strike="noStrike">
                <a:solidFill>
                  <a:srgbClr val="314D2C"/>
                </a:solidFill>
                <a:latin typeface="Lemon"/>
                <a:ea typeface="Lemon"/>
                <a:cs typeface="Lemon"/>
                <a:sym typeface="Lemon"/>
              </a:rPr>
              <a:t>The Future of Fantasy</a:t>
            </a:r>
            <a:endParaRPr b="0" i="0" sz="6000" u="none" cap="none" strike="noStrike">
              <a:solidFill>
                <a:schemeClr val="dk1"/>
              </a:solidFill>
              <a:latin typeface="Calibri"/>
              <a:ea typeface="Calibri"/>
              <a:cs typeface="Calibri"/>
              <a:sym typeface="Calibri"/>
            </a:endParaRPr>
          </a:p>
        </p:txBody>
      </p:sp>
      <p:pic>
        <p:nvPicPr>
          <p:cNvPr descr="preencoded.png" id="472" name="Google Shape;472;g409f9453894_0_1154"/>
          <p:cNvPicPr preferRelativeResize="0"/>
          <p:nvPr/>
        </p:nvPicPr>
        <p:blipFill rotWithShape="1">
          <a:blip r:embed="rId9">
            <a:alphaModFix/>
          </a:blip>
          <a:srcRect b="0" l="0" r="0" t="0"/>
          <a:stretch/>
        </p:blipFill>
        <p:spPr>
          <a:xfrm>
            <a:off x="3352800" y="771525"/>
            <a:ext cx="4105275" cy="8886825"/>
          </a:xfrm>
          <a:prstGeom prst="rect">
            <a:avLst/>
          </a:prstGeom>
          <a:noFill/>
          <a:ln>
            <a:noFill/>
          </a:ln>
        </p:spPr>
      </p:pic>
      <p:pic>
        <p:nvPicPr>
          <p:cNvPr descr="preencoded.png" id="473" name="Google Shape;473;g409f9453894_0_1154"/>
          <p:cNvPicPr preferRelativeResize="0"/>
          <p:nvPr/>
        </p:nvPicPr>
        <p:blipFill rotWithShape="1">
          <a:blip r:embed="rId10">
            <a:alphaModFix/>
          </a:blip>
          <a:srcRect b="0" l="0" r="0" t="0"/>
          <a:stretch/>
        </p:blipFill>
        <p:spPr>
          <a:xfrm>
            <a:off x="3495675" y="1323975"/>
            <a:ext cx="3829050" cy="8096250"/>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9F6E3"/>
        </a:solidFill>
      </p:bgPr>
    </p:bg>
    <p:spTree>
      <p:nvGrpSpPr>
        <p:cNvPr id="478" name="Shape 478"/>
        <p:cNvGrpSpPr/>
        <p:nvPr/>
      </p:nvGrpSpPr>
      <p:grpSpPr>
        <a:xfrm>
          <a:off x="0" y="0"/>
          <a:ext cx="0" cy="0"/>
          <a:chOff x="0" y="0"/>
          <a:chExt cx="0" cy="0"/>
        </a:xfrm>
      </p:grpSpPr>
      <p:pic>
        <p:nvPicPr>
          <p:cNvPr descr="preencoded.png" id="479" name="Google Shape;479;g409f9453894_0_1174"/>
          <p:cNvPicPr preferRelativeResize="0"/>
          <p:nvPr/>
        </p:nvPicPr>
        <p:blipFill rotWithShape="1">
          <a:blip r:embed="rId3">
            <a:alphaModFix/>
          </a:blip>
          <a:srcRect b="0" l="0" r="0" t="0"/>
          <a:stretch/>
        </p:blipFill>
        <p:spPr>
          <a:xfrm rot="10800000">
            <a:off x="8001000" y="0"/>
            <a:ext cx="10287000" cy="10287000"/>
          </a:xfrm>
          <a:prstGeom prst="rect">
            <a:avLst/>
          </a:prstGeom>
          <a:noFill/>
          <a:ln>
            <a:noFill/>
          </a:ln>
        </p:spPr>
      </p:pic>
      <p:pic>
        <p:nvPicPr>
          <p:cNvPr descr="preencoded.png" id="480" name="Google Shape;480;g409f9453894_0_1174"/>
          <p:cNvPicPr preferRelativeResize="0"/>
          <p:nvPr/>
        </p:nvPicPr>
        <p:blipFill rotWithShape="1">
          <a:blip r:embed="rId3">
            <a:alphaModFix/>
          </a:blip>
          <a:srcRect b="0" l="0" r="0" t="0"/>
          <a:stretch/>
        </p:blipFill>
        <p:spPr>
          <a:xfrm rot="10800000">
            <a:off x="-2228850" y="0"/>
            <a:ext cx="10287000" cy="10287000"/>
          </a:xfrm>
          <a:prstGeom prst="rect">
            <a:avLst/>
          </a:prstGeom>
          <a:noFill/>
          <a:ln>
            <a:noFill/>
          </a:ln>
        </p:spPr>
      </p:pic>
      <p:pic>
        <p:nvPicPr>
          <p:cNvPr descr="preencoded.png" id="481" name="Google Shape;481;g409f9453894_0_1174"/>
          <p:cNvPicPr preferRelativeResize="0"/>
          <p:nvPr/>
        </p:nvPicPr>
        <p:blipFill rotWithShape="1">
          <a:blip r:embed="rId4">
            <a:alphaModFix/>
          </a:blip>
          <a:srcRect b="0" l="0" r="0" t="0"/>
          <a:stretch/>
        </p:blipFill>
        <p:spPr>
          <a:xfrm rot="6514324">
            <a:off x="16678209" y="8177656"/>
            <a:ext cx="904220" cy="1857395"/>
          </a:xfrm>
          <a:prstGeom prst="rect">
            <a:avLst/>
          </a:prstGeom>
          <a:noFill/>
          <a:ln>
            <a:noFill/>
          </a:ln>
        </p:spPr>
      </p:pic>
      <p:pic>
        <p:nvPicPr>
          <p:cNvPr descr="preencoded.png" id="482" name="Google Shape;482;g409f9453894_0_1174"/>
          <p:cNvPicPr preferRelativeResize="0"/>
          <p:nvPr/>
        </p:nvPicPr>
        <p:blipFill rotWithShape="1">
          <a:blip r:embed="rId5">
            <a:alphaModFix/>
          </a:blip>
          <a:srcRect b="0" l="0" r="0" t="0"/>
          <a:stretch/>
        </p:blipFill>
        <p:spPr>
          <a:xfrm rot="-900000">
            <a:off x="553506" y="484882"/>
            <a:ext cx="494935" cy="1016667"/>
          </a:xfrm>
          <a:prstGeom prst="rect">
            <a:avLst/>
          </a:prstGeom>
          <a:noFill/>
          <a:ln>
            <a:noFill/>
          </a:ln>
        </p:spPr>
      </p:pic>
      <p:pic>
        <p:nvPicPr>
          <p:cNvPr descr="preencoded.png" id="483" name="Google Shape;483;g409f9453894_0_1174"/>
          <p:cNvPicPr preferRelativeResize="0"/>
          <p:nvPr/>
        </p:nvPicPr>
        <p:blipFill rotWithShape="1">
          <a:blip r:embed="rId6">
            <a:alphaModFix/>
          </a:blip>
          <a:srcRect b="0" l="0" r="0" t="0"/>
          <a:stretch/>
        </p:blipFill>
        <p:spPr>
          <a:xfrm rot="-900000">
            <a:off x="1271843" y="379256"/>
            <a:ext cx="384978" cy="790798"/>
          </a:xfrm>
          <a:prstGeom prst="rect">
            <a:avLst/>
          </a:prstGeom>
          <a:noFill/>
          <a:ln>
            <a:noFill/>
          </a:ln>
        </p:spPr>
      </p:pic>
      <p:pic>
        <p:nvPicPr>
          <p:cNvPr descr="preencoded.png" id="484" name="Google Shape;484;g409f9453894_0_1174"/>
          <p:cNvPicPr preferRelativeResize="0"/>
          <p:nvPr/>
        </p:nvPicPr>
        <p:blipFill rotWithShape="1">
          <a:blip r:embed="rId7">
            <a:alphaModFix/>
          </a:blip>
          <a:srcRect b="0" l="0" r="0" t="0"/>
          <a:stretch/>
        </p:blipFill>
        <p:spPr>
          <a:xfrm rot="5845860">
            <a:off x="-747866" y="6669079"/>
            <a:ext cx="4830771" cy="4229100"/>
          </a:xfrm>
          <a:prstGeom prst="rect">
            <a:avLst/>
          </a:prstGeom>
          <a:noFill/>
          <a:ln>
            <a:noFill/>
          </a:ln>
        </p:spPr>
      </p:pic>
      <p:grpSp>
        <p:nvGrpSpPr>
          <p:cNvPr id="485" name="Google Shape;485;g409f9453894_0_1174"/>
          <p:cNvGrpSpPr/>
          <p:nvPr/>
        </p:nvGrpSpPr>
        <p:grpSpPr>
          <a:xfrm>
            <a:off x="17640300" y="7994925"/>
            <a:ext cx="596549" cy="2063476"/>
            <a:chOff x="17640300" y="7994925"/>
            <a:chExt cx="596549" cy="2063476"/>
          </a:xfrm>
        </p:grpSpPr>
        <p:pic>
          <p:nvPicPr>
            <p:cNvPr descr="preencoded.png" id="486" name="Google Shape;486;g409f9453894_0_1174"/>
            <p:cNvPicPr preferRelativeResize="0"/>
            <p:nvPr/>
          </p:nvPicPr>
          <p:blipFill rotWithShape="1">
            <a:blip r:embed="rId8">
              <a:alphaModFix/>
            </a:blip>
            <a:srcRect b="0" l="0" r="0" t="0"/>
            <a:stretch/>
          </p:blipFill>
          <p:spPr>
            <a:xfrm>
              <a:off x="17640300" y="9525000"/>
              <a:ext cx="533400" cy="533400"/>
            </a:xfrm>
            <a:prstGeom prst="rect">
              <a:avLst/>
            </a:prstGeom>
            <a:noFill/>
            <a:ln>
              <a:noFill/>
            </a:ln>
          </p:spPr>
        </p:pic>
        <p:sp>
          <p:nvSpPr>
            <p:cNvPr id="487" name="Google Shape;487;g409f9453894_0_1174"/>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41823A"/>
                </a:buClr>
                <a:buSzPts val="2710"/>
                <a:buFont typeface="Inter"/>
                <a:buNone/>
              </a:pPr>
              <a:r>
                <a:rPr b="1" i="0" lang="en-US" sz="2710" u="none" cap="none" strike="noStrike">
                  <a:solidFill>
                    <a:srgbClr val="41823A"/>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grpSp>
        <p:nvGrpSpPr>
          <p:cNvPr id="488" name="Google Shape;488;g409f9453894_0_1174"/>
          <p:cNvGrpSpPr/>
          <p:nvPr/>
        </p:nvGrpSpPr>
        <p:grpSpPr>
          <a:xfrm>
            <a:off x="1295400" y="6619875"/>
            <a:ext cx="4377600" cy="2830950"/>
            <a:chOff x="1295400" y="6619875"/>
            <a:chExt cx="4377600" cy="2830950"/>
          </a:xfrm>
        </p:grpSpPr>
        <p:sp>
          <p:nvSpPr>
            <p:cNvPr id="489" name="Google Shape;489;g409f9453894_0_1174"/>
            <p:cNvSpPr/>
            <p:nvPr/>
          </p:nvSpPr>
          <p:spPr>
            <a:xfrm>
              <a:off x="1295400" y="6619875"/>
              <a:ext cx="4377600" cy="1360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Lemon"/>
                <a:buNone/>
              </a:pPr>
              <a:r>
                <a:rPr b="0" i="0" lang="en-US" sz="3600" u="none" cap="none" strike="noStrike">
                  <a:solidFill>
                    <a:srgbClr val="0E0E0E"/>
                  </a:solidFill>
                  <a:latin typeface="Lemon"/>
                  <a:ea typeface="Lemon"/>
                  <a:cs typeface="Lemon"/>
                  <a:sym typeface="Lemon"/>
                </a:rPr>
                <a:t>A web application</a:t>
              </a:r>
              <a:endParaRPr b="0" i="0" sz="3600" u="none" cap="none" strike="noStrike">
                <a:solidFill>
                  <a:schemeClr val="dk1"/>
                </a:solidFill>
                <a:latin typeface="Calibri"/>
                <a:ea typeface="Calibri"/>
                <a:cs typeface="Calibri"/>
                <a:sym typeface="Calibri"/>
              </a:endParaRPr>
            </a:p>
          </p:txBody>
        </p:sp>
        <p:sp>
          <p:nvSpPr>
            <p:cNvPr id="490" name="Google Shape;490;g409f9453894_0_1174"/>
            <p:cNvSpPr/>
            <p:nvPr/>
          </p:nvSpPr>
          <p:spPr>
            <a:xfrm>
              <a:off x="1295400" y="7972425"/>
              <a:ext cx="4347300" cy="1478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A web application designed for discovering the world of fantasy</a:t>
              </a:r>
              <a:endParaRPr b="0" i="0" sz="2400" u="none" cap="none" strike="noStrike">
                <a:solidFill>
                  <a:schemeClr val="dk1"/>
                </a:solidFill>
                <a:latin typeface="Calibri"/>
                <a:ea typeface="Calibri"/>
                <a:cs typeface="Calibri"/>
                <a:sym typeface="Calibri"/>
              </a:endParaRPr>
            </a:p>
          </p:txBody>
        </p:sp>
      </p:grpSp>
      <p:sp>
        <p:nvSpPr>
          <p:cNvPr id="491" name="Google Shape;491;g409f9453894_0_1174"/>
          <p:cNvSpPr/>
          <p:nvPr/>
        </p:nvSpPr>
        <p:spPr>
          <a:xfrm>
            <a:off x="1295400" y="1362075"/>
            <a:ext cx="5153100" cy="5219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314D2C"/>
              </a:buClr>
              <a:buSzPts val="6000"/>
              <a:buFont typeface="Lemon"/>
              <a:buNone/>
            </a:pPr>
            <a:r>
              <a:rPr b="0" i="0" lang="en-US" sz="6000" u="none" cap="none" strike="noStrike">
                <a:solidFill>
                  <a:srgbClr val="314D2C"/>
                </a:solidFill>
                <a:latin typeface="Lemon"/>
                <a:ea typeface="Lemon"/>
                <a:cs typeface="Lemon"/>
                <a:sym typeface="Lemon"/>
              </a:rPr>
              <a:t>A Gateway to a World of Fantasy and Wonder</a:t>
            </a:r>
            <a:endParaRPr b="0" i="0" sz="6000" u="none" cap="none" strike="noStrike">
              <a:solidFill>
                <a:schemeClr val="dk1"/>
              </a:solidFill>
              <a:latin typeface="Calibri"/>
              <a:ea typeface="Calibri"/>
              <a:cs typeface="Calibri"/>
              <a:sym typeface="Calibri"/>
            </a:endParaRPr>
          </a:p>
        </p:txBody>
      </p:sp>
      <p:sp>
        <p:nvSpPr>
          <p:cNvPr id="492" name="Google Shape;492;g409f9453894_0_1174"/>
          <p:cNvSpPr/>
          <p:nvPr/>
        </p:nvSpPr>
        <p:spPr>
          <a:xfrm>
            <a:off x="12496800" y="3086100"/>
            <a:ext cx="5204400" cy="4221600"/>
          </a:xfrm>
          <a:prstGeom prst="rect">
            <a:avLst/>
          </a:prstGeom>
          <a:noFill/>
          <a:ln>
            <a:noFill/>
          </a:ln>
        </p:spPr>
        <p:txBody>
          <a:bodyPr anchorCtr="0" anchor="t" bIns="0" lIns="0" spcFirstLastPara="1" rIns="0" wrap="square" tIns="0">
            <a:noAutofit/>
          </a:bodyPr>
          <a:lstStyle/>
          <a:p>
            <a:pPr indent="-342900" lvl="0" marL="342900" marR="0" rtl="0" algn="l">
              <a:spcBef>
                <a:spcPts val="0"/>
              </a:spcBef>
              <a:spcAft>
                <a:spcPts val="0"/>
              </a:spcAft>
              <a:buClr>
                <a:srgbClr val="0E0E0E"/>
              </a:buClr>
              <a:buSzPts val="2400"/>
              <a:buFont typeface="Poppins"/>
              <a:buChar char="•"/>
            </a:pPr>
            <a:r>
              <a:rPr b="0" i="0" lang="en-US" sz="2400" u="none" cap="none" strike="noStrike">
                <a:solidFill>
                  <a:srgbClr val="0E0E0E"/>
                </a:solidFill>
                <a:latin typeface="Poppins"/>
                <a:ea typeface="Poppins"/>
                <a:cs typeface="Poppins"/>
                <a:sym typeface="Poppins"/>
              </a:rPr>
              <a:t>Immerse yourself in the world of magic and mystery</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0E0E0E"/>
              </a:buClr>
              <a:buSzPts val="2400"/>
              <a:buFont typeface="Poppins"/>
              <a:buChar char="•"/>
            </a:pPr>
            <a:r>
              <a:rPr b="0" i="0" lang="en-US" sz="2400" u="none" cap="none" strike="noStrike">
                <a:solidFill>
                  <a:srgbClr val="0E0E0E"/>
                </a:solidFill>
                <a:latin typeface="Poppins"/>
                <a:ea typeface="Poppins"/>
                <a:cs typeface="Poppins"/>
                <a:sym typeface="Poppins"/>
              </a:rPr>
              <a:t>Explore uncharted territories and fantastical lands</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0E0E0E"/>
              </a:buClr>
              <a:buSzPts val="2400"/>
              <a:buFont typeface="Poppins"/>
              <a:buChar char="•"/>
            </a:pPr>
            <a:r>
              <a:rPr b="0" i="0" lang="en-US" sz="2400" u="none" cap="none" strike="noStrike">
                <a:solidFill>
                  <a:srgbClr val="0E0E0E"/>
                </a:solidFill>
                <a:latin typeface="Poppins"/>
                <a:ea typeface="Poppins"/>
                <a:cs typeface="Poppins"/>
                <a:sym typeface="Poppins"/>
              </a:rPr>
              <a:t>Meet mythical creatures and legendary beings</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0E0E0E"/>
              </a:buClr>
              <a:buSzPts val="2400"/>
              <a:buFont typeface="Poppins"/>
              <a:buChar char="•"/>
            </a:pPr>
            <a:r>
              <a:rPr b="0" i="0" lang="en-US" sz="2400" u="none" cap="none" strike="noStrike">
                <a:solidFill>
                  <a:srgbClr val="0E0E0E"/>
                </a:solidFill>
                <a:latin typeface="Poppins"/>
                <a:ea typeface="Poppins"/>
                <a:cs typeface="Poppins"/>
                <a:sym typeface="Poppins"/>
              </a:rPr>
              <a:t>Uncover hidden treasures and secret treasures</a:t>
            </a:r>
            <a:endParaRPr b="0" i="0" sz="2400" u="none" cap="none" strike="noStrike">
              <a:solidFill>
                <a:schemeClr val="dk1"/>
              </a:solidFill>
              <a:latin typeface="Calibri"/>
              <a:ea typeface="Calibri"/>
              <a:cs typeface="Calibri"/>
              <a:sym typeface="Calibri"/>
            </a:endParaRPr>
          </a:p>
        </p:txBody>
      </p:sp>
      <p:grpSp>
        <p:nvGrpSpPr>
          <p:cNvPr id="493" name="Google Shape;493;g409f9453894_0_1174"/>
          <p:cNvGrpSpPr/>
          <p:nvPr/>
        </p:nvGrpSpPr>
        <p:grpSpPr>
          <a:xfrm>
            <a:off x="5924550" y="561975"/>
            <a:ext cx="6429375" cy="9248775"/>
            <a:chOff x="5924550" y="561975"/>
            <a:chExt cx="6429375" cy="9248775"/>
          </a:xfrm>
        </p:grpSpPr>
        <p:pic>
          <p:nvPicPr>
            <p:cNvPr descr="preencoded.png" id="494" name="Google Shape;494;g409f9453894_0_1174"/>
            <p:cNvPicPr preferRelativeResize="0"/>
            <p:nvPr/>
          </p:nvPicPr>
          <p:blipFill rotWithShape="1">
            <a:blip r:embed="rId9">
              <a:alphaModFix/>
            </a:blip>
            <a:srcRect b="0" l="0" r="0" t="0"/>
            <a:stretch/>
          </p:blipFill>
          <p:spPr>
            <a:xfrm>
              <a:off x="5924550" y="561975"/>
              <a:ext cx="6429375" cy="9248775"/>
            </a:xfrm>
            <a:prstGeom prst="rect">
              <a:avLst/>
            </a:prstGeom>
            <a:noFill/>
            <a:ln>
              <a:noFill/>
            </a:ln>
          </p:spPr>
        </p:pic>
        <p:pic>
          <p:nvPicPr>
            <p:cNvPr descr="preencoded.png" id="495" name="Google Shape;495;g409f9453894_0_1174"/>
            <p:cNvPicPr preferRelativeResize="0"/>
            <p:nvPr/>
          </p:nvPicPr>
          <p:blipFill rotWithShape="1">
            <a:blip r:embed="rId10">
              <a:alphaModFix/>
            </a:blip>
            <a:srcRect b="0" l="0" r="0" t="0"/>
            <a:stretch/>
          </p:blipFill>
          <p:spPr>
            <a:xfrm>
              <a:off x="6296025" y="1352550"/>
              <a:ext cx="5686425" cy="7677150"/>
            </a:xfrm>
            <a:prstGeom prst="rect">
              <a:avLst/>
            </a:prstGeom>
            <a:noFill/>
            <a:ln>
              <a:noFill/>
            </a:ln>
          </p:spPr>
        </p:pic>
      </p:gr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9F6E3"/>
        </a:solidFill>
      </p:bgPr>
    </p:bg>
    <p:spTree>
      <p:nvGrpSpPr>
        <p:cNvPr id="500" name="Shape 500"/>
        <p:cNvGrpSpPr/>
        <p:nvPr/>
      </p:nvGrpSpPr>
      <p:grpSpPr>
        <a:xfrm>
          <a:off x="0" y="0"/>
          <a:ext cx="0" cy="0"/>
          <a:chOff x="0" y="0"/>
          <a:chExt cx="0" cy="0"/>
        </a:xfrm>
      </p:grpSpPr>
      <p:pic>
        <p:nvPicPr>
          <p:cNvPr descr="preencoded.png" id="501" name="Google Shape;501;g409f9453894_0_1195"/>
          <p:cNvPicPr preferRelativeResize="0"/>
          <p:nvPr/>
        </p:nvPicPr>
        <p:blipFill rotWithShape="1">
          <a:blip r:embed="rId3">
            <a:alphaModFix/>
          </a:blip>
          <a:srcRect b="0" l="0" r="0" t="0"/>
          <a:stretch/>
        </p:blipFill>
        <p:spPr>
          <a:xfrm>
            <a:off x="0" y="0"/>
            <a:ext cx="18288000" cy="10287000"/>
          </a:xfrm>
          <a:prstGeom prst="rect">
            <a:avLst/>
          </a:prstGeom>
          <a:noFill/>
          <a:ln>
            <a:noFill/>
          </a:ln>
        </p:spPr>
      </p:pic>
      <p:grpSp>
        <p:nvGrpSpPr>
          <p:cNvPr id="502" name="Google Shape;502;g409f9453894_0_1195"/>
          <p:cNvGrpSpPr/>
          <p:nvPr/>
        </p:nvGrpSpPr>
        <p:grpSpPr>
          <a:xfrm>
            <a:off x="17640300" y="7994925"/>
            <a:ext cx="596549" cy="2063476"/>
            <a:chOff x="17640300" y="7994925"/>
            <a:chExt cx="596549" cy="2063476"/>
          </a:xfrm>
        </p:grpSpPr>
        <p:pic>
          <p:nvPicPr>
            <p:cNvPr descr="preencoded.png" id="503" name="Google Shape;503;g409f9453894_0_1195"/>
            <p:cNvPicPr preferRelativeResize="0"/>
            <p:nvPr/>
          </p:nvPicPr>
          <p:blipFill rotWithShape="1">
            <a:blip r:embed="rId4">
              <a:alphaModFix/>
            </a:blip>
            <a:srcRect b="0" l="0" r="0" t="0"/>
            <a:stretch/>
          </p:blipFill>
          <p:spPr>
            <a:xfrm>
              <a:off x="17640300" y="9525000"/>
              <a:ext cx="533400" cy="533400"/>
            </a:xfrm>
            <a:prstGeom prst="rect">
              <a:avLst/>
            </a:prstGeom>
            <a:noFill/>
            <a:ln>
              <a:noFill/>
            </a:ln>
          </p:spPr>
        </p:pic>
        <p:sp>
          <p:nvSpPr>
            <p:cNvPr id="504" name="Google Shape;504;g409f9453894_0_1195"/>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41823A"/>
                </a:buClr>
                <a:buSzPts val="2710"/>
                <a:buFont typeface="Inter"/>
                <a:buNone/>
              </a:pPr>
              <a:r>
                <a:rPr b="1" i="0" lang="en-US" sz="2710" u="none" cap="none" strike="noStrike">
                  <a:solidFill>
                    <a:srgbClr val="41823A"/>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sp>
        <p:nvSpPr>
          <p:cNvPr id="505" name="Google Shape;505;g409f9453894_0_1195"/>
          <p:cNvSpPr/>
          <p:nvPr/>
        </p:nvSpPr>
        <p:spPr>
          <a:xfrm>
            <a:off x="11868150" y="523875"/>
            <a:ext cx="5496000" cy="2247900"/>
          </a:xfrm>
          <a:prstGeom prst="rect">
            <a:avLst/>
          </a:prstGeom>
          <a:noFill/>
          <a:ln>
            <a:noFill/>
          </a:ln>
        </p:spPr>
        <p:txBody>
          <a:bodyPr anchorCtr="0" anchor="t" bIns="0" lIns="0" spcFirstLastPara="1" rIns="0" wrap="square" tIns="0">
            <a:noAutofit/>
          </a:bodyPr>
          <a:lstStyle/>
          <a:p>
            <a:pPr indent="0" lvl="0" marL="0" marR="0" rtl="0" algn="r">
              <a:spcBef>
                <a:spcPts val="0"/>
              </a:spcBef>
              <a:spcAft>
                <a:spcPts val="0"/>
              </a:spcAft>
              <a:buClr>
                <a:srgbClr val="314D2C"/>
              </a:buClr>
              <a:buSzPts val="6000"/>
              <a:buFont typeface="Lemon"/>
              <a:buNone/>
            </a:pPr>
            <a:r>
              <a:rPr b="0" i="0" lang="en-US" sz="6000" u="none" cap="none" strike="noStrike">
                <a:solidFill>
                  <a:srgbClr val="314D2C"/>
                </a:solidFill>
                <a:latin typeface="Lemon"/>
                <a:ea typeface="Lemon"/>
                <a:cs typeface="Lemon"/>
                <a:sym typeface="Lemon"/>
              </a:rPr>
              <a:t>A Magic Picture</a:t>
            </a:r>
            <a:endParaRPr b="0" i="0" sz="6000" u="none" cap="none" strike="noStrike">
              <a:solidFill>
                <a:schemeClr val="dk1"/>
              </a:solidFill>
              <a:latin typeface="Calibri"/>
              <a:ea typeface="Calibri"/>
              <a:cs typeface="Calibri"/>
              <a:sym typeface="Calibri"/>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9F6E3"/>
        </a:solidFill>
      </p:bgPr>
    </p:bg>
    <p:spTree>
      <p:nvGrpSpPr>
        <p:cNvPr id="510" name="Shape 510"/>
        <p:cNvGrpSpPr/>
        <p:nvPr/>
      </p:nvGrpSpPr>
      <p:grpSpPr>
        <a:xfrm>
          <a:off x="0" y="0"/>
          <a:ext cx="0" cy="0"/>
          <a:chOff x="0" y="0"/>
          <a:chExt cx="0" cy="0"/>
        </a:xfrm>
      </p:grpSpPr>
      <p:pic>
        <p:nvPicPr>
          <p:cNvPr descr="preencoded.png" id="511" name="Google Shape;511;g409f9453894_0_1204"/>
          <p:cNvPicPr preferRelativeResize="0"/>
          <p:nvPr/>
        </p:nvPicPr>
        <p:blipFill rotWithShape="1">
          <a:blip r:embed="rId3">
            <a:alphaModFix/>
          </a:blip>
          <a:srcRect b="0" l="0" r="0" t="0"/>
          <a:stretch/>
        </p:blipFill>
        <p:spPr>
          <a:xfrm>
            <a:off x="0" y="0"/>
            <a:ext cx="10287000" cy="10287000"/>
          </a:xfrm>
          <a:prstGeom prst="rect">
            <a:avLst/>
          </a:prstGeom>
          <a:noFill/>
          <a:ln>
            <a:noFill/>
          </a:ln>
        </p:spPr>
      </p:pic>
      <p:pic>
        <p:nvPicPr>
          <p:cNvPr descr="preencoded.png" id="512" name="Google Shape;512;g409f9453894_0_1204"/>
          <p:cNvPicPr preferRelativeResize="0"/>
          <p:nvPr/>
        </p:nvPicPr>
        <p:blipFill rotWithShape="1">
          <a:blip r:embed="rId3">
            <a:alphaModFix/>
          </a:blip>
          <a:srcRect b="0" l="0" r="0" t="0"/>
          <a:stretch/>
        </p:blipFill>
        <p:spPr>
          <a:xfrm>
            <a:off x="10229850" y="0"/>
            <a:ext cx="10287000" cy="10287000"/>
          </a:xfrm>
          <a:prstGeom prst="rect">
            <a:avLst/>
          </a:prstGeom>
          <a:noFill/>
          <a:ln>
            <a:noFill/>
          </a:ln>
        </p:spPr>
      </p:pic>
      <p:pic>
        <p:nvPicPr>
          <p:cNvPr descr="preencoded.png" id="513" name="Google Shape;513;g409f9453894_0_1204"/>
          <p:cNvPicPr preferRelativeResize="0"/>
          <p:nvPr/>
        </p:nvPicPr>
        <p:blipFill rotWithShape="1">
          <a:blip r:embed="rId4">
            <a:alphaModFix/>
          </a:blip>
          <a:srcRect b="0" l="0" r="0" t="0"/>
          <a:stretch/>
        </p:blipFill>
        <p:spPr>
          <a:xfrm rot="10800000">
            <a:off x="609599" y="495298"/>
            <a:ext cx="904220" cy="1857395"/>
          </a:xfrm>
          <a:prstGeom prst="rect">
            <a:avLst/>
          </a:prstGeom>
          <a:noFill/>
          <a:ln>
            <a:noFill/>
          </a:ln>
        </p:spPr>
      </p:pic>
      <p:pic>
        <p:nvPicPr>
          <p:cNvPr descr="preencoded.png" id="514" name="Google Shape;514;g409f9453894_0_1204"/>
          <p:cNvPicPr preferRelativeResize="0"/>
          <p:nvPr/>
        </p:nvPicPr>
        <p:blipFill rotWithShape="1">
          <a:blip r:embed="rId5">
            <a:alphaModFix/>
          </a:blip>
          <a:srcRect b="0" l="0" r="0" t="0"/>
          <a:stretch/>
        </p:blipFill>
        <p:spPr>
          <a:xfrm rot="-6300000">
            <a:off x="16173433" y="8263715"/>
            <a:ext cx="904220" cy="1857395"/>
          </a:xfrm>
          <a:prstGeom prst="rect">
            <a:avLst/>
          </a:prstGeom>
          <a:noFill/>
          <a:ln>
            <a:noFill/>
          </a:ln>
        </p:spPr>
      </p:pic>
      <p:pic>
        <p:nvPicPr>
          <p:cNvPr descr="preencoded.png" id="515" name="Google Shape;515;g409f9453894_0_1204"/>
          <p:cNvPicPr preferRelativeResize="0"/>
          <p:nvPr/>
        </p:nvPicPr>
        <p:blipFill rotWithShape="1">
          <a:blip r:embed="rId6">
            <a:alphaModFix/>
          </a:blip>
          <a:srcRect b="0" l="0" r="0" t="0"/>
          <a:stretch/>
        </p:blipFill>
        <p:spPr>
          <a:xfrm rot="9000000">
            <a:off x="2628901" y="552454"/>
            <a:ext cx="533400" cy="1095375"/>
          </a:xfrm>
          <a:prstGeom prst="rect">
            <a:avLst/>
          </a:prstGeom>
          <a:noFill/>
          <a:ln>
            <a:noFill/>
          </a:ln>
        </p:spPr>
      </p:pic>
      <p:pic>
        <p:nvPicPr>
          <p:cNvPr descr="preencoded.png" id="516" name="Google Shape;516;g409f9453894_0_1204"/>
          <p:cNvPicPr preferRelativeResize="0"/>
          <p:nvPr/>
        </p:nvPicPr>
        <p:blipFill rotWithShape="1">
          <a:blip r:embed="rId7">
            <a:alphaModFix/>
          </a:blip>
          <a:srcRect b="0" l="0" r="0" t="0"/>
          <a:stretch/>
        </p:blipFill>
        <p:spPr>
          <a:xfrm rot="5845860">
            <a:off x="-444356" y="6650029"/>
            <a:ext cx="4830771" cy="4229100"/>
          </a:xfrm>
          <a:prstGeom prst="rect">
            <a:avLst/>
          </a:prstGeom>
          <a:noFill/>
          <a:ln>
            <a:noFill/>
          </a:ln>
        </p:spPr>
      </p:pic>
      <p:grpSp>
        <p:nvGrpSpPr>
          <p:cNvPr id="517" name="Google Shape;517;g409f9453894_0_1204"/>
          <p:cNvGrpSpPr/>
          <p:nvPr/>
        </p:nvGrpSpPr>
        <p:grpSpPr>
          <a:xfrm>
            <a:off x="16116300" y="9639300"/>
            <a:ext cx="2063475" cy="596550"/>
            <a:chOff x="16116300" y="9639300"/>
            <a:chExt cx="2063475" cy="596550"/>
          </a:xfrm>
        </p:grpSpPr>
        <p:pic>
          <p:nvPicPr>
            <p:cNvPr descr="preencoded.png" id="518" name="Google Shape;518;g409f9453894_0_1204"/>
            <p:cNvPicPr preferRelativeResize="0"/>
            <p:nvPr/>
          </p:nvPicPr>
          <p:blipFill rotWithShape="1">
            <a:blip r:embed="rId8">
              <a:alphaModFix/>
            </a:blip>
            <a:srcRect b="0" l="0" r="0" t="0"/>
            <a:stretch/>
          </p:blipFill>
          <p:spPr>
            <a:xfrm>
              <a:off x="16116300" y="9639300"/>
              <a:ext cx="533400" cy="533400"/>
            </a:xfrm>
            <a:prstGeom prst="rect">
              <a:avLst/>
            </a:prstGeom>
            <a:noFill/>
            <a:ln>
              <a:noFill/>
            </a:ln>
          </p:spPr>
        </p:pic>
        <p:sp>
          <p:nvSpPr>
            <p:cNvPr id="519" name="Google Shape;519;g409f9453894_0_1204"/>
            <p:cNvSpPr/>
            <p:nvPr/>
          </p:nvSpPr>
          <p:spPr>
            <a:xfrm>
              <a:off x="16716375" y="9696450"/>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41823A"/>
                </a:buClr>
                <a:buSzPts val="2710"/>
                <a:buFont typeface="Inter"/>
                <a:buNone/>
              </a:pPr>
              <a:r>
                <a:rPr b="1" i="0" lang="en-US" sz="2710" u="none" cap="none" strike="noStrike">
                  <a:solidFill>
                    <a:srgbClr val="41823A"/>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pic>
        <p:nvPicPr>
          <p:cNvPr descr="preencoded.png" id="520" name="Google Shape;520;g409f9453894_0_1204"/>
          <p:cNvPicPr preferRelativeResize="0"/>
          <p:nvPr/>
        </p:nvPicPr>
        <p:blipFill rotWithShape="1">
          <a:blip r:embed="rId9">
            <a:alphaModFix/>
          </a:blip>
          <a:srcRect b="0" l="0" r="0" t="0"/>
          <a:stretch/>
        </p:blipFill>
        <p:spPr>
          <a:xfrm>
            <a:off x="6248400" y="2543175"/>
            <a:ext cx="10858500" cy="5895975"/>
          </a:xfrm>
          <a:prstGeom prst="rect">
            <a:avLst/>
          </a:prstGeom>
          <a:noFill/>
          <a:ln>
            <a:noFill/>
          </a:ln>
        </p:spPr>
      </p:pic>
      <p:sp>
        <p:nvSpPr>
          <p:cNvPr id="521" name="Google Shape;521;g409f9453894_0_1204"/>
          <p:cNvSpPr/>
          <p:nvPr/>
        </p:nvSpPr>
        <p:spPr>
          <a:xfrm>
            <a:off x="2838450" y="895350"/>
            <a:ext cx="12611100" cy="12573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314D2C"/>
              </a:buClr>
              <a:buSzPts val="6000"/>
              <a:buFont typeface="Lemon"/>
              <a:buNone/>
            </a:pPr>
            <a:r>
              <a:rPr b="0" i="0" lang="en-US" sz="6000" u="none" cap="none" strike="noStrike">
                <a:solidFill>
                  <a:srgbClr val="314D2C"/>
                </a:solidFill>
                <a:latin typeface="Lemon"/>
                <a:ea typeface="Lemon"/>
                <a:cs typeface="Lemon"/>
                <a:sym typeface="Lemon"/>
              </a:rPr>
              <a:t>Fantasy Realm at a Glance</a:t>
            </a:r>
            <a:endParaRPr b="0" i="0" sz="6000" u="none" cap="none" strike="noStrike">
              <a:solidFill>
                <a:schemeClr val="dk1"/>
              </a:solidFill>
              <a:latin typeface="Calibri"/>
              <a:ea typeface="Calibri"/>
              <a:cs typeface="Calibri"/>
              <a:sym typeface="Calibri"/>
            </a:endParaRPr>
          </a:p>
        </p:txBody>
      </p:sp>
      <p:grpSp>
        <p:nvGrpSpPr>
          <p:cNvPr id="522" name="Google Shape;522;g409f9453894_0_1204"/>
          <p:cNvGrpSpPr/>
          <p:nvPr/>
        </p:nvGrpSpPr>
        <p:grpSpPr>
          <a:xfrm>
            <a:off x="1466850" y="3328988"/>
            <a:ext cx="4425300" cy="1697474"/>
            <a:chOff x="1466850" y="3328988"/>
            <a:chExt cx="4425300" cy="1697474"/>
          </a:xfrm>
        </p:grpSpPr>
        <p:sp>
          <p:nvSpPr>
            <p:cNvPr id="523" name="Google Shape;523;g409f9453894_0_1204"/>
            <p:cNvSpPr/>
            <p:nvPr/>
          </p:nvSpPr>
          <p:spPr>
            <a:xfrm>
              <a:off x="1466850" y="3328988"/>
              <a:ext cx="4425300" cy="760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Lemon"/>
                <a:buNone/>
              </a:pPr>
              <a:r>
                <a:rPr b="0" i="0" lang="en-US" sz="3600" u="none" cap="none" strike="noStrike">
                  <a:solidFill>
                    <a:srgbClr val="0E0E0E"/>
                  </a:solidFill>
                  <a:latin typeface="Lemon"/>
                  <a:ea typeface="Lemon"/>
                  <a:cs typeface="Lemon"/>
                  <a:sym typeface="Lemon"/>
                </a:rPr>
                <a:t>The Forest</a:t>
              </a:r>
              <a:endParaRPr b="0" i="0" sz="3600" u="none" cap="none" strike="noStrike">
                <a:solidFill>
                  <a:schemeClr val="dk1"/>
                </a:solidFill>
                <a:latin typeface="Calibri"/>
                <a:ea typeface="Calibri"/>
                <a:cs typeface="Calibri"/>
                <a:sym typeface="Calibri"/>
              </a:endParaRPr>
            </a:p>
          </p:txBody>
        </p:sp>
        <p:sp>
          <p:nvSpPr>
            <p:cNvPr id="524" name="Google Shape;524;g409f9453894_0_1204"/>
            <p:cNvSpPr/>
            <p:nvPr/>
          </p:nvSpPr>
          <p:spPr>
            <a:xfrm>
              <a:off x="1466850" y="4005262"/>
              <a:ext cx="4394700" cy="1021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A magical forest filled with animals and creatures.</a:t>
              </a:r>
              <a:endParaRPr b="0" i="0" sz="2400" u="none" cap="none" strike="noStrike">
                <a:solidFill>
                  <a:schemeClr val="dk1"/>
                </a:solidFill>
                <a:latin typeface="Calibri"/>
                <a:ea typeface="Calibri"/>
                <a:cs typeface="Calibri"/>
                <a:sym typeface="Calibri"/>
              </a:endParaRPr>
            </a:p>
          </p:txBody>
        </p:sp>
      </p:grpSp>
      <p:grpSp>
        <p:nvGrpSpPr>
          <p:cNvPr id="525" name="Google Shape;525;g409f9453894_0_1204"/>
          <p:cNvGrpSpPr/>
          <p:nvPr/>
        </p:nvGrpSpPr>
        <p:grpSpPr>
          <a:xfrm>
            <a:off x="1466850" y="5348288"/>
            <a:ext cx="4425300" cy="1697474"/>
            <a:chOff x="1466850" y="5348288"/>
            <a:chExt cx="4425300" cy="1697474"/>
          </a:xfrm>
        </p:grpSpPr>
        <p:sp>
          <p:nvSpPr>
            <p:cNvPr id="526" name="Google Shape;526;g409f9453894_0_1204"/>
            <p:cNvSpPr/>
            <p:nvPr/>
          </p:nvSpPr>
          <p:spPr>
            <a:xfrm>
              <a:off x="1466850" y="5348288"/>
              <a:ext cx="4425300" cy="760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Lemon"/>
                <a:buNone/>
              </a:pPr>
              <a:r>
                <a:rPr b="0" i="0" lang="en-US" sz="3600" u="none" cap="none" strike="noStrike">
                  <a:solidFill>
                    <a:srgbClr val="0E0E0E"/>
                  </a:solidFill>
                  <a:latin typeface="Lemon"/>
                  <a:ea typeface="Lemon"/>
                  <a:cs typeface="Lemon"/>
                  <a:sym typeface="Lemon"/>
                </a:rPr>
                <a:t>The Caves</a:t>
              </a:r>
              <a:endParaRPr b="0" i="0" sz="3600" u="none" cap="none" strike="noStrike">
                <a:solidFill>
                  <a:schemeClr val="dk1"/>
                </a:solidFill>
                <a:latin typeface="Calibri"/>
                <a:ea typeface="Calibri"/>
                <a:cs typeface="Calibri"/>
                <a:sym typeface="Calibri"/>
              </a:endParaRPr>
            </a:p>
          </p:txBody>
        </p:sp>
        <p:sp>
          <p:nvSpPr>
            <p:cNvPr id="527" name="Google Shape;527;g409f9453894_0_1204"/>
            <p:cNvSpPr/>
            <p:nvPr/>
          </p:nvSpPr>
          <p:spPr>
            <a:xfrm>
              <a:off x="1466850" y="6024562"/>
              <a:ext cx="4394700" cy="1021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A network of underground caves filled with crystals.</a:t>
              </a:r>
              <a:endParaRPr b="0" i="0" sz="2400" u="none" cap="none" strike="noStrike">
                <a:solidFill>
                  <a:schemeClr val="dk1"/>
                </a:solidFill>
                <a:latin typeface="Calibri"/>
                <a:ea typeface="Calibri"/>
                <a:cs typeface="Calibri"/>
                <a:sym typeface="Calibri"/>
              </a:endParaRPr>
            </a:p>
          </p:txBody>
        </p:sp>
      </p:grpSp>
      <p:grpSp>
        <p:nvGrpSpPr>
          <p:cNvPr id="528" name="Google Shape;528;g409f9453894_0_1204"/>
          <p:cNvGrpSpPr/>
          <p:nvPr/>
        </p:nvGrpSpPr>
        <p:grpSpPr>
          <a:xfrm>
            <a:off x="1466850" y="7367587"/>
            <a:ext cx="4425300" cy="1697476"/>
            <a:chOff x="1466850" y="7367587"/>
            <a:chExt cx="4425300" cy="1697476"/>
          </a:xfrm>
        </p:grpSpPr>
        <p:sp>
          <p:nvSpPr>
            <p:cNvPr id="529" name="Google Shape;529;g409f9453894_0_1204"/>
            <p:cNvSpPr/>
            <p:nvPr/>
          </p:nvSpPr>
          <p:spPr>
            <a:xfrm>
              <a:off x="1466850" y="7367587"/>
              <a:ext cx="4425300" cy="760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Lemon"/>
                <a:buNone/>
              </a:pPr>
              <a:r>
                <a:rPr b="0" i="0" lang="en-US" sz="3600" u="none" cap="none" strike="noStrike">
                  <a:solidFill>
                    <a:srgbClr val="0E0E0E"/>
                  </a:solidFill>
                  <a:latin typeface="Lemon"/>
                  <a:ea typeface="Lemon"/>
                  <a:cs typeface="Lemon"/>
                  <a:sym typeface="Lemon"/>
                </a:rPr>
                <a:t>The Lair</a:t>
              </a:r>
              <a:endParaRPr b="0" i="0" sz="3600" u="none" cap="none" strike="noStrike">
                <a:solidFill>
                  <a:schemeClr val="dk1"/>
                </a:solidFill>
                <a:latin typeface="Calibri"/>
                <a:ea typeface="Calibri"/>
                <a:cs typeface="Calibri"/>
                <a:sym typeface="Calibri"/>
              </a:endParaRPr>
            </a:p>
          </p:txBody>
        </p:sp>
        <p:sp>
          <p:nvSpPr>
            <p:cNvPr id="530" name="Google Shape;530;g409f9453894_0_1204"/>
            <p:cNvSpPr/>
            <p:nvPr/>
          </p:nvSpPr>
          <p:spPr>
            <a:xfrm>
              <a:off x="1466850" y="8043863"/>
              <a:ext cx="4394700" cy="1021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A dangerous place where dragons reside.</a:t>
              </a:r>
              <a:endParaRPr b="0" i="0" sz="2400" u="none" cap="none" strike="noStrike">
                <a:solidFill>
                  <a:schemeClr val="dk1"/>
                </a:solidFill>
                <a:latin typeface="Calibri"/>
                <a:ea typeface="Calibri"/>
                <a:cs typeface="Calibri"/>
                <a:sym typeface="Calibri"/>
              </a:endParaRPr>
            </a:p>
          </p:txBody>
        </p:sp>
      </p:gr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9F6E3"/>
        </a:solidFill>
      </p:bgPr>
    </p:bg>
    <p:spTree>
      <p:nvGrpSpPr>
        <p:cNvPr id="535" name="Shape 535"/>
        <p:cNvGrpSpPr/>
        <p:nvPr/>
      </p:nvGrpSpPr>
      <p:grpSpPr>
        <a:xfrm>
          <a:off x="0" y="0"/>
          <a:ext cx="0" cy="0"/>
          <a:chOff x="0" y="0"/>
          <a:chExt cx="0" cy="0"/>
        </a:xfrm>
      </p:grpSpPr>
      <p:pic>
        <p:nvPicPr>
          <p:cNvPr descr="preencoded.png" id="536" name="Google Shape;536;g409f9453894_0_1228"/>
          <p:cNvPicPr preferRelativeResize="0"/>
          <p:nvPr/>
        </p:nvPicPr>
        <p:blipFill rotWithShape="1">
          <a:blip r:embed="rId3">
            <a:alphaModFix/>
          </a:blip>
          <a:srcRect b="0" l="0" r="0" t="0"/>
          <a:stretch/>
        </p:blipFill>
        <p:spPr>
          <a:xfrm>
            <a:off x="0" y="0"/>
            <a:ext cx="10287000" cy="10287000"/>
          </a:xfrm>
          <a:prstGeom prst="rect">
            <a:avLst/>
          </a:prstGeom>
          <a:noFill/>
          <a:ln>
            <a:noFill/>
          </a:ln>
        </p:spPr>
      </p:pic>
      <p:pic>
        <p:nvPicPr>
          <p:cNvPr descr="preencoded.png" id="537" name="Google Shape;537;g409f9453894_0_1228"/>
          <p:cNvPicPr preferRelativeResize="0"/>
          <p:nvPr/>
        </p:nvPicPr>
        <p:blipFill rotWithShape="1">
          <a:blip r:embed="rId3">
            <a:alphaModFix/>
          </a:blip>
          <a:srcRect b="0" l="0" r="0" t="0"/>
          <a:stretch/>
        </p:blipFill>
        <p:spPr>
          <a:xfrm>
            <a:off x="10229850" y="0"/>
            <a:ext cx="10287000" cy="10287000"/>
          </a:xfrm>
          <a:prstGeom prst="rect">
            <a:avLst/>
          </a:prstGeom>
          <a:noFill/>
          <a:ln>
            <a:noFill/>
          </a:ln>
        </p:spPr>
      </p:pic>
      <p:pic>
        <p:nvPicPr>
          <p:cNvPr descr="preencoded.png" id="538" name="Google Shape;538;g409f9453894_0_1228"/>
          <p:cNvPicPr preferRelativeResize="0"/>
          <p:nvPr/>
        </p:nvPicPr>
        <p:blipFill rotWithShape="1">
          <a:blip r:embed="rId4">
            <a:alphaModFix/>
          </a:blip>
          <a:srcRect b="0" l="0" r="0" t="0"/>
          <a:stretch/>
        </p:blipFill>
        <p:spPr>
          <a:xfrm rot="4285676">
            <a:off x="705570" y="8177656"/>
            <a:ext cx="904220" cy="1857395"/>
          </a:xfrm>
          <a:prstGeom prst="rect">
            <a:avLst/>
          </a:prstGeom>
          <a:noFill/>
          <a:ln>
            <a:noFill/>
          </a:ln>
        </p:spPr>
      </p:pic>
      <p:pic>
        <p:nvPicPr>
          <p:cNvPr descr="preencoded.png" id="539" name="Google Shape;539;g409f9453894_0_1228"/>
          <p:cNvPicPr preferRelativeResize="0"/>
          <p:nvPr/>
        </p:nvPicPr>
        <p:blipFill rotWithShape="1">
          <a:blip r:embed="rId5">
            <a:alphaModFix/>
          </a:blip>
          <a:srcRect b="0" l="0" r="0" t="0"/>
          <a:stretch/>
        </p:blipFill>
        <p:spPr>
          <a:xfrm rot="-9900000">
            <a:off x="17239559" y="484882"/>
            <a:ext cx="494935" cy="1016667"/>
          </a:xfrm>
          <a:prstGeom prst="rect">
            <a:avLst/>
          </a:prstGeom>
          <a:noFill/>
          <a:ln>
            <a:noFill/>
          </a:ln>
        </p:spPr>
      </p:pic>
      <p:pic>
        <p:nvPicPr>
          <p:cNvPr descr="preencoded.png" id="540" name="Google Shape;540;g409f9453894_0_1228"/>
          <p:cNvPicPr preferRelativeResize="0"/>
          <p:nvPr/>
        </p:nvPicPr>
        <p:blipFill rotWithShape="1">
          <a:blip r:embed="rId6">
            <a:alphaModFix/>
          </a:blip>
          <a:srcRect b="0" l="0" r="0" t="0"/>
          <a:stretch/>
        </p:blipFill>
        <p:spPr>
          <a:xfrm rot="-9900000">
            <a:off x="16631179" y="379256"/>
            <a:ext cx="384978" cy="790798"/>
          </a:xfrm>
          <a:prstGeom prst="rect">
            <a:avLst/>
          </a:prstGeom>
          <a:noFill/>
          <a:ln>
            <a:noFill/>
          </a:ln>
        </p:spPr>
      </p:pic>
      <p:pic>
        <p:nvPicPr>
          <p:cNvPr descr="preencoded.png" id="541" name="Google Shape;541;g409f9453894_0_1228"/>
          <p:cNvPicPr preferRelativeResize="0"/>
          <p:nvPr/>
        </p:nvPicPr>
        <p:blipFill rotWithShape="1">
          <a:blip r:embed="rId7">
            <a:alphaModFix/>
          </a:blip>
          <a:srcRect b="0" l="0" r="0" t="0"/>
          <a:stretch/>
        </p:blipFill>
        <p:spPr>
          <a:xfrm rot="4954140">
            <a:off x="14205095" y="6669079"/>
            <a:ext cx="4830769" cy="4229100"/>
          </a:xfrm>
          <a:prstGeom prst="rect">
            <a:avLst/>
          </a:prstGeom>
          <a:noFill/>
          <a:ln>
            <a:noFill/>
          </a:ln>
        </p:spPr>
      </p:pic>
      <p:grpSp>
        <p:nvGrpSpPr>
          <p:cNvPr id="542" name="Google Shape;542;g409f9453894_0_1228"/>
          <p:cNvGrpSpPr/>
          <p:nvPr/>
        </p:nvGrpSpPr>
        <p:grpSpPr>
          <a:xfrm>
            <a:off x="17640300" y="7994925"/>
            <a:ext cx="596549" cy="2063476"/>
            <a:chOff x="17640300" y="7994925"/>
            <a:chExt cx="596549" cy="2063476"/>
          </a:xfrm>
        </p:grpSpPr>
        <p:pic>
          <p:nvPicPr>
            <p:cNvPr descr="preencoded.png" id="543" name="Google Shape;543;g409f9453894_0_1228"/>
            <p:cNvPicPr preferRelativeResize="0"/>
            <p:nvPr/>
          </p:nvPicPr>
          <p:blipFill rotWithShape="1">
            <a:blip r:embed="rId8">
              <a:alphaModFix/>
            </a:blip>
            <a:srcRect b="0" l="0" r="0" t="0"/>
            <a:stretch/>
          </p:blipFill>
          <p:spPr>
            <a:xfrm>
              <a:off x="17640300" y="9525000"/>
              <a:ext cx="533400" cy="533400"/>
            </a:xfrm>
            <a:prstGeom prst="rect">
              <a:avLst/>
            </a:prstGeom>
            <a:noFill/>
            <a:ln>
              <a:noFill/>
            </a:ln>
          </p:spPr>
        </p:pic>
        <p:sp>
          <p:nvSpPr>
            <p:cNvPr id="544" name="Google Shape;544;g409f9453894_0_1228"/>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41823A"/>
                </a:buClr>
                <a:buSzPts val="2710"/>
                <a:buFont typeface="Inter"/>
                <a:buNone/>
              </a:pPr>
              <a:r>
                <a:rPr b="1" i="0" lang="en-US" sz="2710" u="none" cap="none" strike="noStrike">
                  <a:solidFill>
                    <a:srgbClr val="41823A"/>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grpSp>
        <p:nvGrpSpPr>
          <p:cNvPr id="545" name="Google Shape;545;g409f9453894_0_1228"/>
          <p:cNvGrpSpPr/>
          <p:nvPr/>
        </p:nvGrpSpPr>
        <p:grpSpPr>
          <a:xfrm>
            <a:off x="1504950" y="1781175"/>
            <a:ext cx="15278100" cy="7786688"/>
            <a:chOff x="1504950" y="1781175"/>
            <a:chExt cx="15278100" cy="7786688"/>
          </a:xfrm>
        </p:grpSpPr>
        <p:sp>
          <p:nvSpPr>
            <p:cNvPr id="546" name="Google Shape;546;g409f9453894_0_1228"/>
            <p:cNvSpPr/>
            <p:nvPr/>
          </p:nvSpPr>
          <p:spPr>
            <a:xfrm>
              <a:off x="1504950" y="1781175"/>
              <a:ext cx="7620000" cy="828600"/>
            </a:xfrm>
            <a:prstGeom prst="rect">
              <a:avLst/>
            </a:prstGeom>
            <a:solidFill>
              <a:srgbClr val="41823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7" name="Google Shape;547;g409f9453894_0_1228"/>
            <p:cNvSpPr/>
            <p:nvPr/>
          </p:nvSpPr>
          <p:spPr>
            <a:xfrm>
              <a:off x="9163050" y="1781175"/>
              <a:ext cx="7620000" cy="828600"/>
            </a:xfrm>
            <a:prstGeom prst="rect">
              <a:avLst/>
            </a:prstGeom>
            <a:solidFill>
              <a:srgbClr val="41823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548" name="Google Shape;548;g409f9453894_0_1228"/>
            <p:cNvCxnSpPr/>
            <p:nvPr/>
          </p:nvCxnSpPr>
          <p:spPr>
            <a:xfrm rot="5394774">
              <a:off x="247721" y="6367426"/>
              <a:ext cx="6315007" cy="0"/>
            </a:xfrm>
            <a:prstGeom prst="straightConnector1">
              <a:avLst/>
            </a:prstGeom>
            <a:noFill/>
            <a:ln cap="flat" cmpd="sng" w="9525">
              <a:solidFill>
                <a:srgbClr val="84AD43"/>
              </a:solidFill>
              <a:prstDash val="solid"/>
              <a:round/>
              <a:headEnd len="sm" w="sm" type="none"/>
              <a:tailEnd len="sm" w="sm" type="none"/>
            </a:ln>
          </p:spPr>
        </p:cxnSp>
        <p:cxnSp>
          <p:nvCxnSpPr>
            <p:cNvPr id="549" name="Google Shape;549;g409f9453894_0_1228"/>
            <p:cNvCxnSpPr/>
            <p:nvPr/>
          </p:nvCxnSpPr>
          <p:spPr>
            <a:xfrm rot="5394774">
              <a:off x="247721" y="6367426"/>
              <a:ext cx="6315007" cy="0"/>
            </a:xfrm>
            <a:prstGeom prst="straightConnector1">
              <a:avLst/>
            </a:prstGeom>
            <a:noFill/>
            <a:ln cap="flat" cmpd="sng" w="9525">
              <a:solidFill>
                <a:srgbClr val="84AD43"/>
              </a:solidFill>
              <a:prstDash val="solid"/>
              <a:round/>
              <a:headEnd len="sm" w="sm" type="none"/>
              <a:tailEnd len="sm" w="sm" type="none"/>
            </a:ln>
          </p:spPr>
        </p:cxnSp>
        <p:cxnSp>
          <p:nvCxnSpPr>
            <p:cNvPr id="550" name="Google Shape;550;g409f9453894_0_1228"/>
            <p:cNvCxnSpPr/>
            <p:nvPr/>
          </p:nvCxnSpPr>
          <p:spPr>
            <a:xfrm rot="5394774">
              <a:off x="2152721" y="6367426"/>
              <a:ext cx="6315007" cy="0"/>
            </a:xfrm>
            <a:prstGeom prst="straightConnector1">
              <a:avLst/>
            </a:prstGeom>
            <a:noFill/>
            <a:ln cap="flat" cmpd="sng" w="9525">
              <a:solidFill>
                <a:srgbClr val="84AD43"/>
              </a:solidFill>
              <a:prstDash val="solid"/>
              <a:round/>
              <a:headEnd len="sm" w="sm" type="none"/>
              <a:tailEnd len="sm" w="sm" type="none"/>
            </a:ln>
          </p:spPr>
        </p:cxnSp>
        <p:cxnSp>
          <p:nvCxnSpPr>
            <p:cNvPr id="551" name="Google Shape;551;g409f9453894_0_1228"/>
            <p:cNvCxnSpPr/>
            <p:nvPr/>
          </p:nvCxnSpPr>
          <p:spPr>
            <a:xfrm rot="5394774">
              <a:off x="4057721" y="6367426"/>
              <a:ext cx="6315007" cy="0"/>
            </a:xfrm>
            <a:prstGeom prst="straightConnector1">
              <a:avLst/>
            </a:prstGeom>
            <a:noFill/>
            <a:ln cap="flat" cmpd="sng" w="9525">
              <a:solidFill>
                <a:srgbClr val="84AD43"/>
              </a:solidFill>
              <a:prstDash val="solid"/>
              <a:round/>
              <a:headEnd len="sm" w="sm" type="none"/>
              <a:tailEnd len="sm" w="sm" type="none"/>
            </a:ln>
          </p:spPr>
        </p:cxnSp>
        <p:cxnSp>
          <p:nvCxnSpPr>
            <p:cNvPr id="552" name="Google Shape;552;g409f9453894_0_1228"/>
            <p:cNvCxnSpPr/>
            <p:nvPr/>
          </p:nvCxnSpPr>
          <p:spPr>
            <a:xfrm rot="5394774">
              <a:off x="5962721" y="6367426"/>
              <a:ext cx="6315007" cy="0"/>
            </a:xfrm>
            <a:prstGeom prst="straightConnector1">
              <a:avLst/>
            </a:prstGeom>
            <a:noFill/>
            <a:ln cap="flat" cmpd="sng" w="9525">
              <a:solidFill>
                <a:srgbClr val="84AD43"/>
              </a:solidFill>
              <a:prstDash val="solid"/>
              <a:round/>
              <a:headEnd len="sm" w="sm" type="none"/>
              <a:tailEnd len="sm" w="sm" type="none"/>
            </a:ln>
          </p:spPr>
        </p:cxnSp>
        <p:cxnSp>
          <p:nvCxnSpPr>
            <p:cNvPr id="553" name="Google Shape;553;g409f9453894_0_1228"/>
            <p:cNvCxnSpPr/>
            <p:nvPr/>
          </p:nvCxnSpPr>
          <p:spPr>
            <a:xfrm rot="5394774">
              <a:off x="7934396" y="6367426"/>
              <a:ext cx="6315007" cy="0"/>
            </a:xfrm>
            <a:prstGeom prst="straightConnector1">
              <a:avLst/>
            </a:prstGeom>
            <a:noFill/>
            <a:ln cap="flat" cmpd="sng" w="9525">
              <a:solidFill>
                <a:srgbClr val="84AD43"/>
              </a:solidFill>
              <a:prstDash val="solid"/>
              <a:round/>
              <a:headEnd len="sm" w="sm" type="none"/>
              <a:tailEnd len="sm" w="sm" type="none"/>
            </a:ln>
          </p:spPr>
        </p:cxnSp>
        <p:cxnSp>
          <p:nvCxnSpPr>
            <p:cNvPr id="554" name="Google Shape;554;g409f9453894_0_1228"/>
            <p:cNvCxnSpPr/>
            <p:nvPr/>
          </p:nvCxnSpPr>
          <p:spPr>
            <a:xfrm rot="5394774">
              <a:off x="9839396" y="6367426"/>
              <a:ext cx="6315007" cy="0"/>
            </a:xfrm>
            <a:prstGeom prst="straightConnector1">
              <a:avLst/>
            </a:prstGeom>
            <a:noFill/>
            <a:ln cap="flat" cmpd="sng" w="9525">
              <a:solidFill>
                <a:srgbClr val="84AD43"/>
              </a:solidFill>
              <a:prstDash val="solid"/>
              <a:round/>
              <a:headEnd len="sm" w="sm" type="none"/>
              <a:tailEnd len="sm" w="sm" type="none"/>
            </a:ln>
          </p:spPr>
        </p:cxnSp>
        <p:cxnSp>
          <p:nvCxnSpPr>
            <p:cNvPr id="555" name="Google Shape;555;g409f9453894_0_1228"/>
            <p:cNvCxnSpPr/>
            <p:nvPr/>
          </p:nvCxnSpPr>
          <p:spPr>
            <a:xfrm rot="5394774">
              <a:off x="11763446" y="6367426"/>
              <a:ext cx="6315007" cy="0"/>
            </a:xfrm>
            <a:prstGeom prst="straightConnector1">
              <a:avLst/>
            </a:prstGeom>
            <a:noFill/>
            <a:ln cap="flat" cmpd="sng" w="9525">
              <a:solidFill>
                <a:srgbClr val="84AD43"/>
              </a:solidFill>
              <a:prstDash val="solid"/>
              <a:round/>
              <a:headEnd len="sm" w="sm" type="none"/>
              <a:tailEnd len="sm" w="sm" type="none"/>
            </a:ln>
          </p:spPr>
        </p:cxnSp>
        <p:sp>
          <p:nvSpPr>
            <p:cNvPr id="556" name="Google Shape;556;g409f9453894_0_1228"/>
            <p:cNvSpPr/>
            <p:nvPr/>
          </p:nvSpPr>
          <p:spPr>
            <a:xfrm>
              <a:off x="1504950" y="3924300"/>
              <a:ext cx="7334400" cy="762000"/>
            </a:xfrm>
            <a:prstGeom prst="roundRect">
              <a:avLst>
                <a:gd fmla="val 24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7" name="Google Shape;557;g409f9453894_0_1228"/>
            <p:cNvSpPr/>
            <p:nvPr/>
          </p:nvSpPr>
          <p:spPr>
            <a:xfrm>
              <a:off x="5391150" y="4862513"/>
              <a:ext cx="5658000" cy="762000"/>
            </a:xfrm>
            <a:prstGeom prst="roundRect">
              <a:avLst>
                <a:gd fmla="val 24000" name="adj"/>
              </a:avLst>
            </a:prstGeom>
            <a:solidFill>
              <a:srgbClr val="84AD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8" name="Google Shape;558;g409f9453894_0_1228"/>
            <p:cNvSpPr/>
            <p:nvPr/>
          </p:nvSpPr>
          <p:spPr>
            <a:xfrm>
              <a:off x="10106025" y="5843588"/>
              <a:ext cx="4752900" cy="762000"/>
            </a:xfrm>
            <a:prstGeom prst="roundRect">
              <a:avLst>
                <a:gd fmla="val 24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9" name="Google Shape;559;g409f9453894_0_1228"/>
            <p:cNvSpPr/>
            <p:nvPr/>
          </p:nvSpPr>
          <p:spPr>
            <a:xfrm>
              <a:off x="4171950" y="6824663"/>
              <a:ext cx="8782200" cy="762000"/>
            </a:xfrm>
            <a:prstGeom prst="roundRect">
              <a:avLst>
                <a:gd fmla="val 24000" name="adj"/>
              </a:avLst>
            </a:prstGeom>
            <a:solidFill>
              <a:srgbClr val="84AD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0" name="Google Shape;560;g409f9453894_0_1228"/>
            <p:cNvSpPr/>
            <p:nvPr/>
          </p:nvSpPr>
          <p:spPr>
            <a:xfrm>
              <a:off x="5391150" y="7805738"/>
              <a:ext cx="5658000" cy="762000"/>
            </a:xfrm>
            <a:prstGeom prst="roundRect">
              <a:avLst>
                <a:gd fmla="val 24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1" name="Google Shape;561;g409f9453894_0_1228"/>
            <p:cNvSpPr/>
            <p:nvPr/>
          </p:nvSpPr>
          <p:spPr>
            <a:xfrm>
              <a:off x="12125325" y="8805863"/>
              <a:ext cx="4638600" cy="762000"/>
            </a:xfrm>
            <a:prstGeom prst="roundRect">
              <a:avLst>
                <a:gd fmla="val 24000" name="adj"/>
              </a:avLst>
            </a:prstGeom>
            <a:solidFill>
              <a:srgbClr val="84AD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2" name="Google Shape;562;g409f9453894_0_1228"/>
            <p:cNvSpPr/>
            <p:nvPr/>
          </p:nvSpPr>
          <p:spPr>
            <a:xfrm>
              <a:off x="3786188" y="1895475"/>
              <a:ext cx="3217500" cy="760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FFFF"/>
                </a:buClr>
                <a:buSzPts val="3600"/>
                <a:buFont typeface="Lemon"/>
                <a:buNone/>
              </a:pPr>
              <a:r>
                <a:rPr b="0" i="0" lang="en-US" sz="3600" u="none" cap="none" strike="noStrike">
                  <a:solidFill>
                    <a:srgbClr val="FFFFFF"/>
                  </a:solidFill>
                  <a:latin typeface="Lemon"/>
                  <a:ea typeface="Lemon"/>
                  <a:cs typeface="Lemon"/>
                  <a:sym typeface="Lemon"/>
                </a:rPr>
                <a:t>First Month</a:t>
              </a:r>
              <a:endParaRPr b="0" i="0" sz="3600" u="none" cap="none" strike="noStrike">
                <a:solidFill>
                  <a:schemeClr val="dk1"/>
                </a:solidFill>
                <a:latin typeface="Calibri"/>
                <a:ea typeface="Calibri"/>
                <a:cs typeface="Calibri"/>
                <a:sym typeface="Calibri"/>
              </a:endParaRPr>
            </a:p>
          </p:txBody>
        </p:sp>
        <p:sp>
          <p:nvSpPr>
            <p:cNvPr id="563" name="Google Shape;563;g409f9453894_0_1228"/>
            <p:cNvSpPr/>
            <p:nvPr/>
          </p:nvSpPr>
          <p:spPr>
            <a:xfrm>
              <a:off x="2171700" y="2876550"/>
              <a:ext cx="672600" cy="567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41823A"/>
                </a:buClr>
                <a:buSzPts val="2700"/>
                <a:buFont typeface="Lemon"/>
                <a:buNone/>
              </a:pPr>
              <a:r>
                <a:rPr b="0" i="0" lang="en-US" sz="2700" u="none" cap="none" strike="noStrike">
                  <a:solidFill>
                    <a:srgbClr val="41823A"/>
                  </a:solidFill>
                  <a:latin typeface="Lemon"/>
                  <a:ea typeface="Lemon"/>
                  <a:cs typeface="Lemon"/>
                  <a:sym typeface="Lemon"/>
                </a:rPr>
                <a:t>W1</a:t>
              </a:r>
              <a:endParaRPr b="0" i="0" sz="2700" u="none" cap="none" strike="noStrike">
                <a:solidFill>
                  <a:schemeClr val="dk1"/>
                </a:solidFill>
                <a:latin typeface="Calibri"/>
                <a:ea typeface="Calibri"/>
                <a:cs typeface="Calibri"/>
                <a:sym typeface="Calibri"/>
              </a:endParaRPr>
            </a:p>
          </p:txBody>
        </p:sp>
        <p:sp>
          <p:nvSpPr>
            <p:cNvPr id="564" name="Google Shape;564;g409f9453894_0_1228"/>
            <p:cNvSpPr/>
            <p:nvPr/>
          </p:nvSpPr>
          <p:spPr>
            <a:xfrm>
              <a:off x="4052888" y="2876550"/>
              <a:ext cx="720000" cy="567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41823A"/>
                </a:buClr>
                <a:buSzPts val="2700"/>
                <a:buFont typeface="Lemon"/>
                <a:buNone/>
              </a:pPr>
              <a:r>
                <a:rPr b="0" i="0" lang="en-US" sz="2700" u="none" cap="none" strike="noStrike">
                  <a:solidFill>
                    <a:srgbClr val="41823A"/>
                  </a:solidFill>
                  <a:latin typeface="Lemon"/>
                  <a:ea typeface="Lemon"/>
                  <a:cs typeface="Lemon"/>
                  <a:sym typeface="Lemon"/>
                </a:rPr>
                <a:t>W2</a:t>
              </a:r>
              <a:endParaRPr b="0" i="0" sz="2700" u="none" cap="none" strike="noStrike">
                <a:solidFill>
                  <a:schemeClr val="dk1"/>
                </a:solidFill>
                <a:latin typeface="Calibri"/>
                <a:ea typeface="Calibri"/>
                <a:cs typeface="Calibri"/>
                <a:sym typeface="Calibri"/>
              </a:endParaRPr>
            </a:p>
          </p:txBody>
        </p:sp>
        <p:sp>
          <p:nvSpPr>
            <p:cNvPr id="565" name="Google Shape;565;g409f9453894_0_1228"/>
            <p:cNvSpPr/>
            <p:nvPr/>
          </p:nvSpPr>
          <p:spPr>
            <a:xfrm>
              <a:off x="5967413" y="2876550"/>
              <a:ext cx="701100" cy="567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41823A"/>
                </a:buClr>
                <a:buSzPts val="2700"/>
                <a:buFont typeface="Lemon"/>
                <a:buNone/>
              </a:pPr>
              <a:r>
                <a:rPr b="0" i="0" lang="en-US" sz="2700" u="none" cap="none" strike="noStrike">
                  <a:solidFill>
                    <a:srgbClr val="41823A"/>
                  </a:solidFill>
                  <a:latin typeface="Lemon"/>
                  <a:ea typeface="Lemon"/>
                  <a:cs typeface="Lemon"/>
                  <a:sym typeface="Lemon"/>
                </a:rPr>
                <a:t>W3</a:t>
              </a:r>
              <a:endParaRPr b="0" i="0" sz="2700" u="none" cap="none" strike="noStrike">
                <a:solidFill>
                  <a:schemeClr val="dk1"/>
                </a:solidFill>
                <a:latin typeface="Calibri"/>
                <a:ea typeface="Calibri"/>
                <a:cs typeface="Calibri"/>
                <a:sym typeface="Calibri"/>
              </a:endParaRPr>
            </a:p>
          </p:txBody>
        </p:sp>
        <p:sp>
          <p:nvSpPr>
            <p:cNvPr id="566" name="Google Shape;566;g409f9453894_0_1228"/>
            <p:cNvSpPr/>
            <p:nvPr/>
          </p:nvSpPr>
          <p:spPr>
            <a:xfrm>
              <a:off x="7862888" y="2876550"/>
              <a:ext cx="720000" cy="567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41823A"/>
                </a:buClr>
                <a:buSzPts val="2700"/>
                <a:buFont typeface="Lemon"/>
                <a:buNone/>
              </a:pPr>
              <a:r>
                <a:rPr b="0" i="0" lang="en-US" sz="2700" u="none" cap="none" strike="noStrike">
                  <a:solidFill>
                    <a:srgbClr val="41823A"/>
                  </a:solidFill>
                  <a:latin typeface="Lemon"/>
                  <a:ea typeface="Lemon"/>
                  <a:cs typeface="Lemon"/>
                  <a:sym typeface="Lemon"/>
                </a:rPr>
                <a:t>W4</a:t>
              </a:r>
              <a:endParaRPr b="0" i="0" sz="2700" u="none" cap="none" strike="noStrike">
                <a:solidFill>
                  <a:schemeClr val="dk1"/>
                </a:solidFill>
                <a:latin typeface="Calibri"/>
                <a:ea typeface="Calibri"/>
                <a:cs typeface="Calibri"/>
                <a:sym typeface="Calibri"/>
              </a:endParaRPr>
            </a:p>
          </p:txBody>
        </p:sp>
        <p:sp>
          <p:nvSpPr>
            <p:cNvPr id="567" name="Google Shape;567;g409f9453894_0_1228"/>
            <p:cNvSpPr/>
            <p:nvPr/>
          </p:nvSpPr>
          <p:spPr>
            <a:xfrm>
              <a:off x="11082338" y="1895475"/>
              <a:ext cx="3941400" cy="760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FFFF"/>
                </a:buClr>
                <a:buSzPts val="3600"/>
                <a:buFont typeface="Lemon"/>
                <a:buNone/>
              </a:pPr>
              <a:r>
                <a:rPr b="0" i="0" lang="en-US" sz="3600" u="none" cap="none" strike="noStrike">
                  <a:solidFill>
                    <a:srgbClr val="FFFFFF"/>
                  </a:solidFill>
                  <a:latin typeface="Lemon"/>
                  <a:ea typeface="Lemon"/>
                  <a:cs typeface="Lemon"/>
                  <a:sym typeface="Lemon"/>
                </a:rPr>
                <a:t>Second Month</a:t>
              </a:r>
              <a:endParaRPr b="0" i="0" sz="3600" u="none" cap="none" strike="noStrike">
                <a:solidFill>
                  <a:schemeClr val="dk1"/>
                </a:solidFill>
                <a:latin typeface="Calibri"/>
                <a:ea typeface="Calibri"/>
                <a:cs typeface="Calibri"/>
                <a:sym typeface="Calibri"/>
              </a:endParaRPr>
            </a:p>
          </p:txBody>
        </p:sp>
        <p:sp>
          <p:nvSpPr>
            <p:cNvPr id="568" name="Google Shape;568;g409f9453894_0_1228"/>
            <p:cNvSpPr/>
            <p:nvPr/>
          </p:nvSpPr>
          <p:spPr>
            <a:xfrm>
              <a:off x="9829800" y="2876550"/>
              <a:ext cx="672600" cy="567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41823A"/>
                </a:buClr>
                <a:buSzPts val="2700"/>
                <a:buFont typeface="Lemon"/>
                <a:buNone/>
              </a:pPr>
              <a:r>
                <a:rPr b="0" i="0" lang="en-US" sz="2700" u="none" cap="none" strike="noStrike">
                  <a:solidFill>
                    <a:srgbClr val="41823A"/>
                  </a:solidFill>
                  <a:latin typeface="Lemon"/>
                  <a:ea typeface="Lemon"/>
                  <a:cs typeface="Lemon"/>
                  <a:sym typeface="Lemon"/>
                </a:rPr>
                <a:t>W1</a:t>
              </a:r>
              <a:endParaRPr b="0" i="0" sz="2700" u="none" cap="none" strike="noStrike">
                <a:solidFill>
                  <a:schemeClr val="dk1"/>
                </a:solidFill>
                <a:latin typeface="Calibri"/>
                <a:ea typeface="Calibri"/>
                <a:cs typeface="Calibri"/>
                <a:sym typeface="Calibri"/>
              </a:endParaRPr>
            </a:p>
          </p:txBody>
        </p:sp>
        <p:sp>
          <p:nvSpPr>
            <p:cNvPr id="569" name="Google Shape;569;g409f9453894_0_1228"/>
            <p:cNvSpPr/>
            <p:nvPr/>
          </p:nvSpPr>
          <p:spPr>
            <a:xfrm>
              <a:off x="11710988" y="2876550"/>
              <a:ext cx="720000" cy="567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41823A"/>
                </a:buClr>
                <a:buSzPts val="2700"/>
                <a:buFont typeface="Lemon"/>
                <a:buNone/>
              </a:pPr>
              <a:r>
                <a:rPr b="0" i="0" lang="en-US" sz="2700" u="none" cap="none" strike="noStrike">
                  <a:solidFill>
                    <a:srgbClr val="41823A"/>
                  </a:solidFill>
                  <a:latin typeface="Lemon"/>
                  <a:ea typeface="Lemon"/>
                  <a:cs typeface="Lemon"/>
                  <a:sym typeface="Lemon"/>
                </a:rPr>
                <a:t>W2</a:t>
              </a:r>
              <a:endParaRPr b="0" i="0" sz="2700" u="none" cap="none" strike="noStrike">
                <a:solidFill>
                  <a:schemeClr val="dk1"/>
                </a:solidFill>
                <a:latin typeface="Calibri"/>
                <a:ea typeface="Calibri"/>
                <a:cs typeface="Calibri"/>
                <a:sym typeface="Calibri"/>
              </a:endParaRPr>
            </a:p>
          </p:txBody>
        </p:sp>
        <p:sp>
          <p:nvSpPr>
            <p:cNvPr id="570" name="Google Shape;570;g409f9453894_0_1228"/>
            <p:cNvSpPr/>
            <p:nvPr/>
          </p:nvSpPr>
          <p:spPr>
            <a:xfrm>
              <a:off x="13625513" y="2876550"/>
              <a:ext cx="701100" cy="567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41823A"/>
                </a:buClr>
                <a:buSzPts val="2700"/>
                <a:buFont typeface="Lemon"/>
                <a:buNone/>
              </a:pPr>
              <a:r>
                <a:rPr b="0" i="0" lang="en-US" sz="2700" u="none" cap="none" strike="noStrike">
                  <a:solidFill>
                    <a:srgbClr val="41823A"/>
                  </a:solidFill>
                  <a:latin typeface="Lemon"/>
                  <a:ea typeface="Lemon"/>
                  <a:cs typeface="Lemon"/>
                  <a:sym typeface="Lemon"/>
                </a:rPr>
                <a:t>W3</a:t>
              </a:r>
              <a:endParaRPr b="0" i="0" sz="2700" u="none" cap="none" strike="noStrike">
                <a:solidFill>
                  <a:schemeClr val="dk1"/>
                </a:solidFill>
                <a:latin typeface="Calibri"/>
                <a:ea typeface="Calibri"/>
                <a:cs typeface="Calibri"/>
                <a:sym typeface="Calibri"/>
              </a:endParaRPr>
            </a:p>
          </p:txBody>
        </p:sp>
        <p:sp>
          <p:nvSpPr>
            <p:cNvPr id="571" name="Google Shape;571;g409f9453894_0_1228"/>
            <p:cNvSpPr/>
            <p:nvPr/>
          </p:nvSpPr>
          <p:spPr>
            <a:xfrm>
              <a:off x="15520987" y="2876550"/>
              <a:ext cx="720000" cy="567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41823A"/>
                </a:buClr>
                <a:buSzPts val="2700"/>
                <a:buFont typeface="Lemon"/>
                <a:buNone/>
              </a:pPr>
              <a:r>
                <a:rPr b="0" i="0" lang="en-US" sz="2700" u="none" cap="none" strike="noStrike">
                  <a:solidFill>
                    <a:srgbClr val="41823A"/>
                  </a:solidFill>
                  <a:latin typeface="Lemon"/>
                  <a:ea typeface="Lemon"/>
                  <a:cs typeface="Lemon"/>
                  <a:sym typeface="Lemon"/>
                </a:rPr>
                <a:t>W4</a:t>
              </a:r>
              <a:endParaRPr b="0" i="0" sz="2700" u="none" cap="none" strike="noStrike">
                <a:solidFill>
                  <a:schemeClr val="dk1"/>
                </a:solidFill>
                <a:latin typeface="Calibri"/>
                <a:ea typeface="Calibri"/>
                <a:cs typeface="Calibri"/>
                <a:sym typeface="Calibri"/>
              </a:endParaRPr>
            </a:p>
          </p:txBody>
        </p:sp>
        <p:sp>
          <p:nvSpPr>
            <p:cNvPr id="572" name="Google Shape;572;g409f9453894_0_1228"/>
            <p:cNvSpPr/>
            <p:nvPr/>
          </p:nvSpPr>
          <p:spPr>
            <a:xfrm>
              <a:off x="1733550" y="4076700"/>
              <a:ext cx="6279000" cy="564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Rare event causes unpredictable magic.</a:t>
              </a:r>
              <a:endParaRPr b="0" i="0" sz="2400" u="none" cap="none" strike="noStrike">
                <a:solidFill>
                  <a:schemeClr val="dk1"/>
                </a:solidFill>
                <a:latin typeface="Calibri"/>
                <a:ea typeface="Calibri"/>
                <a:cs typeface="Calibri"/>
                <a:sym typeface="Calibri"/>
              </a:endParaRPr>
            </a:p>
          </p:txBody>
        </p:sp>
        <p:sp>
          <p:nvSpPr>
            <p:cNvPr id="573" name="Google Shape;573;g409f9453894_0_1228"/>
            <p:cNvSpPr/>
            <p:nvPr/>
          </p:nvSpPr>
          <p:spPr>
            <a:xfrm>
              <a:off x="5619750" y="5014913"/>
              <a:ext cx="3792900" cy="564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Humans acquire Crystal </a:t>
              </a:r>
              <a:endParaRPr b="0" i="0" sz="2400" u="none" cap="none" strike="noStrike">
                <a:solidFill>
                  <a:schemeClr val="dk1"/>
                </a:solidFill>
                <a:latin typeface="Calibri"/>
                <a:ea typeface="Calibri"/>
                <a:cs typeface="Calibri"/>
                <a:sym typeface="Calibri"/>
              </a:endParaRPr>
            </a:p>
          </p:txBody>
        </p:sp>
        <p:sp>
          <p:nvSpPr>
            <p:cNvPr id="574" name="Google Shape;574;g409f9453894_0_1228"/>
            <p:cNvSpPr/>
            <p:nvPr/>
          </p:nvSpPr>
          <p:spPr>
            <a:xfrm>
              <a:off x="10334625" y="5995988"/>
              <a:ext cx="4497600" cy="564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Shimmering City established</a:t>
              </a:r>
              <a:endParaRPr b="0" i="0" sz="2400" u="none" cap="none" strike="noStrike">
                <a:solidFill>
                  <a:schemeClr val="dk1"/>
                </a:solidFill>
                <a:latin typeface="Calibri"/>
                <a:ea typeface="Calibri"/>
                <a:cs typeface="Calibri"/>
                <a:sym typeface="Calibri"/>
              </a:endParaRPr>
            </a:p>
          </p:txBody>
        </p:sp>
        <p:sp>
          <p:nvSpPr>
            <p:cNvPr id="575" name="Google Shape;575;g409f9453894_0_1228"/>
            <p:cNvSpPr/>
            <p:nvPr/>
          </p:nvSpPr>
          <p:spPr>
            <a:xfrm>
              <a:off x="4400550" y="6977063"/>
              <a:ext cx="5497800" cy="564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Peasant discovers magical powers.</a:t>
              </a:r>
              <a:endParaRPr b="0" i="0" sz="2400" u="none" cap="none" strike="noStrike">
                <a:solidFill>
                  <a:schemeClr val="dk1"/>
                </a:solidFill>
                <a:latin typeface="Calibri"/>
                <a:ea typeface="Calibri"/>
                <a:cs typeface="Calibri"/>
                <a:sym typeface="Calibri"/>
              </a:endParaRPr>
            </a:p>
          </p:txBody>
        </p:sp>
        <p:sp>
          <p:nvSpPr>
            <p:cNvPr id="576" name="Google Shape;576;g409f9453894_0_1228"/>
            <p:cNvSpPr/>
            <p:nvPr/>
          </p:nvSpPr>
          <p:spPr>
            <a:xfrm>
              <a:off x="5619750" y="7958138"/>
              <a:ext cx="5259600" cy="564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Grand celebration in hero's honor.</a:t>
              </a:r>
              <a:endParaRPr b="0" i="0" sz="2400" u="none" cap="none" strike="noStrike">
                <a:solidFill>
                  <a:schemeClr val="dk1"/>
                </a:solidFill>
                <a:latin typeface="Calibri"/>
                <a:ea typeface="Calibri"/>
                <a:cs typeface="Calibri"/>
                <a:sym typeface="Calibri"/>
              </a:endParaRPr>
            </a:p>
          </p:txBody>
        </p:sp>
        <p:sp>
          <p:nvSpPr>
            <p:cNvPr id="577" name="Google Shape;577;g409f9453894_0_1228"/>
            <p:cNvSpPr/>
            <p:nvPr/>
          </p:nvSpPr>
          <p:spPr>
            <a:xfrm>
              <a:off x="12353925" y="8958263"/>
              <a:ext cx="4164300" cy="564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Kingdoms clash in conflict.</a:t>
              </a:r>
              <a:endParaRPr b="0" i="0" sz="2400" u="none" cap="none" strike="noStrike">
                <a:solidFill>
                  <a:schemeClr val="dk1"/>
                </a:solidFill>
                <a:latin typeface="Calibri"/>
                <a:ea typeface="Calibri"/>
                <a:cs typeface="Calibri"/>
                <a:sym typeface="Calibri"/>
              </a:endParaRPr>
            </a:p>
          </p:txBody>
        </p:sp>
      </p:grpSp>
      <p:sp>
        <p:nvSpPr>
          <p:cNvPr id="578" name="Google Shape;578;g409f9453894_0_1228"/>
          <p:cNvSpPr/>
          <p:nvPr/>
        </p:nvSpPr>
        <p:spPr>
          <a:xfrm>
            <a:off x="4591050" y="342900"/>
            <a:ext cx="9105900" cy="12573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314D2C"/>
              </a:buClr>
              <a:buSzPts val="6000"/>
              <a:buFont typeface="Lemon"/>
              <a:buNone/>
            </a:pPr>
            <a:r>
              <a:rPr b="0" i="0" lang="en-US" sz="6000" u="none" cap="none" strike="noStrike">
                <a:solidFill>
                  <a:srgbClr val="314D2C"/>
                </a:solidFill>
                <a:latin typeface="Lemon"/>
                <a:ea typeface="Lemon"/>
                <a:cs typeface="Lemon"/>
                <a:sym typeface="Lemon"/>
              </a:rPr>
              <a:t>The Timeline</a:t>
            </a:r>
            <a:endParaRPr b="0" i="0" sz="6000" u="none" cap="none" strike="noStrike">
              <a:solidFill>
                <a:schemeClr val="dk1"/>
              </a:solidFill>
              <a:latin typeface="Calibri"/>
              <a:ea typeface="Calibri"/>
              <a:cs typeface="Calibri"/>
              <a:sym typeface="Calibri"/>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9F6E3"/>
        </a:solidFill>
      </p:bgPr>
    </p:bg>
    <p:spTree>
      <p:nvGrpSpPr>
        <p:cNvPr id="583" name="Shape 583"/>
        <p:cNvGrpSpPr/>
        <p:nvPr/>
      </p:nvGrpSpPr>
      <p:grpSpPr>
        <a:xfrm>
          <a:off x="0" y="0"/>
          <a:ext cx="0" cy="0"/>
          <a:chOff x="0" y="0"/>
          <a:chExt cx="0" cy="0"/>
        </a:xfrm>
      </p:grpSpPr>
      <p:pic>
        <p:nvPicPr>
          <p:cNvPr descr="preencoded.png" id="584" name="Google Shape;584;g409f9453894_0_1275"/>
          <p:cNvPicPr preferRelativeResize="0"/>
          <p:nvPr/>
        </p:nvPicPr>
        <p:blipFill rotWithShape="1">
          <a:blip r:embed="rId3">
            <a:alphaModFix/>
          </a:blip>
          <a:srcRect b="0" l="0" r="0" t="0"/>
          <a:stretch/>
        </p:blipFill>
        <p:spPr>
          <a:xfrm>
            <a:off x="0" y="0"/>
            <a:ext cx="10287000" cy="10287000"/>
          </a:xfrm>
          <a:prstGeom prst="rect">
            <a:avLst/>
          </a:prstGeom>
          <a:noFill/>
          <a:ln>
            <a:noFill/>
          </a:ln>
        </p:spPr>
      </p:pic>
      <p:pic>
        <p:nvPicPr>
          <p:cNvPr descr="preencoded.png" id="585" name="Google Shape;585;g409f9453894_0_1275"/>
          <p:cNvPicPr preferRelativeResize="0"/>
          <p:nvPr/>
        </p:nvPicPr>
        <p:blipFill rotWithShape="1">
          <a:blip r:embed="rId3">
            <a:alphaModFix/>
          </a:blip>
          <a:srcRect b="0" l="0" r="0" t="0"/>
          <a:stretch/>
        </p:blipFill>
        <p:spPr>
          <a:xfrm>
            <a:off x="10229850" y="0"/>
            <a:ext cx="10287000" cy="10287000"/>
          </a:xfrm>
          <a:prstGeom prst="rect">
            <a:avLst/>
          </a:prstGeom>
          <a:noFill/>
          <a:ln>
            <a:noFill/>
          </a:ln>
        </p:spPr>
      </p:pic>
      <p:pic>
        <p:nvPicPr>
          <p:cNvPr descr="preencoded.png" id="586" name="Google Shape;586;g409f9453894_0_1275"/>
          <p:cNvPicPr preferRelativeResize="0"/>
          <p:nvPr/>
        </p:nvPicPr>
        <p:blipFill rotWithShape="1">
          <a:blip r:embed="rId4">
            <a:alphaModFix/>
          </a:blip>
          <a:srcRect b="0" l="0" r="0" t="0"/>
          <a:stretch/>
        </p:blipFill>
        <p:spPr>
          <a:xfrm>
            <a:off x="476250" y="7934325"/>
            <a:ext cx="904220" cy="1857395"/>
          </a:xfrm>
          <a:prstGeom prst="rect">
            <a:avLst/>
          </a:prstGeom>
          <a:noFill/>
          <a:ln>
            <a:noFill/>
          </a:ln>
        </p:spPr>
      </p:pic>
      <p:pic>
        <p:nvPicPr>
          <p:cNvPr descr="preencoded.png" id="587" name="Google Shape;587;g409f9453894_0_1275"/>
          <p:cNvPicPr preferRelativeResize="0"/>
          <p:nvPr/>
        </p:nvPicPr>
        <p:blipFill rotWithShape="1">
          <a:blip r:embed="rId5">
            <a:alphaModFix/>
          </a:blip>
          <a:srcRect b="0" l="0" r="0" t="0"/>
          <a:stretch/>
        </p:blipFill>
        <p:spPr>
          <a:xfrm rot="-9000000">
            <a:off x="17351666" y="854470"/>
            <a:ext cx="616489" cy="1266355"/>
          </a:xfrm>
          <a:prstGeom prst="rect">
            <a:avLst/>
          </a:prstGeom>
          <a:noFill/>
          <a:ln>
            <a:noFill/>
          </a:ln>
        </p:spPr>
      </p:pic>
      <p:pic>
        <p:nvPicPr>
          <p:cNvPr descr="preencoded.png" id="588" name="Google Shape;588;g409f9453894_0_1275"/>
          <p:cNvPicPr preferRelativeResize="0"/>
          <p:nvPr/>
        </p:nvPicPr>
        <p:blipFill rotWithShape="1">
          <a:blip r:embed="rId6">
            <a:alphaModFix/>
          </a:blip>
          <a:srcRect b="0" l="0" r="0" t="0"/>
          <a:stretch/>
        </p:blipFill>
        <p:spPr>
          <a:xfrm rot="-7172215">
            <a:off x="16817206" y="289257"/>
            <a:ext cx="514669" cy="1057201"/>
          </a:xfrm>
          <a:prstGeom prst="rect">
            <a:avLst/>
          </a:prstGeom>
          <a:noFill/>
          <a:ln>
            <a:noFill/>
          </a:ln>
        </p:spPr>
      </p:pic>
      <p:pic>
        <p:nvPicPr>
          <p:cNvPr descr="preencoded.png" id="589" name="Google Shape;589;g409f9453894_0_1275"/>
          <p:cNvPicPr preferRelativeResize="0"/>
          <p:nvPr/>
        </p:nvPicPr>
        <p:blipFill rotWithShape="1">
          <a:blip r:embed="rId7">
            <a:alphaModFix/>
          </a:blip>
          <a:srcRect b="0" l="0" r="0" t="0"/>
          <a:stretch/>
        </p:blipFill>
        <p:spPr>
          <a:xfrm rot="10800000">
            <a:off x="-1" y="-809625"/>
            <a:ext cx="4830771" cy="4229100"/>
          </a:xfrm>
          <a:prstGeom prst="rect">
            <a:avLst/>
          </a:prstGeom>
          <a:noFill/>
          <a:ln>
            <a:noFill/>
          </a:ln>
        </p:spPr>
      </p:pic>
      <p:grpSp>
        <p:nvGrpSpPr>
          <p:cNvPr id="590" name="Google Shape;590;g409f9453894_0_1275"/>
          <p:cNvGrpSpPr/>
          <p:nvPr/>
        </p:nvGrpSpPr>
        <p:grpSpPr>
          <a:xfrm>
            <a:off x="17640300" y="7994925"/>
            <a:ext cx="596549" cy="2063476"/>
            <a:chOff x="17640300" y="7994925"/>
            <a:chExt cx="596549" cy="2063476"/>
          </a:xfrm>
        </p:grpSpPr>
        <p:pic>
          <p:nvPicPr>
            <p:cNvPr descr="preencoded.png" id="591" name="Google Shape;591;g409f9453894_0_1275"/>
            <p:cNvPicPr preferRelativeResize="0"/>
            <p:nvPr/>
          </p:nvPicPr>
          <p:blipFill rotWithShape="1">
            <a:blip r:embed="rId8">
              <a:alphaModFix/>
            </a:blip>
            <a:srcRect b="0" l="0" r="0" t="0"/>
            <a:stretch/>
          </p:blipFill>
          <p:spPr>
            <a:xfrm>
              <a:off x="17640300" y="9525000"/>
              <a:ext cx="533400" cy="533400"/>
            </a:xfrm>
            <a:prstGeom prst="rect">
              <a:avLst/>
            </a:prstGeom>
            <a:noFill/>
            <a:ln>
              <a:noFill/>
            </a:ln>
          </p:spPr>
        </p:pic>
        <p:sp>
          <p:nvSpPr>
            <p:cNvPr id="592" name="Google Shape;592;g409f9453894_0_1275"/>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41823A"/>
                </a:buClr>
                <a:buSzPts val="2710"/>
                <a:buFont typeface="Inter"/>
                <a:buNone/>
              </a:pPr>
              <a:r>
                <a:rPr b="1" i="0" lang="en-US" sz="2710" u="none" cap="none" strike="noStrike">
                  <a:solidFill>
                    <a:srgbClr val="41823A"/>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sp>
        <p:nvSpPr>
          <p:cNvPr id="593" name="Google Shape;593;g409f9453894_0_1275"/>
          <p:cNvSpPr/>
          <p:nvPr/>
        </p:nvSpPr>
        <p:spPr>
          <a:xfrm>
            <a:off x="5372100" y="990600"/>
            <a:ext cx="7477200" cy="12573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314D2C"/>
              </a:buClr>
              <a:buSzPts val="6000"/>
              <a:buFont typeface="Lemon"/>
              <a:buNone/>
            </a:pPr>
            <a:r>
              <a:rPr b="0" i="0" lang="en-US" sz="6000" u="none" cap="none" strike="noStrike">
                <a:solidFill>
                  <a:srgbClr val="314D2C"/>
                </a:solidFill>
                <a:latin typeface="Lemon"/>
                <a:ea typeface="Lemon"/>
                <a:cs typeface="Lemon"/>
                <a:sym typeface="Lemon"/>
              </a:rPr>
              <a:t>Our Team</a:t>
            </a:r>
            <a:endParaRPr b="0" i="0" sz="6000" u="none" cap="none" strike="noStrike">
              <a:solidFill>
                <a:schemeClr val="dk1"/>
              </a:solidFill>
              <a:latin typeface="Calibri"/>
              <a:ea typeface="Calibri"/>
              <a:cs typeface="Calibri"/>
              <a:sym typeface="Calibri"/>
            </a:endParaRPr>
          </a:p>
        </p:txBody>
      </p:sp>
      <p:grpSp>
        <p:nvGrpSpPr>
          <p:cNvPr id="594" name="Google Shape;594;g409f9453894_0_1275"/>
          <p:cNvGrpSpPr/>
          <p:nvPr/>
        </p:nvGrpSpPr>
        <p:grpSpPr>
          <a:xfrm>
            <a:off x="2038350" y="2843213"/>
            <a:ext cx="4726275" cy="2276475"/>
            <a:chOff x="2038350" y="2843213"/>
            <a:chExt cx="4726275" cy="2276475"/>
          </a:xfrm>
        </p:grpSpPr>
        <p:pic>
          <p:nvPicPr>
            <p:cNvPr descr="preencoded.png" id="595" name="Google Shape;595;g409f9453894_0_1275"/>
            <p:cNvPicPr preferRelativeResize="0"/>
            <p:nvPr/>
          </p:nvPicPr>
          <p:blipFill rotWithShape="1">
            <a:blip r:embed="rId9">
              <a:alphaModFix/>
            </a:blip>
            <a:srcRect b="0" l="0" r="0" t="0"/>
            <a:stretch/>
          </p:blipFill>
          <p:spPr>
            <a:xfrm>
              <a:off x="2038350" y="2843213"/>
              <a:ext cx="2276475" cy="2276475"/>
            </a:xfrm>
            <a:prstGeom prst="rect">
              <a:avLst/>
            </a:prstGeom>
            <a:noFill/>
            <a:ln>
              <a:noFill/>
            </a:ln>
          </p:spPr>
        </p:pic>
        <p:grpSp>
          <p:nvGrpSpPr>
            <p:cNvPr id="596" name="Google Shape;596;g409f9453894_0_1275"/>
            <p:cNvGrpSpPr/>
            <p:nvPr/>
          </p:nvGrpSpPr>
          <p:grpSpPr>
            <a:xfrm>
              <a:off x="4543425" y="3395663"/>
              <a:ext cx="2221200" cy="1278374"/>
              <a:chOff x="4543425" y="3395663"/>
              <a:chExt cx="2221200" cy="1278374"/>
            </a:xfrm>
          </p:grpSpPr>
          <p:sp>
            <p:nvSpPr>
              <p:cNvPr id="597" name="Google Shape;597;g409f9453894_0_1275"/>
              <p:cNvSpPr/>
              <p:nvPr/>
            </p:nvSpPr>
            <p:spPr>
              <a:xfrm>
                <a:off x="4543425" y="3395663"/>
                <a:ext cx="2084100" cy="760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Lemon"/>
                  <a:buNone/>
                </a:pPr>
                <a:r>
                  <a:rPr b="0" i="0" lang="en-US" sz="3600" u="none" cap="none" strike="noStrike">
                    <a:solidFill>
                      <a:srgbClr val="0E0E0E"/>
                    </a:solidFill>
                    <a:latin typeface="Lemon"/>
                    <a:ea typeface="Lemon"/>
                    <a:cs typeface="Lemon"/>
                    <a:sym typeface="Lemon"/>
                  </a:rPr>
                  <a:t>Eldruin</a:t>
                </a:r>
                <a:endParaRPr b="0" i="0" sz="3600" u="none" cap="none" strike="noStrike">
                  <a:solidFill>
                    <a:schemeClr val="dk1"/>
                  </a:solidFill>
                  <a:latin typeface="Calibri"/>
                  <a:ea typeface="Calibri"/>
                  <a:cs typeface="Calibri"/>
                  <a:sym typeface="Calibri"/>
                </a:endParaRPr>
              </a:p>
            </p:txBody>
          </p:sp>
          <p:sp>
            <p:nvSpPr>
              <p:cNvPr id="598" name="Google Shape;598;g409f9453894_0_1275"/>
              <p:cNvSpPr/>
              <p:nvPr/>
            </p:nvSpPr>
            <p:spPr>
              <a:xfrm>
                <a:off x="4543425" y="4110037"/>
                <a:ext cx="2221200" cy="564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The Fire Mage</a:t>
                </a:r>
                <a:endParaRPr b="0" i="0" sz="2400" u="none" cap="none" strike="noStrike">
                  <a:solidFill>
                    <a:schemeClr val="dk1"/>
                  </a:solidFill>
                  <a:latin typeface="Calibri"/>
                  <a:ea typeface="Calibri"/>
                  <a:cs typeface="Calibri"/>
                  <a:sym typeface="Calibri"/>
                </a:endParaRPr>
              </a:p>
            </p:txBody>
          </p:sp>
        </p:grpSp>
      </p:grpSp>
      <p:grpSp>
        <p:nvGrpSpPr>
          <p:cNvPr id="599" name="Google Shape;599;g409f9453894_0_1275"/>
          <p:cNvGrpSpPr/>
          <p:nvPr/>
        </p:nvGrpSpPr>
        <p:grpSpPr>
          <a:xfrm>
            <a:off x="9029700" y="6500813"/>
            <a:ext cx="4726275" cy="2276475"/>
            <a:chOff x="9029700" y="6500813"/>
            <a:chExt cx="4726275" cy="2276475"/>
          </a:xfrm>
        </p:grpSpPr>
        <p:pic>
          <p:nvPicPr>
            <p:cNvPr descr="preencoded.png" id="600" name="Google Shape;600;g409f9453894_0_1275"/>
            <p:cNvPicPr preferRelativeResize="0"/>
            <p:nvPr/>
          </p:nvPicPr>
          <p:blipFill rotWithShape="1">
            <a:blip r:embed="rId10">
              <a:alphaModFix/>
            </a:blip>
            <a:srcRect b="0" l="0" r="0" t="0"/>
            <a:stretch/>
          </p:blipFill>
          <p:spPr>
            <a:xfrm>
              <a:off x="9029700" y="6500813"/>
              <a:ext cx="2276475" cy="2276475"/>
            </a:xfrm>
            <a:prstGeom prst="rect">
              <a:avLst/>
            </a:prstGeom>
            <a:noFill/>
            <a:ln>
              <a:noFill/>
            </a:ln>
          </p:spPr>
        </p:pic>
        <p:grpSp>
          <p:nvGrpSpPr>
            <p:cNvPr id="601" name="Google Shape;601;g409f9453894_0_1275"/>
            <p:cNvGrpSpPr/>
            <p:nvPr/>
          </p:nvGrpSpPr>
          <p:grpSpPr>
            <a:xfrm>
              <a:off x="11534775" y="7053263"/>
              <a:ext cx="2221200" cy="1278375"/>
              <a:chOff x="11534775" y="7053263"/>
              <a:chExt cx="2221200" cy="1278375"/>
            </a:xfrm>
          </p:grpSpPr>
          <p:sp>
            <p:nvSpPr>
              <p:cNvPr id="602" name="Google Shape;602;g409f9453894_0_1275"/>
              <p:cNvSpPr/>
              <p:nvPr/>
            </p:nvSpPr>
            <p:spPr>
              <a:xfrm>
                <a:off x="11534775" y="7053263"/>
                <a:ext cx="2084100" cy="760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Lemon"/>
                  <a:buNone/>
                </a:pPr>
                <a:r>
                  <a:rPr b="0" i="0" lang="en-US" sz="3600" u="none" cap="none" strike="noStrike">
                    <a:solidFill>
                      <a:srgbClr val="0E0E0E"/>
                    </a:solidFill>
                    <a:latin typeface="Lemon"/>
                    <a:ea typeface="Lemon"/>
                    <a:cs typeface="Lemon"/>
                    <a:sym typeface="Lemon"/>
                  </a:rPr>
                  <a:t>Eldruin</a:t>
                </a:r>
                <a:endParaRPr b="0" i="0" sz="3600" u="none" cap="none" strike="noStrike">
                  <a:solidFill>
                    <a:schemeClr val="dk1"/>
                  </a:solidFill>
                  <a:latin typeface="Calibri"/>
                  <a:ea typeface="Calibri"/>
                  <a:cs typeface="Calibri"/>
                  <a:sym typeface="Calibri"/>
                </a:endParaRPr>
              </a:p>
            </p:txBody>
          </p:sp>
          <p:sp>
            <p:nvSpPr>
              <p:cNvPr id="603" name="Google Shape;603;g409f9453894_0_1275"/>
              <p:cNvSpPr/>
              <p:nvPr/>
            </p:nvSpPr>
            <p:spPr>
              <a:xfrm>
                <a:off x="11534775" y="7767638"/>
                <a:ext cx="2221200" cy="564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The Fire Mage</a:t>
                </a:r>
                <a:endParaRPr b="0" i="0" sz="2400" u="none" cap="none" strike="noStrike">
                  <a:solidFill>
                    <a:schemeClr val="dk1"/>
                  </a:solidFill>
                  <a:latin typeface="Calibri"/>
                  <a:ea typeface="Calibri"/>
                  <a:cs typeface="Calibri"/>
                  <a:sym typeface="Calibri"/>
                </a:endParaRPr>
              </a:p>
            </p:txBody>
          </p:sp>
        </p:grpSp>
      </p:grpSp>
      <p:grpSp>
        <p:nvGrpSpPr>
          <p:cNvPr id="604" name="Google Shape;604;g409f9453894_0_1275"/>
          <p:cNvGrpSpPr/>
          <p:nvPr/>
        </p:nvGrpSpPr>
        <p:grpSpPr>
          <a:xfrm>
            <a:off x="2038350" y="6500813"/>
            <a:ext cx="5970375" cy="2276475"/>
            <a:chOff x="2038350" y="6500813"/>
            <a:chExt cx="5970375" cy="2276475"/>
          </a:xfrm>
        </p:grpSpPr>
        <p:pic>
          <p:nvPicPr>
            <p:cNvPr descr="preencoded.png" id="605" name="Google Shape;605;g409f9453894_0_1275"/>
            <p:cNvPicPr preferRelativeResize="0"/>
            <p:nvPr/>
          </p:nvPicPr>
          <p:blipFill rotWithShape="1">
            <a:blip r:embed="rId11">
              <a:alphaModFix/>
            </a:blip>
            <a:srcRect b="0" l="0" r="0" t="0"/>
            <a:stretch/>
          </p:blipFill>
          <p:spPr>
            <a:xfrm>
              <a:off x="2038350" y="6500813"/>
              <a:ext cx="2276475" cy="2276475"/>
            </a:xfrm>
            <a:prstGeom prst="rect">
              <a:avLst/>
            </a:prstGeom>
            <a:noFill/>
            <a:ln>
              <a:noFill/>
            </a:ln>
          </p:spPr>
        </p:pic>
        <p:grpSp>
          <p:nvGrpSpPr>
            <p:cNvPr id="606" name="Google Shape;606;g409f9453894_0_1275"/>
            <p:cNvGrpSpPr/>
            <p:nvPr/>
          </p:nvGrpSpPr>
          <p:grpSpPr>
            <a:xfrm>
              <a:off x="4543425" y="7053263"/>
              <a:ext cx="3465300" cy="1278375"/>
              <a:chOff x="4543425" y="7053263"/>
              <a:chExt cx="3465300" cy="1278375"/>
            </a:xfrm>
          </p:grpSpPr>
          <p:sp>
            <p:nvSpPr>
              <p:cNvPr id="607" name="Google Shape;607;g409f9453894_0_1275"/>
              <p:cNvSpPr/>
              <p:nvPr/>
            </p:nvSpPr>
            <p:spPr>
              <a:xfrm>
                <a:off x="4543425" y="7053263"/>
                <a:ext cx="3465300" cy="760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Lemon"/>
                  <a:buNone/>
                </a:pPr>
                <a:r>
                  <a:rPr b="0" i="0" lang="en-US" sz="3600" u="none" cap="none" strike="noStrike">
                    <a:solidFill>
                      <a:srgbClr val="0E0E0E"/>
                    </a:solidFill>
                    <a:latin typeface="Lemon"/>
                    <a:ea typeface="Lemon"/>
                    <a:cs typeface="Lemon"/>
                    <a:sym typeface="Lemon"/>
                  </a:rPr>
                  <a:t>Elementalen</a:t>
                </a:r>
                <a:endParaRPr b="0" i="0" sz="3600" u="none" cap="none" strike="noStrike">
                  <a:solidFill>
                    <a:schemeClr val="dk1"/>
                  </a:solidFill>
                  <a:latin typeface="Calibri"/>
                  <a:ea typeface="Calibri"/>
                  <a:cs typeface="Calibri"/>
                  <a:sym typeface="Calibri"/>
                </a:endParaRPr>
              </a:p>
            </p:txBody>
          </p:sp>
          <p:sp>
            <p:nvSpPr>
              <p:cNvPr id="608" name="Google Shape;608;g409f9453894_0_1275"/>
              <p:cNvSpPr/>
              <p:nvPr/>
            </p:nvSpPr>
            <p:spPr>
              <a:xfrm>
                <a:off x="4543425" y="7767638"/>
                <a:ext cx="2173500" cy="564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The Guardian</a:t>
                </a:r>
                <a:endParaRPr b="0" i="0" sz="2400" u="none" cap="none" strike="noStrike">
                  <a:solidFill>
                    <a:schemeClr val="dk1"/>
                  </a:solidFill>
                  <a:latin typeface="Calibri"/>
                  <a:ea typeface="Calibri"/>
                  <a:cs typeface="Calibri"/>
                  <a:sym typeface="Calibri"/>
                </a:endParaRPr>
              </a:p>
            </p:txBody>
          </p:sp>
        </p:grpSp>
      </p:grpSp>
      <p:grpSp>
        <p:nvGrpSpPr>
          <p:cNvPr id="609" name="Google Shape;609;g409f9453894_0_1275"/>
          <p:cNvGrpSpPr/>
          <p:nvPr/>
        </p:nvGrpSpPr>
        <p:grpSpPr>
          <a:xfrm>
            <a:off x="9029700" y="2843213"/>
            <a:ext cx="5507475" cy="2276475"/>
            <a:chOff x="9029700" y="2843213"/>
            <a:chExt cx="5507475" cy="2276475"/>
          </a:xfrm>
        </p:grpSpPr>
        <p:pic>
          <p:nvPicPr>
            <p:cNvPr descr="preencoded.png" id="610" name="Google Shape;610;g409f9453894_0_1275"/>
            <p:cNvPicPr preferRelativeResize="0"/>
            <p:nvPr/>
          </p:nvPicPr>
          <p:blipFill rotWithShape="1">
            <a:blip r:embed="rId12">
              <a:alphaModFix/>
            </a:blip>
            <a:srcRect b="0" l="0" r="0" t="0"/>
            <a:stretch/>
          </p:blipFill>
          <p:spPr>
            <a:xfrm>
              <a:off x="9029700" y="2843213"/>
              <a:ext cx="2276475" cy="2276475"/>
            </a:xfrm>
            <a:prstGeom prst="rect">
              <a:avLst/>
            </a:prstGeom>
            <a:noFill/>
            <a:ln>
              <a:noFill/>
            </a:ln>
          </p:spPr>
        </p:pic>
        <p:grpSp>
          <p:nvGrpSpPr>
            <p:cNvPr id="611" name="Google Shape;611;g409f9453894_0_1275"/>
            <p:cNvGrpSpPr/>
            <p:nvPr/>
          </p:nvGrpSpPr>
          <p:grpSpPr>
            <a:xfrm>
              <a:off x="11534775" y="3395663"/>
              <a:ext cx="3002400" cy="1278374"/>
              <a:chOff x="11534775" y="3395663"/>
              <a:chExt cx="3002400" cy="1278374"/>
            </a:xfrm>
          </p:grpSpPr>
          <p:sp>
            <p:nvSpPr>
              <p:cNvPr id="612" name="Google Shape;612;g409f9453894_0_1275"/>
              <p:cNvSpPr/>
              <p:nvPr/>
            </p:nvSpPr>
            <p:spPr>
              <a:xfrm>
                <a:off x="11534775" y="3395663"/>
                <a:ext cx="2208000" cy="760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Lemon"/>
                  <a:buNone/>
                </a:pPr>
                <a:r>
                  <a:rPr b="0" i="0" lang="en-US" sz="3600" u="none" cap="none" strike="noStrike">
                    <a:solidFill>
                      <a:srgbClr val="0E0E0E"/>
                    </a:solidFill>
                    <a:latin typeface="Lemon"/>
                    <a:ea typeface="Lemon"/>
                    <a:cs typeface="Lemon"/>
                    <a:sym typeface="Lemon"/>
                  </a:rPr>
                  <a:t>Lunaria</a:t>
                </a:r>
                <a:endParaRPr b="0" i="0" sz="3600" u="none" cap="none" strike="noStrike">
                  <a:solidFill>
                    <a:schemeClr val="dk1"/>
                  </a:solidFill>
                  <a:latin typeface="Calibri"/>
                  <a:ea typeface="Calibri"/>
                  <a:cs typeface="Calibri"/>
                  <a:sym typeface="Calibri"/>
                </a:endParaRPr>
              </a:p>
            </p:txBody>
          </p:sp>
          <p:sp>
            <p:nvSpPr>
              <p:cNvPr id="613" name="Google Shape;613;g409f9453894_0_1275"/>
              <p:cNvSpPr/>
              <p:nvPr/>
            </p:nvSpPr>
            <p:spPr>
              <a:xfrm>
                <a:off x="11534775" y="4110037"/>
                <a:ext cx="3002400" cy="564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The Moon Priestess</a:t>
                </a:r>
                <a:endParaRPr b="0" i="0" sz="2400" u="none" cap="none" strike="noStrike">
                  <a:solidFill>
                    <a:schemeClr val="dk1"/>
                  </a:solidFill>
                  <a:latin typeface="Calibri"/>
                  <a:ea typeface="Calibri"/>
                  <a:cs typeface="Calibri"/>
                  <a:sym typeface="Calibri"/>
                </a:endParaRPr>
              </a:p>
            </p:txBody>
          </p:sp>
        </p:grpSp>
      </p:gr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9F6E3"/>
        </a:solidFill>
      </p:bgPr>
    </p:bg>
    <p:spTree>
      <p:nvGrpSpPr>
        <p:cNvPr id="618" name="Shape 618"/>
        <p:cNvGrpSpPr/>
        <p:nvPr/>
      </p:nvGrpSpPr>
      <p:grpSpPr>
        <a:xfrm>
          <a:off x="0" y="0"/>
          <a:ext cx="0" cy="0"/>
          <a:chOff x="0" y="0"/>
          <a:chExt cx="0" cy="0"/>
        </a:xfrm>
      </p:grpSpPr>
      <p:pic>
        <p:nvPicPr>
          <p:cNvPr descr="preencoded.png" id="619" name="Google Shape;619;g409f9453894_0_1309"/>
          <p:cNvPicPr preferRelativeResize="0"/>
          <p:nvPr/>
        </p:nvPicPr>
        <p:blipFill rotWithShape="1">
          <a:blip r:embed="rId3">
            <a:alphaModFix/>
          </a:blip>
          <a:srcRect b="0" l="0" r="0" t="0"/>
          <a:stretch/>
        </p:blipFill>
        <p:spPr>
          <a:xfrm>
            <a:off x="0" y="0"/>
            <a:ext cx="10287000" cy="10287000"/>
          </a:xfrm>
          <a:prstGeom prst="rect">
            <a:avLst/>
          </a:prstGeom>
          <a:noFill/>
          <a:ln>
            <a:noFill/>
          </a:ln>
        </p:spPr>
      </p:pic>
      <p:pic>
        <p:nvPicPr>
          <p:cNvPr descr="preencoded.png" id="620" name="Google Shape;620;g409f9453894_0_1309"/>
          <p:cNvPicPr preferRelativeResize="0"/>
          <p:nvPr/>
        </p:nvPicPr>
        <p:blipFill rotWithShape="1">
          <a:blip r:embed="rId3">
            <a:alphaModFix/>
          </a:blip>
          <a:srcRect b="0" l="0" r="0" t="0"/>
          <a:stretch/>
        </p:blipFill>
        <p:spPr>
          <a:xfrm>
            <a:off x="10229850" y="0"/>
            <a:ext cx="10287000" cy="10287000"/>
          </a:xfrm>
          <a:prstGeom prst="rect">
            <a:avLst/>
          </a:prstGeom>
          <a:noFill/>
          <a:ln>
            <a:noFill/>
          </a:ln>
        </p:spPr>
      </p:pic>
      <p:pic>
        <p:nvPicPr>
          <p:cNvPr descr="preencoded.png" id="621" name="Google Shape;621;g409f9453894_0_1309"/>
          <p:cNvPicPr preferRelativeResize="0"/>
          <p:nvPr/>
        </p:nvPicPr>
        <p:blipFill rotWithShape="1">
          <a:blip r:embed="rId4">
            <a:alphaModFix/>
          </a:blip>
          <a:srcRect b="0" l="0" r="0" t="0"/>
          <a:stretch/>
        </p:blipFill>
        <p:spPr>
          <a:xfrm rot="10800000">
            <a:off x="609599" y="495298"/>
            <a:ext cx="904220" cy="1857395"/>
          </a:xfrm>
          <a:prstGeom prst="rect">
            <a:avLst/>
          </a:prstGeom>
          <a:noFill/>
          <a:ln>
            <a:noFill/>
          </a:ln>
        </p:spPr>
      </p:pic>
      <p:pic>
        <p:nvPicPr>
          <p:cNvPr descr="preencoded.png" id="622" name="Google Shape;622;g409f9453894_0_1309"/>
          <p:cNvPicPr preferRelativeResize="0"/>
          <p:nvPr/>
        </p:nvPicPr>
        <p:blipFill rotWithShape="1">
          <a:blip r:embed="rId5">
            <a:alphaModFix/>
          </a:blip>
          <a:srcRect b="0" l="0" r="0" t="0"/>
          <a:stretch/>
        </p:blipFill>
        <p:spPr>
          <a:xfrm rot="-6300000">
            <a:off x="16173433" y="8263715"/>
            <a:ext cx="904220" cy="1857395"/>
          </a:xfrm>
          <a:prstGeom prst="rect">
            <a:avLst/>
          </a:prstGeom>
          <a:noFill/>
          <a:ln>
            <a:noFill/>
          </a:ln>
        </p:spPr>
      </p:pic>
      <p:pic>
        <p:nvPicPr>
          <p:cNvPr descr="preencoded.png" id="623" name="Google Shape;623;g409f9453894_0_1309"/>
          <p:cNvPicPr preferRelativeResize="0"/>
          <p:nvPr/>
        </p:nvPicPr>
        <p:blipFill rotWithShape="1">
          <a:blip r:embed="rId6">
            <a:alphaModFix/>
          </a:blip>
          <a:srcRect b="0" l="0" r="0" t="0"/>
          <a:stretch/>
        </p:blipFill>
        <p:spPr>
          <a:xfrm rot="9000000">
            <a:off x="2628901" y="552454"/>
            <a:ext cx="533400" cy="1095375"/>
          </a:xfrm>
          <a:prstGeom prst="rect">
            <a:avLst/>
          </a:prstGeom>
          <a:noFill/>
          <a:ln>
            <a:noFill/>
          </a:ln>
        </p:spPr>
      </p:pic>
      <p:pic>
        <p:nvPicPr>
          <p:cNvPr descr="preencoded.png" id="624" name="Google Shape;624;g409f9453894_0_1309"/>
          <p:cNvPicPr preferRelativeResize="0"/>
          <p:nvPr/>
        </p:nvPicPr>
        <p:blipFill rotWithShape="1">
          <a:blip r:embed="rId7">
            <a:alphaModFix/>
          </a:blip>
          <a:srcRect b="0" l="0" r="0" t="0"/>
          <a:stretch/>
        </p:blipFill>
        <p:spPr>
          <a:xfrm rot="5845860">
            <a:off x="-444356" y="6650029"/>
            <a:ext cx="4830771" cy="4229100"/>
          </a:xfrm>
          <a:prstGeom prst="rect">
            <a:avLst/>
          </a:prstGeom>
          <a:noFill/>
          <a:ln>
            <a:noFill/>
          </a:ln>
        </p:spPr>
      </p:pic>
      <p:grpSp>
        <p:nvGrpSpPr>
          <p:cNvPr id="625" name="Google Shape;625;g409f9453894_0_1309"/>
          <p:cNvGrpSpPr/>
          <p:nvPr/>
        </p:nvGrpSpPr>
        <p:grpSpPr>
          <a:xfrm>
            <a:off x="17640300" y="7994925"/>
            <a:ext cx="596549" cy="2063476"/>
            <a:chOff x="17640300" y="7994925"/>
            <a:chExt cx="596549" cy="2063476"/>
          </a:xfrm>
        </p:grpSpPr>
        <p:pic>
          <p:nvPicPr>
            <p:cNvPr descr="preencoded.png" id="626" name="Google Shape;626;g409f9453894_0_1309"/>
            <p:cNvPicPr preferRelativeResize="0"/>
            <p:nvPr/>
          </p:nvPicPr>
          <p:blipFill rotWithShape="1">
            <a:blip r:embed="rId8">
              <a:alphaModFix/>
            </a:blip>
            <a:srcRect b="0" l="0" r="0" t="0"/>
            <a:stretch/>
          </p:blipFill>
          <p:spPr>
            <a:xfrm>
              <a:off x="17640300" y="9525000"/>
              <a:ext cx="533400" cy="533400"/>
            </a:xfrm>
            <a:prstGeom prst="rect">
              <a:avLst/>
            </a:prstGeom>
            <a:noFill/>
            <a:ln>
              <a:noFill/>
            </a:ln>
          </p:spPr>
        </p:pic>
        <p:sp>
          <p:nvSpPr>
            <p:cNvPr id="627" name="Google Shape;627;g409f9453894_0_1309"/>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41823A"/>
                </a:buClr>
                <a:buSzPts val="2710"/>
                <a:buFont typeface="Inter"/>
                <a:buNone/>
              </a:pPr>
              <a:r>
                <a:rPr b="1" i="0" lang="en-US" sz="2710" u="none" cap="none" strike="noStrike">
                  <a:solidFill>
                    <a:srgbClr val="41823A"/>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sp>
        <p:nvSpPr>
          <p:cNvPr id="628" name="Google Shape;628;g409f9453894_0_1309"/>
          <p:cNvSpPr/>
          <p:nvPr/>
        </p:nvSpPr>
        <p:spPr>
          <a:xfrm>
            <a:off x="1514475" y="952500"/>
            <a:ext cx="6505500" cy="1257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314D2C"/>
              </a:buClr>
              <a:buSzPts val="6000"/>
              <a:buFont typeface="Lemon"/>
              <a:buNone/>
            </a:pPr>
            <a:r>
              <a:rPr b="0" i="0" lang="en-US" sz="6000" u="none" cap="none" strike="noStrike">
                <a:solidFill>
                  <a:srgbClr val="314D2C"/>
                </a:solidFill>
                <a:latin typeface="Lemon"/>
                <a:ea typeface="Lemon"/>
                <a:cs typeface="Lemon"/>
                <a:sym typeface="Lemon"/>
              </a:rPr>
              <a:t>The List</a:t>
            </a:r>
            <a:endParaRPr b="0" i="0" sz="6000" u="none" cap="none" strike="noStrike">
              <a:solidFill>
                <a:schemeClr val="dk1"/>
              </a:solidFill>
              <a:latin typeface="Calibri"/>
              <a:ea typeface="Calibri"/>
              <a:cs typeface="Calibri"/>
              <a:sym typeface="Calibri"/>
            </a:endParaRPr>
          </a:p>
        </p:txBody>
      </p:sp>
      <p:pic>
        <p:nvPicPr>
          <p:cNvPr descr="preencoded.png" id="629" name="Google Shape;629;g409f9453894_0_1309"/>
          <p:cNvPicPr preferRelativeResize="0"/>
          <p:nvPr/>
        </p:nvPicPr>
        <p:blipFill rotWithShape="1">
          <a:blip r:embed="rId9">
            <a:alphaModFix/>
          </a:blip>
          <a:srcRect b="0" l="0" r="0" t="0"/>
          <a:stretch/>
        </p:blipFill>
        <p:spPr>
          <a:xfrm>
            <a:off x="11696700" y="2771775"/>
            <a:ext cx="6477000" cy="6610350"/>
          </a:xfrm>
          <a:prstGeom prst="rect">
            <a:avLst/>
          </a:prstGeom>
          <a:noFill/>
          <a:ln>
            <a:noFill/>
          </a:ln>
        </p:spPr>
      </p:pic>
      <p:grpSp>
        <p:nvGrpSpPr>
          <p:cNvPr id="630" name="Google Shape;630;g409f9453894_0_1309"/>
          <p:cNvGrpSpPr/>
          <p:nvPr/>
        </p:nvGrpSpPr>
        <p:grpSpPr>
          <a:xfrm>
            <a:off x="1514475" y="2181225"/>
            <a:ext cx="11748150" cy="1021200"/>
            <a:chOff x="1514475" y="2181225"/>
            <a:chExt cx="11748150" cy="1021200"/>
          </a:xfrm>
        </p:grpSpPr>
        <p:sp>
          <p:nvSpPr>
            <p:cNvPr id="631" name="Google Shape;631;g409f9453894_0_1309"/>
            <p:cNvSpPr/>
            <p:nvPr/>
          </p:nvSpPr>
          <p:spPr>
            <a:xfrm>
              <a:off x="1514475" y="2414588"/>
              <a:ext cx="3554700" cy="567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Lemon"/>
                <a:buNone/>
              </a:pPr>
              <a:r>
                <a:rPr b="0" i="0" lang="en-US" sz="2700" u="none" cap="none" strike="noStrike">
                  <a:solidFill>
                    <a:srgbClr val="0E0E0E"/>
                  </a:solidFill>
                  <a:latin typeface="Lemon"/>
                  <a:ea typeface="Lemon"/>
                  <a:cs typeface="Lemon"/>
                  <a:sym typeface="Lemon"/>
                </a:rPr>
                <a:t>Dragons</a:t>
              </a:r>
              <a:endParaRPr b="0" i="0" sz="2700" u="none" cap="none" strike="noStrike">
                <a:solidFill>
                  <a:schemeClr val="dk1"/>
                </a:solidFill>
                <a:latin typeface="Calibri"/>
                <a:ea typeface="Calibri"/>
                <a:cs typeface="Calibri"/>
                <a:sym typeface="Calibri"/>
              </a:endParaRPr>
            </a:p>
          </p:txBody>
        </p:sp>
        <p:sp>
          <p:nvSpPr>
            <p:cNvPr id="632" name="Google Shape;632;g409f9453894_0_1309"/>
            <p:cNvSpPr/>
            <p:nvPr/>
          </p:nvSpPr>
          <p:spPr>
            <a:xfrm>
              <a:off x="5229225" y="2181225"/>
              <a:ext cx="8033400" cy="1021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Fire-breathing creatures that are often powerful and dangerous</a:t>
              </a:r>
              <a:endParaRPr b="0" i="0" sz="2400" u="none" cap="none" strike="noStrike">
                <a:solidFill>
                  <a:schemeClr val="dk1"/>
                </a:solidFill>
                <a:latin typeface="Calibri"/>
                <a:ea typeface="Calibri"/>
                <a:cs typeface="Calibri"/>
                <a:sym typeface="Calibri"/>
              </a:endParaRPr>
            </a:p>
          </p:txBody>
        </p:sp>
      </p:grpSp>
      <p:grpSp>
        <p:nvGrpSpPr>
          <p:cNvPr id="633" name="Google Shape;633;g409f9453894_0_1309"/>
          <p:cNvGrpSpPr/>
          <p:nvPr/>
        </p:nvGrpSpPr>
        <p:grpSpPr>
          <a:xfrm>
            <a:off x="1514475" y="3552825"/>
            <a:ext cx="11748150" cy="1015500"/>
            <a:chOff x="1514475" y="3552825"/>
            <a:chExt cx="11748150" cy="1015500"/>
          </a:xfrm>
        </p:grpSpPr>
        <p:sp>
          <p:nvSpPr>
            <p:cNvPr id="634" name="Google Shape;634;g409f9453894_0_1309"/>
            <p:cNvSpPr/>
            <p:nvPr/>
          </p:nvSpPr>
          <p:spPr>
            <a:xfrm>
              <a:off x="1514475" y="3552825"/>
              <a:ext cx="3554700" cy="1015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Lemon"/>
                <a:buNone/>
              </a:pPr>
              <a:r>
                <a:rPr b="0" i="0" lang="en-US" sz="2700" u="none" cap="none" strike="noStrike">
                  <a:solidFill>
                    <a:srgbClr val="0E0E0E"/>
                  </a:solidFill>
                  <a:latin typeface="Lemon"/>
                  <a:ea typeface="Lemon"/>
                  <a:cs typeface="Lemon"/>
                  <a:sym typeface="Lemon"/>
                </a:rPr>
                <a:t>Medieval-like Settings</a:t>
              </a:r>
              <a:endParaRPr b="0" i="0" sz="2700" u="none" cap="none" strike="noStrike">
                <a:solidFill>
                  <a:schemeClr val="dk1"/>
                </a:solidFill>
                <a:latin typeface="Calibri"/>
                <a:ea typeface="Calibri"/>
                <a:cs typeface="Calibri"/>
                <a:sym typeface="Calibri"/>
              </a:endParaRPr>
            </a:p>
          </p:txBody>
        </p:sp>
        <p:sp>
          <p:nvSpPr>
            <p:cNvPr id="635" name="Google Shape;635;g409f9453894_0_1309"/>
            <p:cNvSpPr/>
            <p:nvPr/>
          </p:nvSpPr>
          <p:spPr>
            <a:xfrm>
              <a:off x="5229225" y="3771900"/>
              <a:ext cx="8033400" cy="564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Worlds with castles, knights, and feudal systems</a:t>
              </a:r>
              <a:endParaRPr b="0" i="0" sz="2400" u="none" cap="none" strike="noStrike">
                <a:solidFill>
                  <a:schemeClr val="dk1"/>
                </a:solidFill>
                <a:latin typeface="Calibri"/>
                <a:ea typeface="Calibri"/>
                <a:cs typeface="Calibri"/>
                <a:sym typeface="Calibri"/>
              </a:endParaRPr>
            </a:p>
          </p:txBody>
        </p:sp>
      </p:grpSp>
      <p:grpSp>
        <p:nvGrpSpPr>
          <p:cNvPr id="636" name="Google Shape;636;g409f9453894_0_1309"/>
          <p:cNvGrpSpPr/>
          <p:nvPr/>
        </p:nvGrpSpPr>
        <p:grpSpPr>
          <a:xfrm>
            <a:off x="1514475" y="4905375"/>
            <a:ext cx="11748150" cy="1015500"/>
            <a:chOff x="1514475" y="4905375"/>
            <a:chExt cx="11748150" cy="1015500"/>
          </a:xfrm>
        </p:grpSpPr>
        <p:sp>
          <p:nvSpPr>
            <p:cNvPr id="637" name="Google Shape;637;g409f9453894_0_1309"/>
            <p:cNvSpPr/>
            <p:nvPr/>
          </p:nvSpPr>
          <p:spPr>
            <a:xfrm>
              <a:off x="1514475" y="4905375"/>
              <a:ext cx="3554700" cy="1015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Lemon"/>
                <a:buNone/>
              </a:pPr>
              <a:r>
                <a:rPr b="0" i="0" lang="en-US" sz="2700" u="none" cap="none" strike="noStrike">
                  <a:solidFill>
                    <a:srgbClr val="0E0E0E"/>
                  </a:solidFill>
                  <a:latin typeface="Lemon"/>
                  <a:ea typeface="Lemon"/>
                  <a:cs typeface="Lemon"/>
                  <a:sym typeface="Lemon"/>
                </a:rPr>
                <a:t>Chosen One Trope</a:t>
              </a:r>
              <a:endParaRPr b="0" i="0" sz="2700" u="none" cap="none" strike="noStrike">
                <a:solidFill>
                  <a:schemeClr val="dk1"/>
                </a:solidFill>
                <a:latin typeface="Calibri"/>
                <a:ea typeface="Calibri"/>
                <a:cs typeface="Calibri"/>
                <a:sym typeface="Calibri"/>
              </a:endParaRPr>
            </a:p>
          </p:txBody>
        </p:sp>
        <p:sp>
          <p:nvSpPr>
            <p:cNvPr id="638" name="Google Shape;638;g409f9453894_0_1309"/>
            <p:cNvSpPr/>
            <p:nvPr/>
          </p:nvSpPr>
          <p:spPr>
            <a:xfrm>
              <a:off x="5229225" y="5124450"/>
              <a:ext cx="8033400" cy="564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A hero chosen by destiny to save the world</a:t>
              </a:r>
              <a:endParaRPr b="0" i="0" sz="2400" u="none" cap="none" strike="noStrike">
                <a:solidFill>
                  <a:schemeClr val="dk1"/>
                </a:solidFill>
                <a:latin typeface="Calibri"/>
                <a:ea typeface="Calibri"/>
                <a:cs typeface="Calibri"/>
                <a:sym typeface="Calibri"/>
              </a:endParaRPr>
            </a:p>
          </p:txBody>
        </p:sp>
      </p:grpSp>
      <p:grpSp>
        <p:nvGrpSpPr>
          <p:cNvPr id="639" name="Google Shape;639;g409f9453894_0_1309"/>
          <p:cNvGrpSpPr/>
          <p:nvPr/>
        </p:nvGrpSpPr>
        <p:grpSpPr>
          <a:xfrm>
            <a:off x="1514475" y="6257925"/>
            <a:ext cx="11748150" cy="1021200"/>
            <a:chOff x="1514475" y="6257925"/>
            <a:chExt cx="11748150" cy="1021200"/>
          </a:xfrm>
        </p:grpSpPr>
        <p:sp>
          <p:nvSpPr>
            <p:cNvPr id="640" name="Google Shape;640;g409f9453894_0_1309"/>
            <p:cNvSpPr/>
            <p:nvPr/>
          </p:nvSpPr>
          <p:spPr>
            <a:xfrm>
              <a:off x="1514475" y="6491288"/>
              <a:ext cx="3554700" cy="567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Lemon"/>
                <a:buNone/>
              </a:pPr>
              <a:r>
                <a:rPr b="0" i="0" lang="en-US" sz="2700" u="none" cap="none" strike="noStrike">
                  <a:solidFill>
                    <a:srgbClr val="0E0E0E"/>
                  </a:solidFill>
                  <a:latin typeface="Lemon"/>
                  <a:ea typeface="Lemon"/>
                  <a:cs typeface="Lemon"/>
                  <a:sym typeface="Lemon"/>
                </a:rPr>
                <a:t>Magic</a:t>
              </a:r>
              <a:endParaRPr b="0" i="0" sz="2700" u="none" cap="none" strike="noStrike">
                <a:solidFill>
                  <a:schemeClr val="dk1"/>
                </a:solidFill>
                <a:latin typeface="Calibri"/>
                <a:ea typeface="Calibri"/>
                <a:cs typeface="Calibri"/>
                <a:sym typeface="Calibri"/>
              </a:endParaRPr>
            </a:p>
          </p:txBody>
        </p:sp>
        <p:sp>
          <p:nvSpPr>
            <p:cNvPr id="641" name="Google Shape;641;g409f9453894_0_1309"/>
            <p:cNvSpPr/>
            <p:nvPr/>
          </p:nvSpPr>
          <p:spPr>
            <a:xfrm>
              <a:off x="5229225" y="6257925"/>
              <a:ext cx="8033400" cy="1021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An integral part of fantasy stories, can take many forms</a:t>
              </a:r>
              <a:endParaRPr b="0" i="0" sz="2400" u="none" cap="none" strike="noStrike">
                <a:solidFill>
                  <a:schemeClr val="dk1"/>
                </a:solidFill>
                <a:latin typeface="Calibri"/>
                <a:ea typeface="Calibri"/>
                <a:cs typeface="Calibri"/>
                <a:sym typeface="Calibri"/>
              </a:endParaRPr>
            </a:p>
          </p:txBody>
        </p:sp>
      </p:grpSp>
      <p:grpSp>
        <p:nvGrpSpPr>
          <p:cNvPr id="642" name="Google Shape;642;g409f9453894_0_1309"/>
          <p:cNvGrpSpPr/>
          <p:nvPr/>
        </p:nvGrpSpPr>
        <p:grpSpPr>
          <a:xfrm>
            <a:off x="1514475" y="7629525"/>
            <a:ext cx="11748150" cy="1021200"/>
            <a:chOff x="1514475" y="7629525"/>
            <a:chExt cx="11748150" cy="1021200"/>
          </a:xfrm>
        </p:grpSpPr>
        <p:sp>
          <p:nvSpPr>
            <p:cNvPr id="643" name="Google Shape;643;g409f9453894_0_1309"/>
            <p:cNvSpPr/>
            <p:nvPr/>
          </p:nvSpPr>
          <p:spPr>
            <a:xfrm>
              <a:off x="1514475" y="7862888"/>
              <a:ext cx="3554700" cy="567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Lemon"/>
                <a:buNone/>
              </a:pPr>
              <a:r>
                <a:rPr b="0" i="0" lang="en-US" sz="2700" u="none" cap="none" strike="noStrike">
                  <a:solidFill>
                    <a:srgbClr val="0E0E0E"/>
                  </a:solidFill>
                  <a:latin typeface="Lemon"/>
                  <a:ea typeface="Lemon"/>
                  <a:cs typeface="Lemon"/>
                  <a:sym typeface="Lemon"/>
                </a:rPr>
                <a:t>The Best Curse</a:t>
              </a:r>
              <a:endParaRPr b="0" i="0" sz="2700" u="none" cap="none" strike="noStrike">
                <a:solidFill>
                  <a:schemeClr val="dk1"/>
                </a:solidFill>
                <a:latin typeface="Calibri"/>
                <a:ea typeface="Calibri"/>
                <a:cs typeface="Calibri"/>
                <a:sym typeface="Calibri"/>
              </a:endParaRPr>
            </a:p>
          </p:txBody>
        </p:sp>
        <p:sp>
          <p:nvSpPr>
            <p:cNvPr id="644" name="Google Shape;644;g409f9453894_0_1309"/>
            <p:cNvSpPr/>
            <p:nvPr/>
          </p:nvSpPr>
          <p:spPr>
            <a:xfrm>
              <a:off x="5229225" y="7629525"/>
              <a:ext cx="8033400" cy="1021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A curse that is unique, creative, and fits within the story</a:t>
              </a:r>
              <a:endParaRPr b="0" i="0" sz="2400" u="none" cap="none" strike="noStrike">
                <a:solidFill>
                  <a:schemeClr val="dk1"/>
                </a:solidFill>
                <a:latin typeface="Calibri"/>
                <a:ea typeface="Calibri"/>
                <a:cs typeface="Calibri"/>
                <a:sym typeface="Calibri"/>
              </a:endParaRPr>
            </a:p>
          </p:txBody>
        </p:sp>
      </p:grpSp>
      <p:grpSp>
        <p:nvGrpSpPr>
          <p:cNvPr id="645" name="Google Shape;645;g409f9453894_0_1309"/>
          <p:cNvGrpSpPr/>
          <p:nvPr/>
        </p:nvGrpSpPr>
        <p:grpSpPr>
          <a:xfrm>
            <a:off x="1514475" y="9001125"/>
            <a:ext cx="11748150" cy="572363"/>
            <a:chOff x="1514475" y="9001125"/>
            <a:chExt cx="11748150" cy="572363"/>
          </a:xfrm>
        </p:grpSpPr>
        <p:sp>
          <p:nvSpPr>
            <p:cNvPr id="646" name="Google Shape;646;g409f9453894_0_1309"/>
            <p:cNvSpPr/>
            <p:nvPr/>
          </p:nvSpPr>
          <p:spPr>
            <a:xfrm>
              <a:off x="1514475" y="9005888"/>
              <a:ext cx="3554700" cy="567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Lemon"/>
                <a:buNone/>
              </a:pPr>
              <a:r>
                <a:rPr b="0" i="0" lang="en-US" sz="2700" u="none" cap="none" strike="noStrike">
                  <a:solidFill>
                    <a:srgbClr val="0E0E0E"/>
                  </a:solidFill>
                  <a:latin typeface="Lemon"/>
                  <a:ea typeface="Lemon"/>
                  <a:cs typeface="Lemon"/>
                  <a:sym typeface="Lemon"/>
                </a:rPr>
                <a:t>Unique Creatures</a:t>
              </a:r>
              <a:endParaRPr b="0" i="0" sz="2700" u="none" cap="none" strike="noStrike">
                <a:solidFill>
                  <a:schemeClr val="dk1"/>
                </a:solidFill>
                <a:latin typeface="Calibri"/>
                <a:ea typeface="Calibri"/>
                <a:cs typeface="Calibri"/>
                <a:sym typeface="Calibri"/>
              </a:endParaRPr>
            </a:p>
          </p:txBody>
        </p:sp>
        <p:sp>
          <p:nvSpPr>
            <p:cNvPr id="647" name="Google Shape;647;g409f9453894_0_1309"/>
            <p:cNvSpPr/>
            <p:nvPr/>
          </p:nvSpPr>
          <p:spPr>
            <a:xfrm>
              <a:off x="5229225" y="9001125"/>
              <a:ext cx="8033400" cy="564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A variety of fantastical beings that inhabit the world</a:t>
              </a:r>
              <a:endParaRPr b="0" i="0" sz="2400" u="none" cap="none" strike="noStrike">
                <a:solidFill>
                  <a:schemeClr val="dk1"/>
                </a:solidFill>
                <a:latin typeface="Calibri"/>
                <a:ea typeface="Calibri"/>
                <a:cs typeface="Calibri"/>
                <a:sym typeface="Calibri"/>
              </a:endParaRPr>
            </a:p>
          </p:txBody>
        </p:sp>
      </p:gr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9F6E3"/>
        </a:solidFill>
      </p:bgPr>
    </p:bg>
    <p:spTree>
      <p:nvGrpSpPr>
        <p:cNvPr id="652" name="Shape 652"/>
        <p:cNvGrpSpPr/>
        <p:nvPr/>
      </p:nvGrpSpPr>
      <p:grpSpPr>
        <a:xfrm>
          <a:off x="0" y="0"/>
          <a:ext cx="0" cy="0"/>
          <a:chOff x="0" y="0"/>
          <a:chExt cx="0" cy="0"/>
        </a:xfrm>
      </p:grpSpPr>
      <p:pic>
        <p:nvPicPr>
          <p:cNvPr descr="preencoded.png" id="653" name="Google Shape;653;g409f9453894_0_1342"/>
          <p:cNvPicPr preferRelativeResize="0"/>
          <p:nvPr/>
        </p:nvPicPr>
        <p:blipFill rotWithShape="1">
          <a:blip r:embed="rId3">
            <a:alphaModFix/>
          </a:blip>
          <a:srcRect b="0" l="0" r="0" t="0"/>
          <a:stretch/>
        </p:blipFill>
        <p:spPr>
          <a:xfrm>
            <a:off x="0" y="0"/>
            <a:ext cx="10287000" cy="10287000"/>
          </a:xfrm>
          <a:prstGeom prst="rect">
            <a:avLst/>
          </a:prstGeom>
          <a:noFill/>
          <a:ln>
            <a:noFill/>
          </a:ln>
        </p:spPr>
      </p:pic>
      <p:pic>
        <p:nvPicPr>
          <p:cNvPr descr="preencoded.png" id="654" name="Google Shape;654;g409f9453894_0_1342"/>
          <p:cNvPicPr preferRelativeResize="0"/>
          <p:nvPr/>
        </p:nvPicPr>
        <p:blipFill rotWithShape="1">
          <a:blip r:embed="rId3">
            <a:alphaModFix/>
          </a:blip>
          <a:srcRect b="0" l="0" r="0" t="0"/>
          <a:stretch/>
        </p:blipFill>
        <p:spPr>
          <a:xfrm>
            <a:off x="10229850" y="0"/>
            <a:ext cx="10287000" cy="10287000"/>
          </a:xfrm>
          <a:prstGeom prst="rect">
            <a:avLst/>
          </a:prstGeom>
          <a:noFill/>
          <a:ln>
            <a:noFill/>
          </a:ln>
        </p:spPr>
      </p:pic>
      <p:pic>
        <p:nvPicPr>
          <p:cNvPr descr="preencoded.png" id="655" name="Google Shape;655;g409f9453894_0_1342"/>
          <p:cNvPicPr preferRelativeResize="0"/>
          <p:nvPr/>
        </p:nvPicPr>
        <p:blipFill rotWithShape="1">
          <a:blip r:embed="rId4">
            <a:alphaModFix/>
          </a:blip>
          <a:srcRect b="0" l="0" r="0" t="0"/>
          <a:stretch/>
        </p:blipFill>
        <p:spPr>
          <a:xfrm rot="4285676">
            <a:off x="705570" y="8177656"/>
            <a:ext cx="904220" cy="1857395"/>
          </a:xfrm>
          <a:prstGeom prst="rect">
            <a:avLst/>
          </a:prstGeom>
          <a:noFill/>
          <a:ln>
            <a:noFill/>
          </a:ln>
        </p:spPr>
      </p:pic>
      <p:pic>
        <p:nvPicPr>
          <p:cNvPr descr="preencoded.png" id="656" name="Google Shape;656;g409f9453894_0_1342"/>
          <p:cNvPicPr preferRelativeResize="0"/>
          <p:nvPr/>
        </p:nvPicPr>
        <p:blipFill rotWithShape="1">
          <a:blip r:embed="rId5">
            <a:alphaModFix/>
          </a:blip>
          <a:srcRect b="0" l="0" r="0" t="0"/>
          <a:stretch/>
        </p:blipFill>
        <p:spPr>
          <a:xfrm rot="-9900000">
            <a:off x="17239559" y="484882"/>
            <a:ext cx="494935" cy="1016667"/>
          </a:xfrm>
          <a:prstGeom prst="rect">
            <a:avLst/>
          </a:prstGeom>
          <a:noFill/>
          <a:ln>
            <a:noFill/>
          </a:ln>
        </p:spPr>
      </p:pic>
      <p:pic>
        <p:nvPicPr>
          <p:cNvPr descr="preencoded.png" id="657" name="Google Shape;657;g409f9453894_0_1342"/>
          <p:cNvPicPr preferRelativeResize="0"/>
          <p:nvPr/>
        </p:nvPicPr>
        <p:blipFill rotWithShape="1">
          <a:blip r:embed="rId6">
            <a:alphaModFix/>
          </a:blip>
          <a:srcRect b="0" l="0" r="0" t="0"/>
          <a:stretch/>
        </p:blipFill>
        <p:spPr>
          <a:xfrm rot="-9900000">
            <a:off x="16631179" y="379256"/>
            <a:ext cx="384978" cy="790798"/>
          </a:xfrm>
          <a:prstGeom prst="rect">
            <a:avLst/>
          </a:prstGeom>
          <a:noFill/>
          <a:ln>
            <a:noFill/>
          </a:ln>
        </p:spPr>
      </p:pic>
      <p:pic>
        <p:nvPicPr>
          <p:cNvPr descr="preencoded.png" id="658" name="Google Shape;658;g409f9453894_0_1342"/>
          <p:cNvPicPr preferRelativeResize="0"/>
          <p:nvPr/>
        </p:nvPicPr>
        <p:blipFill rotWithShape="1">
          <a:blip r:embed="rId7">
            <a:alphaModFix/>
          </a:blip>
          <a:srcRect b="0" l="0" r="0" t="0"/>
          <a:stretch/>
        </p:blipFill>
        <p:spPr>
          <a:xfrm rot="4954140">
            <a:off x="14205095" y="6669079"/>
            <a:ext cx="4830769" cy="4229100"/>
          </a:xfrm>
          <a:prstGeom prst="rect">
            <a:avLst/>
          </a:prstGeom>
          <a:noFill/>
          <a:ln>
            <a:noFill/>
          </a:ln>
        </p:spPr>
      </p:pic>
      <p:grpSp>
        <p:nvGrpSpPr>
          <p:cNvPr id="659" name="Google Shape;659;g409f9453894_0_1342"/>
          <p:cNvGrpSpPr/>
          <p:nvPr/>
        </p:nvGrpSpPr>
        <p:grpSpPr>
          <a:xfrm>
            <a:off x="17640300" y="7994925"/>
            <a:ext cx="596549" cy="2063476"/>
            <a:chOff x="17640300" y="7994925"/>
            <a:chExt cx="596549" cy="2063476"/>
          </a:xfrm>
        </p:grpSpPr>
        <p:pic>
          <p:nvPicPr>
            <p:cNvPr descr="preencoded.png" id="660" name="Google Shape;660;g409f9453894_0_1342"/>
            <p:cNvPicPr preferRelativeResize="0"/>
            <p:nvPr/>
          </p:nvPicPr>
          <p:blipFill rotWithShape="1">
            <a:blip r:embed="rId8">
              <a:alphaModFix/>
            </a:blip>
            <a:srcRect b="0" l="0" r="0" t="0"/>
            <a:stretch/>
          </p:blipFill>
          <p:spPr>
            <a:xfrm>
              <a:off x="17640300" y="9525000"/>
              <a:ext cx="533400" cy="533400"/>
            </a:xfrm>
            <a:prstGeom prst="rect">
              <a:avLst/>
            </a:prstGeom>
            <a:noFill/>
            <a:ln>
              <a:noFill/>
            </a:ln>
          </p:spPr>
        </p:pic>
        <p:sp>
          <p:nvSpPr>
            <p:cNvPr id="661" name="Google Shape;661;g409f9453894_0_1342"/>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41823A"/>
                </a:buClr>
                <a:buSzPts val="2710"/>
                <a:buFont typeface="Inter"/>
                <a:buNone/>
              </a:pPr>
              <a:r>
                <a:rPr b="1" i="0" lang="en-US" sz="2710" u="none" cap="none" strike="noStrike">
                  <a:solidFill>
                    <a:srgbClr val="41823A"/>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grpSp>
        <p:nvGrpSpPr>
          <p:cNvPr id="662" name="Google Shape;662;g409f9453894_0_1342"/>
          <p:cNvGrpSpPr/>
          <p:nvPr/>
        </p:nvGrpSpPr>
        <p:grpSpPr>
          <a:xfrm>
            <a:off x="590550" y="2271713"/>
            <a:ext cx="17106900" cy="6600750"/>
            <a:chOff x="590550" y="2271713"/>
            <a:chExt cx="17106900" cy="6600750"/>
          </a:xfrm>
        </p:grpSpPr>
        <p:grpSp>
          <p:nvGrpSpPr>
            <p:cNvPr id="663" name="Google Shape;663;g409f9453894_0_1342"/>
            <p:cNvGrpSpPr/>
            <p:nvPr/>
          </p:nvGrpSpPr>
          <p:grpSpPr>
            <a:xfrm>
              <a:off x="7629525" y="2271713"/>
              <a:ext cx="3848100" cy="1285800"/>
              <a:chOff x="7629525" y="2271713"/>
              <a:chExt cx="3848100" cy="1285800"/>
            </a:xfrm>
          </p:grpSpPr>
          <p:grpSp>
            <p:nvGrpSpPr>
              <p:cNvPr id="664" name="Google Shape;664;g409f9453894_0_1342"/>
              <p:cNvGrpSpPr/>
              <p:nvPr/>
            </p:nvGrpSpPr>
            <p:grpSpPr>
              <a:xfrm>
                <a:off x="8048625" y="2271713"/>
                <a:ext cx="3429000" cy="1285800"/>
                <a:chOff x="8048625" y="2271713"/>
                <a:chExt cx="3429000" cy="1285800"/>
              </a:xfrm>
            </p:grpSpPr>
            <p:sp>
              <p:nvSpPr>
                <p:cNvPr id="665" name="Google Shape;665;g409f9453894_0_1342"/>
                <p:cNvSpPr/>
                <p:nvPr/>
              </p:nvSpPr>
              <p:spPr>
                <a:xfrm>
                  <a:off x="8048625" y="2271713"/>
                  <a:ext cx="3429000" cy="1285800"/>
                </a:xfrm>
                <a:prstGeom prst="roundRect">
                  <a:avLst>
                    <a:gd fmla="val 4214" name="adj"/>
                  </a:avLst>
                </a:prstGeom>
                <a:noFill/>
                <a:ln cap="flat" cmpd="sng" w="9525">
                  <a:solidFill>
                    <a:srgbClr val="4D4D4D"/>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6" name="Google Shape;666;g409f9453894_0_1342"/>
                <p:cNvSpPr/>
                <p:nvPr/>
              </p:nvSpPr>
              <p:spPr>
                <a:xfrm>
                  <a:off x="8582025" y="2386013"/>
                  <a:ext cx="2811900" cy="567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Lemon"/>
                    <a:buNone/>
                  </a:pPr>
                  <a:r>
                    <a:rPr b="0" i="0" lang="en-US" sz="2700" u="none" cap="none" strike="noStrike">
                      <a:solidFill>
                        <a:srgbClr val="0E0E0E"/>
                      </a:solidFill>
                      <a:latin typeface="Lemon"/>
                      <a:ea typeface="Lemon"/>
                      <a:cs typeface="Lemon"/>
                      <a:sym typeface="Lemon"/>
                    </a:rPr>
                    <a:t>Chloe Ng</a:t>
                  </a:r>
                  <a:endParaRPr b="0" i="0" sz="2700" u="none" cap="none" strike="noStrike">
                    <a:solidFill>
                      <a:schemeClr val="dk1"/>
                    </a:solidFill>
                    <a:latin typeface="Calibri"/>
                    <a:ea typeface="Calibri"/>
                    <a:cs typeface="Calibri"/>
                    <a:sym typeface="Calibri"/>
                  </a:endParaRPr>
                </a:p>
              </p:txBody>
            </p:sp>
            <p:sp>
              <p:nvSpPr>
                <p:cNvPr id="667" name="Google Shape;667;g409f9453894_0_1342"/>
                <p:cNvSpPr/>
                <p:nvPr/>
              </p:nvSpPr>
              <p:spPr>
                <a:xfrm>
                  <a:off x="8582025" y="2986088"/>
                  <a:ext cx="2804100" cy="564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The Mage</a:t>
                  </a:r>
                  <a:endParaRPr b="0" i="0" sz="2400" u="none" cap="none" strike="noStrike">
                    <a:solidFill>
                      <a:schemeClr val="dk1"/>
                    </a:solidFill>
                    <a:latin typeface="Calibri"/>
                    <a:ea typeface="Calibri"/>
                    <a:cs typeface="Calibri"/>
                    <a:sym typeface="Calibri"/>
                  </a:endParaRPr>
                </a:p>
              </p:txBody>
            </p:sp>
          </p:grpSp>
          <p:pic>
            <p:nvPicPr>
              <p:cNvPr descr="preencoded.png" id="668" name="Google Shape;668;g409f9453894_0_1342"/>
              <p:cNvPicPr preferRelativeResize="0"/>
              <p:nvPr/>
            </p:nvPicPr>
            <p:blipFill rotWithShape="1">
              <a:blip r:embed="rId9">
                <a:alphaModFix/>
              </a:blip>
              <a:srcRect b="0" l="0" r="0" t="0"/>
              <a:stretch/>
            </p:blipFill>
            <p:spPr>
              <a:xfrm>
                <a:off x="7629525" y="2495550"/>
                <a:ext cx="838200" cy="838200"/>
              </a:xfrm>
              <a:prstGeom prst="rect">
                <a:avLst/>
              </a:prstGeom>
              <a:noFill/>
              <a:ln>
                <a:noFill/>
              </a:ln>
            </p:spPr>
          </p:pic>
        </p:grpSp>
        <p:grpSp>
          <p:nvGrpSpPr>
            <p:cNvPr id="669" name="Google Shape;669;g409f9453894_0_1342"/>
            <p:cNvGrpSpPr/>
            <p:nvPr/>
          </p:nvGrpSpPr>
          <p:grpSpPr>
            <a:xfrm>
              <a:off x="590550" y="4043363"/>
              <a:ext cx="3848100" cy="1285800"/>
              <a:chOff x="590550" y="4043363"/>
              <a:chExt cx="3848100" cy="1285800"/>
            </a:xfrm>
          </p:grpSpPr>
          <p:grpSp>
            <p:nvGrpSpPr>
              <p:cNvPr id="670" name="Google Shape;670;g409f9453894_0_1342"/>
              <p:cNvGrpSpPr/>
              <p:nvPr/>
            </p:nvGrpSpPr>
            <p:grpSpPr>
              <a:xfrm>
                <a:off x="1009650" y="4043363"/>
                <a:ext cx="3429000" cy="1285800"/>
                <a:chOff x="1009650" y="4043363"/>
                <a:chExt cx="3429000" cy="1285800"/>
              </a:xfrm>
            </p:grpSpPr>
            <p:sp>
              <p:nvSpPr>
                <p:cNvPr id="671" name="Google Shape;671;g409f9453894_0_1342"/>
                <p:cNvSpPr/>
                <p:nvPr/>
              </p:nvSpPr>
              <p:spPr>
                <a:xfrm>
                  <a:off x="1009650" y="4043363"/>
                  <a:ext cx="3429000" cy="1285800"/>
                </a:xfrm>
                <a:prstGeom prst="roundRect">
                  <a:avLst>
                    <a:gd fmla="val 4214" name="adj"/>
                  </a:avLst>
                </a:prstGeom>
                <a:noFill/>
                <a:ln cap="flat" cmpd="sng" w="9525">
                  <a:solidFill>
                    <a:srgbClr val="4D4D4D"/>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2" name="Google Shape;672;g409f9453894_0_1342"/>
                <p:cNvSpPr/>
                <p:nvPr/>
              </p:nvSpPr>
              <p:spPr>
                <a:xfrm>
                  <a:off x="1543050" y="4157663"/>
                  <a:ext cx="2811900" cy="567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Lemon"/>
                    <a:buNone/>
                  </a:pPr>
                  <a:r>
                    <a:rPr b="0" i="0" lang="en-US" sz="2700" u="none" cap="none" strike="noStrike">
                      <a:solidFill>
                        <a:srgbClr val="0E0E0E"/>
                      </a:solidFill>
                      <a:latin typeface="Lemon"/>
                      <a:ea typeface="Lemon"/>
                      <a:cs typeface="Lemon"/>
                      <a:sym typeface="Lemon"/>
                    </a:rPr>
                    <a:t>Valtorin</a:t>
                  </a:r>
                  <a:endParaRPr b="0" i="0" sz="2700" u="none" cap="none" strike="noStrike">
                    <a:solidFill>
                      <a:schemeClr val="dk1"/>
                    </a:solidFill>
                    <a:latin typeface="Calibri"/>
                    <a:ea typeface="Calibri"/>
                    <a:cs typeface="Calibri"/>
                    <a:sym typeface="Calibri"/>
                  </a:endParaRPr>
                </a:p>
              </p:txBody>
            </p:sp>
            <p:sp>
              <p:nvSpPr>
                <p:cNvPr id="673" name="Google Shape;673;g409f9453894_0_1342"/>
                <p:cNvSpPr/>
                <p:nvPr/>
              </p:nvSpPr>
              <p:spPr>
                <a:xfrm>
                  <a:off x="1543050" y="4757738"/>
                  <a:ext cx="2804100" cy="564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The Assassin</a:t>
                  </a:r>
                  <a:endParaRPr b="0" i="0" sz="2400" u="none" cap="none" strike="noStrike">
                    <a:solidFill>
                      <a:schemeClr val="dk1"/>
                    </a:solidFill>
                    <a:latin typeface="Calibri"/>
                    <a:ea typeface="Calibri"/>
                    <a:cs typeface="Calibri"/>
                    <a:sym typeface="Calibri"/>
                  </a:endParaRPr>
                </a:p>
              </p:txBody>
            </p:sp>
          </p:grpSp>
          <p:pic>
            <p:nvPicPr>
              <p:cNvPr descr="preencoded.png" id="674" name="Google Shape;674;g409f9453894_0_1342"/>
              <p:cNvPicPr preferRelativeResize="0"/>
              <p:nvPr/>
            </p:nvPicPr>
            <p:blipFill rotWithShape="1">
              <a:blip r:embed="rId10">
                <a:alphaModFix/>
              </a:blip>
              <a:srcRect b="0" l="0" r="0" t="0"/>
              <a:stretch/>
            </p:blipFill>
            <p:spPr>
              <a:xfrm>
                <a:off x="590550" y="4267200"/>
                <a:ext cx="838200" cy="838200"/>
              </a:xfrm>
              <a:prstGeom prst="rect">
                <a:avLst/>
              </a:prstGeom>
              <a:noFill/>
              <a:ln>
                <a:noFill/>
              </a:ln>
            </p:spPr>
          </p:pic>
        </p:grpSp>
        <p:grpSp>
          <p:nvGrpSpPr>
            <p:cNvPr id="675" name="Google Shape;675;g409f9453894_0_1342"/>
            <p:cNvGrpSpPr/>
            <p:nvPr/>
          </p:nvGrpSpPr>
          <p:grpSpPr>
            <a:xfrm>
              <a:off x="590550" y="5815013"/>
              <a:ext cx="3848100" cy="1285800"/>
              <a:chOff x="590550" y="5815013"/>
              <a:chExt cx="3848100" cy="1285800"/>
            </a:xfrm>
          </p:grpSpPr>
          <p:grpSp>
            <p:nvGrpSpPr>
              <p:cNvPr id="676" name="Google Shape;676;g409f9453894_0_1342"/>
              <p:cNvGrpSpPr/>
              <p:nvPr/>
            </p:nvGrpSpPr>
            <p:grpSpPr>
              <a:xfrm>
                <a:off x="1009650" y="5815013"/>
                <a:ext cx="3429000" cy="1285800"/>
                <a:chOff x="1009650" y="5815013"/>
                <a:chExt cx="3429000" cy="1285800"/>
              </a:xfrm>
            </p:grpSpPr>
            <p:sp>
              <p:nvSpPr>
                <p:cNvPr id="677" name="Google Shape;677;g409f9453894_0_1342"/>
                <p:cNvSpPr/>
                <p:nvPr/>
              </p:nvSpPr>
              <p:spPr>
                <a:xfrm>
                  <a:off x="1009650" y="5815013"/>
                  <a:ext cx="3429000" cy="1285800"/>
                </a:xfrm>
                <a:prstGeom prst="roundRect">
                  <a:avLst>
                    <a:gd fmla="val 4214" name="adj"/>
                  </a:avLst>
                </a:prstGeom>
                <a:noFill/>
                <a:ln cap="flat" cmpd="sng" w="9525">
                  <a:solidFill>
                    <a:srgbClr val="4D4D4D"/>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8" name="Google Shape;678;g409f9453894_0_1342"/>
                <p:cNvSpPr/>
                <p:nvPr/>
              </p:nvSpPr>
              <p:spPr>
                <a:xfrm>
                  <a:off x="1543050" y="5929313"/>
                  <a:ext cx="2811900" cy="567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Lemon"/>
                    <a:buNone/>
                  </a:pPr>
                  <a:r>
                    <a:rPr b="0" i="0" lang="en-US" sz="2700" u="none" cap="none" strike="noStrike">
                      <a:solidFill>
                        <a:srgbClr val="0E0E0E"/>
                      </a:solidFill>
                      <a:latin typeface="Lemon"/>
                      <a:ea typeface="Lemon"/>
                      <a:cs typeface="Lemon"/>
                      <a:sym typeface="Lemon"/>
                    </a:rPr>
                    <a:t>Lyrisa</a:t>
                  </a:r>
                  <a:endParaRPr b="0" i="0" sz="2700" u="none" cap="none" strike="noStrike">
                    <a:solidFill>
                      <a:schemeClr val="dk1"/>
                    </a:solidFill>
                    <a:latin typeface="Calibri"/>
                    <a:ea typeface="Calibri"/>
                    <a:cs typeface="Calibri"/>
                    <a:sym typeface="Calibri"/>
                  </a:endParaRPr>
                </a:p>
              </p:txBody>
            </p:sp>
            <p:sp>
              <p:nvSpPr>
                <p:cNvPr id="679" name="Google Shape;679;g409f9453894_0_1342"/>
                <p:cNvSpPr/>
                <p:nvPr/>
              </p:nvSpPr>
              <p:spPr>
                <a:xfrm>
                  <a:off x="1543050" y="6529388"/>
                  <a:ext cx="2804100" cy="564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The Dreamer</a:t>
                  </a:r>
                  <a:endParaRPr b="0" i="0" sz="2400" u="none" cap="none" strike="noStrike">
                    <a:solidFill>
                      <a:schemeClr val="dk1"/>
                    </a:solidFill>
                    <a:latin typeface="Calibri"/>
                    <a:ea typeface="Calibri"/>
                    <a:cs typeface="Calibri"/>
                    <a:sym typeface="Calibri"/>
                  </a:endParaRPr>
                </a:p>
              </p:txBody>
            </p:sp>
          </p:grpSp>
          <p:pic>
            <p:nvPicPr>
              <p:cNvPr descr="preencoded.png" id="680" name="Google Shape;680;g409f9453894_0_1342"/>
              <p:cNvPicPr preferRelativeResize="0"/>
              <p:nvPr/>
            </p:nvPicPr>
            <p:blipFill rotWithShape="1">
              <a:blip r:embed="rId11">
                <a:alphaModFix/>
              </a:blip>
              <a:srcRect b="0" l="0" r="0" t="0"/>
              <a:stretch/>
            </p:blipFill>
            <p:spPr>
              <a:xfrm>
                <a:off x="590550" y="6038850"/>
                <a:ext cx="838200" cy="838200"/>
              </a:xfrm>
              <a:prstGeom prst="rect">
                <a:avLst/>
              </a:prstGeom>
              <a:noFill/>
              <a:ln>
                <a:noFill/>
              </a:ln>
            </p:spPr>
          </p:pic>
        </p:grpSp>
        <p:grpSp>
          <p:nvGrpSpPr>
            <p:cNvPr id="681" name="Google Shape;681;g409f9453894_0_1342"/>
            <p:cNvGrpSpPr/>
            <p:nvPr/>
          </p:nvGrpSpPr>
          <p:grpSpPr>
            <a:xfrm>
              <a:off x="5010150" y="5815013"/>
              <a:ext cx="3848100" cy="1285800"/>
              <a:chOff x="5010150" y="5815013"/>
              <a:chExt cx="3848100" cy="1285800"/>
            </a:xfrm>
          </p:grpSpPr>
          <p:grpSp>
            <p:nvGrpSpPr>
              <p:cNvPr id="682" name="Google Shape;682;g409f9453894_0_1342"/>
              <p:cNvGrpSpPr/>
              <p:nvPr/>
            </p:nvGrpSpPr>
            <p:grpSpPr>
              <a:xfrm>
                <a:off x="5429250" y="5815013"/>
                <a:ext cx="3429000" cy="1285800"/>
                <a:chOff x="5429250" y="5815013"/>
                <a:chExt cx="3429000" cy="1285800"/>
              </a:xfrm>
            </p:grpSpPr>
            <p:sp>
              <p:nvSpPr>
                <p:cNvPr id="683" name="Google Shape;683;g409f9453894_0_1342"/>
                <p:cNvSpPr/>
                <p:nvPr/>
              </p:nvSpPr>
              <p:spPr>
                <a:xfrm>
                  <a:off x="5429250" y="5815013"/>
                  <a:ext cx="3429000" cy="1285800"/>
                </a:xfrm>
                <a:prstGeom prst="roundRect">
                  <a:avLst>
                    <a:gd fmla="val 4214" name="adj"/>
                  </a:avLst>
                </a:prstGeom>
                <a:noFill/>
                <a:ln cap="flat" cmpd="sng" w="9525">
                  <a:solidFill>
                    <a:srgbClr val="4D4D4D"/>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4" name="Google Shape;684;g409f9453894_0_1342"/>
                <p:cNvSpPr/>
                <p:nvPr/>
              </p:nvSpPr>
              <p:spPr>
                <a:xfrm>
                  <a:off x="5962650" y="5929313"/>
                  <a:ext cx="2811900" cy="567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Lemon"/>
                    <a:buNone/>
                  </a:pPr>
                  <a:r>
                    <a:rPr b="0" i="0" lang="en-US" sz="2700" u="none" cap="none" strike="noStrike">
                      <a:solidFill>
                        <a:srgbClr val="0E0E0E"/>
                      </a:solidFill>
                      <a:latin typeface="Lemon"/>
                      <a:ea typeface="Lemon"/>
                      <a:cs typeface="Lemon"/>
                      <a:sym typeface="Lemon"/>
                    </a:rPr>
                    <a:t>Lucian</a:t>
                  </a:r>
                  <a:endParaRPr b="0" i="0" sz="2700" u="none" cap="none" strike="noStrike">
                    <a:solidFill>
                      <a:schemeClr val="dk1"/>
                    </a:solidFill>
                    <a:latin typeface="Calibri"/>
                    <a:ea typeface="Calibri"/>
                    <a:cs typeface="Calibri"/>
                    <a:sym typeface="Calibri"/>
                  </a:endParaRPr>
                </a:p>
              </p:txBody>
            </p:sp>
            <p:sp>
              <p:nvSpPr>
                <p:cNvPr id="685" name="Google Shape;685;g409f9453894_0_1342"/>
                <p:cNvSpPr/>
                <p:nvPr/>
              </p:nvSpPr>
              <p:spPr>
                <a:xfrm>
                  <a:off x="5962650" y="6529388"/>
                  <a:ext cx="2804100" cy="564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The Conjurer</a:t>
                  </a:r>
                  <a:endParaRPr b="0" i="0" sz="2400" u="none" cap="none" strike="noStrike">
                    <a:solidFill>
                      <a:schemeClr val="dk1"/>
                    </a:solidFill>
                    <a:latin typeface="Calibri"/>
                    <a:ea typeface="Calibri"/>
                    <a:cs typeface="Calibri"/>
                    <a:sym typeface="Calibri"/>
                  </a:endParaRPr>
                </a:p>
              </p:txBody>
            </p:sp>
          </p:grpSp>
          <p:pic>
            <p:nvPicPr>
              <p:cNvPr descr="preencoded.png" id="686" name="Google Shape;686;g409f9453894_0_1342"/>
              <p:cNvPicPr preferRelativeResize="0"/>
              <p:nvPr/>
            </p:nvPicPr>
            <p:blipFill rotWithShape="1">
              <a:blip r:embed="rId12">
                <a:alphaModFix/>
              </a:blip>
              <a:srcRect b="0" l="0" r="0" t="0"/>
              <a:stretch/>
            </p:blipFill>
            <p:spPr>
              <a:xfrm>
                <a:off x="5010150" y="6038850"/>
                <a:ext cx="838200" cy="838200"/>
              </a:xfrm>
              <a:prstGeom prst="rect">
                <a:avLst/>
              </a:prstGeom>
              <a:noFill/>
              <a:ln>
                <a:noFill/>
              </a:ln>
            </p:spPr>
          </p:pic>
        </p:grpSp>
        <p:grpSp>
          <p:nvGrpSpPr>
            <p:cNvPr id="687" name="Google Shape;687;g409f9453894_0_1342"/>
            <p:cNvGrpSpPr/>
            <p:nvPr/>
          </p:nvGrpSpPr>
          <p:grpSpPr>
            <a:xfrm>
              <a:off x="5010150" y="7586663"/>
              <a:ext cx="3848100" cy="1285800"/>
              <a:chOff x="5010150" y="7586663"/>
              <a:chExt cx="3848100" cy="1285800"/>
            </a:xfrm>
          </p:grpSpPr>
          <p:grpSp>
            <p:nvGrpSpPr>
              <p:cNvPr id="688" name="Google Shape;688;g409f9453894_0_1342"/>
              <p:cNvGrpSpPr/>
              <p:nvPr/>
            </p:nvGrpSpPr>
            <p:grpSpPr>
              <a:xfrm>
                <a:off x="5429250" y="7586663"/>
                <a:ext cx="3429000" cy="1285800"/>
                <a:chOff x="5429250" y="7586663"/>
                <a:chExt cx="3429000" cy="1285800"/>
              </a:xfrm>
            </p:grpSpPr>
            <p:sp>
              <p:nvSpPr>
                <p:cNvPr id="689" name="Google Shape;689;g409f9453894_0_1342"/>
                <p:cNvSpPr/>
                <p:nvPr/>
              </p:nvSpPr>
              <p:spPr>
                <a:xfrm>
                  <a:off x="5429250" y="7586663"/>
                  <a:ext cx="3429000" cy="1285800"/>
                </a:xfrm>
                <a:prstGeom prst="roundRect">
                  <a:avLst>
                    <a:gd fmla="val 4214" name="adj"/>
                  </a:avLst>
                </a:prstGeom>
                <a:noFill/>
                <a:ln cap="flat" cmpd="sng" w="9525">
                  <a:solidFill>
                    <a:srgbClr val="4D4D4D"/>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0" name="Google Shape;690;g409f9453894_0_1342"/>
                <p:cNvSpPr/>
                <p:nvPr/>
              </p:nvSpPr>
              <p:spPr>
                <a:xfrm>
                  <a:off x="5962650" y="7700963"/>
                  <a:ext cx="2811900" cy="567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Lemon"/>
                    <a:buNone/>
                  </a:pPr>
                  <a:r>
                    <a:rPr b="0" i="0" lang="en-US" sz="2700" u="none" cap="none" strike="noStrike">
                      <a:solidFill>
                        <a:srgbClr val="0E0E0E"/>
                      </a:solidFill>
                      <a:latin typeface="Lemon"/>
                      <a:ea typeface="Lemon"/>
                      <a:cs typeface="Lemon"/>
                      <a:sym typeface="Lemon"/>
                    </a:rPr>
                    <a:t>Cedric</a:t>
                  </a:r>
                  <a:endParaRPr b="0" i="0" sz="2700" u="none" cap="none" strike="noStrike">
                    <a:solidFill>
                      <a:schemeClr val="dk1"/>
                    </a:solidFill>
                    <a:latin typeface="Calibri"/>
                    <a:ea typeface="Calibri"/>
                    <a:cs typeface="Calibri"/>
                    <a:sym typeface="Calibri"/>
                  </a:endParaRPr>
                </a:p>
              </p:txBody>
            </p:sp>
            <p:sp>
              <p:nvSpPr>
                <p:cNvPr id="691" name="Google Shape;691;g409f9453894_0_1342"/>
                <p:cNvSpPr/>
                <p:nvPr/>
              </p:nvSpPr>
              <p:spPr>
                <a:xfrm>
                  <a:off x="5962650" y="8301038"/>
                  <a:ext cx="2804100" cy="564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The Timekeeper</a:t>
                  </a:r>
                  <a:endParaRPr b="0" i="0" sz="2400" u="none" cap="none" strike="noStrike">
                    <a:solidFill>
                      <a:schemeClr val="dk1"/>
                    </a:solidFill>
                    <a:latin typeface="Calibri"/>
                    <a:ea typeface="Calibri"/>
                    <a:cs typeface="Calibri"/>
                    <a:sym typeface="Calibri"/>
                  </a:endParaRPr>
                </a:p>
              </p:txBody>
            </p:sp>
          </p:grpSp>
          <p:pic>
            <p:nvPicPr>
              <p:cNvPr descr="preencoded.png" id="692" name="Google Shape;692;g409f9453894_0_1342"/>
              <p:cNvPicPr preferRelativeResize="0"/>
              <p:nvPr/>
            </p:nvPicPr>
            <p:blipFill rotWithShape="1">
              <a:blip r:embed="rId13">
                <a:alphaModFix/>
              </a:blip>
              <a:srcRect b="0" l="0" r="0" t="0"/>
              <a:stretch/>
            </p:blipFill>
            <p:spPr>
              <a:xfrm>
                <a:off x="5010150" y="7810500"/>
                <a:ext cx="838200" cy="838200"/>
              </a:xfrm>
              <a:prstGeom prst="rect">
                <a:avLst/>
              </a:prstGeom>
              <a:noFill/>
              <a:ln>
                <a:noFill/>
              </a:ln>
            </p:spPr>
          </p:pic>
        </p:grpSp>
        <p:grpSp>
          <p:nvGrpSpPr>
            <p:cNvPr id="693" name="Google Shape;693;g409f9453894_0_1342"/>
            <p:cNvGrpSpPr/>
            <p:nvPr/>
          </p:nvGrpSpPr>
          <p:grpSpPr>
            <a:xfrm>
              <a:off x="9429750" y="5815013"/>
              <a:ext cx="3848100" cy="1285800"/>
              <a:chOff x="9429750" y="5815013"/>
              <a:chExt cx="3848100" cy="1285800"/>
            </a:xfrm>
          </p:grpSpPr>
          <p:grpSp>
            <p:nvGrpSpPr>
              <p:cNvPr id="694" name="Google Shape;694;g409f9453894_0_1342"/>
              <p:cNvGrpSpPr/>
              <p:nvPr/>
            </p:nvGrpSpPr>
            <p:grpSpPr>
              <a:xfrm>
                <a:off x="9848850" y="5815013"/>
                <a:ext cx="3429000" cy="1285800"/>
                <a:chOff x="9848850" y="5815013"/>
                <a:chExt cx="3429000" cy="1285800"/>
              </a:xfrm>
            </p:grpSpPr>
            <p:sp>
              <p:nvSpPr>
                <p:cNvPr id="695" name="Google Shape;695;g409f9453894_0_1342"/>
                <p:cNvSpPr/>
                <p:nvPr/>
              </p:nvSpPr>
              <p:spPr>
                <a:xfrm>
                  <a:off x="9848850" y="5815013"/>
                  <a:ext cx="3429000" cy="1285800"/>
                </a:xfrm>
                <a:prstGeom prst="roundRect">
                  <a:avLst>
                    <a:gd fmla="val 4214" name="adj"/>
                  </a:avLst>
                </a:prstGeom>
                <a:noFill/>
                <a:ln cap="flat" cmpd="sng" w="9525">
                  <a:solidFill>
                    <a:srgbClr val="4D4D4D"/>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6" name="Google Shape;696;g409f9453894_0_1342"/>
                <p:cNvSpPr/>
                <p:nvPr/>
              </p:nvSpPr>
              <p:spPr>
                <a:xfrm>
                  <a:off x="10382250" y="5929313"/>
                  <a:ext cx="2811900" cy="567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Lemon"/>
                    <a:buNone/>
                  </a:pPr>
                  <a:r>
                    <a:rPr b="0" i="0" lang="en-US" sz="2700" u="none" cap="none" strike="noStrike">
                      <a:solidFill>
                        <a:srgbClr val="0E0E0E"/>
                      </a:solidFill>
                      <a:latin typeface="Lemon"/>
                      <a:ea typeface="Lemon"/>
                      <a:cs typeface="Lemon"/>
                      <a:sym typeface="Lemon"/>
                    </a:rPr>
                    <a:t>Elvina</a:t>
                  </a:r>
                  <a:endParaRPr b="0" i="0" sz="2700" u="none" cap="none" strike="noStrike">
                    <a:solidFill>
                      <a:schemeClr val="dk1"/>
                    </a:solidFill>
                    <a:latin typeface="Calibri"/>
                    <a:ea typeface="Calibri"/>
                    <a:cs typeface="Calibri"/>
                    <a:sym typeface="Calibri"/>
                  </a:endParaRPr>
                </a:p>
              </p:txBody>
            </p:sp>
            <p:sp>
              <p:nvSpPr>
                <p:cNvPr id="697" name="Google Shape;697;g409f9453894_0_1342"/>
                <p:cNvSpPr/>
                <p:nvPr/>
              </p:nvSpPr>
              <p:spPr>
                <a:xfrm>
                  <a:off x="10382250" y="6529388"/>
                  <a:ext cx="2804100" cy="564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The Oracle</a:t>
                  </a:r>
                  <a:endParaRPr b="0" i="0" sz="2400" u="none" cap="none" strike="noStrike">
                    <a:solidFill>
                      <a:schemeClr val="dk1"/>
                    </a:solidFill>
                    <a:latin typeface="Calibri"/>
                    <a:ea typeface="Calibri"/>
                    <a:cs typeface="Calibri"/>
                    <a:sym typeface="Calibri"/>
                  </a:endParaRPr>
                </a:p>
              </p:txBody>
            </p:sp>
          </p:grpSp>
          <p:pic>
            <p:nvPicPr>
              <p:cNvPr descr="preencoded.png" id="698" name="Google Shape;698;g409f9453894_0_1342"/>
              <p:cNvPicPr preferRelativeResize="0"/>
              <p:nvPr/>
            </p:nvPicPr>
            <p:blipFill rotWithShape="1">
              <a:blip r:embed="rId14">
                <a:alphaModFix/>
              </a:blip>
              <a:srcRect b="0" l="0" r="0" t="0"/>
              <a:stretch/>
            </p:blipFill>
            <p:spPr>
              <a:xfrm>
                <a:off x="9429750" y="6038850"/>
                <a:ext cx="838200" cy="838200"/>
              </a:xfrm>
              <a:prstGeom prst="rect">
                <a:avLst/>
              </a:prstGeom>
              <a:noFill/>
              <a:ln>
                <a:noFill/>
              </a:ln>
            </p:spPr>
          </p:pic>
        </p:grpSp>
        <p:grpSp>
          <p:nvGrpSpPr>
            <p:cNvPr id="699" name="Google Shape;699;g409f9453894_0_1342"/>
            <p:cNvGrpSpPr/>
            <p:nvPr/>
          </p:nvGrpSpPr>
          <p:grpSpPr>
            <a:xfrm>
              <a:off x="9429750" y="7586663"/>
              <a:ext cx="3848100" cy="1285800"/>
              <a:chOff x="9429750" y="7586663"/>
              <a:chExt cx="3848100" cy="1285800"/>
            </a:xfrm>
          </p:grpSpPr>
          <p:grpSp>
            <p:nvGrpSpPr>
              <p:cNvPr id="700" name="Google Shape;700;g409f9453894_0_1342"/>
              <p:cNvGrpSpPr/>
              <p:nvPr/>
            </p:nvGrpSpPr>
            <p:grpSpPr>
              <a:xfrm>
                <a:off x="9848850" y="7586663"/>
                <a:ext cx="3429000" cy="1285800"/>
                <a:chOff x="9848850" y="7586663"/>
                <a:chExt cx="3429000" cy="1285800"/>
              </a:xfrm>
            </p:grpSpPr>
            <p:sp>
              <p:nvSpPr>
                <p:cNvPr id="701" name="Google Shape;701;g409f9453894_0_1342"/>
                <p:cNvSpPr/>
                <p:nvPr/>
              </p:nvSpPr>
              <p:spPr>
                <a:xfrm>
                  <a:off x="9848850" y="7586663"/>
                  <a:ext cx="3429000" cy="1285800"/>
                </a:xfrm>
                <a:prstGeom prst="roundRect">
                  <a:avLst>
                    <a:gd fmla="val 4214" name="adj"/>
                  </a:avLst>
                </a:prstGeom>
                <a:noFill/>
                <a:ln cap="flat" cmpd="sng" w="9525">
                  <a:solidFill>
                    <a:srgbClr val="4D4D4D"/>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2" name="Google Shape;702;g409f9453894_0_1342"/>
                <p:cNvSpPr/>
                <p:nvPr/>
              </p:nvSpPr>
              <p:spPr>
                <a:xfrm>
                  <a:off x="10382250" y="7700963"/>
                  <a:ext cx="2811900" cy="567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Lemon"/>
                    <a:buNone/>
                  </a:pPr>
                  <a:r>
                    <a:rPr b="0" i="0" lang="en-US" sz="2700" u="none" cap="none" strike="noStrike">
                      <a:solidFill>
                        <a:srgbClr val="0E0E0E"/>
                      </a:solidFill>
                      <a:latin typeface="Lemon"/>
                      <a:ea typeface="Lemon"/>
                      <a:cs typeface="Lemon"/>
                      <a:sym typeface="Lemon"/>
                    </a:rPr>
                    <a:t>Seraphina</a:t>
                  </a:r>
                  <a:endParaRPr b="0" i="0" sz="2700" u="none" cap="none" strike="noStrike">
                    <a:solidFill>
                      <a:schemeClr val="dk1"/>
                    </a:solidFill>
                    <a:latin typeface="Calibri"/>
                    <a:ea typeface="Calibri"/>
                    <a:cs typeface="Calibri"/>
                    <a:sym typeface="Calibri"/>
                  </a:endParaRPr>
                </a:p>
              </p:txBody>
            </p:sp>
            <p:sp>
              <p:nvSpPr>
                <p:cNvPr id="703" name="Google Shape;703;g409f9453894_0_1342"/>
                <p:cNvSpPr/>
                <p:nvPr/>
              </p:nvSpPr>
              <p:spPr>
                <a:xfrm>
                  <a:off x="10382250" y="8301038"/>
                  <a:ext cx="2804100" cy="564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The Lightbringer</a:t>
                  </a:r>
                  <a:endParaRPr b="0" i="0" sz="2400" u="none" cap="none" strike="noStrike">
                    <a:solidFill>
                      <a:schemeClr val="dk1"/>
                    </a:solidFill>
                    <a:latin typeface="Calibri"/>
                    <a:ea typeface="Calibri"/>
                    <a:cs typeface="Calibri"/>
                    <a:sym typeface="Calibri"/>
                  </a:endParaRPr>
                </a:p>
              </p:txBody>
            </p:sp>
          </p:grpSp>
          <p:pic>
            <p:nvPicPr>
              <p:cNvPr descr="preencoded.png" id="704" name="Google Shape;704;g409f9453894_0_1342"/>
              <p:cNvPicPr preferRelativeResize="0"/>
              <p:nvPr/>
            </p:nvPicPr>
            <p:blipFill rotWithShape="1">
              <a:blip r:embed="rId15">
                <a:alphaModFix/>
              </a:blip>
              <a:srcRect b="0" l="0" r="0" t="0"/>
              <a:stretch/>
            </p:blipFill>
            <p:spPr>
              <a:xfrm>
                <a:off x="9429750" y="7810500"/>
                <a:ext cx="838200" cy="838200"/>
              </a:xfrm>
              <a:prstGeom prst="rect">
                <a:avLst/>
              </a:prstGeom>
              <a:noFill/>
              <a:ln>
                <a:noFill/>
              </a:ln>
            </p:spPr>
          </p:pic>
        </p:grpSp>
        <p:grpSp>
          <p:nvGrpSpPr>
            <p:cNvPr id="705" name="Google Shape;705;g409f9453894_0_1342"/>
            <p:cNvGrpSpPr/>
            <p:nvPr/>
          </p:nvGrpSpPr>
          <p:grpSpPr>
            <a:xfrm>
              <a:off x="13849350" y="5815013"/>
              <a:ext cx="3848100" cy="1285800"/>
              <a:chOff x="13849350" y="5815013"/>
              <a:chExt cx="3848100" cy="1285800"/>
            </a:xfrm>
          </p:grpSpPr>
          <p:grpSp>
            <p:nvGrpSpPr>
              <p:cNvPr id="706" name="Google Shape;706;g409f9453894_0_1342"/>
              <p:cNvGrpSpPr/>
              <p:nvPr/>
            </p:nvGrpSpPr>
            <p:grpSpPr>
              <a:xfrm>
                <a:off x="14268450" y="5815013"/>
                <a:ext cx="3429000" cy="1285800"/>
                <a:chOff x="14268450" y="5815013"/>
                <a:chExt cx="3429000" cy="1285800"/>
              </a:xfrm>
            </p:grpSpPr>
            <p:sp>
              <p:nvSpPr>
                <p:cNvPr id="707" name="Google Shape;707;g409f9453894_0_1342"/>
                <p:cNvSpPr/>
                <p:nvPr/>
              </p:nvSpPr>
              <p:spPr>
                <a:xfrm>
                  <a:off x="14268450" y="5815013"/>
                  <a:ext cx="3429000" cy="1285800"/>
                </a:xfrm>
                <a:prstGeom prst="roundRect">
                  <a:avLst>
                    <a:gd fmla="val 4214" name="adj"/>
                  </a:avLst>
                </a:prstGeom>
                <a:noFill/>
                <a:ln cap="flat" cmpd="sng" w="9525">
                  <a:solidFill>
                    <a:srgbClr val="4D4D4D"/>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8" name="Google Shape;708;g409f9453894_0_1342"/>
                <p:cNvSpPr/>
                <p:nvPr/>
              </p:nvSpPr>
              <p:spPr>
                <a:xfrm>
                  <a:off x="14801850" y="5929313"/>
                  <a:ext cx="2811900" cy="567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Lemon"/>
                    <a:buNone/>
                  </a:pPr>
                  <a:r>
                    <a:rPr b="0" i="0" lang="en-US" sz="2700" u="none" cap="none" strike="noStrike">
                      <a:solidFill>
                        <a:srgbClr val="0E0E0E"/>
                      </a:solidFill>
                      <a:latin typeface="Lemon"/>
                      <a:ea typeface="Lemon"/>
                      <a:cs typeface="Lemon"/>
                      <a:sym typeface="Lemon"/>
                    </a:rPr>
                    <a:t>Kaelen</a:t>
                  </a:r>
                  <a:endParaRPr b="0" i="0" sz="2700" u="none" cap="none" strike="noStrike">
                    <a:solidFill>
                      <a:schemeClr val="dk1"/>
                    </a:solidFill>
                    <a:latin typeface="Calibri"/>
                    <a:ea typeface="Calibri"/>
                    <a:cs typeface="Calibri"/>
                    <a:sym typeface="Calibri"/>
                  </a:endParaRPr>
                </a:p>
              </p:txBody>
            </p:sp>
            <p:sp>
              <p:nvSpPr>
                <p:cNvPr id="709" name="Google Shape;709;g409f9453894_0_1342"/>
                <p:cNvSpPr/>
                <p:nvPr/>
              </p:nvSpPr>
              <p:spPr>
                <a:xfrm>
                  <a:off x="14801850" y="6529388"/>
                  <a:ext cx="2804100" cy="564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The Sentinel</a:t>
                  </a:r>
                  <a:endParaRPr b="0" i="0" sz="2400" u="none" cap="none" strike="noStrike">
                    <a:solidFill>
                      <a:schemeClr val="dk1"/>
                    </a:solidFill>
                    <a:latin typeface="Calibri"/>
                    <a:ea typeface="Calibri"/>
                    <a:cs typeface="Calibri"/>
                    <a:sym typeface="Calibri"/>
                  </a:endParaRPr>
                </a:p>
              </p:txBody>
            </p:sp>
          </p:grpSp>
          <p:pic>
            <p:nvPicPr>
              <p:cNvPr descr="preencoded.png" id="710" name="Google Shape;710;g409f9453894_0_1342"/>
              <p:cNvPicPr preferRelativeResize="0"/>
              <p:nvPr/>
            </p:nvPicPr>
            <p:blipFill rotWithShape="1">
              <a:blip r:embed="rId16">
                <a:alphaModFix/>
              </a:blip>
              <a:srcRect b="0" l="0" r="0" t="0"/>
              <a:stretch/>
            </p:blipFill>
            <p:spPr>
              <a:xfrm>
                <a:off x="13849350" y="6038850"/>
                <a:ext cx="838200" cy="838200"/>
              </a:xfrm>
              <a:prstGeom prst="rect">
                <a:avLst/>
              </a:prstGeom>
              <a:noFill/>
              <a:ln>
                <a:noFill/>
              </a:ln>
            </p:spPr>
          </p:pic>
        </p:grpSp>
        <p:grpSp>
          <p:nvGrpSpPr>
            <p:cNvPr id="711" name="Google Shape;711;g409f9453894_0_1342"/>
            <p:cNvGrpSpPr/>
            <p:nvPr/>
          </p:nvGrpSpPr>
          <p:grpSpPr>
            <a:xfrm>
              <a:off x="5010150" y="4043363"/>
              <a:ext cx="3848100" cy="1285800"/>
              <a:chOff x="5010150" y="4043363"/>
              <a:chExt cx="3848100" cy="1285800"/>
            </a:xfrm>
          </p:grpSpPr>
          <p:grpSp>
            <p:nvGrpSpPr>
              <p:cNvPr id="712" name="Google Shape;712;g409f9453894_0_1342"/>
              <p:cNvGrpSpPr/>
              <p:nvPr/>
            </p:nvGrpSpPr>
            <p:grpSpPr>
              <a:xfrm>
                <a:off x="5429250" y="4043363"/>
                <a:ext cx="3429000" cy="1285800"/>
                <a:chOff x="5429250" y="4043363"/>
                <a:chExt cx="3429000" cy="1285800"/>
              </a:xfrm>
            </p:grpSpPr>
            <p:sp>
              <p:nvSpPr>
                <p:cNvPr id="713" name="Google Shape;713;g409f9453894_0_1342"/>
                <p:cNvSpPr/>
                <p:nvPr/>
              </p:nvSpPr>
              <p:spPr>
                <a:xfrm>
                  <a:off x="5429250" y="4043363"/>
                  <a:ext cx="3429000" cy="1285800"/>
                </a:xfrm>
                <a:prstGeom prst="roundRect">
                  <a:avLst>
                    <a:gd fmla="val 4214" name="adj"/>
                  </a:avLst>
                </a:prstGeom>
                <a:noFill/>
                <a:ln cap="flat" cmpd="sng" w="9525">
                  <a:solidFill>
                    <a:srgbClr val="4D4D4D"/>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4" name="Google Shape;714;g409f9453894_0_1342"/>
                <p:cNvSpPr/>
                <p:nvPr/>
              </p:nvSpPr>
              <p:spPr>
                <a:xfrm>
                  <a:off x="5962650" y="4157663"/>
                  <a:ext cx="2811900" cy="567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Lemon"/>
                    <a:buNone/>
                  </a:pPr>
                  <a:r>
                    <a:rPr b="0" i="0" lang="en-US" sz="2700" u="none" cap="none" strike="noStrike">
                      <a:solidFill>
                        <a:srgbClr val="0E0E0E"/>
                      </a:solidFill>
                      <a:latin typeface="Lemon"/>
                      <a:ea typeface="Lemon"/>
                      <a:cs typeface="Lemon"/>
                      <a:sym typeface="Lemon"/>
                    </a:rPr>
                    <a:t>Aurielle</a:t>
                  </a:r>
                  <a:endParaRPr b="0" i="0" sz="2700" u="none" cap="none" strike="noStrike">
                    <a:solidFill>
                      <a:schemeClr val="dk1"/>
                    </a:solidFill>
                    <a:latin typeface="Calibri"/>
                    <a:ea typeface="Calibri"/>
                    <a:cs typeface="Calibri"/>
                    <a:sym typeface="Calibri"/>
                  </a:endParaRPr>
                </a:p>
              </p:txBody>
            </p:sp>
            <p:sp>
              <p:nvSpPr>
                <p:cNvPr id="715" name="Google Shape;715;g409f9453894_0_1342"/>
                <p:cNvSpPr/>
                <p:nvPr/>
              </p:nvSpPr>
              <p:spPr>
                <a:xfrm>
                  <a:off x="5962650" y="4757738"/>
                  <a:ext cx="2804100" cy="564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The Priestess</a:t>
                  </a:r>
                  <a:endParaRPr b="0" i="0" sz="2400" u="none" cap="none" strike="noStrike">
                    <a:solidFill>
                      <a:schemeClr val="dk1"/>
                    </a:solidFill>
                    <a:latin typeface="Calibri"/>
                    <a:ea typeface="Calibri"/>
                    <a:cs typeface="Calibri"/>
                    <a:sym typeface="Calibri"/>
                  </a:endParaRPr>
                </a:p>
              </p:txBody>
            </p:sp>
          </p:grpSp>
          <p:pic>
            <p:nvPicPr>
              <p:cNvPr descr="preencoded.png" id="716" name="Google Shape;716;g409f9453894_0_1342"/>
              <p:cNvPicPr preferRelativeResize="0"/>
              <p:nvPr/>
            </p:nvPicPr>
            <p:blipFill rotWithShape="1">
              <a:blip r:embed="rId17">
                <a:alphaModFix/>
              </a:blip>
              <a:srcRect b="0" l="0" r="0" t="0"/>
              <a:stretch/>
            </p:blipFill>
            <p:spPr>
              <a:xfrm>
                <a:off x="5010150" y="4267200"/>
                <a:ext cx="838200" cy="838200"/>
              </a:xfrm>
              <a:prstGeom prst="rect">
                <a:avLst/>
              </a:prstGeom>
              <a:noFill/>
              <a:ln>
                <a:noFill/>
              </a:ln>
            </p:spPr>
          </p:pic>
        </p:grpSp>
        <p:grpSp>
          <p:nvGrpSpPr>
            <p:cNvPr id="717" name="Google Shape;717;g409f9453894_0_1342"/>
            <p:cNvGrpSpPr/>
            <p:nvPr/>
          </p:nvGrpSpPr>
          <p:grpSpPr>
            <a:xfrm>
              <a:off x="13849350" y="4043363"/>
              <a:ext cx="3848100" cy="1285800"/>
              <a:chOff x="13849350" y="4043363"/>
              <a:chExt cx="3848100" cy="1285800"/>
            </a:xfrm>
          </p:grpSpPr>
          <p:grpSp>
            <p:nvGrpSpPr>
              <p:cNvPr id="718" name="Google Shape;718;g409f9453894_0_1342"/>
              <p:cNvGrpSpPr/>
              <p:nvPr/>
            </p:nvGrpSpPr>
            <p:grpSpPr>
              <a:xfrm>
                <a:off x="14268450" y="4043363"/>
                <a:ext cx="3429000" cy="1285800"/>
                <a:chOff x="14268450" y="4043363"/>
                <a:chExt cx="3429000" cy="1285800"/>
              </a:xfrm>
            </p:grpSpPr>
            <p:sp>
              <p:nvSpPr>
                <p:cNvPr id="719" name="Google Shape;719;g409f9453894_0_1342"/>
                <p:cNvSpPr/>
                <p:nvPr/>
              </p:nvSpPr>
              <p:spPr>
                <a:xfrm>
                  <a:off x="14268450" y="4043363"/>
                  <a:ext cx="3429000" cy="1285800"/>
                </a:xfrm>
                <a:prstGeom prst="roundRect">
                  <a:avLst>
                    <a:gd fmla="val 4214" name="adj"/>
                  </a:avLst>
                </a:prstGeom>
                <a:noFill/>
                <a:ln cap="flat" cmpd="sng" w="9525">
                  <a:solidFill>
                    <a:srgbClr val="4D4D4D"/>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0" name="Google Shape;720;g409f9453894_0_1342"/>
                <p:cNvSpPr/>
                <p:nvPr/>
              </p:nvSpPr>
              <p:spPr>
                <a:xfrm>
                  <a:off x="14801850" y="4157663"/>
                  <a:ext cx="2811900" cy="567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Lemon"/>
                    <a:buNone/>
                  </a:pPr>
                  <a:r>
                    <a:rPr b="0" i="0" lang="en-US" sz="2700" u="none" cap="none" strike="noStrike">
                      <a:solidFill>
                        <a:srgbClr val="0E0E0E"/>
                      </a:solidFill>
                      <a:latin typeface="Lemon"/>
                      <a:ea typeface="Lemon"/>
                      <a:cs typeface="Lemon"/>
                      <a:sym typeface="Lemon"/>
                    </a:rPr>
                    <a:t>Dariana</a:t>
                  </a:r>
                  <a:endParaRPr b="0" i="0" sz="2700" u="none" cap="none" strike="noStrike">
                    <a:solidFill>
                      <a:schemeClr val="dk1"/>
                    </a:solidFill>
                    <a:latin typeface="Calibri"/>
                    <a:ea typeface="Calibri"/>
                    <a:cs typeface="Calibri"/>
                    <a:sym typeface="Calibri"/>
                  </a:endParaRPr>
                </a:p>
              </p:txBody>
            </p:sp>
            <p:sp>
              <p:nvSpPr>
                <p:cNvPr id="721" name="Google Shape;721;g409f9453894_0_1342"/>
                <p:cNvSpPr/>
                <p:nvPr/>
              </p:nvSpPr>
              <p:spPr>
                <a:xfrm>
                  <a:off x="14801850" y="4757738"/>
                  <a:ext cx="2804100" cy="564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The Shaman</a:t>
                  </a:r>
                  <a:endParaRPr b="0" i="0" sz="2400" u="none" cap="none" strike="noStrike">
                    <a:solidFill>
                      <a:schemeClr val="dk1"/>
                    </a:solidFill>
                    <a:latin typeface="Calibri"/>
                    <a:ea typeface="Calibri"/>
                    <a:cs typeface="Calibri"/>
                    <a:sym typeface="Calibri"/>
                  </a:endParaRPr>
                </a:p>
              </p:txBody>
            </p:sp>
          </p:grpSp>
          <p:pic>
            <p:nvPicPr>
              <p:cNvPr descr="preencoded.png" id="722" name="Google Shape;722;g409f9453894_0_1342"/>
              <p:cNvPicPr preferRelativeResize="0"/>
              <p:nvPr/>
            </p:nvPicPr>
            <p:blipFill rotWithShape="1">
              <a:blip r:embed="rId18">
                <a:alphaModFix/>
              </a:blip>
              <a:srcRect b="0" l="0" r="0" t="0"/>
              <a:stretch/>
            </p:blipFill>
            <p:spPr>
              <a:xfrm>
                <a:off x="13849350" y="4267200"/>
                <a:ext cx="838200" cy="838200"/>
              </a:xfrm>
              <a:prstGeom prst="rect">
                <a:avLst/>
              </a:prstGeom>
              <a:noFill/>
              <a:ln>
                <a:noFill/>
              </a:ln>
            </p:spPr>
          </p:pic>
        </p:grpSp>
        <p:grpSp>
          <p:nvGrpSpPr>
            <p:cNvPr id="723" name="Google Shape;723;g409f9453894_0_1342"/>
            <p:cNvGrpSpPr/>
            <p:nvPr/>
          </p:nvGrpSpPr>
          <p:grpSpPr>
            <a:xfrm>
              <a:off x="9429750" y="4043363"/>
              <a:ext cx="3848100" cy="1285800"/>
              <a:chOff x="9429750" y="4043363"/>
              <a:chExt cx="3848100" cy="1285800"/>
            </a:xfrm>
          </p:grpSpPr>
          <p:grpSp>
            <p:nvGrpSpPr>
              <p:cNvPr id="724" name="Google Shape;724;g409f9453894_0_1342"/>
              <p:cNvGrpSpPr/>
              <p:nvPr/>
            </p:nvGrpSpPr>
            <p:grpSpPr>
              <a:xfrm>
                <a:off x="9848850" y="4043363"/>
                <a:ext cx="3429000" cy="1285800"/>
                <a:chOff x="9848850" y="4043363"/>
                <a:chExt cx="3429000" cy="1285800"/>
              </a:xfrm>
            </p:grpSpPr>
            <p:sp>
              <p:nvSpPr>
                <p:cNvPr id="725" name="Google Shape;725;g409f9453894_0_1342"/>
                <p:cNvSpPr/>
                <p:nvPr/>
              </p:nvSpPr>
              <p:spPr>
                <a:xfrm>
                  <a:off x="9848850" y="4043363"/>
                  <a:ext cx="3429000" cy="1285800"/>
                </a:xfrm>
                <a:prstGeom prst="roundRect">
                  <a:avLst>
                    <a:gd fmla="val 4214" name="adj"/>
                  </a:avLst>
                </a:prstGeom>
                <a:noFill/>
                <a:ln cap="flat" cmpd="sng" w="9525">
                  <a:solidFill>
                    <a:srgbClr val="4D4D4D"/>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6" name="Google Shape;726;g409f9453894_0_1342"/>
                <p:cNvSpPr/>
                <p:nvPr/>
              </p:nvSpPr>
              <p:spPr>
                <a:xfrm>
                  <a:off x="10382250" y="4157663"/>
                  <a:ext cx="2811900" cy="567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Lemon"/>
                    <a:buNone/>
                  </a:pPr>
                  <a:r>
                    <a:rPr b="0" i="0" lang="en-US" sz="2700" u="none" cap="none" strike="noStrike">
                      <a:solidFill>
                        <a:srgbClr val="0E0E0E"/>
                      </a:solidFill>
                      <a:latin typeface="Lemon"/>
                      <a:ea typeface="Lemon"/>
                      <a:cs typeface="Lemon"/>
                      <a:sym typeface="Lemon"/>
                    </a:rPr>
                    <a:t>Theronis</a:t>
                  </a:r>
                  <a:endParaRPr b="0" i="0" sz="2700" u="none" cap="none" strike="noStrike">
                    <a:solidFill>
                      <a:schemeClr val="dk1"/>
                    </a:solidFill>
                    <a:latin typeface="Calibri"/>
                    <a:ea typeface="Calibri"/>
                    <a:cs typeface="Calibri"/>
                    <a:sym typeface="Calibri"/>
                  </a:endParaRPr>
                </a:p>
              </p:txBody>
            </p:sp>
            <p:sp>
              <p:nvSpPr>
                <p:cNvPr id="727" name="Google Shape;727;g409f9453894_0_1342"/>
                <p:cNvSpPr/>
                <p:nvPr/>
              </p:nvSpPr>
              <p:spPr>
                <a:xfrm>
                  <a:off x="10382250" y="4757738"/>
                  <a:ext cx="2804100" cy="564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The Warrior</a:t>
                  </a:r>
                  <a:endParaRPr b="0" i="0" sz="2400" u="none" cap="none" strike="noStrike">
                    <a:solidFill>
                      <a:schemeClr val="dk1"/>
                    </a:solidFill>
                    <a:latin typeface="Calibri"/>
                    <a:ea typeface="Calibri"/>
                    <a:cs typeface="Calibri"/>
                    <a:sym typeface="Calibri"/>
                  </a:endParaRPr>
                </a:p>
              </p:txBody>
            </p:sp>
          </p:grpSp>
          <p:pic>
            <p:nvPicPr>
              <p:cNvPr descr="preencoded.png" id="728" name="Google Shape;728;g409f9453894_0_1342"/>
              <p:cNvPicPr preferRelativeResize="0"/>
              <p:nvPr/>
            </p:nvPicPr>
            <p:blipFill rotWithShape="1">
              <a:blip r:embed="rId19">
                <a:alphaModFix/>
              </a:blip>
              <a:srcRect b="0" l="0" r="0" t="0"/>
              <a:stretch/>
            </p:blipFill>
            <p:spPr>
              <a:xfrm>
                <a:off x="9429750" y="4267200"/>
                <a:ext cx="838200" cy="838200"/>
              </a:xfrm>
              <a:prstGeom prst="rect">
                <a:avLst/>
              </a:prstGeom>
              <a:noFill/>
              <a:ln>
                <a:noFill/>
              </a:ln>
            </p:spPr>
          </p:pic>
        </p:grpSp>
        <p:cxnSp>
          <p:nvCxnSpPr>
            <p:cNvPr id="729" name="Google Shape;729;g409f9453894_0_1342"/>
            <p:cNvCxnSpPr/>
            <p:nvPr/>
          </p:nvCxnSpPr>
          <p:spPr>
            <a:xfrm>
              <a:off x="2514598" y="3795713"/>
              <a:ext cx="13258800" cy="0"/>
            </a:xfrm>
            <a:prstGeom prst="straightConnector1">
              <a:avLst/>
            </a:prstGeom>
            <a:noFill/>
            <a:ln cap="flat" cmpd="sng" w="9525">
              <a:solidFill>
                <a:srgbClr val="4D4D4D"/>
              </a:solidFill>
              <a:prstDash val="solid"/>
              <a:round/>
              <a:headEnd len="sm" w="sm" type="none"/>
              <a:tailEnd len="sm" w="sm" type="none"/>
            </a:ln>
          </p:spPr>
        </p:cxnSp>
        <p:cxnSp>
          <p:nvCxnSpPr>
            <p:cNvPr id="730" name="Google Shape;730;g409f9453894_0_1342"/>
            <p:cNvCxnSpPr/>
            <p:nvPr/>
          </p:nvCxnSpPr>
          <p:spPr>
            <a:xfrm rot="-5400000">
              <a:off x="9605963" y="3648150"/>
              <a:ext cx="304800" cy="0"/>
            </a:xfrm>
            <a:prstGeom prst="straightConnector1">
              <a:avLst/>
            </a:prstGeom>
            <a:noFill/>
            <a:ln cap="flat" cmpd="sng" w="9525">
              <a:solidFill>
                <a:srgbClr val="4D4D4D"/>
              </a:solidFill>
              <a:prstDash val="solid"/>
              <a:round/>
              <a:headEnd len="sm" w="sm" type="none"/>
              <a:tailEnd len="sm" w="sm" type="none"/>
            </a:ln>
          </p:spPr>
        </p:cxnSp>
        <p:cxnSp>
          <p:nvCxnSpPr>
            <p:cNvPr id="731" name="Google Shape;731;g409f9453894_0_1342"/>
            <p:cNvCxnSpPr/>
            <p:nvPr/>
          </p:nvCxnSpPr>
          <p:spPr>
            <a:xfrm rot="-5400000">
              <a:off x="2362163" y="3957673"/>
              <a:ext cx="314400" cy="0"/>
            </a:xfrm>
            <a:prstGeom prst="straightConnector1">
              <a:avLst/>
            </a:prstGeom>
            <a:noFill/>
            <a:ln cap="flat" cmpd="sng" w="9525">
              <a:solidFill>
                <a:srgbClr val="4D4D4D"/>
              </a:solidFill>
              <a:prstDash val="solid"/>
              <a:round/>
              <a:headEnd len="sm" w="sm" type="none"/>
              <a:tailEnd len="sm" w="sm" type="none"/>
            </a:ln>
          </p:spPr>
        </p:cxnSp>
        <p:cxnSp>
          <p:nvCxnSpPr>
            <p:cNvPr id="732" name="Google Shape;732;g409f9453894_0_1342"/>
            <p:cNvCxnSpPr/>
            <p:nvPr/>
          </p:nvCxnSpPr>
          <p:spPr>
            <a:xfrm rot="-5400000">
              <a:off x="6981788" y="3957673"/>
              <a:ext cx="314400" cy="0"/>
            </a:xfrm>
            <a:prstGeom prst="straightConnector1">
              <a:avLst/>
            </a:prstGeom>
            <a:noFill/>
            <a:ln cap="flat" cmpd="sng" w="9525">
              <a:solidFill>
                <a:srgbClr val="4D4D4D"/>
              </a:solidFill>
              <a:prstDash val="solid"/>
              <a:round/>
              <a:headEnd len="sm" w="sm" type="none"/>
              <a:tailEnd len="sm" w="sm" type="none"/>
            </a:ln>
          </p:spPr>
        </p:cxnSp>
        <p:cxnSp>
          <p:nvCxnSpPr>
            <p:cNvPr id="733" name="Google Shape;733;g409f9453894_0_1342"/>
            <p:cNvCxnSpPr/>
            <p:nvPr/>
          </p:nvCxnSpPr>
          <p:spPr>
            <a:xfrm rot="-5400000">
              <a:off x="11401388" y="3957673"/>
              <a:ext cx="314400" cy="0"/>
            </a:xfrm>
            <a:prstGeom prst="straightConnector1">
              <a:avLst/>
            </a:prstGeom>
            <a:noFill/>
            <a:ln cap="flat" cmpd="sng" w="9525">
              <a:solidFill>
                <a:srgbClr val="4D4D4D"/>
              </a:solidFill>
              <a:prstDash val="solid"/>
              <a:round/>
              <a:headEnd len="sm" w="sm" type="none"/>
              <a:tailEnd len="sm" w="sm" type="none"/>
            </a:ln>
          </p:spPr>
        </p:cxnSp>
        <p:cxnSp>
          <p:nvCxnSpPr>
            <p:cNvPr id="734" name="Google Shape;734;g409f9453894_0_1342"/>
            <p:cNvCxnSpPr/>
            <p:nvPr/>
          </p:nvCxnSpPr>
          <p:spPr>
            <a:xfrm rot="-5400000">
              <a:off x="15611438" y="3957673"/>
              <a:ext cx="314400" cy="0"/>
            </a:xfrm>
            <a:prstGeom prst="straightConnector1">
              <a:avLst/>
            </a:prstGeom>
            <a:noFill/>
            <a:ln cap="flat" cmpd="sng" w="9525">
              <a:solidFill>
                <a:srgbClr val="4D4D4D"/>
              </a:solidFill>
              <a:prstDash val="solid"/>
              <a:round/>
              <a:headEnd len="sm" w="sm" type="none"/>
              <a:tailEnd len="sm" w="sm" type="none"/>
            </a:ln>
          </p:spPr>
        </p:cxnSp>
        <p:cxnSp>
          <p:nvCxnSpPr>
            <p:cNvPr id="735" name="Google Shape;735;g409f9453894_0_1342"/>
            <p:cNvCxnSpPr/>
            <p:nvPr/>
          </p:nvCxnSpPr>
          <p:spPr>
            <a:xfrm rot="-5400000">
              <a:off x="2214562" y="5572162"/>
              <a:ext cx="609600" cy="0"/>
            </a:xfrm>
            <a:prstGeom prst="straightConnector1">
              <a:avLst/>
            </a:prstGeom>
            <a:noFill/>
            <a:ln cap="flat" cmpd="sng" w="9525">
              <a:solidFill>
                <a:srgbClr val="4D4D4D"/>
              </a:solidFill>
              <a:prstDash val="solid"/>
              <a:round/>
              <a:headEnd len="sm" w="sm" type="none"/>
              <a:tailEnd len="sm" w="sm" type="none"/>
            </a:ln>
          </p:spPr>
        </p:cxnSp>
        <p:cxnSp>
          <p:nvCxnSpPr>
            <p:cNvPr id="736" name="Google Shape;736;g409f9453894_0_1342"/>
            <p:cNvCxnSpPr/>
            <p:nvPr/>
          </p:nvCxnSpPr>
          <p:spPr>
            <a:xfrm rot="-5400000">
              <a:off x="6834187" y="5572162"/>
              <a:ext cx="609600" cy="0"/>
            </a:xfrm>
            <a:prstGeom prst="straightConnector1">
              <a:avLst/>
            </a:prstGeom>
            <a:noFill/>
            <a:ln cap="flat" cmpd="sng" w="9525">
              <a:solidFill>
                <a:srgbClr val="4D4D4D"/>
              </a:solidFill>
              <a:prstDash val="solid"/>
              <a:round/>
              <a:headEnd len="sm" w="sm" type="none"/>
              <a:tailEnd len="sm" w="sm" type="none"/>
            </a:ln>
          </p:spPr>
        </p:cxnSp>
        <p:cxnSp>
          <p:nvCxnSpPr>
            <p:cNvPr id="737" name="Google Shape;737;g409f9453894_0_1342"/>
            <p:cNvCxnSpPr/>
            <p:nvPr/>
          </p:nvCxnSpPr>
          <p:spPr>
            <a:xfrm rot="-5400000">
              <a:off x="11253787" y="5572162"/>
              <a:ext cx="609600" cy="0"/>
            </a:xfrm>
            <a:prstGeom prst="straightConnector1">
              <a:avLst/>
            </a:prstGeom>
            <a:noFill/>
            <a:ln cap="flat" cmpd="sng" w="9525">
              <a:solidFill>
                <a:srgbClr val="4D4D4D"/>
              </a:solidFill>
              <a:prstDash val="solid"/>
              <a:round/>
              <a:headEnd len="sm" w="sm" type="none"/>
              <a:tailEnd len="sm" w="sm" type="none"/>
            </a:ln>
          </p:spPr>
        </p:cxnSp>
        <p:cxnSp>
          <p:nvCxnSpPr>
            <p:cNvPr id="738" name="Google Shape;738;g409f9453894_0_1342"/>
            <p:cNvCxnSpPr/>
            <p:nvPr/>
          </p:nvCxnSpPr>
          <p:spPr>
            <a:xfrm rot="-5400000">
              <a:off x="15463837" y="5572162"/>
              <a:ext cx="609600" cy="0"/>
            </a:xfrm>
            <a:prstGeom prst="straightConnector1">
              <a:avLst/>
            </a:prstGeom>
            <a:noFill/>
            <a:ln cap="flat" cmpd="sng" w="9525">
              <a:solidFill>
                <a:srgbClr val="4D4D4D"/>
              </a:solidFill>
              <a:prstDash val="solid"/>
              <a:round/>
              <a:headEnd len="sm" w="sm" type="none"/>
              <a:tailEnd len="sm" w="sm" type="none"/>
            </a:ln>
          </p:spPr>
        </p:cxnSp>
        <p:cxnSp>
          <p:nvCxnSpPr>
            <p:cNvPr id="739" name="Google Shape;739;g409f9453894_0_1342"/>
            <p:cNvCxnSpPr/>
            <p:nvPr/>
          </p:nvCxnSpPr>
          <p:spPr>
            <a:xfrm rot="-5400000">
              <a:off x="6834187" y="7343812"/>
              <a:ext cx="609600" cy="0"/>
            </a:xfrm>
            <a:prstGeom prst="straightConnector1">
              <a:avLst/>
            </a:prstGeom>
            <a:noFill/>
            <a:ln cap="flat" cmpd="sng" w="9525">
              <a:solidFill>
                <a:srgbClr val="4D4D4D"/>
              </a:solidFill>
              <a:prstDash val="solid"/>
              <a:round/>
              <a:headEnd len="sm" w="sm" type="none"/>
              <a:tailEnd len="sm" w="sm" type="none"/>
            </a:ln>
          </p:spPr>
        </p:cxnSp>
        <p:cxnSp>
          <p:nvCxnSpPr>
            <p:cNvPr id="740" name="Google Shape;740;g409f9453894_0_1342"/>
            <p:cNvCxnSpPr/>
            <p:nvPr/>
          </p:nvCxnSpPr>
          <p:spPr>
            <a:xfrm rot="-5400000">
              <a:off x="11253787" y="7343812"/>
              <a:ext cx="609600" cy="0"/>
            </a:xfrm>
            <a:prstGeom prst="straightConnector1">
              <a:avLst/>
            </a:prstGeom>
            <a:noFill/>
            <a:ln cap="flat" cmpd="sng" w="9525">
              <a:solidFill>
                <a:srgbClr val="4D4D4D"/>
              </a:solidFill>
              <a:prstDash val="solid"/>
              <a:round/>
              <a:headEnd len="sm" w="sm" type="none"/>
              <a:tailEnd len="sm" w="sm" type="none"/>
            </a:ln>
          </p:spPr>
        </p:cxnSp>
      </p:grpSp>
      <p:sp>
        <p:nvSpPr>
          <p:cNvPr id="741" name="Google Shape;741;g409f9453894_0_1342"/>
          <p:cNvSpPr/>
          <p:nvPr/>
        </p:nvSpPr>
        <p:spPr>
          <a:xfrm>
            <a:off x="5810250" y="9601200"/>
            <a:ext cx="6802800" cy="564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0000"/>
              </a:buClr>
              <a:buSzPts val="2400"/>
              <a:buFont typeface="Poppins"/>
              <a:buNone/>
            </a:pPr>
            <a:r>
              <a:rPr b="0" i="0" lang="en-US" sz="2400" u="none" cap="none" strike="noStrike">
                <a:solidFill>
                  <a:srgbClr val="000000"/>
                </a:solidFill>
                <a:latin typeface="Poppins"/>
                <a:ea typeface="Poppins"/>
                <a:cs typeface="Poppins"/>
                <a:sym typeface="Poppins"/>
              </a:rPr>
              <a:t>To download more editable chart, </a:t>
            </a:r>
            <a:r>
              <a:rPr b="0" i="0" lang="en-US" sz="2400" u="sng" cap="none" strike="noStrike">
                <a:solidFill>
                  <a:srgbClr val="000000"/>
                </a:solidFill>
                <a:latin typeface="Montserrat"/>
                <a:ea typeface="Montserrat"/>
                <a:cs typeface="Montserrat"/>
                <a:sym typeface="Montserrat"/>
                <a:hlinkClick r:id="rId20">
                  <a:extLst>
                    <a:ext uri="{A12FA001-AC4F-418D-AE19-62706E023703}">
                      <ahyp:hlinkClr val="tx"/>
                    </a:ext>
                  </a:extLst>
                </a:hlinkClick>
              </a:rPr>
              <a:t>click here</a:t>
            </a:r>
            <a:endParaRPr b="0" i="0" sz="2400" u="none" cap="none" strike="noStrike">
              <a:solidFill>
                <a:schemeClr val="dk1"/>
              </a:solidFill>
              <a:latin typeface="Calibri"/>
              <a:ea typeface="Calibri"/>
              <a:cs typeface="Calibri"/>
              <a:sym typeface="Calibri"/>
            </a:endParaRPr>
          </a:p>
        </p:txBody>
      </p:sp>
      <p:sp>
        <p:nvSpPr>
          <p:cNvPr id="742" name="Google Shape;742;g409f9453894_0_1342"/>
          <p:cNvSpPr/>
          <p:nvPr/>
        </p:nvSpPr>
        <p:spPr>
          <a:xfrm>
            <a:off x="5162550" y="781050"/>
            <a:ext cx="7962900" cy="12573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314D2C"/>
              </a:buClr>
              <a:buSzPts val="6000"/>
              <a:buFont typeface="Lemon"/>
              <a:buNone/>
            </a:pPr>
            <a:r>
              <a:rPr b="0" i="0" lang="en-US" sz="6000" u="none" cap="none" strike="noStrike">
                <a:solidFill>
                  <a:srgbClr val="314D2C"/>
                </a:solidFill>
                <a:latin typeface="Lemon"/>
                <a:ea typeface="Lemon"/>
                <a:cs typeface="Lemon"/>
                <a:sym typeface="Lemon"/>
              </a:rPr>
              <a:t>The Organization</a:t>
            </a:r>
            <a:endParaRPr b="0" i="0" sz="6000" u="none" cap="none" strike="noStrike">
              <a:solidFill>
                <a:schemeClr val="dk1"/>
              </a:solidFill>
              <a:latin typeface="Calibri"/>
              <a:ea typeface="Calibri"/>
              <a:cs typeface="Calibri"/>
              <a:sym typeface="Calibri"/>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9F6E3"/>
        </a:solidFill>
      </p:bgPr>
    </p:bg>
    <p:spTree>
      <p:nvGrpSpPr>
        <p:cNvPr id="747" name="Shape 747"/>
        <p:cNvGrpSpPr/>
        <p:nvPr/>
      </p:nvGrpSpPr>
      <p:grpSpPr>
        <a:xfrm>
          <a:off x="0" y="0"/>
          <a:ext cx="0" cy="0"/>
          <a:chOff x="0" y="0"/>
          <a:chExt cx="0" cy="0"/>
        </a:xfrm>
      </p:grpSpPr>
      <p:pic>
        <p:nvPicPr>
          <p:cNvPr descr="preencoded.png" id="748" name="Google Shape;748;g409f9453894_0_1436"/>
          <p:cNvPicPr preferRelativeResize="0"/>
          <p:nvPr/>
        </p:nvPicPr>
        <p:blipFill rotWithShape="1">
          <a:blip r:embed="rId3">
            <a:alphaModFix/>
          </a:blip>
          <a:srcRect b="0" l="0" r="0" t="0"/>
          <a:stretch/>
        </p:blipFill>
        <p:spPr>
          <a:xfrm rot="10800000">
            <a:off x="8001000" y="0"/>
            <a:ext cx="10287000" cy="10287000"/>
          </a:xfrm>
          <a:prstGeom prst="rect">
            <a:avLst/>
          </a:prstGeom>
          <a:noFill/>
          <a:ln>
            <a:noFill/>
          </a:ln>
        </p:spPr>
      </p:pic>
      <p:pic>
        <p:nvPicPr>
          <p:cNvPr descr="preencoded.png" id="749" name="Google Shape;749;g409f9453894_0_1436"/>
          <p:cNvPicPr preferRelativeResize="0"/>
          <p:nvPr/>
        </p:nvPicPr>
        <p:blipFill rotWithShape="1">
          <a:blip r:embed="rId3">
            <a:alphaModFix/>
          </a:blip>
          <a:srcRect b="0" l="0" r="0" t="0"/>
          <a:stretch/>
        </p:blipFill>
        <p:spPr>
          <a:xfrm rot="10800000">
            <a:off x="-2228850" y="0"/>
            <a:ext cx="10287000" cy="10287000"/>
          </a:xfrm>
          <a:prstGeom prst="rect">
            <a:avLst/>
          </a:prstGeom>
          <a:noFill/>
          <a:ln>
            <a:noFill/>
          </a:ln>
        </p:spPr>
      </p:pic>
      <p:pic>
        <p:nvPicPr>
          <p:cNvPr descr="preencoded.png" id="750" name="Google Shape;750;g409f9453894_0_1436"/>
          <p:cNvPicPr preferRelativeResize="0"/>
          <p:nvPr/>
        </p:nvPicPr>
        <p:blipFill rotWithShape="1">
          <a:blip r:embed="rId4">
            <a:alphaModFix/>
          </a:blip>
          <a:srcRect b="0" l="0" r="0" t="0"/>
          <a:stretch/>
        </p:blipFill>
        <p:spPr>
          <a:xfrm rot="-2287932">
            <a:off x="31429" y="7376571"/>
            <a:ext cx="1323592" cy="2718845"/>
          </a:xfrm>
          <a:prstGeom prst="rect">
            <a:avLst/>
          </a:prstGeom>
          <a:noFill/>
          <a:ln>
            <a:noFill/>
          </a:ln>
        </p:spPr>
      </p:pic>
      <p:pic>
        <p:nvPicPr>
          <p:cNvPr descr="preencoded.png" id="751" name="Google Shape;751;g409f9453894_0_1436"/>
          <p:cNvPicPr preferRelativeResize="0"/>
          <p:nvPr/>
        </p:nvPicPr>
        <p:blipFill rotWithShape="1">
          <a:blip r:embed="rId5">
            <a:alphaModFix/>
          </a:blip>
          <a:srcRect b="0" l="0" r="0" t="0"/>
          <a:stretch/>
        </p:blipFill>
        <p:spPr>
          <a:xfrm rot="-8512068">
            <a:off x="16249547" y="611181"/>
            <a:ext cx="974899" cy="2002580"/>
          </a:xfrm>
          <a:prstGeom prst="rect">
            <a:avLst/>
          </a:prstGeom>
          <a:noFill/>
          <a:ln>
            <a:noFill/>
          </a:ln>
        </p:spPr>
      </p:pic>
      <p:pic>
        <p:nvPicPr>
          <p:cNvPr descr="preencoded.png" id="752" name="Google Shape;752;g409f9453894_0_1436"/>
          <p:cNvPicPr preferRelativeResize="0"/>
          <p:nvPr/>
        </p:nvPicPr>
        <p:blipFill rotWithShape="1">
          <a:blip r:embed="rId6">
            <a:alphaModFix/>
          </a:blip>
          <a:srcRect b="0" l="0" r="0" t="0"/>
          <a:stretch/>
        </p:blipFill>
        <p:spPr>
          <a:xfrm rot="-10438464">
            <a:off x="13212970" y="8422031"/>
            <a:ext cx="651786" cy="1338860"/>
          </a:xfrm>
          <a:prstGeom prst="rect">
            <a:avLst/>
          </a:prstGeom>
          <a:noFill/>
          <a:ln>
            <a:noFill/>
          </a:ln>
        </p:spPr>
      </p:pic>
      <p:pic>
        <p:nvPicPr>
          <p:cNvPr descr="preencoded.png" id="753" name="Google Shape;753;g409f9453894_0_1436"/>
          <p:cNvPicPr preferRelativeResize="0"/>
          <p:nvPr/>
        </p:nvPicPr>
        <p:blipFill rotWithShape="1">
          <a:blip r:embed="rId7">
            <a:alphaModFix/>
          </a:blip>
          <a:srcRect b="0" l="0" r="0" t="0"/>
          <a:stretch/>
        </p:blipFill>
        <p:spPr>
          <a:xfrm rot="-9998528">
            <a:off x="-272380" y="-508827"/>
            <a:ext cx="4830772" cy="4229100"/>
          </a:xfrm>
          <a:prstGeom prst="rect">
            <a:avLst/>
          </a:prstGeom>
          <a:noFill/>
          <a:ln>
            <a:noFill/>
          </a:ln>
        </p:spPr>
      </p:pic>
      <p:pic>
        <p:nvPicPr>
          <p:cNvPr descr="preencoded.png" id="754" name="Google Shape;754;g409f9453894_0_1436"/>
          <p:cNvPicPr preferRelativeResize="0"/>
          <p:nvPr/>
        </p:nvPicPr>
        <p:blipFill rotWithShape="1">
          <a:blip r:embed="rId7">
            <a:alphaModFix/>
          </a:blip>
          <a:srcRect b="0" l="0" r="0" t="0"/>
          <a:stretch/>
        </p:blipFill>
        <p:spPr>
          <a:xfrm rot="801472">
            <a:off x="13700794" y="6339653"/>
            <a:ext cx="4830772" cy="4229100"/>
          </a:xfrm>
          <a:prstGeom prst="rect">
            <a:avLst/>
          </a:prstGeom>
          <a:noFill/>
          <a:ln>
            <a:noFill/>
          </a:ln>
        </p:spPr>
      </p:pic>
      <p:grpSp>
        <p:nvGrpSpPr>
          <p:cNvPr id="755" name="Google Shape;755;g409f9453894_0_1436"/>
          <p:cNvGrpSpPr/>
          <p:nvPr/>
        </p:nvGrpSpPr>
        <p:grpSpPr>
          <a:xfrm>
            <a:off x="17640300" y="6470924"/>
            <a:ext cx="596549" cy="2063476"/>
            <a:chOff x="17640300" y="6470924"/>
            <a:chExt cx="596549" cy="2063476"/>
          </a:xfrm>
        </p:grpSpPr>
        <p:pic>
          <p:nvPicPr>
            <p:cNvPr descr="preencoded.png" id="756" name="Google Shape;756;g409f9453894_0_1436"/>
            <p:cNvPicPr preferRelativeResize="0"/>
            <p:nvPr/>
          </p:nvPicPr>
          <p:blipFill rotWithShape="1">
            <a:blip r:embed="rId8">
              <a:alphaModFix/>
            </a:blip>
            <a:srcRect b="0" l="0" r="0" t="0"/>
            <a:stretch/>
          </p:blipFill>
          <p:spPr>
            <a:xfrm>
              <a:off x="17640300" y="8001000"/>
              <a:ext cx="533400" cy="533400"/>
            </a:xfrm>
            <a:prstGeom prst="rect">
              <a:avLst/>
            </a:prstGeom>
            <a:noFill/>
            <a:ln>
              <a:noFill/>
            </a:ln>
          </p:spPr>
        </p:pic>
        <p:sp>
          <p:nvSpPr>
            <p:cNvPr id="757" name="Google Shape;757;g409f9453894_0_1436"/>
            <p:cNvSpPr/>
            <p:nvPr/>
          </p:nvSpPr>
          <p:spPr>
            <a:xfrm rot="-5400000">
              <a:off x="17235450" y="6932924"/>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41823A"/>
                </a:buClr>
                <a:buSzPts val="2710"/>
                <a:buFont typeface="Inter"/>
                <a:buNone/>
              </a:pPr>
              <a:r>
                <a:rPr b="1" i="0" lang="en-US" sz="2710" u="none" cap="none" strike="noStrike">
                  <a:solidFill>
                    <a:srgbClr val="41823A"/>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sp>
        <p:nvSpPr>
          <p:cNvPr id="758" name="Google Shape;758;g409f9453894_0_1436"/>
          <p:cNvSpPr/>
          <p:nvPr/>
        </p:nvSpPr>
        <p:spPr>
          <a:xfrm>
            <a:off x="9267825" y="5143500"/>
            <a:ext cx="7814400" cy="3231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We offer free and high-quality slides templates for your presentations. We appreciate you choosing us and hope our templates have been helpful. </a:t>
            </a:r>
            <a:endParaRPr b="0" i="0" sz="2400" u="none" cap="none" strike="noStrike">
              <a:solidFill>
                <a:schemeClr val="dk1"/>
              </a:solidFill>
              <a:latin typeface="Calibri"/>
              <a:ea typeface="Calibri"/>
              <a:cs typeface="Calibri"/>
              <a:sym typeface="Calibri"/>
            </a:endParaRPr>
          </a:p>
          <a:p>
            <a:pPr indent="0" lvl="0" marL="0" marR="0" rtl="0" algn="l">
              <a:spcBef>
                <a:spcPts val="120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As a new website, we rely on your support to grow, so please help us by sharing our site with your friends and colleagues. </a:t>
            </a:r>
            <a:endParaRPr b="0" i="0" sz="2400" u="none" cap="none" strike="noStrike">
              <a:solidFill>
                <a:schemeClr val="dk1"/>
              </a:solidFill>
              <a:latin typeface="Calibri"/>
              <a:ea typeface="Calibri"/>
              <a:cs typeface="Calibri"/>
              <a:sym typeface="Calibri"/>
            </a:endParaRPr>
          </a:p>
        </p:txBody>
      </p:sp>
      <p:sp>
        <p:nvSpPr>
          <p:cNvPr id="759" name="Google Shape;759;g409f9453894_0_1436"/>
          <p:cNvSpPr/>
          <p:nvPr/>
        </p:nvSpPr>
        <p:spPr>
          <a:xfrm>
            <a:off x="9267825" y="2162175"/>
            <a:ext cx="7905900" cy="22479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314D2C"/>
              </a:buClr>
              <a:buSzPts val="6000"/>
              <a:buFont typeface="Lemon"/>
              <a:buNone/>
            </a:pPr>
            <a:r>
              <a:rPr b="0" i="0" lang="en-US" sz="6000" u="none" cap="none" strike="noStrike">
                <a:solidFill>
                  <a:srgbClr val="314D2C"/>
                </a:solidFill>
                <a:latin typeface="Lemon"/>
                <a:ea typeface="Lemon"/>
                <a:cs typeface="Lemon"/>
                <a:sym typeface="Lemon"/>
              </a:rPr>
              <a:t>Thank you for choosing EaTemp</a:t>
            </a:r>
            <a:endParaRPr b="0" i="0" sz="6000" u="none" cap="none" strike="noStrike">
              <a:solidFill>
                <a:schemeClr val="dk1"/>
              </a:solidFill>
              <a:latin typeface="Calibri"/>
              <a:ea typeface="Calibri"/>
              <a:cs typeface="Calibri"/>
              <a:sym typeface="Calibri"/>
            </a:endParaRPr>
          </a:p>
        </p:txBody>
      </p:sp>
      <p:sp>
        <p:nvSpPr>
          <p:cNvPr id="760" name="Google Shape;760;g409f9453894_0_1436"/>
          <p:cNvSpPr/>
          <p:nvPr/>
        </p:nvSpPr>
        <p:spPr>
          <a:xfrm rot="-5400000">
            <a:off x="16649625" y="4644450"/>
            <a:ext cx="2737500" cy="3561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0000"/>
              </a:buClr>
              <a:buSzPts val="1800"/>
              <a:buFont typeface="Inter"/>
              <a:buNone/>
            </a:pPr>
            <a:r>
              <a:rPr b="0" i="0" lang="en-US" sz="1800" u="none" cap="none" strike="noStrike">
                <a:solidFill>
                  <a:srgbClr val="000000"/>
                </a:solidFill>
                <a:latin typeface="Inter"/>
                <a:ea typeface="Inter"/>
                <a:cs typeface="Inter"/>
                <a:sym typeface="Inter"/>
              </a:rPr>
              <a:t>Credit | Image: </a:t>
            </a:r>
            <a:r>
              <a:rPr b="0" i="0" lang="en-US" sz="1800" u="sng" cap="none" strike="noStrike">
                <a:solidFill>
                  <a:srgbClr val="000000"/>
                </a:solidFill>
                <a:latin typeface="Inter"/>
                <a:ea typeface="Inter"/>
                <a:cs typeface="Inter"/>
                <a:sym typeface="Inter"/>
                <a:hlinkClick r:id="rId9">
                  <a:extLst>
                    <a:ext uri="{A12FA001-AC4F-418D-AE19-62706E023703}">
                      <ahyp:hlinkClr val="tx"/>
                    </a:ext>
                  </a:extLst>
                </a:hlinkClick>
              </a:rPr>
              <a:t>Unsplash</a:t>
            </a:r>
            <a:r>
              <a:rPr b="0" i="0" lang="en-US" sz="1800" u="none" cap="none" strike="noStrike">
                <a:solidFill>
                  <a:srgbClr val="000000"/>
                </a:solidFill>
                <a:latin typeface="Inter"/>
                <a:ea typeface="Inter"/>
                <a:cs typeface="Inter"/>
                <a:sym typeface="Inter"/>
              </a:rPr>
              <a:t> </a:t>
            </a:r>
            <a:endParaRPr b="0" i="0" sz="1800" u="none" cap="none" strike="noStrike">
              <a:solidFill>
                <a:schemeClr val="dk1"/>
              </a:solidFill>
              <a:latin typeface="Calibri"/>
              <a:ea typeface="Calibri"/>
              <a:cs typeface="Calibri"/>
              <a:sym typeface="Calibri"/>
            </a:endParaRPr>
          </a:p>
        </p:txBody>
      </p:sp>
      <p:pic>
        <p:nvPicPr>
          <p:cNvPr descr="preencoded.png" id="761" name="Google Shape;761;g409f9453894_0_1436"/>
          <p:cNvPicPr preferRelativeResize="0"/>
          <p:nvPr/>
        </p:nvPicPr>
        <p:blipFill rotWithShape="1">
          <a:blip r:embed="rId10">
            <a:alphaModFix/>
          </a:blip>
          <a:srcRect b="0" l="0" r="0" t="0"/>
          <a:stretch/>
        </p:blipFill>
        <p:spPr>
          <a:xfrm>
            <a:off x="838200" y="1085850"/>
            <a:ext cx="7610475" cy="845820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2026-09-17T16:44:24Z</dcterms:created>
  <dc:creator>PptxGenJS</dc:creator>
</cp:coreProperties>
</file>