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DM Sans"/>
      <p:bold r:id="rId42"/>
      <p:boldItalic r:id="rId43"/>
    </p:embeddedFont>
    <p:embeddedFont>
      <p:font typeface="DM Serif Display"/>
      <p:regular r:id="rId44"/>
      <p: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gtoIkJa55fEdHok/ouEXOVYKte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DMSans-bold.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DMSerifDisplay-regular.fntdata"/><Relationship Id="rId21" Type="http://schemas.openxmlformats.org/officeDocument/2006/relationships/slide" Target="slides/slide17.xml"/><Relationship Id="rId43" Type="http://schemas.openxmlformats.org/officeDocument/2006/relationships/font" Target="fonts/DMSans-boldItalic.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DMSerifDisplay-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a66035b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a66035b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a66035bc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ca66035bcf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ca66035bcf_0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g2ca66035bcf_0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ca66035bcf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g2ca66035bcf_0_2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2ca66035bcf_0_2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ca66035bcf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2ca66035bcf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ca66035bcf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ca66035bcf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ca66035bcf_0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2ca66035bcf_0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ca66035bcf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ca66035bcf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2ca66035bcf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a66035bcf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ca66035bcf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2ca66035bcf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ca66035bcf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ca66035bcf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ca66035bcf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ca66035bcf_0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ca66035bcf_0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2ca66035bcf_0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ca66035bcf_0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2ca66035bcf_0_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g2ca66035bcf_0_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ca66035bcf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ca66035bcf_0_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ca66035bcf_0_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g2ca66035bcf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g2ca66035bcf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g2ca66035bcf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ca66035bcf_0_5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ca66035bcf_0_5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ca66035bcf_0_5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ca66035bcf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2ca66035bcf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2ca66035bcf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ca66035bcf_0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2ca66035bcf_0_5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2ca66035bcf_0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ca66035bcf_0_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ca66035bcf_0_6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2ca66035bcf_0_6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ca66035bcf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2ca66035bcf_0_6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2ca66035bcf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ca66035bcf_0_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2ca66035bcf_0_6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2ca66035bcf_0_6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ca66035bcf_0_7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ca66035bcf_0_7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2ca66035bcf_0_7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ca66035bcf_0_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7" name="Google Shape;817;g2ca66035bcf_0_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g2ca66035bcf_0_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ca66035bcf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ca66035bcf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ca66035bcf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a66035bcf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g2ca66035bcf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g2ca66035bcf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a66035bcf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ca66035bcf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ca66035bcf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a66035bcf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ca66035bcf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ca66035bcf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a66035bcf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2ca66035bcf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ca66035bcf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ca66035bcf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g2ca66035bcf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g2ca66035bcf_0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ca66035bcf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2ca66035bcf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2ca66035bcf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4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16.png"/><Relationship Id="rId11" Type="http://schemas.openxmlformats.org/officeDocument/2006/relationships/image" Target="../media/image78.png"/><Relationship Id="rId10" Type="http://schemas.openxmlformats.org/officeDocument/2006/relationships/image" Target="../media/image70.png"/><Relationship Id="rId9" Type="http://schemas.openxmlformats.org/officeDocument/2006/relationships/image" Target="../media/image74.png"/><Relationship Id="rId5" Type="http://schemas.openxmlformats.org/officeDocument/2006/relationships/image" Target="../media/image31.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s>
</file>

<file path=ppt/slides/_rels/slide11.xml.rels><?xml version="1.0" encoding="UTF-8" standalone="yes"?><Relationships xmlns="http://schemas.openxmlformats.org/package/2006/relationships"><Relationship Id="rId11" Type="http://schemas.openxmlformats.org/officeDocument/2006/relationships/image" Target="../media/image88.png"/><Relationship Id="rId10" Type="http://schemas.openxmlformats.org/officeDocument/2006/relationships/image" Target="../media/image116.png"/><Relationship Id="rId13" Type="http://schemas.openxmlformats.org/officeDocument/2006/relationships/image" Target="../media/image83.png"/><Relationship Id="rId12"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59.png"/><Relationship Id="rId9" Type="http://schemas.openxmlformats.org/officeDocument/2006/relationships/image" Target="../media/image81.png"/><Relationship Id="rId15" Type="http://schemas.openxmlformats.org/officeDocument/2006/relationships/image" Target="../media/image92.png"/><Relationship Id="rId14" Type="http://schemas.openxmlformats.org/officeDocument/2006/relationships/image" Target="../media/image86.png"/><Relationship Id="rId5" Type="http://schemas.openxmlformats.org/officeDocument/2006/relationships/image" Target="../media/image46.png"/><Relationship Id="rId6" Type="http://schemas.openxmlformats.org/officeDocument/2006/relationships/image" Target="../media/image103.png"/><Relationship Id="rId7" Type="http://schemas.openxmlformats.org/officeDocument/2006/relationships/image" Target="../media/image41.png"/><Relationship Id="rId8"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15.png"/><Relationship Id="rId5" Type="http://schemas.openxmlformats.org/officeDocument/2006/relationships/image" Target="../media/image31.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59.png"/><Relationship Id="rId5" Type="http://schemas.openxmlformats.org/officeDocument/2006/relationships/image" Target="../media/image46.png"/><Relationship Id="rId6" Type="http://schemas.openxmlformats.org/officeDocument/2006/relationships/image" Target="../media/image202.png"/><Relationship Id="rId7" Type="http://schemas.openxmlformats.org/officeDocument/2006/relationships/image" Target="../media/image41.png"/><Relationship Id="rId8" Type="http://schemas.openxmlformats.org/officeDocument/2006/relationships/image" Target="../media/image44.png"/></Relationships>
</file>

<file path=ppt/slides/_rels/slide15.xml.rels><?xml version="1.0" encoding="UTF-8" standalone="yes"?><Relationships xmlns="http://schemas.openxmlformats.org/package/2006/relationships"><Relationship Id="rId20" Type="http://schemas.openxmlformats.org/officeDocument/2006/relationships/image" Target="../media/image126.png"/><Relationship Id="rId22" Type="http://schemas.openxmlformats.org/officeDocument/2006/relationships/image" Target="../media/image189.png"/><Relationship Id="rId21" Type="http://schemas.openxmlformats.org/officeDocument/2006/relationships/image" Target="../media/image171.png"/><Relationship Id="rId24" Type="http://schemas.openxmlformats.org/officeDocument/2006/relationships/image" Target="../media/image133.png"/><Relationship Id="rId23"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14.png"/><Relationship Id="rId26" Type="http://schemas.openxmlformats.org/officeDocument/2006/relationships/image" Target="../media/image134.png"/><Relationship Id="rId25" Type="http://schemas.openxmlformats.org/officeDocument/2006/relationships/image" Target="../media/image129.png"/><Relationship Id="rId28" Type="http://schemas.openxmlformats.org/officeDocument/2006/relationships/image" Target="../media/image135.png"/><Relationship Id="rId27" Type="http://schemas.openxmlformats.org/officeDocument/2006/relationships/image" Target="../media/image131.png"/><Relationship Id="rId5" Type="http://schemas.openxmlformats.org/officeDocument/2006/relationships/image" Target="../media/image31.png"/><Relationship Id="rId6" Type="http://schemas.openxmlformats.org/officeDocument/2006/relationships/image" Target="../media/image76.png"/><Relationship Id="rId29" Type="http://schemas.openxmlformats.org/officeDocument/2006/relationships/image" Target="../media/image136.png"/><Relationship Id="rId7" Type="http://schemas.openxmlformats.org/officeDocument/2006/relationships/image" Target="../media/image30.png"/><Relationship Id="rId8" Type="http://schemas.openxmlformats.org/officeDocument/2006/relationships/image" Target="../media/image44.png"/><Relationship Id="rId31" Type="http://schemas.openxmlformats.org/officeDocument/2006/relationships/image" Target="../media/image140.png"/><Relationship Id="rId30" Type="http://schemas.openxmlformats.org/officeDocument/2006/relationships/image" Target="../media/image162.png"/><Relationship Id="rId11" Type="http://schemas.openxmlformats.org/officeDocument/2006/relationships/image" Target="../media/image123.png"/><Relationship Id="rId10" Type="http://schemas.openxmlformats.org/officeDocument/2006/relationships/image" Target="../media/image188.png"/><Relationship Id="rId32" Type="http://schemas.openxmlformats.org/officeDocument/2006/relationships/image" Target="../media/image149.png"/><Relationship Id="rId13" Type="http://schemas.openxmlformats.org/officeDocument/2006/relationships/image" Target="../media/image118.png"/><Relationship Id="rId12" Type="http://schemas.openxmlformats.org/officeDocument/2006/relationships/image" Target="../media/image148.png"/><Relationship Id="rId15" Type="http://schemas.openxmlformats.org/officeDocument/2006/relationships/image" Target="../media/image121.png"/><Relationship Id="rId14" Type="http://schemas.openxmlformats.org/officeDocument/2006/relationships/image" Target="../media/image117.png"/><Relationship Id="rId17" Type="http://schemas.openxmlformats.org/officeDocument/2006/relationships/image" Target="../media/image120.png"/><Relationship Id="rId16" Type="http://schemas.openxmlformats.org/officeDocument/2006/relationships/image" Target="../media/image124.png"/><Relationship Id="rId19" Type="http://schemas.openxmlformats.org/officeDocument/2006/relationships/image" Target="../media/image119.png"/><Relationship Id="rId18" Type="http://schemas.openxmlformats.org/officeDocument/2006/relationships/image" Target="../media/image1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59.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44.png"/><Relationship Id="rId10" Type="http://schemas.openxmlformats.org/officeDocument/2006/relationships/image" Target="../media/image1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59.png"/><Relationship Id="rId9" Type="http://schemas.openxmlformats.org/officeDocument/2006/relationships/image" Target="../media/image160.png"/><Relationship Id="rId5" Type="http://schemas.openxmlformats.org/officeDocument/2006/relationships/image" Target="../media/image46.png"/><Relationship Id="rId6" Type="http://schemas.openxmlformats.org/officeDocument/2006/relationships/image" Target="../media/image202.png"/><Relationship Id="rId7" Type="http://schemas.openxmlformats.org/officeDocument/2006/relationships/image" Target="../media/image41.png"/><Relationship Id="rId8" Type="http://schemas.openxmlformats.org/officeDocument/2006/relationships/image" Target="../media/image44.png"/><Relationship Id="rId10" Type="http://schemas.openxmlformats.org/officeDocument/2006/relationships/image" Target="../media/image1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70.png"/><Relationship Id="rId5" Type="http://schemas.openxmlformats.org/officeDocument/2006/relationships/image" Target="../media/image31.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 Id="rId10" Type="http://schemas.openxmlformats.org/officeDocument/2006/relationships/image" Target="../media/image2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6.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178.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44.png"/><Relationship Id="rId10" Type="http://schemas.openxmlformats.org/officeDocument/2006/relationships/image" Target="../media/image20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59.png"/><Relationship Id="rId9" Type="http://schemas.openxmlformats.org/officeDocument/2006/relationships/image" Target="../media/image184.png"/><Relationship Id="rId5" Type="http://schemas.openxmlformats.org/officeDocument/2006/relationships/image" Target="../media/image46.png"/><Relationship Id="rId6" Type="http://schemas.openxmlformats.org/officeDocument/2006/relationships/image" Target="../media/image202.png"/><Relationship Id="rId7" Type="http://schemas.openxmlformats.org/officeDocument/2006/relationships/image" Target="../media/image41.png"/><Relationship Id="rId8"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187.png"/><Relationship Id="rId5" Type="http://schemas.openxmlformats.org/officeDocument/2006/relationships/image" Target="../media/image31.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 Id="rId11" Type="http://schemas.openxmlformats.org/officeDocument/2006/relationships/image" Target="../media/image195.png"/><Relationship Id="rId10" Type="http://schemas.openxmlformats.org/officeDocument/2006/relationships/image" Target="../media/image185.png"/><Relationship Id="rId13" Type="http://schemas.openxmlformats.org/officeDocument/2006/relationships/image" Target="../media/image194.png"/><Relationship Id="rId12" Type="http://schemas.openxmlformats.org/officeDocument/2006/relationships/image" Target="../media/image1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png"/><Relationship Id="rId9" Type="http://schemas.openxmlformats.org/officeDocument/2006/relationships/image" Target="../media/image204.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44.png"/><Relationship Id="rId11" Type="http://schemas.openxmlformats.org/officeDocument/2006/relationships/image" Target="../media/image208.png"/><Relationship Id="rId10" Type="http://schemas.openxmlformats.org/officeDocument/2006/relationships/image" Target="../media/image2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59.png"/><Relationship Id="rId9"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202.png"/><Relationship Id="rId7" Type="http://schemas.openxmlformats.org/officeDocument/2006/relationships/image" Target="../media/image41.png"/><Relationship Id="rId8" Type="http://schemas.openxmlformats.org/officeDocument/2006/relationships/image" Target="../media/image255.png"/><Relationship Id="rId11" Type="http://schemas.openxmlformats.org/officeDocument/2006/relationships/image" Target="../media/image220.png"/><Relationship Id="rId10" Type="http://schemas.openxmlformats.org/officeDocument/2006/relationships/image" Target="../media/image256.png"/><Relationship Id="rId13" Type="http://schemas.openxmlformats.org/officeDocument/2006/relationships/image" Target="../media/image216.png"/><Relationship Id="rId12" Type="http://schemas.openxmlformats.org/officeDocument/2006/relationships/image" Target="../media/image215.png"/><Relationship Id="rId14" Type="http://schemas.openxmlformats.org/officeDocument/2006/relationships/image" Target="../media/image2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1.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44.png"/></Relationships>
</file>

<file path=ppt/slides/_rels/slide26.xml.rels><?xml version="1.0" encoding="UTF-8" standalone="yes"?><Relationships xmlns="http://schemas.openxmlformats.org/package/2006/relationships"><Relationship Id="rId20" Type="http://schemas.openxmlformats.org/officeDocument/2006/relationships/image" Target="../media/image241.png"/><Relationship Id="rId22" Type="http://schemas.openxmlformats.org/officeDocument/2006/relationships/image" Target="../media/image248.png"/><Relationship Id="rId21" Type="http://schemas.openxmlformats.org/officeDocument/2006/relationships/image" Target="../media/image243.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30.png"/><Relationship Id="rId5" Type="http://schemas.openxmlformats.org/officeDocument/2006/relationships/image" Target="../media/image232.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 Id="rId11" Type="http://schemas.openxmlformats.org/officeDocument/2006/relationships/image" Target="../media/image234.png"/><Relationship Id="rId10" Type="http://schemas.openxmlformats.org/officeDocument/2006/relationships/image" Target="../media/image239.png"/><Relationship Id="rId13" Type="http://schemas.openxmlformats.org/officeDocument/2006/relationships/image" Target="../media/image229.png"/><Relationship Id="rId12" Type="http://schemas.openxmlformats.org/officeDocument/2006/relationships/image" Target="../media/image231.png"/><Relationship Id="rId15" Type="http://schemas.openxmlformats.org/officeDocument/2006/relationships/image" Target="../media/image227.png"/><Relationship Id="rId14" Type="http://schemas.openxmlformats.org/officeDocument/2006/relationships/image" Target="../media/image233.png"/><Relationship Id="rId17" Type="http://schemas.openxmlformats.org/officeDocument/2006/relationships/image" Target="../media/image236.png"/><Relationship Id="rId16" Type="http://schemas.openxmlformats.org/officeDocument/2006/relationships/image" Target="../media/image238.png"/><Relationship Id="rId19" Type="http://schemas.openxmlformats.org/officeDocument/2006/relationships/image" Target="../media/image242.png"/><Relationship Id="rId18" Type="http://schemas.openxmlformats.org/officeDocument/2006/relationships/image" Target="../media/image2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9.png"/><Relationship Id="rId4" Type="http://schemas.openxmlformats.org/officeDocument/2006/relationships/image" Target="../media/image250.png"/><Relationship Id="rId5" Type="http://schemas.openxmlformats.org/officeDocument/2006/relationships/image" Target="../media/image19.png"/><Relationship Id="rId6" Type="http://schemas.openxmlformats.org/officeDocument/2006/relationships/image" Target="../media/image253.png"/><Relationship Id="rId7" Type="http://schemas.openxmlformats.org/officeDocument/2006/relationships/image" Target="../media/image44.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png"/><Relationship Id="rId10" Type="http://schemas.openxmlformats.org/officeDocument/2006/relationships/image" Target="../media/image24.pn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11.png"/><Relationship Id="rId8"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31.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png"/><Relationship Id="rId11" Type="http://schemas.openxmlformats.org/officeDocument/2006/relationships/image" Target="../media/image28.png"/><Relationship Id="rId10" Type="http://schemas.openxmlformats.org/officeDocument/2006/relationships/image" Target="../media/image29.png"/><Relationship Id="rId9" Type="http://schemas.openxmlformats.org/officeDocument/2006/relationships/image" Target="../media/image53.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5.png"/><Relationship Id="rId4" Type="http://schemas.openxmlformats.org/officeDocument/2006/relationships/image" Target="../media/image59.png"/><Relationship Id="rId11" Type="http://schemas.openxmlformats.org/officeDocument/2006/relationships/image" Target="../media/image82.png"/><Relationship Id="rId10" Type="http://schemas.openxmlformats.org/officeDocument/2006/relationships/image" Target="../media/image36.png"/><Relationship Id="rId9" Type="http://schemas.openxmlformats.org/officeDocument/2006/relationships/image" Target="../media/image54.png"/><Relationship Id="rId5" Type="http://schemas.openxmlformats.org/officeDocument/2006/relationships/image" Target="../media/image46.png"/><Relationship Id="rId6" Type="http://schemas.openxmlformats.org/officeDocument/2006/relationships/image" Target="../media/image94.png"/><Relationship Id="rId7" Type="http://schemas.openxmlformats.org/officeDocument/2006/relationships/image" Target="../media/image41.png"/><Relationship Id="rId8"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4.png"/><Relationship Id="rId8"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6.png"/><Relationship Id="rId10" Type="http://schemas.openxmlformats.org/officeDocument/2006/relationships/image" Target="../media/image65.png"/><Relationship Id="rId9" Type="http://schemas.openxmlformats.org/officeDocument/2006/relationships/image" Target="../media/image72.png"/><Relationship Id="rId5" Type="http://schemas.openxmlformats.org/officeDocument/2006/relationships/image" Target="../media/image31.png"/><Relationship Id="rId6" Type="http://schemas.openxmlformats.org/officeDocument/2006/relationships/image" Target="../media/image76.png"/><Relationship Id="rId7" Type="http://schemas.openxmlformats.org/officeDocument/2006/relationships/image" Target="../media/image30.png"/><Relationship Id="rId8"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png"/><Relationship Id="rId11" Type="http://schemas.openxmlformats.org/officeDocument/2006/relationships/image" Target="../media/image44.png"/><Relationship Id="rId10" Type="http://schemas.openxmlformats.org/officeDocument/2006/relationships/image" Target="../media/image111.png"/><Relationship Id="rId9" Type="http://schemas.openxmlformats.org/officeDocument/2006/relationships/image" Target="../media/image85.png"/><Relationship Id="rId5" Type="http://schemas.openxmlformats.org/officeDocument/2006/relationships/image" Target="../media/image33.png"/><Relationship Id="rId6"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15" name="Shape 15"/>
        <p:cNvGrpSpPr/>
        <p:nvPr/>
      </p:nvGrpSpPr>
      <p:grpSpPr>
        <a:xfrm>
          <a:off x="0" y="0"/>
          <a:ext cx="0" cy="0"/>
          <a:chOff x="0" y="0"/>
          <a:chExt cx="0" cy="0"/>
        </a:xfrm>
      </p:grpSpPr>
      <p:pic>
        <p:nvPicPr>
          <p:cNvPr descr=" " id="16" name="Google Shape;16;g2ca66035bcf_0_0"/>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17" name="Google Shape;17;g2ca66035bcf_0_0"/>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18" name="Google Shape;18;g2ca66035bcf_0_0"/>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19" name="Google Shape;19;g2ca66035bcf_0_0"/>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20" name="Google Shape;20;g2ca66035bcf_0_0"/>
          <p:cNvPicPr preferRelativeResize="0"/>
          <p:nvPr/>
        </p:nvPicPr>
        <p:blipFill rotWithShape="1">
          <a:blip r:embed="rId7">
            <a:alphaModFix/>
          </a:blip>
          <a:srcRect b="0" l="0" r="0" t="0"/>
          <a:stretch/>
        </p:blipFill>
        <p:spPr>
          <a:xfrm>
            <a:off x="172549" y="10986817"/>
            <a:ext cx="3001353" cy="2488304"/>
          </a:xfrm>
          <a:prstGeom prst="rect">
            <a:avLst/>
          </a:prstGeom>
          <a:noFill/>
          <a:ln>
            <a:noFill/>
          </a:ln>
        </p:spPr>
      </p:pic>
      <p:sp>
        <p:nvSpPr>
          <p:cNvPr id="21" name="Google Shape;21;g2ca66035bcf_0_0"/>
          <p:cNvSpPr/>
          <p:nvPr/>
        </p:nvSpPr>
        <p:spPr>
          <a:xfrm>
            <a:off x="10021553" y="4114800"/>
            <a:ext cx="14810100" cy="51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University</a:t>
            </a:r>
            <a:endParaRPr b="0" i="0" sz="24000" u="none" cap="none" strike="noStrike">
              <a:solidFill>
                <a:schemeClr val="dk1"/>
              </a:solidFill>
              <a:latin typeface="Calibri"/>
              <a:ea typeface="Calibri"/>
              <a:cs typeface="Calibri"/>
              <a:sym typeface="Calibri"/>
            </a:endParaRPr>
          </a:p>
        </p:txBody>
      </p:sp>
      <p:sp>
        <p:nvSpPr>
          <p:cNvPr id="22" name="Google Shape;22;g2ca66035bcf_0_0"/>
          <p:cNvSpPr/>
          <p:nvPr/>
        </p:nvSpPr>
        <p:spPr>
          <a:xfrm>
            <a:off x="10021553" y="8242300"/>
            <a:ext cx="137727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3" name="Google Shape;23;g2ca66035bc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 name="Google Shape;24;g2ca66035bcf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5" name="Google Shape;25;g2ca66035bcf_0_0"/>
          <p:cNvPicPr preferRelativeResize="0"/>
          <p:nvPr/>
        </p:nvPicPr>
        <p:blipFill rotWithShape="1">
          <a:blip r:embed="rId9">
            <a:alphaModFix/>
          </a:blip>
          <a:srcRect b="0" l="0" r="0" t="0"/>
          <a:stretch/>
        </p:blipFill>
        <p:spPr>
          <a:xfrm>
            <a:off x="0" y="2730500"/>
            <a:ext cx="10021553" cy="901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242" name="Shape 242"/>
        <p:cNvGrpSpPr/>
        <p:nvPr/>
      </p:nvGrpSpPr>
      <p:grpSpPr>
        <a:xfrm>
          <a:off x="0" y="0"/>
          <a:ext cx="0" cy="0"/>
          <a:chOff x="0" y="0"/>
          <a:chExt cx="0" cy="0"/>
        </a:xfrm>
      </p:grpSpPr>
      <p:pic>
        <p:nvPicPr>
          <p:cNvPr descr=" " id="243" name="Google Shape;243;g2ca66035bcf_0_218"/>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244" name="Google Shape;244;g2ca66035bcf_0_218"/>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245" name="Google Shape;245;g2ca66035bcf_0_218"/>
          <p:cNvPicPr preferRelativeResize="0"/>
          <p:nvPr/>
        </p:nvPicPr>
        <p:blipFill rotWithShape="1">
          <a:blip r:embed="rId5">
            <a:alphaModFix/>
          </a:blip>
          <a:srcRect b="0" l="0" r="0" t="0"/>
          <a:stretch/>
        </p:blipFill>
        <p:spPr>
          <a:xfrm>
            <a:off x="19226399" y="8914817"/>
            <a:ext cx="4377433" cy="4319811"/>
          </a:xfrm>
          <a:prstGeom prst="rect">
            <a:avLst/>
          </a:prstGeom>
          <a:noFill/>
          <a:ln>
            <a:noFill/>
          </a:ln>
        </p:spPr>
      </p:pic>
      <p:pic>
        <p:nvPicPr>
          <p:cNvPr descr=" " id="246" name="Google Shape;246;g2ca66035bcf_0_218"/>
          <p:cNvPicPr preferRelativeResize="0"/>
          <p:nvPr/>
        </p:nvPicPr>
        <p:blipFill rotWithShape="1">
          <a:blip r:embed="rId6">
            <a:alphaModFix/>
          </a:blip>
          <a:srcRect b="0" l="0" r="0" t="0"/>
          <a:stretch/>
        </p:blipFill>
        <p:spPr>
          <a:xfrm>
            <a:off x="379323" y="731900"/>
            <a:ext cx="8021355" cy="4566022"/>
          </a:xfrm>
          <a:prstGeom prst="rect">
            <a:avLst/>
          </a:prstGeom>
          <a:noFill/>
          <a:ln>
            <a:noFill/>
          </a:ln>
        </p:spPr>
      </p:pic>
      <p:pic>
        <p:nvPicPr>
          <p:cNvPr descr=" " id="247" name="Google Shape;247;g2ca66035bcf_0_218"/>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248" name="Google Shape;248;g2ca66035bcf_0_2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ca66035bcf_0_2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50" name="Google Shape;250;g2ca66035bcf_0_218"/>
          <p:cNvSpPr/>
          <p:nvPr/>
        </p:nvSpPr>
        <p:spPr>
          <a:xfrm>
            <a:off x="9107038" y="469900"/>
            <a:ext cx="5736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251" name="Google Shape;251;g2ca66035bcf_0_218"/>
          <p:cNvSpPr/>
          <p:nvPr/>
        </p:nvSpPr>
        <p:spPr>
          <a:xfrm>
            <a:off x="1778222" y="2489200"/>
            <a:ext cx="208434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a66035bcf_0_218"/>
          <p:cNvSpPr/>
          <p:nvPr/>
        </p:nvSpPr>
        <p:spPr>
          <a:xfrm>
            <a:off x="1778222" y="2489200"/>
            <a:ext cx="6439800" cy="9804300"/>
          </a:xfrm>
          <a:prstGeom prst="roundRect">
            <a:avLst>
              <a:gd fmla="val 3124" name="adj"/>
            </a:avLst>
          </a:prstGeom>
          <a:noFill/>
          <a:ln cap="flat" cmpd="sng" w="127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g2ca66035bcf_0_218"/>
          <p:cNvPicPr preferRelativeResize="0"/>
          <p:nvPr/>
        </p:nvPicPr>
        <p:blipFill rotWithShape="1">
          <a:blip r:embed="rId9">
            <a:alphaModFix/>
          </a:blip>
          <a:srcRect b="0" l="0" r="0" t="0"/>
          <a:stretch/>
        </p:blipFill>
        <p:spPr>
          <a:xfrm>
            <a:off x="4365426" y="2946400"/>
            <a:ext cx="1265296" cy="1625600"/>
          </a:xfrm>
          <a:prstGeom prst="rect">
            <a:avLst/>
          </a:prstGeom>
          <a:noFill/>
          <a:ln>
            <a:noFill/>
          </a:ln>
        </p:spPr>
      </p:pic>
      <p:sp>
        <p:nvSpPr>
          <p:cNvPr id="254" name="Google Shape;254;g2ca66035bcf_0_218"/>
          <p:cNvSpPr/>
          <p:nvPr/>
        </p:nvSpPr>
        <p:spPr>
          <a:xfrm>
            <a:off x="4185173" y="4876800"/>
            <a:ext cx="162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255" name="Google Shape;255;g2ca66035bcf_0_218"/>
          <p:cNvSpPr/>
          <p:nvPr/>
        </p:nvSpPr>
        <p:spPr>
          <a:xfrm>
            <a:off x="2235479"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6" name="Google Shape;256;g2ca66035bcf_0_218"/>
          <p:cNvSpPr/>
          <p:nvPr/>
        </p:nvSpPr>
        <p:spPr>
          <a:xfrm>
            <a:off x="3480235" y="10998200"/>
            <a:ext cx="303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257" name="Google Shape;257;g2ca66035bcf_0_218"/>
          <p:cNvSpPr/>
          <p:nvPr/>
        </p:nvSpPr>
        <p:spPr>
          <a:xfrm>
            <a:off x="8980022" y="2489200"/>
            <a:ext cx="6439800" cy="9804300"/>
          </a:xfrm>
          <a:prstGeom prst="roundRect">
            <a:avLst>
              <a:gd fmla="val 3124" name="adj"/>
            </a:avLst>
          </a:prstGeom>
          <a:noFill/>
          <a:ln cap="flat" cmpd="sng" w="127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g2ca66035bcf_0_218"/>
          <p:cNvPicPr preferRelativeResize="0"/>
          <p:nvPr/>
        </p:nvPicPr>
        <p:blipFill rotWithShape="1">
          <a:blip r:embed="rId10">
            <a:alphaModFix/>
          </a:blip>
          <a:srcRect b="0" l="0" r="0" t="0"/>
          <a:stretch/>
        </p:blipFill>
        <p:spPr>
          <a:xfrm>
            <a:off x="11609961" y="2946400"/>
            <a:ext cx="1179824" cy="1625600"/>
          </a:xfrm>
          <a:prstGeom prst="rect">
            <a:avLst/>
          </a:prstGeom>
          <a:noFill/>
          <a:ln>
            <a:noFill/>
          </a:ln>
        </p:spPr>
      </p:pic>
      <p:sp>
        <p:nvSpPr>
          <p:cNvPr id="259" name="Google Shape;259;g2ca66035bcf_0_218"/>
          <p:cNvSpPr/>
          <p:nvPr/>
        </p:nvSpPr>
        <p:spPr>
          <a:xfrm>
            <a:off x="11488586" y="4876800"/>
            <a:ext cx="1422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60" name="Google Shape;260;g2ca66035bcf_0_218"/>
          <p:cNvSpPr/>
          <p:nvPr/>
        </p:nvSpPr>
        <p:spPr>
          <a:xfrm>
            <a:off x="94372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ca66035bcf_0_218"/>
          <p:cNvSpPr/>
          <p:nvPr/>
        </p:nvSpPr>
        <p:spPr>
          <a:xfrm>
            <a:off x="10631229" y="10998200"/>
            <a:ext cx="3137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62" name="Google Shape;262;g2ca66035bcf_0_218"/>
          <p:cNvSpPr/>
          <p:nvPr/>
        </p:nvSpPr>
        <p:spPr>
          <a:xfrm>
            <a:off x="16181822" y="2489200"/>
            <a:ext cx="6439800" cy="9804300"/>
          </a:xfrm>
          <a:prstGeom prst="roundRect">
            <a:avLst>
              <a:gd fmla="val 3124" name="adj"/>
            </a:avLst>
          </a:prstGeom>
          <a:noFill/>
          <a:ln cap="flat" cmpd="sng" w="127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g2ca66035bcf_0_218"/>
          <p:cNvPicPr preferRelativeResize="0"/>
          <p:nvPr/>
        </p:nvPicPr>
        <p:blipFill rotWithShape="1">
          <a:blip r:embed="rId11">
            <a:alphaModFix/>
          </a:blip>
          <a:srcRect b="0" l="0" r="0" t="0"/>
          <a:stretch/>
        </p:blipFill>
        <p:spPr>
          <a:xfrm>
            <a:off x="18556049" y="2946400"/>
            <a:ext cx="1691249" cy="1625600"/>
          </a:xfrm>
          <a:prstGeom prst="rect">
            <a:avLst/>
          </a:prstGeom>
          <a:noFill/>
          <a:ln>
            <a:noFill/>
          </a:ln>
        </p:spPr>
      </p:pic>
      <p:sp>
        <p:nvSpPr>
          <p:cNvPr id="264" name="Google Shape;264;g2ca66035bcf_0_218"/>
          <p:cNvSpPr/>
          <p:nvPr/>
        </p:nvSpPr>
        <p:spPr>
          <a:xfrm>
            <a:off x="17858432" y="4876800"/>
            <a:ext cx="3086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65" name="Google Shape;265;g2ca66035bcf_0_218"/>
          <p:cNvSpPr/>
          <p:nvPr/>
        </p:nvSpPr>
        <p:spPr>
          <a:xfrm>
            <a:off x="166390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6" name="Google Shape;266;g2ca66035bcf_0_218"/>
          <p:cNvSpPr/>
          <p:nvPr/>
        </p:nvSpPr>
        <p:spPr>
          <a:xfrm>
            <a:off x="17731416" y="10998200"/>
            <a:ext cx="3340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271" name="Shape 271"/>
        <p:cNvGrpSpPr/>
        <p:nvPr/>
      </p:nvGrpSpPr>
      <p:grpSpPr>
        <a:xfrm>
          <a:off x="0" y="0"/>
          <a:ext cx="0" cy="0"/>
          <a:chOff x="0" y="0"/>
          <a:chExt cx="0" cy="0"/>
        </a:xfrm>
      </p:grpSpPr>
      <p:pic>
        <p:nvPicPr>
          <p:cNvPr descr=" " id="272" name="Google Shape;272;g2ca66035bcf_0_246"/>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273" name="Google Shape;273;g2ca66035bcf_0_246"/>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274" name="Google Shape;274;g2ca66035bcf_0_246"/>
          <p:cNvPicPr preferRelativeResize="0"/>
          <p:nvPr/>
        </p:nvPicPr>
        <p:blipFill rotWithShape="1">
          <a:blip r:embed="rId5">
            <a:alphaModFix/>
          </a:blip>
          <a:srcRect b="0" l="0" r="0" t="0"/>
          <a:stretch/>
        </p:blipFill>
        <p:spPr>
          <a:xfrm>
            <a:off x="15012799" y="682712"/>
            <a:ext cx="8335572" cy="5360219"/>
          </a:xfrm>
          <a:prstGeom prst="rect">
            <a:avLst/>
          </a:prstGeom>
          <a:noFill/>
          <a:ln>
            <a:noFill/>
          </a:ln>
        </p:spPr>
      </p:pic>
      <p:pic>
        <p:nvPicPr>
          <p:cNvPr descr=" " id="275" name="Google Shape;275;g2ca66035bcf_0_246"/>
          <p:cNvPicPr preferRelativeResize="0"/>
          <p:nvPr/>
        </p:nvPicPr>
        <p:blipFill rotWithShape="1">
          <a:blip r:embed="rId6">
            <a:alphaModFix/>
          </a:blip>
          <a:srcRect b="0" l="0" r="0" t="0"/>
          <a:stretch/>
        </p:blipFill>
        <p:spPr>
          <a:xfrm>
            <a:off x="628380" y="8470627"/>
            <a:ext cx="6355890" cy="4327413"/>
          </a:xfrm>
          <a:prstGeom prst="rect">
            <a:avLst/>
          </a:prstGeom>
          <a:noFill/>
          <a:ln>
            <a:noFill/>
          </a:ln>
        </p:spPr>
      </p:pic>
      <p:pic>
        <p:nvPicPr>
          <p:cNvPr descr=" " id="276" name="Google Shape;276;g2ca66035bcf_0_246"/>
          <p:cNvPicPr preferRelativeResize="0"/>
          <p:nvPr/>
        </p:nvPicPr>
        <p:blipFill rotWithShape="1">
          <a:blip r:embed="rId7">
            <a:alphaModFix/>
          </a:blip>
          <a:srcRect b="0" l="0" r="0" t="0"/>
          <a:stretch/>
        </p:blipFill>
        <p:spPr>
          <a:xfrm>
            <a:off x="21262457" y="10579100"/>
            <a:ext cx="2705438" cy="2628900"/>
          </a:xfrm>
          <a:prstGeom prst="rect">
            <a:avLst/>
          </a:prstGeom>
          <a:noFill/>
          <a:ln>
            <a:noFill/>
          </a:ln>
        </p:spPr>
      </p:pic>
      <p:sp>
        <p:nvSpPr>
          <p:cNvPr id="277" name="Google Shape;277;g2ca66035bcf_0_2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ca66035bcf_0_24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9" name="Google Shape;279;g2ca66035bcf_0_246"/>
          <p:cNvPicPr preferRelativeResize="0"/>
          <p:nvPr/>
        </p:nvPicPr>
        <p:blipFill rotWithShape="1">
          <a:blip r:embed="rId9">
            <a:alphaModFix/>
          </a:blip>
          <a:srcRect b="0" l="0" r="0" t="0"/>
          <a:stretch/>
        </p:blipFill>
        <p:spPr>
          <a:xfrm>
            <a:off x="990724" y="1574800"/>
            <a:ext cx="22418302" cy="10579100"/>
          </a:xfrm>
          <a:prstGeom prst="rect">
            <a:avLst/>
          </a:prstGeom>
          <a:noFill/>
          <a:ln>
            <a:noFill/>
          </a:ln>
        </p:spPr>
      </p:pic>
      <p:sp>
        <p:nvSpPr>
          <p:cNvPr id="280" name="Google Shape;280;g2ca66035bcf_0_246"/>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1" name="Google Shape;281;g2ca66035bcf_0_246"/>
          <p:cNvPicPr preferRelativeResize="0"/>
          <p:nvPr/>
        </p:nvPicPr>
        <p:blipFill rotWithShape="1">
          <a:blip r:embed="rId10">
            <a:alphaModFix/>
          </a:blip>
          <a:srcRect b="0" l="0" r="0" t="0"/>
          <a:stretch/>
        </p:blipFill>
        <p:spPr>
          <a:xfrm>
            <a:off x="1270159" y="1574800"/>
            <a:ext cx="5639505" cy="5638800"/>
          </a:xfrm>
          <a:prstGeom prst="rect">
            <a:avLst/>
          </a:prstGeom>
          <a:noFill/>
          <a:ln>
            <a:noFill/>
          </a:ln>
        </p:spPr>
      </p:pic>
      <p:pic>
        <p:nvPicPr>
          <p:cNvPr descr=" " id="282" name="Google Shape;282;g2ca66035bcf_0_246"/>
          <p:cNvPicPr preferRelativeResize="0"/>
          <p:nvPr/>
        </p:nvPicPr>
        <p:blipFill rotWithShape="1">
          <a:blip r:embed="rId11">
            <a:alphaModFix/>
          </a:blip>
          <a:srcRect b="0" l="0" r="0" t="0"/>
          <a:stretch/>
        </p:blipFill>
        <p:spPr>
          <a:xfrm>
            <a:off x="3361700" y="3666083"/>
            <a:ext cx="1456422" cy="1456246"/>
          </a:xfrm>
          <a:prstGeom prst="rect">
            <a:avLst/>
          </a:prstGeom>
          <a:noFill/>
          <a:ln>
            <a:noFill/>
          </a:ln>
        </p:spPr>
      </p:pic>
      <p:pic>
        <p:nvPicPr>
          <p:cNvPr descr=" " id="283" name="Google Shape;283;g2ca66035bcf_0_246"/>
          <p:cNvPicPr preferRelativeResize="0"/>
          <p:nvPr/>
        </p:nvPicPr>
        <p:blipFill rotWithShape="1">
          <a:blip r:embed="rId10">
            <a:alphaModFix/>
          </a:blip>
          <a:srcRect b="0" l="0" r="0" t="0"/>
          <a:stretch/>
        </p:blipFill>
        <p:spPr>
          <a:xfrm>
            <a:off x="6769946" y="1574800"/>
            <a:ext cx="5639505" cy="5638800"/>
          </a:xfrm>
          <a:prstGeom prst="rect">
            <a:avLst/>
          </a:prstGeom>
          <a:noFill/>
          <a:ln>
            <a:noFill/>
          </a:ln>
        </p:spPr>
      </p:pic>
      <p:pic>
        <p:nvPicPr>
          <p:cNvPr descr=" " id="284" name="Google Shape;284;g2ca66035bcf_0_246"/>
          <p:cNvPicPr preferRelativeResize="0"/>
          <p:nvPr/>
        </p:nvPicPr>
        <p:blipFill rotWithShape="1">
          <a:blip r:embed="rId12">
            <a:alphaModFix/>
          </a:blip>
          <a:srcRect b="0" l="0" r="0" t="0"/>
          <a:stretch/>
        </p:blipFill>
        <p:spPr>
          <a:xfrm>
            <a:off x="8776797" y="3581400"/>
            <a:ext cx="1625803" cy="1625600"/>
          </a:xfrm>
          <a:prstGeom prst="rect">
            <a:avLst/>
          </a:prstGeom>
          <a:noFill/>
          <a:ln>
            <a:noFill/>
          </a:ln>
        </p:spPr>
      </p:pic>
      <p:pic>
        <p:nvPicPr>
          <p:cNvPr descr=" " id="285" name="Google Shape;285;g2ca66035bcf_0_246"/>
          <p:cNvPicPr preferRelativeResize="0"/>
          <p:nvPr/>
        </p:nvPicPr>
        <p:blipFill rotWithShape="1">
          <a:blip r:embed="rId13">
            <a:alphaModFix/>
          </a:blip>
          <a:srcRect b="0" l="0" r="0" t="0"/>
          <a:stretch/>
        </p:blipFill>
        <p:spPr>
          <a:xfrm>
            <a:off x="8980022" y="3784600"/>
            <a:ext cx="1192256" cy="1190414"/>
          </a:xfrm>
          <a:prstGeom prst="rect">
            <a:avLst/>
          </a:prstGeom>
          <a:noFill/>
          <a:ln>
            <a:noFill/>
          </a:ln>
        </p:spPr>
      </p:pic>
      <p:pic>
        <p:nvPicPr>
          <p:cNvPr descr=" " id="286" name="Google Shape;286;g2ca66035bcf_0_246"/>
          <p:cNvPicPr preferRelativeResize="0"/>
          <p:nvPr/>
        </p:nvPicPr>
        <p:blipFill rotWithShape="1">
          <a:blip r:embed="rId10">
            <a:alphaModFix/>
          </a:blip>
          <a:srcRect b="0" l="0" r="0" t="0"/>
          <a:stretch/>
        </p:blipFill>
        <p:spPr>
          <a:xfrm>
            <a:off x="12269734" y="1574800"/>
            <a:ext cx="5639505" cy="5638800"/>
          </a:xfrm>
          <a:prstGeom prst="rect">
            <a:avLst/>
          </a:prstGeom>
          <a:noFill/>
          <a:ln>
            <a:noFill/>
          </a:ln>
        </p:spPr>
      </p:pic>
      <p:pic>
        <p:nvPicPr>
          <p:cNvPr descr=" " id="287" name="Google Shape;287;g2ca66035bcf_0_246"/>
          <p:cNvPicPr preferRelativeResize="0"/>
          <p:nvPr/>
        </p:nvPicPr>
        <p:blipFill rotWithShape="1">
          <a:blip r:embed="rId12">
            <a:alphaModFix/>
          </a:blip>
          <a:srcRect b="0" l="0" r="0" t="0"/>
          <a:stretch/>
        </p:blipFill>
        <p:spPr>
          <a:xfrm>
            <a:off x="14276584" y="3581400"/>
            <a:ext cx="1625803" cy="1625600"/>
          </a:xfrm>
          <a:prstGeom prst="rect">
            <a:avLst/>
          </a:prstGeom>
          <a:noFill/>
          <a:ln>
            <a:noFill/>
          </a:ln>
        </p:spPr>
      </p:pic>
      <p:pic>
        <p:nvPicPr>
          <p:cNvPr descr=" " id="288" name="Google Shape;288;g2ca66035bcf_0_246"/>
          <p:cNvPicPr preferRelativeResize="0"/>
          <p:nvPr/>
        </p:nvPicPr>
        <p:blipFill rotWithShape="1">
          <a:blip r:embed="rId14">
            <a:alphaModFix/>
          </a:blip>
          <a:srcRect b="0" l="0" r="0" t="0"/>
          <a:stretch/>
        </p:blipFill>
        <p:spPr>
          <a:xfrm>
            <a:off x="14378172" y="3586163"/>
            <a:ext cx="1519452" cy="1519262"/>
          </a:xfrm>
          <a:prstGeom prst="rect">
            <a:avLst/>
          </a:prstGeom>
          <a:noFill/>
          <a:ln>
            <a:noFill/>
          </a:ln>
        </p:spPr>
      </p:pic>
      <p:pic>
        <p:nvPicPr>
          <p:cNvPr descr=" " id="289" name="Google Shape;289;g2ca66035bcf_0_246"/>
          <p:cNvPicPr preferRelativeResize="0"/>
          <p:nvPr/>
        </p:nvPicPr>
        <p:blipFill rotWithShape="1">
          <a:blip r:embed="rId10">
            <a:alphaModFix/>
          </a:blip>
          <a:srcRect b="0" l="0" r="0" t="0"/>
          <a:stretch/>
        </p:blipFill>
        <p:spPr>
          <a:xfrm>
            <a:off x="17769521" y="1574800"/>
            <a:ext cx="5639505" cy="5638800"/>
          </a:xfrm>
          <a:prstGeom prst="rect">
            <a:avLst/>
          </a:prstGeom>
          <a:noFill/>
          <a:ln>
            <a:noFill/>
          </a:ln>
        </p:spPr>
      </p:pic>
      <p:pic>
        <p:nvPicPr>
          <p:cNvPr descr=" " id="290" name="Google Shape;290;g2ca66035bcf_0_246"/>
          <p:cNvPicPr preferRelativeResize="0"/>
          <p:nvPr/>
        </p:nvPicPr>
        <p:blipFill rotWithShape="1">
          <a:blip r:embed="rId12">
            <a:alphaModFix/>
          </a:blip>
          <a:srcRect b="0" l="0" r="0" t="0"/>
          <a:stretch/>
        </p:blipFill>
        <p:spPr>
          <a:xfrm>
            <a:off x="19776372" y="3581400"/>
            <a:ext cx="1625803" cy="1625600"/>
          </a:xfrm>
          <a:prstGeom prst="rect">
            <a:avLst/>
          </a:prstGeom>
          <a:noFill/>
          <a:ln>
            <a:noFill/>
          </a:ln>
        </p:spPr>
      </p:pic>
      <p:pic>
        <p:nvPicPr>
          <p:cNvPr descr=" " id="291" name="Google Shape;291;g2ca66035bcf_0_246"/>
          <p:cNvPicPr preferRelativeResize="0"/>
          <p:nvPr/>
        </p:nvPicPr>
        <p:blipFill rotWithShape="1">
          <a:blip r:embed="rId15">
            <a:alphaModFix/>
          </a:blip>
          <a:srcRect b="0" l="0" r="0" t="0"/>
          <a:stretch/>
        </p:blipFill>
        <p:spPr>
          <a:xfrm>
            <a:off x="19844116" y="3581400"/>
            <a:ext cx="1490319" cy="1625600"/>
          </a:xfrm>
          <a:prstGeom prst="rect">
            <a:avLst/>
          </a:prstGeom>
          <a:noFill/>
          <a:ln>
            <a:noFill/>
          </a:ln>
        </p:spPr>
      </p:pic>
      <p:sp>
        <p:nvSpPr>
          <p:cNvPr id="292" name="Google Shape;292;g2ca66035bcf_0_246"/>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a66035bcf_0_246"/>
          <p:cNvSpPr/>
          <p:nvPr/>
        </p:nvSpPr>
        <p:spPr>
          <a:xfrm>
            <a:off x="990724" y="3835400"/>
            <a:ext cx="1117800" cy="1117500"/>
          </a:xfrm>
          <a:prstGeom prst="roundRect">
            <a:avLst>
              <a:gd fmla="val 378818" name="adj"/>
            </a:avLst>
          </a:prstGeom>
          <a:solidFill>
            <a:srgbClr val="F90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a66035bcf_0_246"/>
          <p:cNvSpPr/>
          <p:nvPr/>
        </p:nvSpPr>
        <p:spPr>
          <a:xfrm>
            <a:off x="1282860" y="3695700"/>
            <a:ext cx="872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95" name="Google Shape;295;g2ca66035bcf_0_246"/>
          <p:cNvSpPr/>
          <p:nvPr/>
        </p:nvSpPr>
        <p:spPr>
          <a:xfrm>
            <a:off x="6427003" y="3835400"/>
            <a:ext cx="1117800" cy="1117500"/>
          </a:xfrm>
          <a:prstGeom prst="roundRect">
            <a:avLst>
              <a:gd fmla="val 378818" name="adj"/>
            </a:avLst>
          </a:prstGeom>
          <a:solidFill>
            <a:srgbClr val="F90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a66035bcf_0_246"/>
          <p:cNvSpPr/>
          <p:nvPr/>
        </p:nvSpPr>
        <p:spPr>
          <a:xfrm>
            <a:off x="6515914" y="3695700"/>
            <a:ext cx="1278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97" name="Google Shape;297;g2ca66035bcf_0_246"/>
          <p:cNvSpPr/>
          <p:nvPr/>
        </p:nvSpPr>
        <p:spPr>
          <a:xfrm>
            <a:off x="11863283" y="3835400"/>
            <a:ext cx="1117800" cy="1117500"/>
          </a:xfrm>
          <a:prstGeom prst="roundRect">
            <a:avLst>
              <a:gd fmla="val 378818" name="adj"/>
            </a:avLst>
          </a:prstGeom>
          <a:solidFill>
            <a:srgbClr val="F90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a66035bcf_0_246"/>
          <p:cNvSpPr/>
          <p:nvPr/>
        </p:nvSpPr>
        <p:spPr>
          <a:xfrm>
            <a:off x="12079210" y="3695700"/>
            <a:ext cx="1024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99" name="Google Shape;299;g2ca66035bcf_0_246"/>
          <p:cNvSpPr/>
          <p:nvPr/>
        </p:nvSpPr>
        <p:spPr>
          <a:xfrm>
            <a:off x="17299562" y="3835400"/>
            <a:ext cx="1117800" cy="1117500"/>
          </a:xfrm>
          <a:prstGeom prst="roundRect">
            <a:avLst>
              <a:gd fmla="val 378818" name="adj"/>
            </a:avLst>
          </a:prstGeom>
          <a:solidFill>
            <a:srgbClr val="F90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a66035bcf_0_246"/>
          <p:cNvSpPr/>
          <p:nvPr/>
        </p:nvSpPr>
        <p:spPr>
          <a:xfrm>
            <a:off x="17534542" y="3695700"/>
            <a:ext cx="98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301" name="Google Shape;301;g2ca66035bcf_0_246"/>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ca66035bcf_0_246"/>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a66035bcf_0_246"/>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a66035bcf_0_246"/>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05" name="Google Shape;305;g2ca66035bcf_0_246"/>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6" name="Google Shape;306;g2ca66035bcf_0_246"/>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a66035bcf_0_246"/>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a66035bcf_0_246"/>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09" name="Google Shape;309;g2ca66035bcf_0_246"/>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0" name="Google Shape;310;g2ca66035bcf_0_246"/>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a66035bcf_0_246"/>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a66035bcf_0_246"/>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a66035bcf_0_246"/>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14" name="Google Shape;314;g2ca66035bcf_0_246"/>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5" name="Google Shape;315;g2ca66035bcf_0_246"/>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a66035bcf_0_246"/>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a66035bcf_0_246"/>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18" name="Google Shape;318;g2ca66035bcf_0_246"/>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9" name="Google Shape;319;g2ca66035bcf_0_246"/>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a66035bcf_0_246"/>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a66035bcf_0_246"/>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a66035bcf_0_246"/>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23" name="Google Shape;323;g2ca66035bcf_0_246"/>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4" name="Google Shape;324;g2ca66035bcf_0_246"/>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ca66035bcf_0_246"/>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a66035bcf_0_246"/>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27" name="Google Shape;327;g2ca66035bcf_0_246"/>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8" name="Google Shape;328;g2ca66035bcf_0_246"/>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a66035bcf_0_246"/>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a66035bcf_0_246"/>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a66035bcf_0_246"/>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332" name="Google Shape;332;g2ca66035bcf_0_246"/>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3" name="Google Shape;333;g2ca66035bcf_0_246"/>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a66035bcf_0_246"/>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a66035bcf_0_246"/>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336" name="Google Shape;336;g2ca66035bcf_0_246"/>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341" name="Shape 341"/>
        <p:cNvGrpSpPr/>
        <p:nvPr/>
      </p:nvGrpSpPr>
      <p:grpSpPr>
        <a:xfrm>
          <a:off x="0" y="0"/>
          <a:ext cx="0" cy="0"/>
          <a:chOff x="0" y="0"/>
          <a:chExt cx="0" cy="0"/>
        </a:xfrm>
      </p:grpSpPr>
      <p:pic>
        <p:nvPicPr>
          <p:cNvPr descr=" " id="342" name="Google Shape;342;g2ca66035bcf_0_315"/>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343" name="Google Shape;343;g2ca66035bcf_0_315"/>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344" name="Google Shape;344;g2ca66035bcf_0_315"/>
          <p:cNvPicPr preferRelativeResize="0"/>
          <p:nvPr/>
        </p:nvPicPr>
        <p:blipFill rotWithShape="1">
          <a:blip r:embed="rId5">
            <a:alphaModFix/>
          </a:blip>
          <a:srcRect b="0" l="0" r="0" t="0"/>
          <a:stretch/>
        </p:blipFill>
        <p:spPr>
          <a:xfrm>
            <a:off x="19226399" y="8914817"/>
            <a:ext cx="4377433" cy="4319811"/>
          </a:xfrm>
          <a:prstGeom prst="rect">
            <a:avLst/>
          </a:prstGeom>
          <a:noFill/>
          <a:ln>
            <a:noFill/>
          </a:ln>
        </p:spPr>
      </p:pic>
      <p:pic>
        <p:nvPicPr>
          <p:cNvPr descr=" " id="345" name="Google Shape;345;g2ca66035bcf_0_315"/>
          <p:cNvPicPr preferRelativeResize="0"/>
          <p:nvPr/>
        </p:nvPicPr>
        <p:blipFill rotWithShape="1">
          <a:blip r:embed="rId6">
            <a:alphaModFix/>
          </a:blip>
          <a:srcRect b="0" l="0" r="0" t="0"/>
          <a:stretch/>
        </p:blipFill>
        <p:spPr>
          <a:xfrm>
            <a:off x="379323" y="731900"/>
            <a:ext cx="8021355" cy="4566022"/>
          </a:xfrm>
          <a:prstGeom prst="rect">
            <a:avLst/>
          </a:prstGeom>
          <a:noFill/>
          <a:ln>
            <a:noFill/>
          </a:ln>
        </p:spPr>
      </p:pic>
      <p:pic>
        <p:nvPicPr>
          <p:cNvPr descr=" " id="346" name="Google Shape;346;g2ca66035bcf_0_315"/>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347" name="Google Shape;347;g2ca66035bcf_0_3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g2ca66035bcf_0_3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49" name="Google Shape;349;g2ca66035bcf_0_315"/>
          <p:cNvPicPr preferRelativeResize="0"/>
          <p:nvPr/>
        </p:nvPicPr>
        <p:blipFill rotWithShape="1">
          <a:blip r:embed="rId9">
            <a:alphaModFix/>
          </a:blip>
          <a:srcRect b="0" l="0" r="0" t="0"/>
          <a:stretch/>
        </p:blipFill>
        <p:spPr>
          <a:xfrm>
            <a:off x="1143143" y="2057400"/>
            <a:ext cx="12206226" cy="10287000"/>
          </a:xfrm>
          <a:prstGeom prst="rect">
            <a:avLst/>
          </a:prstGeom>
          <a:noFill/>
          <a:ln>
            <a:noFill/>
          </a:ln>
        </p:spPr>
      </p:pic>
      <p:sp>
        <p:nvSpPr>
          <p:cNvPr id="350" name="Google Shape;350;g2ca66035bcf_0_315"/>
          <p:cNvSpPr/>
          <p:nvPr/>
        </p:nvSpPr>
        <p:spPr>
          <a:xfrm>
            <a:off x="14543318" y="1651000"/>
            <a:ext cx="7566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351" name="Google Shape;351;g2ca66035bcf_0_315"/>
          <p:cNvSpPr/>
          <p:nvPr/>
        </p:nvSpPr>
        <p:spPr>
          <a:xfrm>
            <a:off x="14543318" y="3543300"/>
            <a:ext cx="7875000" cy="817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a66035bcf_0_315"/>
          <p:cNvSpPr/>
          <p:nvPr/>
        </p:nvSpPr>
        <p:spPr>
          <a:xfrm>
            <a:off x="14543318" y="35433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a66035bcf_0_315"/>
          <p:cNvSpPr/>
          <p:nvPr/>
        </p:nvSpPr>
        <p:spPr>
          <a:xfrm>
            <a:off x="14543318" y="3543300"/>
            <a:ext cx="30864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a66035bcf_0_315"/>
          <p:cNvSpPr/>
          <p:nvPr/>
        </p:nvSpPr>
        <p:spPr>
          <a:xfrm>
            <a:off x="14543318" y="3543300"/>
            <a:ext cx="36285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355" name="Google Shape;355;g2ca66035bcf_0_315"/>
          <p:cNvSpPr/>
          <p:nvPr/>
        </p:nvSpPr>
        <p:spPr>
          <a:xfrm>
            <a:off x="14543318" y="60706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a66035bcf_0_315"/>
          <p:cNvSpPr/>
          <p:nvPr/>
        </p:nvSpPr>
        <p:spPr>
          <a:xfrm>
            <a:off x="14543318" y="60706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357" name="Google Shape;357;g2ca66035bcf_0_315"/>
          <p:cNvSpPr/>
          <p:nvPr/>
        </p:nvSpPr>
        <p:spPr>
          <a:xfrm>
            <a:off x="14543318" y="679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8" name="Google Shape;358;g2ca66035bcf_0_315"/>
          <p:cNvSpPr/>
          <p:nvPr/>
        </p:nvSpPr>
        <p:spPr>
          <a:xfrm>
            <a:off x="14543318" y="79375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a66035bcf_0_315"/>
          <p:cNvSpPr/>
          <p:nvPr/>
        </p:nvSpPr>
        <p:spPr>
          <a:xfrm>
            <a:off x="14543318" y="79375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a66035bcf_0_315"/>
          <p:cNvSpPr/>
          <p:nvPr/>
        </p:nvSpPr>
        <p:spPr>
          <a:xfrm>
            <a:off x="14543318" y="79375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361" name="Google Shape;361;g2ca66035bcf_0_315"/>
          <p:cNvSpPr/>
          <p:nvPr/>
        </p:nvSpPr>
        <p:spPr>
          <a:xfrm>
            <a:off x="14543318" y="104648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a66035bcf_0_315"/>
          <p:cNvSpPr/>
          <p:nvPr/>
        </p:nvSpPr>
        <p:spPr>
          <a:xfrm>
            <a:off x="14543318" y="104648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63" name="Google Shape;363;g2ca66035bcf_0_315"/>
          <p:cNvSpPr/>
          <p:nvPr/>
        </p:nvSpPr>
        <p:spPr>
          <a:xfrm>
            <a:off x="14543318" y="11188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368" name="Shape 368"/>
        <p:cNvGrpSpPr/>
        <p:nvPr/>
      </p:nvGrpSpPr>
      <p:grpSpPr>
        <a:xfrm>
          <a:off x="0" y="0"/>
          <a:ext cx="0" cy="0"/>
          <a:chOff x="0" y="0"/>
          <a:chExt cx="0" cy="0"/>
        </a:xfrm>
      </p:grpSpPr>
      <p:sp>
        <p:nvSpPr>
          <p:cNvPr id="369" name="Google Shape;369;g2ca66035bcf_0_341"/>
          <p:cNvSpPr/>
          <p:nvPr/>
        </p:nvSpPr>
        <p:spPr>
          <a:xfrm>
            <a:off x="0" y="0"/>
            <a:ext cx="24387000" cy="13716000"/>
          </a:xfrm>
          <a:prstGeom prst="rect">
            <a:avLst/>
          </a:prstGeom>
          <a:solidFill>
            <a:srgbClr val="DC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g2ca66035bcf_0_341"/>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71" name="Google Shape;371;g2ca66035bcf_0_341"/>
          <p:cNvPicPr preferRelativeResize="0"/>
          <p:nvPr/>
        </p:nvPicPr>
        <p:blipFill rotWithShape="1">
          <a:blip r:embed="rId4">
            <a:alphaModFix/>
          </a:blip>
          <a:srcRect b="0" l="0" r="0" t="0"/>
          <a:stretch/>
        </p:blipFill>
        <p:spPr>
          <a:xfrm>
            <a:off x="762095" y="939800"/>
            <a:ext cx="4167929" cy="4229100"/>
          </a:xfrm>
          <a:prstGeom prst="rect">
            <a:avLst/>
          </a:prstGeom>
          <a:noFill/>
          <a:ln>
            <a:noFill/>
          </a:ln>
        </p:spPr>
      </p:pic>
      <p:pic>
        <p:nvPicPr>
          <p:cNvPr descr=" " id="372" name="Google Shape;372;g2ca66035bcf_0_341"/>
          <p:cNvPicPr preferRelativeResize="0"/>
          <p:nvPr/>
        </p:nvPicPr>
        <p:blipFill rotWithShape="1">
          <a:blip r:embed="rId5">
            <a:alphaModFix/>
          </a:blip>
          <a:srcRect b="0" l="0" r="0" t="0"/>
          <a:stretch/>
        </p:blipFill>
        <p:spPr>
          <a:xfrm>
            <a:off x="20779797" y="939800"/>
            <a:ext cx="2426003" cy="11823700"/>
          </a:xfrm>
          <a:prstGeom prst="rect">
            <a:avLst/>
          </a:prstGeom>
          <a:noFill/>
          <a:ln>
            <a:noFill/>
          </a:ln>
        </p:spPr>
      </p:pic>
      <p:pic>
        <p:nvPicPr>
          <p:cNvPr descr=" " id="373" name="Google Shape;373;g2ca66035bcf_0_341"/>
          <p:cNvPicPr preferRelativeResize="0"/>
          <p:nvPr/>
        </p:nvPicPr>
        <p:blipFill rotWithShape="1">
          <a:blip r:embed="rId6">
            <a:alphaModFix/>
          </a:blip>
          <a:srcRect b="0" l="0" r="0" t="0"/>
          <a:stretch/>
        </p:blipFill>
        <p:spPr>
          <a:xfrm>
            <a:off x="927216" y="10769600"/>
            <a:ext cx="1930641" cy="2451100"/>
          </a:xfrm>
          <a:prstGeom prst="rect">
            <a:avLst/>
          </a:prstGeom>
          <a:noFill/>
          <a:ln>
            <a:noFill/>
          </a:ln>
        </p:spPr>
      </p:pic>
      <p:sp>
        <p:nvSpPr>
          <p:cNvPr id="374" name="Google Shape;374;g2ca66035bcf_0_3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g2ca66035bcf_0_34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6" name="Google Shape;376;g2ca66035bcf_0_341"/>
          <p:cNvSpPr/>
          <p:nvPr/>
        </p:nvSpPr>
        <p:spPr>
          <a:xfrm>
            <a:off x="4305838" y="3403600"/>
            <a:ext cx="15762600" cy="69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ca66035bcf_0_341"/>
          <p:cNvSpPr/>
          <p:nvPr/>
        </p:nvSpPr>
        <p:spPr>
          <a:xfrm>
            <a:off x="4305838" y="3403600"/>
            <a:ext cx="15762600" cy="54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a66035bcf_0_341"/>
          <p:cNvSpPr/>
          <p:nvPr/>
        </p:nvSpPr>
        <p:spPr>
          <a:xfrm>
            <a:off x="6414302" y="3403600"/>
            <a:ext cx="11545800" cy="519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79" name="Google Shape;379;g2ca66035bcf_0_341"/>
          <p:cNvSpPr/>
          <p:nvPr/>
        </p:nvSpPr>
        <p:spPr>
          <a:xfrm>
            <a:off x="4170355" y="77851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80" name="Google Shape;380;g2ca66035bcf_0_341"/>
          <p:cNvSpPr/>
          <p:nvPr/>
        </p:nvSpPr>
        <p:spPr>
          <a:xfrm>
            <a:off x="7483352" y="92456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385" name="Shape 385"/>
        <p:cNvGrpSpPr/>
        <p:nvPr/>
      </p:nvGrpSpPr>
      <p:grpSpPr>
        <a:xfrm>
          <a:off x="0" y="0"/>
          <a:ext cx="0" cy="0"/>
          <a:chOff x="0" y="0"/>
          <a:chExt cx="0" cy="0"/>
        </a:xfrm>
      </p:grpSpPr>
      <p:pic>
        <p:nvPicPr>
          <p:cNvPr descr=" " id="386" name="Google Shape;386;g2ca66035bcf_0_357"/>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387" name="Google Shape;387;g2ca66035bcf_0_357"/>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388" name="Google Shape;388;g2ca66035bcf_0_357"/>
          <p:cNvPicPr preferRelativeResize="0"/>
          <p:nvPr/>
        </p:nvPicPr>
        <p:blipFill rotWithShape="1">
          <a:blip r:embed="rId5">
            <a:alphaModFix/>
          </a:blip>
          <a:srcRect b="0" l="0" r="0" t="0"/>
          <a:stretch/>
        </p:blipFill>
        <p:spPr>
          <a:xfrm>
            <a:off x="15012799" y="682724"/>
            <a:ext cx="8335572" cy="5360194"/>
          </a:xfrm>
          <a:prstGeom prst="rect">
            <a:avLst/>
          </a:prstGeom>
          <a:noFill/>
          <a:ln>
            <a:noFill/>
          </a:ln>
        </p:spPr>
      </p:pic>
      <p:pic>
        <p:nvPicPr>
          <p:cNvPr descr=" " id="389" name="Google Shape;389;g2ca66035bcf_0_357"/>
          <p:cNvPicPr preferRelativeResize="0"/>
          <p:nvPr/>
        </p:nvPicPr>
        <p:blipFill rotWithShape="1">
          <a:blip r:embed="rId6">
            <a:alphaModFix/>
          </a:blip>
          <a:srcRect b="0" l="0" r="0" t="0"/>
          <a:stretch/>
        </p:blipFill>
        <p:spPr>
          <a:xfrm>
            <a:off x="628380" y="8470602"/>
            <a:ext cx="6355890" cy="4327426"/>
          </a:xfrm>
          <a:prstGeom prst="rect">
            <a:avLst/>
          </a:prstGeom>
          <a:noFill/>
          <a:ln>
            <a:noFill/>
          </a:ln>
        </p:spPr>
      </p:pic>
      <p:pic>
        <p:nvPicPr>
          <p:cNvPr descr=" " id="390" name="Google Shape;390;g2ca66035bcf_0_357"/>
          <p:cNvPicPr preferRelativeResize="0"/>
          <p:nvPr/>
        </p:nvPicPr>
        <p:blipFill rotWithShape="1">
          <a:blip r:embed="rId7">
            <a:alphaModFix/>
          </a:blip>
          <a:srcRect b="0" l="0" r="0" t="0"/>
          <a:stretch/>
        </p:blipFill>
        <p:spPr>
          <a:xfrm>
            <a:off x="21262457" y="10579100"/>
            <a:ext cx="2705438" cy="2628900"/>
          </a:xfrm>
          <a:prstGeom prst="rect">
            <a:avLst/>
          </a:prstGeom>
          <a:noFill/>
          <a:ln>
            <a:noFill/>
          </a:ln>
        </p:spPr>
      </p:pic>
      <p:sp>
        <p:nvSpPr>
          <p:cNvPr id="391" name="Google Shape;391;g2ca66035bcf_0_3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g2ca66035bcf_0_35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93" name="Google Shape;393;g2ca66035bcf_0_357"/>
          <p:cNvSpPr/>
          <p:nvPr/>
        </p:nvSpPr>
        <p:spPr>
          <a:xfrm>
            <a:off x="339132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ca66035bcf_0_357"/>
          <p:cNvSpPr/>
          <p:nvPr/>
        </p:nvSpPr>
        <p:spPr>
          <a:xfrm>
            <a:off x="3867633" y="3263900"/>
            <a:ext cx="692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a66035bcf_0_357"/>
          <p:cNvSpPr/>
          <p:nvPr/>
        </p:nvSpPr>
        <p:spPr>
          <a:xfrm>
            <a:off x="3867633" y="3263900"/>
            <a:ext cx="74643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96" name="Google Shape;396;g2ca66035bcf_0_357"/>
          <p:cNvSpPr/>
          <p:nvPr/>
        </p:nvSpPr>
        <p:spPr>
          <a:xfrm>
            <a:off x="339132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a66035bcf_0_357"/>
          <p:cNvSpPr/>
          <p:nvPr/>
        </p:nvSpPr>
        <p:spPr>
          <a:xfrm>
            <a:off x="332358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98" name="Google Shape;398;g2ca66035bcf_0_357"/>
          <p:cNvSpPr/>
          <p:nvPr/>
        </p:nvSpPr>
        <p:spPr>
          <a:xfrm>
            <a:off x="339132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ca66035bcf_0_357"/>
          <p:cNvSpPr/>
          <p:nvPr/>
        </p:nvSpPr>
        <p:spPr>
          <a:xfrm>
            <a:off x="3702513" y="6985000"/>
            <a:ext cx="725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ca66035bcf_0_357"/>
          <p:cNvSpPr/>
          <p:nvPr/>
        </p:nvSpPr>
        <p:spPr>
          <a:xfrm>
            <a:off x="3702513" y="6985000"/>
            <a:ext cx="7794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456 Hours</a:t>
            </a:r>
            <a:endParaRPr b="0" i="0" sz="12800" u="none" cap="none" strike="noStrike">
              <a:solidFill>
                <a:schemeClr val="dk1"/>
              </a:solidFill>
              <a:latin typeface="Calibri"/>
              <a:ea typeface="Calibri"/>
              <a:cs typeface="Calibri"/>
              <a:sym typeface="Calibri"/>
            </a:endParaRPr>
          </a:p>
        </p:txBody>
      </p:sp>
      <p:sp>
        <p:nvSpPr>
          <p:cNvPr id="401" name="Google Shape;401;g2ca66035bcf_0_357"/>
          <p:cNvSpPr/>
          <p:nvPr/>
        </p:nvSpPr>
        <p:spPr>
          <a:xfrm>
            <a:off x="339132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ca66035bcf_0_357"/>
          <p:cNvSpPr/>
          <p:nvPr/>
        </p:nvSpPr>
        <p:spPr>
          <a:xfrm>
            <a:off x="332358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03" name="Google Shape;403;g2ca66035bcf_0_357"/>
          <p:cNvSpPr/>
          <p:nvPr/>
        </p:nvSpPr>
        <p:spPr>
          <a:xfrm>
            <a:off x="13552594" y="32639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ca66035bcf_0_357"/>
          <p:cNvSpPr/>
          <p:nvPr/>
        </p:nvSpPr>
        <p:spPr>
          <a:xfrm>
            <a:off x="15940492" y="32639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ca66035bcf_0_357"/>
          <p:cNvSpPr/>
          <p:nvPr/>
        </p:nvSpPr>
        <p:spPr>
          <a:xfrm>
            <a:off x="15940492" y="32639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406" name="Google Shape;406;g2ca66035bcf_0_357"/>
          <p:cNvSpPr/>
          <p:nvPr/>
        </p:nvSpPr>
        <p:spPr>
          <a:xfrm>
            <a:off x="13552594" y="54864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ca66035bcf_0_357"/>
          <p:cNvSpPr/>
          <p:nvPr/>
        </p:nvSpPr>
        <p:spPr>
          <a:xfrm>
            <a:off x="13484852" y="54864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08" name="Google Shape;408;g2ca66035bcf_0_357"/>
          <p:cNvSpPr/>
          <p:nvPr/>
        </p:nvSpPr>
        <p:spPr>
          <a:xfrm>
            <a:off x="13552594" y="69850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ca66035bcf_0_357"/>
          <p:cNvSpPr/>
          <p:nvPr/>
        </p:nvSpPr>
        <p:spPr>
          <a:xfrm>
            <a:off x="14771946" y="6985000"/>
            <a:ext cx="543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ca66035bcf_0_357"/>
          <p:cNvSpPr/>
          <p:nvPr/>
        </p:nvSpPr>
        <p:spPr>
          <a:xfrm>
            <a:off x="14771946" y="6985000"/>
            <a:ext cx="5978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323 Km</a:t>
            </a:r>
            <a:endParaRPr b="0" i="0" sz="12800" u="none" cap="none" strike="noStrike">
              <a:solidFill>
                <a:schemeClr val="dk1"/>
              </a:solidFill>
              <a:latin typeface="Calibri"/>
              <a:ea typeface="Calibri"/>
              <a:cs typeface="Calibri"/>
              <a:sym typeface="Calibri"/>
            </a:endParaRPr>
          </a:p>
        </p:txBody>
      </p:sp>
      <p:sp>
        <p:nvSpPr>
          <p:cNvPr id="411" name="Google Shape;411;g2ca66035bcf_0_357"/>
          <p:cNvSpPr/>
          <p:nvPr/>
        </p:nvSpPr>
        <p:spPr>
          <a:xfrm>
            <a:off x="13552594" y="92075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ca66035bcf_0_357"/>
          <p:cNvSpPr/>
          <p:nvPr/>
        </p:nvSpPr>
        <p:spPr>
          <a:xfrm>
            <a:off x="13484852" y="92075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417" name="Shape 417"/>
        <p:cNvGrpSpPr/>
        <p:nvPr/>
      </p:nvGrpSpPr>
      <p:grpSpPr>
        <a:xfrm>
          <a:off x="0" y="0"/>
          <a:ext cx="0" cy="0"/>
          <a:chOff x="0" y="0"/>
          <a:chExt cx="0" cy="0"/>
        </a:xfrm>
      </p:grpSpPr>
      <p:pic>
        <p:nvPicPr>
          <p:cNvPr descr=" " id="418" name="Google Shape;418;g2ca66035bcf_0_388"/>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419" name="Google Shape;419;g2ca66035bcf_0_388"/>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420" name="Google Shape;420;g2ca66035bcf_0_388"/>
          <p:cNvPicPr preferRelativeResize="0"/>
          <p:nvPr/>
        </p:nvPicPr>
        <p:blipFill rotWithShape="1">
          <a:blip r:embed="rId5">
            <a:alphaModFix/>
          </a:blip>
          <a:srcRect b="0" l="0" r="0" t="0"/>
          <a:stretch/>
        </p:blipFill>
        <p:spPr>
          <a:xfrm>
            <a:off x="19226399" y="8914805"/>
            <a:ext cx="4377433" cy="4319836"/>
          </a:xfrm>
          <a:prstGeom prst="rect">
            <a:avLst/>
          </a:prstGeom>
          <a:noFill/>
          <a:ln>
            <a:noFill/>
          </a:ln>
        </p:spPr>
      </p:pic>
      <p:pic>
        <p:nvPicPr>
          <p:cNvPr descr=" " id="421" name="Google Shape;421;g2ca66035bcf_0_388"/>
          <p:cNvPicPr preferRelativeResize="0"/>
          <p:nvPr/>
        </p:nvPicPr>
        <p:blipFill rotWithShape="1">
          <a:blip r:embed="rId6">
            <a:alphaModFix/>
          </a:blip>
          <a:srcRect b="0" l="0" r="0" t="0"/>
          <a:stretch/>
        </p:blipFill>
        <p:spPr>
          <a:xfrm>
            <a:off x="379323" y="731912"/>
            <a:ext cx="8021355" cy="4566022"/>
          </a:xfrm>
          <a:prstGeom prst="rect">
            <a:avLst/>
          </a:prstGeom>
          <a:noFill/>
          <a:ln>
            <a:noFill/>
          </a:ln>
        </p:spPr>
      </p:pic>
      <p:pic>
        <p:nvPicPr>
          <p:cNvPr descr=" " id="422" name="Google Shape;422;g2ca66035bcf_0_388"/>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423" name="Google Shape;423;g2ca66035bcf_0_3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ca66035bcf_0_38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25" name="Google Shape;425;g2ca66035bcf_0_388"/>
          <p:cNvSpPr/>
          <p:nvPr/>
        </p:nvSpPr>
        <p:spPr>
          <a:xfrm>
            <a:off x="6841922" y="11430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426" name="Google Shape;426;g2ca66035bcf_0_38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ca66035bcf_0_38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8" name="Google Shape;428;g2ca66035bcf_0_38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9" name="Google Shape;429;g2ca66035bcf_0_38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0" name="Google Shape;430;g2ca66035bcf_0_38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1" name="Google Shape;431;g2ca66035bcf_0_38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2" name="Google Shape;432;g2ca66035bcf_0_38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3" name="Google Shape;433;g2ca66035bcf_0_38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4" name="Google Shape;434;g2ca66035bcf_0_38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5" name="Google Shape;435;g2ca66035bcf_0_38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2185"/>
              <a:buFont typeface="Lato"/>
              <a:buNone/>
            </a:pPr>
            <a:r>
              <a:rPr b="0" i="0" lang="en-US" sz="2185" u="none" cap="none" strike="noStrike">
                <a:solidFill>
                  <a:srgbClr val="F9081C"/>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6" name="Google Shape;436;g2ca66035bcf_0_38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7" name="Google Shape;437;g2ca66035bcf_0_38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8" name="Google Shape;438;g2ca66035bcf_0_38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9" name="Google Shape;439;g2ca66035bcf_0_38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0" name="Google Shape;440;g2ca66035bcf_0_38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1" name="Google Shape;441;g2ca66035bcf_0_38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2" name="Google Shape;442;g2ca66035bcf_0_38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3" name="Google Shape;443;g2ca66035bcf_0_38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4" name="Google Shape;444;g2ca66035bcf_0_38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5" name="Google Shape;445;g2ca66035bcf_0_38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9081C"/>
              </a:buClr>
              <a:buSzPts val="1820"/>
              <a:buFont typeface="Lato"/>
              <a:buNone/>
            </a:pPr>
            <a:r>
              <a:rPr b="0" i="0" lang="en-US" sz="1820" u="none" cap="none" strike="noStrike">
                <a:solidFill>
                  <a:srgbClr val="F9081C"/>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6" name="Google Shape;446;g2ca66035bcf_0_388"/>
          <p:cNvPicPr preferRelativeResize="0"/>
          <p:nvPr/>
        </p:nvPicPr>
        <p:blipFill rotWithShape="1">
          <a:blip r:embed="rId9">
            <a:alphaModFix/>
          </a:blip>
          <a:srcRect b="0" l="0" r="0" t="0"/>
          <a:stretch/>
        </p:blipFill>
        <p:spPr>
          <a:xfrm>
            <a:off x="3368467" y="3771900"/>
            <a:ext cx="8291592" cy="5511006"/>
          </a:xfrm>
          <a:prstGeom prst="rect">
            <a:avLst/>
          </a:prstGeom>
          <a:noFill/>
          <a:ln>
            <a:noFill/>
          </a:ln>
        </p:spPr>
      </p:pic>
      <p:pic>
        <p:nvPicPr>
          <p:cNvPr descr=" " id="447" name="Google Shape;447;g2ca66035bcf_0_388"/>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48" name="Google Shape;448;g2ca66035bcf_0_388"/>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49" name="Google Shape;449;g2ca66035bcf_0_388"/>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50" name="Google Shape;450;g2ca66035bcf_0_388"/>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51" name="Google Shape;451;g2ca66035bcf_0_388"/>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52" name="Google Shape;452;g2ca66035bcf_0_388"/>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53" name="Google Shape;453;g2ca66035bcf_0_388"/>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54" name="Google Shape;454;g2ca66035bcf_0_388"/>
          <p:cNvPicPr preferRelativeResize="0"/>
          <p:nvPr/>
        </p:nvPicPr>
        <p:blipFill rotWithShape="1">
          <a:blip r:embed="rId17">
            <a:alphaModFix/>
          </a:blip>
          <a:srcRect b="0" l="0" r="0" t="0"/>
          <a:stretch/>
        </p:blipFill>
        <p:spPr>
          <a:xfrm>
            <a:off x="3355539" y="5483845"/>
            <a:ext cx="8050167" cy="2373585"/>
          </a:xfrm>
          <a:prstGeom prst="rect">
            <a:avLst/>
          </a:prstGeom>
          <a:noFill/>
          <a:ln>
            <a:noFill/>
          </a:ln>
        </p:spPr>
      </p:pic>
      <p:pic>
        <p:nvPicPr>
          <p:cNvPr descr=" " id="455" name="Google Shape;455;g2ca66035bcf_0_388"/>
          <p:cNvPicPr preferRelativeResize="0"/>
          <p:nvPr/>
        </p:nvPicPr>
        <p:blipFill rotWithShape="1">
          <a:blip r:embed="rId18">
            <a:alphaModFix/>
          </a:blip>
          <a:srcRect b="0" l="0" r="0" t="0"/>
          <a:stretch/>
        </p:blipFill>
        <p:spPr>
          <a:xfrm>
            <a:off x="3369143" y="6359525"/>
            <a:ext cx="8044030" cy="2268538"/>
          </a:xfrm>
          <a:prstGeom prst="rect">
            <a:avLst/>
          </a:prstGeom>
          <a:noFill/>
          <a:ln>
            <a:noFill/>
          </a:ln>
        </p:spPr>
      </p:pic>
      <p:pic>
        <p:nvPicPr>
          <p:cNvPr descr=" " id="456" name="Google Shape;456;g2ca66035bcf_0_388"/>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57" name="Google Shape;457;g2ca66035bcf_0_388"/>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58" name="Google Shape;458;g2ca66035bcf_0_388"/>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59" name="Google Shape;459;g2ca66035bcf_0_388"/>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60" name="Google Shape;460;g2ca66035bcf_0_388"/>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61" name="Google Shape;461;g2ca66035bcf_0_388"/>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62" name="Google Shape;462;g2ca66035bcf_0_388"/>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63" name="Google Shape;463;g2ca66035bcf_0_388"/>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64" name="Google Shape;464;g2ca66035bcf_0_388"/>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65" name="Google Shape;465;g2ca66035bcf_0_388"/>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66" name="Google Shape;466;g2ca66035bcf_0_388"/>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67" name="Google Shape;467;g2ca66035bcf_0_388"/>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68" name="Google Shape;468;g2ca66035bcf_0_38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ca66035bcf_0_38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ca66035bcf_0_388"/>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71" name="Google Shape;471;g2ca66035bcf_0_388"/>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72" name="Google Shape;472;g2ca66035bcf_0_388"/>
          <p:cNvSpPr/>
          <p:nvPr/>
        </p:nvSpPr>
        <p:spPr>
          <a:xfrm>
            <a:off x="16302488" y="6365379"/>
            <a:ext cx="17910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a66035bcf_0_388"/>
          <p:cNvSpPr/>
          <p:nvPr/>
        </p:nvSpPr>
        <p:spPr>
          <a:xfrm>
            <a:off x="16302488" y="6292850"/>
            <a:ext cx="1994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34.574</a:t>
            </a:r>
            <a:endParaRPr b="0" i="0" sz="4800" u="none" cap="none" strike="noStrike">
              <a:solidFill>
                <a:schemeClr val="dk1"/>
              </a:solidFill>
              <a:latin typeface="Calibri"/>
              <a:ea typeface="Calibri"/>
              <a:cs typeface="Calibri"/>
              <a:sym typeface="Calibri"/>
            </a:endParaRPr>
          </a:p>
        </p:txBody>
      </p:sp>
      <p:sp>
        <p:nvSpPr>
          <p:cNvPr id="474" name="Google Shape;474;g2ca66035bcf_0_388"/>
          <p:cNvSpPr/>
          <p:nvPr/>
        </p:nvSpPr>
        <p:spPr>
          <a:xfrm>
            <a:off x="16747043" y="71310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75" name="Google Shape;475;g2ca66035bcf_0_388"/>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a66035bcf_0_388"/>
          <p:cNvSpPr/>
          <p:nvPr/>
        </p:nvSpPr>
        <p:spPr>
          <a:xfrm>
            <a:off x="13260457"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ca66035bcf_0_388"/>
          <p:cNvSpPr/>
          <p:nvPr/>
        </p:nvSpPr>
        <p:spPr>
          <a:xfrm>
            <a:off x="13158845"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78" name="Google Shape;478;g2ca66035bcf_0_388"/>
          <p:cNvSpPr/>
          <p:nvPr/>
        </p:nvSpPr>
        <p:spPr>
          <a:xfrm>
            <a:off x="13192716"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9" name="Google Shape;479;g2ca66035bcf_0_388"/>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ca66035bcf_0_388"/>
          <p:cNvSpPr/>
          <p:nvPr/>
        </p:nvSpPr>
        <p:spPr>
          <a:xfrm>
            <a:off x="3251606"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a66035bcf_0_388"/>
          <p:cNvSpPr/>
          <p:nvPr/>
        </p:nvSpPr>
        <p:spPr>
          <a:xfrm>
            <a:off x="3149994" y="10515600"/>
            <a:ext cx="80781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82" name="Google Shape;482;g2ca66035bcf_0_388"/>
          <p:cNvSpPr/>
          <p:nvPr/>
        </p:nvSpPr>
        <p:spPr>
          <a:xfrm>
            <a:off x="3183865" y="11455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487" name="Shape 487"/>
        <p:cNvGrpSpPr/>
        <p:nvPr/>
      </p:nvGrpSpPr>
      <p:grpSpPr>
        <a:xfrm>
          <a:off x="0" y="0"/>
          <a:ext cx="0" cy="0"/>
          <a:chOff x="0" y="0"/>
          <a:chExt cx="0" cy="0"/>
        </a:xfrm>
      </p:grpSpPr>
      <p:pic>
        <p:nvPicPr>
          <p:cNvPr descr=" " id="488" name="Google Shape;488;g2ca66035bcf_0_457"/>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489" name="Google Shape;489;g2ca66035bcf_0_457"/>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490" name="Google Shape;490;g2ca66035bcf_0_457"/>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491" name="Google Shape;491;g2ca66035bcf_0_457"/>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492" name="Google Shape;492;g2ca66035bcf_0_457"/>
          <p:cNvPicPr preferRelativeResize="0"/>
          <p:nvPr/>
        </p:nvPicPr>
        <p:blipFill rotWithShape="1">
          <a:blip r:embed="rId7">
            <a:alphaModFix/>
          </a:blip>
          <a:srcRect b="0" l="0" r="0" t="0"/>
          <a:stretch/>
        </p:blipFill>
        <p:spPr>
          <a:xfrm>
            <a:off x="172549" y="10986815"/>
            <a:ext cx="3001353" cy="2488307"/>
          </a:xfrm>
          <a:prstGeom prst="rect">
            <a:avLst/>
          </a:prstGeom>
          <a:noFill/>
          <a:ln>
            <a:noFill/>
          </a:ln>
        </p:spPr>
      </p:pic>
      <p:sp>
        <p:nvSpPr>
          <p:cNvPr id="493" name="Google Shape;493;g2ca66035bcf_0_4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ca66035bcf_0_45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5" name="Google Shape;495;g2ca66035bcf_0_457"/>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ca66035bcf_0_457"/>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2ca66035bcf_0_457"/>
          <p:cNvSpPr/>
          <p:nvPr/>
        </p:nvSpPr>
        <p:spPr>
          <a:xfrm>
            <a:off x="13450981" y="6870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98" name="Google Shape;498;g2ca66035bcf_0_457"/>
          <p:cNvSpPr/>
          <p:nvPr/>
        </p:nvSpPr>
        <p:spPr>
          <a:xfrm>
            <a:off x="13450981" y="7912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9" name="Google Shape;499;g2ca66035bcf_0_457"/>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500" name="Google Shape;500;g2ca66035bcf_0_457"/>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501" name="Google Shape;501;g2ca66035bcf_0_457"/>
          <p:cNvSpPr/>
          <p:nvPr/>
        </p:nvSpPr>
        <p:spPr>
          <a:xfrm>
            <a:off x="13374772" y="4737100"/>
            <a:ext cx="1069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506" name="Shape 506"/>
        <p:cNvGrpSpPr/>
        <p:nvPr/>
      </p:nvGrpSpPr>
      <p:grpSpPr>
        <a:xfrm>
          <a:off x="0" y="0"/>
          <a:ext cx="0" cy="0"/>
          <a:chOff x="0" y="0"/>
          <a:chExt cx="0" cy="0"/>
        </a:xfrm>
      </p:grpSpPr>
      <p:pic>
        <p:nvPicPr>
          <p:cNvPr descr=" " id="507" name="Google Shape;507;g2ca66035bcf_0_475"/>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508" name="Google Shape;508;g2ca66035bcf_0_475"/>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509" name="Google Shape;509;g2ca66035bcf_0_475"/>
          <p:cNvPicPr preferRelativeResize="0"/>
          <p:nvPr/>
        </p:nvPicPr>
        <p:blipFill rotWithShape="1">
          <a:blip r:embed="rId5">
            <a:alphaModFix/>
          </a:blip>
          <a:srcRect b="0" l="0" r="0" t="0"/>
          <a:stretch/>
        </p:blipFill>
        <p:spPr>
          <a:xfrm>
            <a:off x="15012799" y="682724"/>
            <a:ext cx="8335572" cy="5360194"/>
          </a:xfrm>
          <a:prstGeom prst="rect">
            <a:avLst/>
          </a:prstGeom>
          <a:noFill/>
          <a:ln>
            <a:noFill/>
          </a:ln>
        </p:spPr>
      </p:pic>
      <p:pic>
        <p:nvPicPr>
          <p:cNvPr descr=" " id="510" name="Google Shape;510;g2ca66035bcf_0_475"/>
          <p:cNvPicPr preferRelativeResize="0"/>
          <p:nvPr/>
        </p:nvPicPr>
        <p:blipFill rotWithShape="1">
          <a:blip r:embed="rId6">
            <a:alphaModFix/>
          </a:blip>
          <a:srcRect b="0" l="0" r="0" t="0"/>
          <a:stretch/>
        </p:blipFill>
        <p:spPr>
          <a:xfrm>
            <a:off x="628380" y="8470602"/>
            <a:ext cx="6355890" cy="4327426"/>
          </a:xfrm>
          <a:prstGeom prst="rect">
            <a:avLst/>
          </a:prstGeom>
          <a:noFill/>
          <a:ln>
            <a:noFill/>
          </a:ln>
        </p:spPr>
      </p:pic>
      <p:pic>
        <p:nvPicPr>
          <p:cNvPr descr=" " id="511" name="Google Shape;511;g2ca66035bcf_0_475"/>
          <p:cNvPicPr preferRelativeResize="0"/>
          <p:nvPr/>
        </p:nvPicPr>
        <p:blipFill rotWithShape="1">
          <a:blip r:embed="rId7">
            <a:alphaModFix/>
          </a:blip>
          <a:srcRect b="0" l="0" r="0" t="0"/>
          <a:stretch/>
        </p:blipFill>
        <p:spPr>
          <a:xfrm>
            <a:off x="21262457" y="10579100"/>
            <a:ext cx="2705438" cy="2628900"/>
          </a:xfrm>
          <a:prstGeom prst="rect">
            <a:avLst/>
          </a:prstGeom>
          <a:noFill/>
          <a:ln>
            <a:noFill/>
          </a:ln>
        </p:spPr>
      </p:pic>
      <p:sp>
        <p:nvSpPr>
          <p:cNvPr id="512" name="Google Shape;512;g2ca66035bcf_0_4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g2ca66035bcf_0_47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14" name="Google Shape;514;g2ca66035bcf_0_475"/>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ca66035bcf_0_475"/>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ca66035bcf_0_475"/>
          <p:cNvSpPr/>
          <p:nvPr/>
        </p:nvSpPr>
        <p:spPr>
          <a:xfrm>
            <a:off x="2946768" y="41529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517" name="Google Shape;517;g2ca66035bcf_0_475"/>
          <p:cNvSpPr/>
          <p:nvPr/>
        </p:nvSpPr>
        <p:spPr>
          <a:xfrm>
            <a:off x="2946768" y="5194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8" name="Google Shape;518;g2ca66035bcf_0_475"/>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19" name="Google Shape;519;g2ca66035bcf_0_475"/>
          <p:cNvSpPr/>
          <p:nvPr/>
        </p:nvSpPr>
        <p:spPr>
          <a:xfrm>
            <a:off x="2895962" y="1854200"/>
            <a:ext cx="1290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520" name="Google Shape;520;g2ca66035bcf_0_475"/>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21" name="Google Shape;521;g2ca66035bcf_0_475"/>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526" name="Shape 526"/>
        <p:cNvGrpSpPr/>
        <p:nvPr/>
      </p:nvGrpSpPr>
      <p:grpSpPr>
        <a:xfrm>
          <a:off x="0" y="0"/>
          <a:ext cx="0" cy="0"/>
          <a:chOff x="0" y="0"/>
          <a:chExt cx="0" cy="0"/>
        </a:xfrm>
      </p:grpSpPr>
      <p:pic>
        <p:nvPicPr>
          <p:cNvPr descr=" " id="527" name="Google Shape;527;g2ca66035bcf_0_494"/>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528" name="Google Shape;528;g2ca66035bcf_0_494"/>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529" name="Google Shape;529;g2ca66035bcf_0_494"/>
          <p:cNvPicPr preferRelativeResize="0"/>
          <p:nvPr/>
        </p:nvPicPr>
        <p:blipFill rotWithShape="1">
          <a:blip r:embed="rId5">
            <a:alphaModFix/>
          </a:blip>
          <a:srcRect b="0" l="0" r="0" t="0"/>
          <a:stretch/>
        </p:blipFill>
        <p:spPr>
          <a:xfrm>
            <a:off x="19226399" y="8914805"/>
            <a:ext cx="4377433" cy="4319836"/>
          </a:xfrm>
          <a:prstGeom prst="rect">
            <a:avLst/>
          </a:prstGeom>
          <a:noFill/>
          <a:ln>
            <a:noFill/>
          </a:ln>
        </p:spPr>
      </p:pic>
      <p:pic>
        <p:nvPicPr>
          <p:cNvPr descr=" " id="530" name="Google Shape;530;g2ca66035bcf_0_494"/>
          <p:cNvPicPr preferRelativeResize="0"/>
          <p:nvPr/>
        </p:nvPicPr>
        <p:blipFill rotWithShape="1">
          <a:blip r:embed="rId6">
            <a:alphaModFix/>
          </a:blip>
          <a:srcRect b="0" l="0" r="0" t="0"/>
          <a:stretch/>
        </p:blipFill>
        <p:spPr>
          <a:xfrm>
            <a:off x="379323" y="731912"/>
            <a:ext cx="8021355" cy="4566022"/>
          </a:xfrm>
          <a:prstGeom prst="rect">
            <a:avLst/>
          </a:prstGeom>
          <a:noFill/>
          <a:ln>
            <a:noFill/>
          </a:ln>
        </p:spPr>
      </p:pic>
      <p:pic>
        <p:nvPicPr>
          <p:cNvPr descr=" " id="531" name="Google Shape;531;g2ca66035bcf_0_494"/>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532" name="Google Shape;532;g2ca66035bcf_0_4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3" name="Google Shape;533;g2ca66035bcf_0_49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4" name="Google Shape;534;g2ca66035bcf_0_494"/>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a66035bcf_0_494"/>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2ca66035bcf_0_494"/>
          <p:cNvSpPr/>
          <p:nvPr/>
        </p:nvSpPr>
        <p:spPr>
          <a:xfrm>
            <a:off x="16880410" y="4025900"/>
            <a:ext cx="5919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537" name="Google Shape;537;g2ca66035bcf_0_494"/>
          <p:cNvSpPr/>
          <p:nvPr/>
        </p:nvSpPr>
        <p:spPr>
          <a:xfrm>
            <a:off x="16880410" y="5067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8" name="Google Shape;538;g2ca66035bcf_0_494"/>
          <p:cNvSpPr/>
          <p:nvPr/>
        </p:nvSpPr>
        <p:spPr>
          <a:xfrm>
            <a:off x="825603" y="4064000"/>
            <a:ext cx="700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9" name="Google Shape;539;g2ca66035bcf_0_494"/>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40" name="Google Shape;540;g2ca66035bcf_0_494"/>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41" name="Google Shape;541;g2ca66035bcf_0_494"/>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546" name="Shape 546"/>
        <p:cNvGrpSpPr/>
        <p:nvPr/>
      </p:nvGrpSpPr>
      <p:grpSpPr>
        <a:xfrm>
          <a:off x="0" y="0"/>
          <a:ext cx="0" cy="0"/>
          <a:chOff x="0" y="0"/>
          <a:chExt cx="0" cy="0"/>
        </a:xfrm>
      </p:grpSpPr>
      <p:pic>
        <p:nvPicPr>
          <p:cNvPr descr=" " id="547" name="Google Shape;547;g2ca66035bcf_0_5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8" name="Google Shape;548;g2ca66035bcf_0_5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9" name="Google Shape;549;g2ca66035bcf_0_5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50" name="Google Shape;550;g2ca66035bcf_0_513"/>
          <p:cNvSpPr/>
          <p:nvPr/>
        </p:nvSpPr>
        <p:spPr>
          <a:xfrm>
            <a:off x="15690694" y="698500"/>
            <a:ext cx="7464300" cy="173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30" name="Shape 30"/>
        <p:cNvGrpSpPr/>
        <p:nvPr/>
      </p:nvGrpSpPr>
      <p:grpSpPr>
        <a:xfrm>
          <a:off x="0" y="0"/>
          <a:ext cx="0" cy="0"/>
          <a:chOff x="0" y="0"/>
          <a:chExt cx="0" cy="0"/>
        </a:xfrm>
      </p:grpSpPr>
      <p:sp>
        <p:nvSpPr>
          <p:cNvPr id="31" name="Google Shape;31;g2ca66035bcf_0_14"/>
          <p:cNvSpPr/>
          <p:nvPr/>
        </p:nvSpPr>
        <p:spPr>
          <a:xfrm>
            <a:off x="0" y="0"/>
            <a:ext cx="24387000" cy="13716000"/>
          </a:xfrm>
          <a:prstGeom prst="rect">
            <a:avLst/>
          </a:prstGeom>
          <a:solidFill>
            <a:srgbClr val="DC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2ca66035bcf_0_14"/>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33" name="Google Shape;33;g2ca66035bcf_0_14"/>
          <p:cNvPicPr preferRelativeResize="0"/>
          <p:nvPr/>
        </p:nvPicPr>
        <p:blipFill rotWithShape="1">
          <a:blip r:embed="rId4">
            <a:alphaModFix/>
          </a:blip>
          <a:srcRect b="0" l="0" r="0" t="0"/>
          <a:stretch/>
        </p:blipFill>
        <p:spPr>
          <a:xfrm>
            <a:off x="762095" y="939800"/>
            <a:ext cx="4167929" cy="4229100"/>
          </a:xfrm>
          <a:prstGeom prst="rect">
            <a:avLst/>
          </a:prstGeom>
          <a:noFill/>
          <a:ln>
            <a:noFill/>
          </a:ln>
        </p:spPr>
      </p:pic>
      <p:pic>
        <p:nvPicPr>
          <p:cNvPr descr=" " id="34" name="Google Shape;34;g2ca66035bcf_0_14"/>
          <p:cNvPicPr preferRelativeResize="0"/>
          <p:nvPr/>
        </p:nvPicPr>
        <p:blipFill rotWithShape="1">
          <a:blip r:embed="rId5">
            <a:alphaModFix/>
          </a:blip>
          <a:srcRect b="0" l="0" r="0" t="0"/>
          <a:stretch/>
        </p:blipFill>
        <p:spPr>
          <a:xfrm>
            <a:off x="20779797" y="939799"/>
            <a:ext cx="2426003" cy="11823700"/>
          </a:xfrm>
          <a:prstGeom prst="rect">
            <a:avLst/>
          </a:prstGeom>
          <a:noFill/>
          <a:ln>
            <a:noFill/>
          </a:ln>
        </p:spPr>
      </p:pic>
      <p:pic>
        <p:nvPicPr>
          <p:cNvPr descr=" " id="35" name="Google Shape;35;g2ca66035bcf_0_14"/>
          <p:cNvPicPr preferRelativeResize="0"/>
          <p:nvPr/>
        </p:nvPicPr>
        <p:blipFill rotWithShape="1">
          <a:blip r:embed="rId6">
            <a:alphaModFix/>
          </a:blip>
          <a:srcRect b="0" l="0" r="0" t="0"/>
          <a:stretch/>
        </p:blipFill>
        <p:spPr>
          <a:xfrm>
            <a:off x="927216" y="10769600"/>
            <a:ext cx="1930641" cy="2451100"/>
          </a:xfrm>
          <a:prstGeom prst="rect">
            <a:avLst/>
          </a:prstGeom>
          <a:noFill/>
          <a:ln>
            <a:noFill/>
          </a:ln>
        </p:spPr>
      </p:pic>
      <p:sp>
        <p:nvSpPr>
          <p:cNvPr id="36" name="Google Shape;36;g2ca66035bcf_0_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ca66035bcf_0_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 name="Google Shape;38;g2ca66035bcf_0_14"/>
          <p:cNvSpPr/>
          <p:nvPr/>
        </p:nvSpPr>
        <p:spPr>
          <a:xfrm>
            <a:off x="8658249" y="4394200"/>
            <a:ext cx="7070700" cy="2764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9" name="Google Shape;39;g2ca66035bcf_0_14"/>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555" name="Shape 555"/>
        <p:cNvGrpSpPr/>
        <p:nvPr/>
      </p:nvGrpSpPr>
      <p:grpSpPr>
        <a:xfrm>
          <a:off x="0" y="0"/>
          <a:ext cx="0" cy="0"/>
          <a:chOff x="0" y="0"/>
          <a:chExt cx="0" cy="0"/>
        </a:xfrm>
      </p:grpSpPr>
      <p:pic>
        <p:nvPicPr>
          <p:cNvPr descr=" " id="556" name="Google Shape;556;g2ca66035bcf_0_521"/>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557" name="Google Shape;557;g2ca66035bcf_0_521"/>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558" name="Google Shape;558;g2ca66035bcf_0_521"/>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559" name="Google Shape;559;g2ca66035bcf_0_521"/>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560" name="Google Shape;560;g2ca66035bcf_0_521"/>
          <p:cNvPicPr preferRelativeResize="0"/>
          <p:nvPr/>
        </p:nvPicPr>
        <p:blipFill rotWithShape="1">
          <a:blip r:embed="rId7">
            <a:alphaModFix/>
          </a:blip>
          <a:srcRect b="0" l="0" r="0" t="0"/>
          <a:stretch/>
        </p:blipFill>
        <p:spPr>
          <a:xfrm>
            <a:off x="172549" y="10986815"/>
            <a:ext cx="3001353" cy="2488307"/>
          </a:xfrm>
          <a:prstGeom prst="rect">
            <a:avLst/>
          </a:prstGeom>
          <a:noFill/>
          <a:ln>
            <a:noFill/>
          </a:ln>
        </p:spPr>
      </p:pic>
      <p:sp>
        <p:nvSpPr>
          <p:cNvPr id="561" name="Google Shape;561;g2ca66035bcf_0_5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g2ca66035bcf_0_5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63" name="Google Shape;563;g2ca66035bcf_0_521"/>
          <p:cNvPicPr preferRelativeResize="0"/>
          <p:nvPr/>
        </p:nvPicPr>
        <p:blipFill rotWithShape="1">
          <a:blip r:embed="rId9">
            <a:alphaModFix/>
          </a:blip>
          <a:srcRect b="0" l="0" r="0" t="0"/>
          <a:stretch/>
        </p:blipFill>
        <p:spPr>
          <a:xfrm>
            <a:off x="1079635" y="698500"/>
            <a:ext cx="6566721" cy="5473700"/>
          </a:xfrm>
          <a:prstGeom prst="rect">
            <a:avLst/>
          </a:prstGeom>
          <a:noFill/>
          <a:ln>
            <a:noFill/>
          </a:ln>
        </p:spPr>
      </p:pic>
      <p:pic>
        <p:nvPicPr>
          <p:cNvPr descr=" " id="564" name="Google Shape;564;g2ca66035bcf_0_521"/>
          <p:cNvPicPr preferRelativeResize="0"/>
          <p:nvPr/>
        </p:nvPicPr>
        <p:blipFill rotWithShape="1">
          <a:blip r:embed="rId10">
            <a:alphaModFix/>
          </a:blip>
          <a:srcRect b="0" l="0" r="0" t="0"/>
          <a:stretch/>
        </p:blipFill>
        <p:spPr>
          <a:xfrm>
            <a:off x="15991299" y="6756400"/>
            <a:ext cx="6566721" cy="5473700"/>
          </a:xfrm>
          <a:prstGeom prst="rect">
            <a:avLst/>
          </a:prstGeom>
          <a:noFill/>
          <a:ln>
            <a:noFill/>
          </a:ln>
        </p:spPr>
      </p:pic>
      <p:sp>
        <p:nvSpPr>
          <p:cNvPr id="565" name="Google Shape;565;g2ca66035bcf_0_521"/>
          <p:cNvSpPr/>
          <p:nvPr/>
        </p:nvSpPr>
        <p:spPr>
          <a:xfrm>
            <a:off x="8675184"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ca66035bcf_0_521"/>
          <p:cNvSpPr/>
          <p:nvPr/>
        </p:nvSpPr>
        <p:spPr>
          <a:xfrm>
            <a:off x="8675184" y="2330450"/>
            <a:ext cx="571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a66035bcf_0_521"/>
          <p:cNvSpPr/>
          <p:nvPr/>
        </p:nvSpPr>
        <p:spPr>
          <a:xfrm>
            <a:off x="8675184" y="2330450"/>
            <a:ext cx="1113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568" name="Google Shape;568;g2ca66035bcf_0_521"/>
          <p:cNvSpPr/>
          <p:nvPr/>
        </p:nvSpPr>
        <p:spPr>
          <a:xfrm>
            <a:off x="9449981" y="2171700"/>
            <a:ext cx="5829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a66035bcf_0_521"/>
          <p:cNvSpPr/>
          <p:nvPr/>
        </p:nvSpPr>
        <p:spPr>
          <a:xfrm>
            <a:off x="9449981" y="2171700"/>
            <a:ext cx="6033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570" name="Google Shape;570;g2ca66035bcf_0_521"/>
          <p:cNvSpPr/>
          <p:nvPr/>
        </p:nvSpPr>
        <p:spPr>
          <a:xfrm>
            <a:off x="9449981" y="3111500"/>
            <a:ext cx="5965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71" name="Google Shape;571;g2ca66035bcf_0_521"/>
          <p:cNvSpPr/>
          <p:nvPr/>
        </p:nvSpPr>
        <p:spPr>
          <a:xfrm>
            <a:off x="1079635"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ca66035bcf_0_521"/>
          <p:cNvSpPr/>
          <p:nvPr/>
        </p:nvSpPr>
        <p:spPr>
          <a:xfrm>
            <a:off x="1079635"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ca66035bcf_0_521"/>
          <p:cNvSpPr/>
          <p:nvPr/>
        </p:nvSpPr>
        <p:spPr>
          <a:xfrm>
            <a:off x="1079635"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74" name="Google Shape;574;g2ca66035bcf_0_521"/>
          <p:cNvSpPr/>
          <p:nvPr/>
        </p:nvSpPr>
        <p:spPr>
          <a:xfrm>
            <a:off x="2159270"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2ca66035bcf_0_521"/>
          <p:cNvSpPr/>
          <p:nvPr/>
        </p:nvSpPr>
        <p:spPr>
          <a:xfrm>
            <a:off x="2159270"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576" name="Google Shape;576;g2ca66035bcf_0_521"/>
          <p:cNvSpPr/>
          <p:nvPr/>
        </p:nvSpPr>
        <p:spPr>
          <a:xfrm>
            <a:off x="2159270"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7" name="Google Shape;577;g2ca66035bcf_0_521"/>
          <p:cNvSpPr/>
          <p:nvPr/>
        </p:nvSpPr>
        <p:spPr>
          <a:xfrm>
            <a:off x="8586273"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ca66035bcf_0_521"/>
          <p:cNvSpPr/>
          <p:nvPr/>
        </p:nvSpPr>
        <p:spPr>
          <a:xfrm>
            <a:off x="8586273"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ca66035bcf_0_521"/>
          <p:cNvSpPr/>
          <p:nvPr/>
        </p:nvSpPr>
        <p:spPr>
          <a:xfrm>
            <a:off x="8586273"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80" name="Google Shape;580;g2ca66035bcf_0_521"/>
          <p:cNvSpPr/>
          <p:nvPr/>
        </p:nvSpPr>
        <p:spPr>
          <a:xfrm>
            <a:off x="9665908"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a66035bcf_0_521"/>
          <p:cNvSpPr/>
          <p:nvPr/>
        </p:nvSpPr>
        <p:spPr>
          <a:xfrm>
            <a:off x="9665908"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582" name="Google Shape;582;g2ca66035bcf_0_521"/>
          <p:cNvSpPr/>
          <p:nvPr/>
        </p:nvSpPr>
        <p:spPr>
          <a:xfrm>
            <a:off x="9665908"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83" name="Google Shape;583;g2ca66035bcf_0_521"/>
          <p:cNvSpPr/>
          <p:nvPr/>
        </p:nvSpPr>
        <p:spPr>
          <a:xfrm>
            <a:off x="16181822"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g2ca66035bcf_0_521"/>
          <p:cNvSpPr/>
          <p:nvPr/>
        </p:nvSpPr>
        <p:spPr>
          <a:xfrm>
            <a:off x="16181822" y="23304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ca66035bcf_0_521"/>
          <p:cNvSpPr/>
          <p:nvPr/>
        </p:nvSpPr>
        <p:spPr>
          <a:xfrm>
            <a:off x="16181822" y="23304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586" name="Google Shape;586;g2ca66035bcf_0_521"/>
          <p:cNvSpPr/>
          <p:nvPr/>
        </p:nvSpPr>
        <p:spPr>
          <a:xfrm>
            <a:off x="17261457" y="2171700"/>
            <a:ext cx="5525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ca66035bcf_0_521"/>
          <p:cNvSpPr/>
          <p:nvPr/>
        </p:nvSpPr>
        <p:spPr>
          <a:xfrm>
            <a:off x="17261457" y="21717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588" name="Google Shape;588;g2ca66035bcf_0_521"/>
          <p:cNvSpPr/>
          <p:nvPr/>
        </p:nvSpPr>
        <p:spPr>
          <a:xfrm>
            <a:off x="17261457" y="3111500"/>
            <a:ext cx="566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593" name="Shape 593"/>
        <p:cNvGrpSpPr/>
        <p:nvPr/>
      </p:nvGrpSpPr>
      <p:grpSpPr>
        <a:xfrm>
          <a:off x="0" y="0"/>
          <a:ext cx="0" cy="0"/>
          <a:chOff x="0" y="0"/>
          <a:chExt cx="0" cy="0"/>
        </a:xfrm>
      </p:grpSpPr>
      <p:pic>
        <p:nvPicPr>
          <p:cNvPr descr=" " id="594" name="Google Shape;594;g2ca66035bcf_0_558"/>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595" name="Google Shape;595;g2ca66035bcf_0_558"/>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596" name="Google Shape;596;g2ca66035bcf_0_558"/>
          <p:cNvPicPr preferRelativeResize="0"/>
          <p:nvPr/>
        </p:nvPicPr>
        <p:blipFill rotWithShape="1">
          <a:blip r:embed="rId5">
            <a:alphaModFix/>
          </a:blip>
          <a:srcRect b="0" l="0" r="0" t="0"/>
          <a:stretch/>
        </p:blipFill>
        <p:spPr>
          <a:xfrm>
            <a:off x="15012799" y="682724"/>
            <a:ext cx="8335572" cy="5360194"/>
          </a:xfrm>
          <a:prstGeom prst="rect">
            <a:avLst/>
          </a:prstGeom>
          <a:noFill/>
          <a:ln>
            <a:noFill/>
          </a:ln>
        </p:spPr>
      </p:pic>
      <p:pic>
        <p:nvPicPr>
          <p:cNvPr descr=" " id="597" name="Google Shape;597;g2ca66035bcf_0_558"/>
          <p:cNvPicPr preferRelativeResize="0"/>
          <p:nvPr/>
        </p:nvPicPr>
        <p:blipFill rotWithShape="1">
          <a:blip r:embed="rId6">
            <a:alphaModFix/>
          </a:blip>
          <a:srcRect b="0" l="0" r="0" t="0"/>
          <a:stretch/>
        </p:blipFill>
        <p:spPr>
          <a:xfrm>
            <a:off x="628380" y="8470602"/>
            <a:ext cx="6355890" cy="4327426"/>
          </a:xfrm>
          <a:prstGeom prst="rect">
            <a:avLst/>
          </a:prstGeom>
          <a:noFill/>
          <a:ln>
            <a:noFill/>
          </a:ln>
        </p:spPr>
      </p:pic>
      <p:pic>
        <p:nvPicPr>
          <p:cNvPr descr=" " id="598" name="Google Shape;598;g2ca66035bcf_0_558"/>
          <p:cNvPicPr preferRelativeResize="0"/>
          <p:nvPr/>
        </p:nvPicPr>
        <p:blipFill rotWithShape="1">
          <a:blip r:embed="rId7">
            <a:alphaModFix/>
          </a:blip>
          <a:srcRect b="0" l="0" r="0" t="0"/>
          <a:stretch/>
        </p:blipFill>
        <p:spPr>
          <a:xfrm>
            <a:off x="21262457" y="10579100"/>
            <a:ext cx="2705438" cy="2628900"/>
          </a:xfrm>
          <a:prstGeom prst="rect">
            <a:avLst/>
          </a:prstGeom>
          <a:noFill/>
          <a:ln>
            <a:noFill/>
          </a:ln>
        </p:spPr>
      </p:pic>
      <p:sp>
        <p:nvSpPr>
          <p:cNvPr id="599" name="Google Shape;599;g2ca66035bcf_0_5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0" name="Google Shape;600;g2ca66035bcf_0_55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601" name="Google Shape;601;g2ca66035bcf_0_558"/>
          <p:cNvPicPr preferRelativeResize="0"/>
          <p:nvPr/>
        </p:nvPicPr>
        <p:blipFill rotWithShape="1">
          <a:blip r:embed="rId9">
            <a:alphaModFix/>
          </a:blip>
          <a:srcRect b="0" l="0" r="0" t="0"/>
          <a:stretch/>
        </p:blipFill>
        <p:spPr>
          <a:xfrm>
            <a:off x="8522765" y="3810000"/>
            <a:ext cx="14479810" cy="7861300"/>
          </a:xfrm>
          <a:prstGeom prst="rect">
            <a:avLst/>
          </a:prstGeom>
          <a:noFill/>
          <a:ln>
            <a:noFill/>
          </a:ln>
        </p:spPr>
      </p:pic>
      <p:sp>
        <p:nvSpPr>
          <p:cNvPr id="602" name="Google Shape;602;g2ca66035bcf_0_558"/>
          <p:cNvSpPr/>
          <p:nvPr/>
        </p:nvSpPr>
        <p:spPr>
          <a:xfrm>
            <a:off x="5012893" y="1104900"/>
            <a:ext cx="14348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603" name="Google Shape;603;g2ca66035bcf_0_558"/>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ca66035bcf_0_558"/>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a66035bcf_0_558"/>
          <p:cNvSpPr/>
          <p:nvPr/>
        </p:nvSpPr>
        <p:spPr>
          <a:xfrm>
            <a:off x="1714714" y="33909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Forest</a:t>
            </a:r>
            <a:endParaRPr b="0" i="0" sz="4800" u="none" cap="none" strike="noStrike">
              <a:solidFill>
                <a:schemeClr val="dk1"/>
              </a:solidFill>
              <a:latin typeface="Calibri"/>
              <a:ea typeface="Calibri"/>
              <a:cs typeface="Calibri"/>
              <a:sym typeface="Calibri"/>
            </a:endParaRPr>
          </a:p>
        </p:txBody>
      </p:sp>
      <p:sp>
        <p:nvSpPr>
          <p:cNvPr id="606" name="Google Shape;606;g2ca66035bcf_0_558"/>
          <p:cNvSpPr/>
          <p:nvPr/>
        </p:nvSpPr>
        <p:spPr>
          <a:xfrm>
            <a:off x="1714714" y="433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607" name="Google Shape;607;g2ca66035bcf_0_558"/>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ca66035bcf_0_558"/>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ca66035bcf_0_558"/>
          <p:cNvSpPr/>
          <p:nvPr/>
        </p:nvSpPr>
        <p:spPr>
          <a:xfrm>
            <a:off x="1714714" y="65532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Caves</a:t>
            </a:r>
            <a:endParaRPr b="0" i="0" sz="4800" u="none" cap="none" strike="noStrike">
              <a:solidFill>
                <a:schemeClr val="dk1"/>
              </a:solidFill>
              <a:latin typeface="Calibri"/>
              <a:ea typeface="Calibri"/>
              <a:cs typeface="Calibri"/>
              <a:sym typeface="Calibri"/>
            </a:endParaRPr>
          </a:p>
        </p:txBody>
      </p:sp>
      <p:sp>
        <p:nvSpPr>
          <p:cNvPr id="610" name="Google Shape;610;g2ca66035bcf_0_558"/>
          <p:cNvSpPr/>
          <p:nvPr/>
        </p:nvSpPr>
        <p:spPr>
          <a:xfrm>
            <a:off x="1714714" y="7493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611" name="Google Shape;611;g2ca66035bcf_0_558"/>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ca66035bcf_0_558"/>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ca66035bcf_0_558"/>
          <p:cNvSpPr/>
          <p:nvPr/>
        </p:nvSpPr>
        <p:spPr>
          <a:xfrm>
            <a:off x="1714714" y="97155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Lair</a:t>
            </a:r>
            <a:endParaRPr b="0" i="0" sz="4800" u="none" cap="none" strike="noStrike">
              <a:solidFill>
                <a:schemeClr val="dk1"/>
              </a:solidFill>
              <a:latin typeface="Calibri"/>
              <a:ea typeface="Calibri"/>
              <a:cs typeface="Calibri"/>
              <a:sym typeface="Calibri"/>
            </a:endParaRPr>
          </a:p>
        </p:txBody>
      </p:sp>
      <p:sp>
        <p:nvSpPr>
          <p:cNvPr id="614" name="Google Shape;614;g2ca66035bcf_0_558"/>
          <p:cNvSpPr/>
          <p:nvPr/>
        </p:nvSpPr>
        <p:spPr>
          <a:xfrm>
            <a:off x="1714714" y="1065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619" name="Shape 619"/>
        <p:cNvGrpSpPr/>
        <p:nvPr/>
      </p:nvGrpSpPr>
      <p:grpSpPr>
        <a:xfrm>
          <a:off x="0" y="0"/>
          <a:ext cx="0" cy="0"/>
          <a:chOff x="0" y="0"/>
          <a:chExt cx="0" cy="0"/>
        </a:xfrm>
      </p:grpSpPr>
      <p:pic>
        <p:nvPicPr>
          <p:cNvPr descr=" " id="620" name="Google Shape;620;g2ca66035bcf_0_583"/>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621" name="Google Shape;621;g2ca66035bcf_0_583"/>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622" name="Google Shape;622;g2ca66035bcf_0_583"/>
          <p:cNvPicPr preferRelativeResize="0"/>
          <p:nvPr/>
        </p:nvPicPr>
        <p:blipFill rotWithShape="1">
          <a:blip r:embed="rId5">
            <a:alphaModFix/>
          </a:blip>
          <a:srcRect b="0" l="0" r="0" t="0"/>
          <a:stretch/>
        </p:blipFill>
        <p:spPr>
          <a:xfrm>
            <a:off x="19226399" y="8914805"/>
            <a:ext cx="4377433" cy="4319836"/>
          </a:xfrm>
          <a:prstGeom prst="rect">
            <a:avLst/>
          </a:prstGeom>
          <a:noFill/>
          <a:ln>
            <a:noFill/>
          </a:ln>
        </p:spPr>
      </p:pic>
      <p:pic>
        <p:nvPicPr>
          <p:cNvPr descr=" " id="623" name="Google Shape;623;g2ca66035bcf_0_583"/>
          <p:cNvPicPr preferRelativeResize="0"/>
          <p:nvPr/>
        </p:nvPicPr>
        <p:blipFill rotWithShape="1">
          <a:blip r:embed="rId6">
            <a:alphaModFix/>
          </a:blip>
          <a:srcRect b="0" l="0" r="0" t="0"/>
          <a:stretch/>
        </p:blipFill>
        <p:spPr>
          <a:xfrm>
            <a:off x="379323" y="731912"/>
            <a:ext cx="8021355" cy="4566022"/>
          </a:xfrm>
          <a:prstGeom prst="rect">
            <a:avLst/>
          </a:prstGeom>
          <a:noFill/>
          <a:ln>
            <a:noFill/>
          </a:ln>
        </p:spPr>
      </p:pic>
      <p:pic>
        <p:nvPicPr>
          <p:cNvPr descr=" " id="624" name="Google Shape;624;g2ca66035bcf_0_583"/>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625" name="Google Shape;625;g2ca66035bcf_0_5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6" name="Google Shape;626;g2ca66035bcf_0_58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27" name="Google Shape;627;g2ca66035bcf_0_583"/>
          <p:cNvSpPr/>
          <p:nvPr/>
        </p:nvSpPr>
        <p:spPr>
          <a:xfrm>
            <a:off x="6054423" y="11049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628" name="Google Shape;628;g2ca66035bcf_0_583"/>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ca66035bcf_0_583"/>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0" name="Google Shape;630;g2ca66035bcf_0_583"/>
          <p:cNvPicPr preferRelativeResize="0"/>
          <p:nvPr/>
        </p:nvPicPr>
        <p:blipFill rotWithShape="1">
          <a:blip r:embed="rId9">
            <a:alphaModFix/>
          </a:blip>
          <a:srcRect b="0" l="0" r="0" t="0"/>
          <a:stretch/>
        </p:blipFill>
        <p:spPr>
          <a:xfrm>
            <a:off x="0" y="7912100"/>
            <a:ext cx="24387048" cy="12700"/>
          </a:xfrm>
          <a:prstGeom prst="rect">
            <a:avLst/>
          </a:prstGeom>
          <a:noFill/>
          <a:ln>
            <a:noFill/>
          </a:ln>
        </p:spPr>
      </p:pic>
      <p:pic>
        <p:nvPicPr>
          <p:cNvPr descr=" " id="631" name="Google Shape;631;g2ca66035bcf_0_583"/>
          <p:cNvPicPr preferRelativeResize="0"/>
          <p:nvPr/>
        </p:nvPicPr>
        <p:blipFill rotWithShape="1">
          <a:blip r:embed="rId10">
            <a:alphaModFix/>
          </a:blip>
          <a:srcRect b="0" l="0" r="0" t="0"/>
          <a:stretch/>
        </p:blipFill>
        <p:spPr>
          <a:xfrm>
            <a:off x="1244756" y="5016500"/>
            <a:ext cx="190524" cy="2908300"/>
          </a:xfrm>
          <a:prstGeom prst="rect">
            <a:avLst/>
          </a:prstGeom>
          <a:noFill/>
          <a:ln>
            <a:noFill/>
          </a:ln>
        </p:spPr>
      </p:pic>
      <p:pic>
        <p:nvPicPr>
          <p:cNvPr descr=" " id="632" name="Google Shape;632;g2ca66035bcf_0_583"/>
          <p:cNvPicPr preferRelativeResize="0"/>
          <p:nvPr/>
        </p:nvPicPr>
        <p:blipFill rotWithShape="1">
          <a:blip r:embed="rId11">
            <a:alphaModFix/>
          </a:blip>
          <a:srcRect b="0" l="0" r="0" t="0"/>
          <a:stretch/>
        </p:blipFill>
        <p:spPr>
          <a:xfrm>
            <a:off x="12561870" y="3505200"/>
            <a:ext cx="190524" cy="4419600"/>
          </a:xfrm>
          <a:prstGeom prst="rect">
            <a:avLst/>
          </a:prstGeom>
          <a:noFill/>
          <a:ln>
            <a:noFill/>
          </a:ln>
        </p:spPr>
      </p:pic>
      <p:pic>
        <p:nvPicPr>
          <p:cNvPr descr=" " id="633" name="Google Shape;633;g2ca66035bcf_0_583"/>
          <p:cNvPicPr preferRelativeResize="0"/>
          <p:nvPr/>
        </p:nvPicPr>
        <p:blipFill rotWithShape="1">
          <a:blip r:embed="rId12">
            <a:alphaModFix/>
          </a:blip>
          <a:srcRect b="0" l="0" r="0" t="0"/>
          <a:stretch/>
        </p:blipFill>
        <p:spPr>
          <a:xfrm>
            <a:off x="6884260" y="7924800"/>
            <a:ext cx="190524" cy="5029200"/>
          </a:xfrm>
          <a:prstGeom prst="rect">
            <a:avLst/>
          </a:prstGeom>
          <a:noFill/>
          <a:ln>
            <a:noFill/>
          </a:ln>
        </p:spPr>
      </p:pic>
      <p:pic>
        <p:nvPicPr>
          <p:cNvPr descr=" " id="634" name="Google Shape;634;g2ca66035bcf_0_583"/>
          <p:cNvPicPr preferRelativeResize="0"/>
          <p:nvPr/>
        </p:nvPicPr>
        <p:blipFill rotWithShape="1">
          <a:blip r:embed="rId13">
            <a:alphaModFix/>
          </a:blip>
          <a:srcRect b="0" l="0" r="0" t="0"/>
          <a:stretch/>
        </p:blipFill>
        <p:spPr>
          <a:xfrm>
            <a:off x="18214076" y="7924800"/>
            <a:ext cx="190524" cy="3048000"/>
          </a:xfrm>
          <a:prstGeom prst="rect">
            <a:avLst/>
          </a:prstGeom>
          <a:noFill/>
          <a:ln>
            <a:noFill/>
          </a:ln>
        </p:spPr>
      </p:pic>
      <p:sp>
        <p:nvSpPr>
          <p:cNvPr id="635" name="Google Shape;635;g2ca66035bcf_0_583"/>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a66035bcf_0_583"/>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ca66035bcf_0_583"/>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638" name="Google Shape;638;g2ca66035bcf_0_583"/>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39" name="Google Shape;639;g2ca66035bcf_0_583"/>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ca66035bcf_0_583"/>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ca66035bcf_0_583"/>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642" name="Google Shape;642;g2ca66035bcf_0_583"/>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43" name="Google Shape;643;g2ca66035bcf_0_583"/>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a66035bcf_0_583"/>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ca66035bcf_0_583"/>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646" name="Google Shape;646;g2ca66035bcf_0_583"/>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47" name="Google Shape;647;g2ca66035bcf_0_583"/>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ca66035bcf_0_583"/>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ca66035bcf_0_583"/>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650" name="Google Shape;650;g2ca66035bcf_0_583"/>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51" name="Google Shape;651;g2ca66035bcf_0_583"/>
          <p:cNvSpPr/>
          <p:nvPr/>
        </p:nvSpPr>
        <p:spPr>
          <a:xfrm rot="-5400000">
            <a:off x="928353" y="8556248"/>
            <a:ext cx="1104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652" name="Google Shape;652;g2ca66035bcf_0_583"/>
          <p:cNvSpPr/>
          <p:nvPr/>
        </p:nvSpPr>
        <p:spPr>
          <a:xfrm rot="-5400000">
            <a:off x="12239017" y="85536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653" name="Google Shape;653;g2ca66035bcf_0_583"/>
          <p:cNvSpPr/>
          <p:nvPr/>
        </p:nvSpPr>
        <p:spPr>
          <a:xfrm rot="-5400000">
            <a:off x="6605958" y="6660819"/>
            <a:ext cx="102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654" name="Google Shape;654;g2ca66035bcf_0_583"/>
          <p:cNvSpPr/>
          <p:nvPr/>
        </p:nvSpPr>
        <p:spPr>
          <a:xfrm rot="-5400000">
            <a:off x="17891224" y="66232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659" name="Shape 659"/>
        <p:cNvGrpSpPr/>
        <p:nvPr/>
      </p:nvGrpSpPr>
      <p:grpSpPr>
        <a:xfrm>
          <a:off x="0" y="0"/>
          <a:ext cx="0" cy="0"/>
          <a:chOff x="0" y="0"/>
          <a:chExt cx="0" cy="0"/>
        </a:xfrm>
      </p:grpSpPr>
      <p:pic>
        <p:nvPicPr>
          <p:cNvPr descr=" " id="660" name="Google Shape;660;g2ca66035bcf_0_622"/>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661" name="Google Shape;661;g2ca66035bcf_0_622"/>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662" name="Google Shape;662;g2ca66035bcf_0_622"/>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663" name="Google Shape;663;g2ca66035bcf_0_622"/>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664" name="Google Shape;664;g2ca66035bcf_0_622"/>
          <p:cNvPicPr preferRelativeResize="0"/>
          <p:nvPr/>
        </p:nvPicPr>
        <p:blipFill rotWithShape="1">
          <a:blip r:embed="rId7">
            <a:alphaModFix/>
          </a:blip>
          <a:srcRect b="0" l="0" r="0" t="0"/>
          <a:stretch/>
        </p:blipFill>
        <p:spPr>
          <a:xfrm>
            <a:off x="172549" y="10986815"/>
            <a:ext cx="3001353" cy="2488307"/>
          </a:xfrm>
          <a:prstGeom prst="rect">
            <a:avLst/>
          </a:prstGeom>
          <a:noFill/>
          <a:ln>
            <a:noFill/>
          </a:ln>
        </p:spPr>
      </p:pic>
      <p:sp>
        <p:nvSpPr>
          <p:cNvPr id="665" name="Google Shape;665;g2ca66035bcf_0_6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ca66035bcf_0_6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67" name="Google Shape;667;g2ca66035bcf_0_622"/>
          <p:cNvSpPr/>
          <p:nvPr/>
        </p:nvSpPr>
        <p:spPr>
          <a:xfrm>
            <a:off x="9267925" y="2705100"/>
            <a:ext cx="58512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668" name="Google Shape;668;g2ca66035bcf_0_622"/>
          <p:cNvSpPr/>
          <p:nvPr/>
        </p:nvSpPr>
        <p:spPr>
          <a:xfrm>
            <a:off x="255301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9" name="Google Shape;669;g2ca66035bcf_0_622"/>
          <p:cNvPicPr preferRelativeResize="0"/>
          <p:nvPr/>
        </p:nvPicPr>
        <p:blipFill rotWithShape="1">
          <a:blip r:embed="rId9">
            <a:alphaModFix/>
          </a:blip>
          <a:srcRect b="0" l="0" r="0" t="0"/>
          <a:stretch/>
        </p:blipFill>
        <p:spPr>
          <a:xfrm>
            <a:off x="2553019" y="2946400"/>
            <a:ext cx="6096762" cy="6096000"/>
          </a:xfrm>
          <a:prstGeom prst="rect">
            <a:avLst/>
          </a:prstGeom>
          <a:noFill/>
          <a:ln>
            <a:noFill/>
          </a:ln>
        </p:spPr>
      </p:pic>
      <p:sp>
        <p:nvSpPr>
          <p:cNvPr id="670" name="Google Shape;670;g2ca66035bcf_0_622"/>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2ca66035bcf_0_622"/>
          <p:cNvSpPr/>
          <p:nvPr/>
        </p:nvSpPr>
        <p:spPr>
          <a:xfrm>
            <a:off x="255301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ca66035bcf_0_622"/>
          <p:cNvSpPr/>
          <p:nvPr/>
        </p:nvSpPr>
        <p:spPr>
          <a:xfrm>
            <a:off x="245140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673" name="Google Shape;673;g2ca66035bcf_0_622"/>
          <p:cNvSpPr/>
          <p:nvPr/>
        </p:nvSpPr>
        <p:spPr>
          <a:xfrm>
            <a:off x="248527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74" name="Google Shape;674;g2ca66035bcf_0_622"/>
          <p:cNvSpPr/>
          <p:nvPr/>
        </p:nvSpPr>
        <p:spPr>
          <a:xfrm>
            <a:off x="9513489" y="53848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5" name="Google Shape;675;g2ca66035bcf_0_622"/>
          <p:cNvPicPr preferRelativeResize="0"/>
          <p:nvPr/>
        </p:nvPicPr>
        <p:blipFill rotWithShape="1">
          <a:blip r:embed="rId10">
            <a:alphaModFix/>
          </a:blip>
          <a:srcRect b="0" l="0" r="0" t="0"/>
          <a:stretch/>
        </p:blipFill>
        <p:spPr>
          <a:xfrm>
            <a:off x="9513489" y="5384800"/>
            <a:ext cx="6096762" cy="6096000"/>
          </a:xfrm>
          <a:prstGeom prst="rect">
            <a:avLst/>
          </a:prstGeom>
          <a:noFill/>
          <a:ln>
            <a:noFill/>
          </a:ln>
        </p:spPr>
      </p:pic>
      <p:sp>
        <p:nvSpPr>
          <p:cNvPr id="676" name="Google Shape;676;g2ca66035bcf_0_622"/>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2ca66035bcf_0_622"/>
          <p:cNvSpPr/>
          <p:nvPr/>
        </p:nvSpPr>
        <p:spPr>
          <a:xfrm>
            <a:off x="9513489" y="11684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ca66035bcf_0_622"/>
          <p:cNvSpPr/>
          <p:nvPr/>
        </p:nvSpPr>
        <p:spPr>
          <a:xfrm>
            <a:off x="9411876" y="116840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679" name="Google Shape;679;g2ca66035bcf_0_622"/>
          <p:cNvSpPr/>
          <p:nvPr/>
        </p:nvSpPr>
        <p:spPr>
          <a:xfrm>
            <a:off x="9445747" y="12674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80" name="Google Shape;680;g2ca66035bcf_0_622"/>
          <p:cNvSpPr/>
          <p:nvPr/>
        </p:nvSpPr>
        <p:spPr>
          <a:xfrm>
            <a:off x="16473959" y="2946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ca66035bcf_0_622"/>
          <p:cNvPicPr preferRelativeResize="0"/>
          <p:nvPr/>
        </p:nvPicPr>
        <p:blipFill rotWithShape="1">
          <a:blip r:embed="rId11">
            <a:alphaModFix/>
          </a:blip>
          <a:srcRect b="0" l="0" r="0" t="0"/>
          <a:stretch/>
        </p:blipFill>
        <p:spPr>
          <a:xfrm>
            <a:off x="16473959" y="2946400"/>
            <a:ext cx="6096762" cy="6096000"/>
          </a:xfrm>
          <a:prstGeom prst="rect">
            <a:avLst/>
          </a:prstGeom>
          <a:noFill/>
          <a:ln>
            <a:noFill/>
          </a:ln>
        </p:spPr>
      </p:pic>
      <p:sp>
        <p:nvSpPr>
          <p:cNvPr id="682" name="Google Shape;682;g2ca66035bcf_0_622"/>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ca66035bcf_0_622"/>
          <p:cNvSpPr/>
          <p:nvPr/>
        </p:nvSpPr>
        <p:spPr>
          <a:xfrm>
            <a:off x="16473959" y="9245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ca66035bcf_0_622"/>
          <p:cNvSpPr/>
          <p:nvPr/>
        </p:nvSpPr>
        <p:spPr>
          <a:xfrm>
            <a:off x="16372346" y="9245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685" name="Google Shape;685;g2ca66035bcf_0_622"/>
          <p:cNvSpPr/>
          <p:nvPr/>
        </p:nvSpPr>
        <p:spPr>
          <a:xfrm>
            <a:off x="16406217" y="10236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690" name="Shape 690"/>
        <p:cNvGrpSpPr/>
        <p:nvPr/>
      </p:nvGrpSpPr>
      <p:grpSpPr>
        <a:xfrm>
          <a:off x="0" y="0"/>
          <a:ext cx="0" cy="0"/>
          <a:chOff x="0" y="0"/>
          <a:chExt cx="0" cy="0"/>
        </a:xfrm>
      </p:grpSpPr>
      <p:pic>
        <p:nvPicPr>
          <p:cNvPr descr=" " id="691" name="Google Shape;691;g2ca66035bcf_0_652"/>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692" name="Google Shape;692;g2ca66035bcf_0_652"/>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693" name="Google Shape;693;g2ca66035bcf_0_652"/>
          <p:cNvPicPr preferRelativeResize="0"/>
          <p:nvPr/>
        </p:nvPicPr>
        <p:blipFill rotWithShape="1">
          <a:blip r:embed="rId5">
            <a:alphaModFix/>
          </a:blip>
          <a:srcRect b="0" l="0" r="0" t="0"/>
          <a:stretch/>
        </p:blipFill>
        <p:spPr>
          <a:xfrm>
            <a:off x="15012799" y="682724"/>
            <a:ext cx="8335572" cy="5360194"/>
          </a:xfrm>
          <a:prstGeom prst="rect">
            <a:avLst/>
          </a:prstGeom>
          <a:noFill/>
          <a:ln>
            <a:noFill/>
          </a:ln>
        </p:spPr>
      </p:pic>
      <p:pic>
        <p:nvPicPr>
          <p:cNvPr descr=" " id="694" name="Google Shape;694;g2ca66035bcf_0_652"/>
          <p:cNvPicPr preferRelativeResize="0"/>
          <p:nvPr/>
        </p:nvPicPr>
        <p:blipFill rotWithShape="1">
          <a:blip r:embed="rId6">
            <a:alphaModFix/>
          </a:blip>
          <a:srcRect b="0" l="0" r="0" t="0"/>
          <a:stretch/>
        </p:blipFill>
        <p:spPr>
          <a:xfrm>
            <a:off x="628380" y="8470602"/>
            <a:ext cx="6355890" cy="4327426"/>
          </a:xfrm>
          <a:prstGeom prst="rect">
            <a:avLst/>
          </a:prstGeom>
          <a:noFill/>
          <a:ln>
            <a:noFill/>
          </a:ln>
        </p:spPr>
      </p:pic>
      <p:pic>
        <p:nvPicPr>
          <p:cNvPr descr=" " id="695" name="Google Shape;695;g2ca66035bcf_0_652"/>
          <p:cNvPicPr preferRelativeResize="0"/>
          <p:nvPr/>
        </p:nvPicPr>
        <p:blipFill rotWithShape="1">
          <a:blip r:embed="rId7">
            <a:alphaModFix/>
          </a:blip>
          <a:srcRect b="0" l="0" r="0" t="0"/>
          <a:stretch/>
        </p:blipFill>
        <p:spPr>
          <a:xfrm>
            <a:off x="21262457" y="10579100"/>
            <a:ext cx="2705438" cy="2628900"/>
          </a:xfrm>
          <a:prstGeom prst="rect">
            <a:avLst/>
          </a:prstGeom>
          <a:noFill/>
          <a:ln>
            <a:noFill/>
          </a:ln>
        </p:spPr>
      </p:pic>
      <p:pic>
        <p:nvPicPr>
          <p:cNvPr descr=" " id="696" name="Google Shape;696;g2ca66035bcf_0_652"/>
          <p:cNvPicPr preferRelativeResize="0"/>
          <p:nvPr/>
        </p:nvPicPr>
        <p:blipFill rotWithShape="1">
          <a:blip r:embed="rId8">
            <a:alphaModFix/>
          </a:blip>
          <a:srcRect b="0" l="0" r="0" t="0"/>
          <a:stretch/>
        </p:blipFill>
        <p:spPr>
          <a:xfrm>
            <a:off x="14505213" y="0"/>
            <a:ext cx="9881835" cy="13716000"/>
          </a:xfrm>
          <a:prstGeom prst="rect">
            <a:avLst/>
          </a:prstGeom>
          <a:noFill/>
          <a:ln>
            <a:noFill/>
          </a:ln>
        </p:spPr>
      </p:pic>
      <p:sp>
        <p:nvSpPr>
          <p:cNvPr id="697" name="Google Shape;697;g2ca66035bcf_0_6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g2ca66035bcf_0_65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699" name="Google Shape;699;g2ca66035bcf_0_652"/>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ca66035bcf_0_652"/>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1" name="Google Shape;701;g2ca66035bcf_0_652"/>
          <p:cNvPicPr preferRelativeResize="0"/>
          <p:nvPr/>
        </p:nvPicPr>
        <p:blipFill rotWithShape="1">
          <a:blip r:embed="rId10">
            <a:alphaModFix/>
          </a:blip>
          <a:srcRect b="0" l="0" r="0" t="0"/>
          <a:stretch/>
        </p:blipFill>
        <p:spPr>
          <a:xfrm>
            <a:off x="1316221" y="2127250"/>
            <a:ext cx="974810" cy="977900"/>
          </a:xfrm>
          <a:prstGeom prst="rect">
            <a:avLst/>
          </a:prstGeom>
          <a:noFill/>
          <a:ln>
            <a:noFill/>
          </a:ln>
        </p:spPr>
      </p:pic>
      <p:pic>
        <p:nvPicPr>
          <p:cNvPr descr=" " id="702" name="Google Shape;702;g2ca66035bcf_0_652"/>
          <p:cNvPicPr preferRelativeResize="0"/>
          <p:nvPr/>
        </p:nvPicPr>
        <p:blipFill rotWithShape="1">
          <a:blip r:embed="rId11">
            <a:alphaModFix/>
          </a:blip>
          <a:srcRect b="0" l="0" r="0" t="0"/>
          <a:stretch/>
        </p:blipFill>
        <p:spPr>
          <a:xfrm>
            <a:off x="1765521" y="3429000"/>
            <a:ext cx="38105" cy="1625600"/>
          </a:xfrm>
          <a:prstGeom prst="rect">
            <a:avLst/>
          </a:prstGeom>
          <a:noFill/>
          <a:ln>
            <a:noFill/>
          </a:ln>
        </p:spPr>
      </p:pic>
      <p:sp>
        <p:nvSpPr>
          <p:cNvPr id="703" name="Google Shape;703;g2ca66035bcf_0_652"/>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g2ca66035bcf_0_652"/>
          <p:cNvPicPr preferRelativeResize="0"/>
          <p:nvPr/>
        </p:nvPicPr>
        <p:blipFill rotWithShape="1">
          <a:blip r:embed="rId12">
            <a:alphaModFix/>
          </a:blip>
          <a:srcRect b="0" l="0" r="0" t="0"/>
          <a:stretch/>
        </p:blipFill>
        <p:spPr>
          <a:xfrm>
            <a:off x="1285750" y="5378450"/>
            <a:ext cx="1035753" cy="977900"/>
          </a:xfrm>
          <a:prstGeom prst="rect">
            <a:avLst/>
          </a:prstGeom>
          <a:noFill/>
          <a:ln>
            <a:noFill/>
          </a:ln>
        </p:spPr>
      </p:pic>
      <p:pic>
        <p:nvPicPr>
          <p:cNvPr descr=" " id="705" name="Google Shape;705;g2ca66035bcf_0_652"/>
          <p:cNvPicPr preferRelativeResize="0"/>
          <p:nvPr/>
        </p:nvPicPr>
        <p:blipFill rotWithShape="1">
          <a:blip r:embed="rId11">
            <a:alphaModFix/>
          </a:blip>
          <a:srcRect b="0" l="0" r="0" t="0"/>
          <a:stretch/>
        </p:blipFill>
        <p:spPr>
          <a:xfrm>
            <a:off x="1765521" y="6680200"/>
            <a:ext cx="38105" cy="1625600"/>
          </a:xfrm>
          <a:prstGeom prst="rect">
            <a:avLst/>
          </a:prstGeom>
          <a:noFill/>
          <a:ln>
            <a:noFill/>
          </a:ln>
        </p:spPr>
      </p:pic>
      <p:sp>
        <p:nvSpPr>
          <p:cNvPr id="706" name="Google Shape;706;g2ca66035bcf_0_652"/>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7" name="Google Shape;707;g2ca66035bcf_0_652"/>
          <p:cNvPicPr preferRelativeResize="0"/>
          <p:nvPr/>
        </p:nvPicPr>
        <p:blipFill rotWithShape="1">
          <a:blip r:embed="rId13">
            <a:alphaModFix/>
          </a:blip>
          <a:srcRect b="0" l="0" r="0" t="0"/>
          <a:stretch/>
        </p:blipFill>
        <p:spPr>
          <a:xfrm>
            <a:off x="1443900" y="8629650"/>
            <a:ext cx="719451" cy="977900"/>
          </a:xfrm>
          <a:prstGeom prst="rect">
            <a:avLst/>
          </a:prstGeom>
          <a:noFill/>
          <a:ln>
            <a:noFill/>
          </a:ln>
        </p:spPr>
      </p:pic>
      <p:pic>
        <p:nvPicPr>
          <p:cNvPr descr=" " id="708" name="Google Shape;708;g2ca66035bcf_0_652"/>
          <p:cNvPicPr preferRelativeResize="0"/>
          <p:nvPr/>
        </p:nvPicPr>
        <p:blipFill rotWithShape="1">
          <a:blip r:embed="rId11">
            <a:alphaModFix/>
          </a:blip>
          <a:srcRect b="0" l="0" r="0" t="0"/>
          <a:stretch/>
        </p:blipFill>
        <p:spPr>
          <a:xfrm>
            <a:off x="1765521" y="9931400"/>
            <a:ext cx="38105" cy="1625600"/>
          </a:xfrm>
          <a:prstGeom prst="rect">
            <a:avLst/>
          </a:prstGeom>
          <a:noFill/>
          <a:ln>
            <a:noFill/>
          </a:ln>
        </p:spPr>
      </p:pic>
      <p:sp>
        <p:nvSpPr>
          <p:cNvPr id="709" name="Google Shape;709;g2ca66035bcf_0_652"/>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0" name="Google Shape;710;g2ca66035bcf_0_652"/>
          <p:cNvPicPr preferRelativeResize="0"/>
          <p:nvPr/>
        </p:nvPicPr>
        <p:blipFill rotWithShape="1">
          <a:blip r:embed="rId14">
            <a:alphaModFix/>
          </a:blip>
          <a:srcRect b="0" l="0" r="0" t="0"/>
          <a:stretch/>
        </p:blipFill>
        <p:spPr>
          <a:xfrm>
            <a:off x="1179927" y="11880850"/>
            <a:ext cx="1247398" cy="977900"/>
          </a:xfrm>
          <a:prstGeom prst="rect">
            <a:avLst/>
          </a:prstGeom>
          <a:noFill/>
          <a:ln>
            <a:noFill/>
          </a:ln>
        </p:spPr>
      </p:pic>
      <p:sp>
        <p:nvSpPr>
          <p:cNvPr id="711" name="Google Shape;711;g2ca66035bcf_0_652"/>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12" name="Google Shape;712;g2ca66035bcf_0_652"/>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13" name="Google Shape;713;g2ca66035bcf_0_652"/>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14" name="Google Shape;714;g2ca66035bcf_0_652"/>
          <p:cNvSpPr/>
          <p:nvPr/>
        </p:nvSpPr>
        <p:spPr>
          <a:xfrm>
            <a:off x="1460683" y="406400"/>
            <a:ext cx="881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719" name="Shape 719"/>
        <p:cNvGrpSpPr/>
        <p:nvPr/>
      </p:nvGrpSpPr>
      <p:grpSpPr>
        <a:xfrm>
          <a:off x="0" y="0"/>
          <a:ext cx="0" cy="0"/>
          <a:chOff x="0" y="0"/>
          <a:chExt cx="0" cy="0"/>
        </a:xfrm>
      </p:grpSpPr>
      <p:pic>
        <p:nvPicPr>
          <p:cNvPr descr=" " id="720" name="Google Shape;720;g2ca66035bcf_0_680"/>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721" name="Google Shape;721;g2ca66035bcf_0_680"/>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722" name="Google Shape;722;g2ca66035bcf_0_680"/>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723" name="Google Shape;723;g2ca66035bcf_0_680"/>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724" name="Google Shape;724;g2ca66035bcf_0_680"/>
          <p:cNvPicPr preferRelativeResize="0"/>
          <p:nvPr/>
        </p:nvPicPr>
        <p:blipFill rotWithShape="1">
          <a:blip r:embed="rId7">
            <a:alphaModFix/>
          </a:blip>
          <a:srcRect b="0" l="0" r="0" t="0"/>
          <a:stretch/>
        </p:blipFill>
        <p:spPr>
          <a:xfrm>
            <a:off x="172549" y="10986815"/>
            <a:ext cx="3001353" cy="2488307"/>
          </a:xfrm>
          <a:prstGeom prst="rect">
            <a:avLst/>
          </a:prstGeom>
          <a:noFill/>
          <a:ln>
            <a:noFill/>
          </a:ln>
        </p:spPr>
      </p:pic>
      <p:sp>
        <p:nvSpPr>
          <p:cNvPr id="725" name="Google Shape;725;g2ca66035bcf_0_6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6" name="Google Shape;726;g2ca66035bcf_0_68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27" name="Google Shape;727;g2ca66035bcf_0_680"/>
          <p:cNvSpPr/>
          <p:nvPr/>
        </p:nvSpPr>
        <p:spPr>
          <a:xfrm>
            <a:off x="7794541" y="1092200"/>
            <a:ext cx="8810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List</a:t>
            </a:r>
            <a:endParaRPr b="0" i="0" sz="8000" u="none" cap="none" strike="noStrike">
              <a:solidFill>
                <a:schemeClr val="dk1"/>
              </a:solidFill>
              <a:latin typeface="Calibri"/>
              <a:ea typeface="Calibri"/>
              <a:cs typeface="Calibri"/>
              <a:sym typeface="Calibri"/>
            </a:endParaRPr>
          </a:p>
        </p:txBody>
      </p:sp>
      <p:sp>
        <p:nvSpPr>
          <p:cNvPr id="728" name="Google Shape;728;g2ca66035bcf_0_680"/>
          <p:cNvSpPr/>
          <p:nvPr/>
        </p:nvSpPr>
        <p:spPr>
          <a:xfrm>
            <a:off x="3670759" y="3975100"/>
            <a:ext cx="17032800" cy="722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ca66035bcf_0_680"/>
          <p:cNvSpPr/>
          <p:nvPr/>
        </p:nvSpPr>
        <p:spPr>
          <a:xfrm>
            <a:off x="3670759" y="39751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ca66035bcf_0_680"/>
          <p:cNvSpPr/>
          <p:nvPr/>
        </p:nvSpPr>
        <p:spPr>
          <a:xfrm>
            <a:off x="3670759" y="419735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Dragons</a:t>
            </a:r>
            <a:endParaRPr b="0" i="0" sz="3600" u="none" cap="none" strike="noStrike">
              <a:solidFill>
                <a:schemeClr val="dk1"/>
              </a:solidFill>
              <a:latin typeface="Calibri"/>
              <a:ea typeface="Calibri"/>
              <a:cs typeface="Calibri"/>
              <a:sym typeface="Calibri"/>
            </a:endParaRPr>
          </a:p>
        </p:txBody>
      </p:sp>
      <p:sp>
        <p:nvSpPr>
          <p:cNvPr id="731" name="Google Shape;731;g2ca66035bcf_0_680"/>
          <p:cNvSpPr/>
          <p:nvPr/>
        </p:nvSpPr>
        <p:spPr>
          <a:xfrm>
            <a:off x="10072359" y="39751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732" name="Google Shape;732;g2ca66035bcf_0_680"/>
          <p:cNvSpPr/>
          <p:nvPr/>
        </p:nvSpPr>
        <p:spPr>
          <a:xfrm>
            <a:off x="3670759" y="56515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2ca66035bcf_0_680"/>
          <p:cNvSpPr/>
          <p:nvPr/>
        </p:nvSpPr>
        <p:spPr>
          <a:xfrm>
            <a:off x="3670759" y="56515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Medieval-like Settings</a:t>
            </a:r>
            <a:endParaRPr b="0" i="0" sz="3600" u="none" cap="none" strike="noStrike">
              <a:solidFill>
                <a:schemeClr val="dk1"/>
              </a:solidFill>
              <a:latin typeface="Calibri"/>
              <a:ea typeface="Calibri"/>
              <a:cs typeface="Calibri"/>
              <a:sym typeface="Calibri"/>
            </a:endParaRPr>
          </a:p>
        </p:txBody>
      </p:sp>
      <p:sp>
        <p:nvSpPr>
          <p:cNvPr id="734" name="Google Shape;734;g2ca66035bcf_0_680"/>
          <p:cNvSpPr/>
          <p:nvPr/>
        </p:nvSpPr>
        <p:spPr>
          <a:xfrm>
            <a:off x="10072359" y="56959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735" name="Google Shape;735;g2ca66035bcf_0_680"/>
          <p:cNvSpPr/>
          <p:nvPr/>
        </p:nvSpPr>
        <p:spPr>
          <a:xfrm>
            <a:off x="3670759" y="68834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ca66035bcf_0_680"/>
          <p:cNvSpPr/>
          <p:nvPr/>
        </p:nvSpPr>
        <p:spPr>
          <a:xfrm>
            <a:off x="3670759" y="68834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Chosen One Trope</a:t>
            </a:r>
            <a:endParaRPr b="0" i="0" sz="3600" u="none" cap="none" strike="noStrike">
              <a:solidFill>
                <a:schemeClr val="dk1"/>
              </a:solidFill>
              <a:latin typeface="Calibri"/>
              <a:ea typeface="Calibri"/>
              <a:cs typeface="Calibri"/>
              <a:sym typeface="Calibri"/>
            </a:endParaRPr>
          </a:p>
        </p:txBody>
      </p:sp>
      <p:sp>
        <p:nvSpPr>
          <p:cNvPr id="737" name="Google Shape;737;g2ca66035bcf_0_680"/>
          <p:cNvSpPr/>
          <p:nvPr/>
        </p:nvSpPr>
        <p:spPr>
          <a:xfrm>
            <a:off x="10072359" y="69278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738" name="Google Shape;738;g2ca66035bcf_0_680"/>
          <p:cNvSpPr/>
          <p:nvPr/>
        </p:nvSpPr>
        <p:spPr>
          <a:xfrm>
            <a:off x="3670759" y="81153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2ca66035bcf_0_680"/>
          <p:cNvSpPr/>
          <p:nvPr/>
        </p:nvSpPr>
        <p:spPr>
          <a:xfrm>
            <a:off x="3670759" y="81153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a:t>
            </a:r>
            <a:endParaRPr b="0" i="0" sz="3600" u="none" cap="none" strike="noStrike">
              <a:solidFill>
                <a:schemeClr val="dk1"/>
              </a:solidFill>
              <a:latin typeface="Calibri"/>
              <a:ea typeface="Calibri"/>
              <a:cs typeface="Calibri"/>
              <a:sym typeface="Calibri"/>
            </a:endParaRPr>
          </a:p>
        </p:txBody>
      </p:sp>
      <p:sp>
        <p:nvSpPr>
          <p:cNvPr id="740" name="Google Shape;740;g2ca66035bcf_0_680"/>
          <p:cNvSpPr/>
          <p:nvPr/>
        </p:nvSpPr>
        <p:spPr>
          <a:xfrm>
            <a:off x="10072359" y="81597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741" name="Google Shape;741;g2ca66035bcf_0_680"/>
          <p:cNvSpPr/>
          <p:nvPr/>
        </p:nvSpPr>
        <p:spPr>
          <a:xfrm>
            <a:off x="3670759" y="93472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ca66035bcf_0_680"/>
          <p:cNvSpPr/>
          <p:nvPr/>
        </p:nvSpPr>
        <p:spPr>
          <a:xfrm>
            <a:off x="3670759" y="93472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Best Curse</a:t>
            </a:r>
            <a:endParaRPr b="0" i="0" sz="3600" u="none" cap="none" strike="noStrike">
              <a:solidFill>
                <a:schemeClr val="dk1"/>
              </a:solidFill>
              <a:latin typeface="Calibri"/>
              <a:ea typeface="Calibri"/>
              <a:cs typeface="Calibri"/>
              <a:sym typeface="Calibri"/>
            </a:endParaRPr>
          </a:p>
        </p:txBody>
      </p:sp>
      <p:sp>
        <p:nvSpPr>
          <p:cNvPr id="743" name="Google Shape;743;g2ca66035bcf_0_680"/>
          <p:cNvSpPr/>
          <p:nvPr/>
        </p:nvSpPr>
        <p:spPr>
          <a:xfrm>
            <a:off x="10072359" y="93916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44" name="Google Shape;744;g2ca66035bcf_0_680"/>
          <p:cNvSpPr/>
          <p:nvPr/>
        </p:nvSpPr>
        <p:spPr>
          <a:xfrm>
            <a:off x="3670759" y="10579100"/>
            <a:ext cx="17032800" cy="62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2ca66035bcf_0_680"/>
          <p:cNvSpPr/>
          <p:nvPr/>
        </p:nvSpPr>
        <p:spPr>
          <a:xfrm>
            <a:off x="3670759" y="10579100"/>
            <a:ext cx="62493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Unique Creatures</a:t>
            </a:r>
            <a:endParaRPr b="0" i="0" sz="3600" u="none" cap="none" strike="noStrike">
              <a:solidFill>
                <a:schemeClr val="dk1"/>
              </a:solidFill>
              <a:latin typeface="Calibri"/>
              <a:ea typeface="Calibri"/>
              <a:cs typeface="Calibri"/>
              <a:sym typeface="Calibri"/>
            </a:endParaRPr>
          </a:p>
        </p:txBody>
      </p:sp>
      <p:sp>
        <p:nvSpPr>
          <p:cNvPr id="746" name="Google Shape;746;g2ca66035bcf_0_680"/>
          <p:cNvSpPr/>
          <p:nvPr/>
        </p:nvSpPr>
        <p:spPr>
          <a:xfrm>
            <a:off x="10072359" y="106235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751" name="Shape 751"/>
        <p:cNvGrpSpPr/>
        <p:nvPr/>
      </p:nvGrpSpPr>
      <p:grpSpPr>
        <a:xfrm>
          <a:off x="0" y="0"/>
          <a:ext cx="0" cy="0"/>
          <a:chOff x="0" y="0"/>
          <a:chExt cx="0" cy="0"/>
        </a:xfrm>
      </p:grpSpPr>
      <p:pic>
        <p:nvPicPr>
          <p:cNvPr descr=" " id="752" name="Google Shape;752;g2ca66035bcf_0_711"/>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753" name="Google Shape;753;g2ca66035bcf_0_711"/>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754" name="Google Shape;754;g2ca66035bcf_0_711"/>
          <p:cNvPicPr preferRelativeResize="0"/>
          <p:nvPr/>
        </p:nvPicPr>
        <p:blipFill rotWithShape="1">
          <a:blip r:embed="rId5">
            <a:alphaModFix/>
          </a:blip>
          <a:srcRect b="0" l="0" r="0" t="0"/>
          <a:stretch/>
        </p:blipFill>
        <p:spPr>
          <a:xfrm>
            <a:off x="19226399" y="8914829"/>
            <a:ext cx="4377433" cy="4319811"/>
          </a:xfrm>
          <a:prstGeom prst="rect">
            <a:avLst/>
          </a:prstGeom>
          <a:noFill/>
          <a:ln>
            <a:noFill/>
          </a:ln>
        </p:spPr>
      </p:pic>
      <p:pic>
        <p:nvPicPr>
          <p:cNvPr descr=" " id="755" name="Google Shape;755;g2ca66035bcf_0_711"/>
          <p:cNvPicPr preferRelativeResize="0"/>
          <p:nvPr/>
        </p:nvPicPr>
        <p:blipFill rotWithShape="1">
          <a:blip r:embed="rId6">
            <a:alphaModFix/>
          </a:blip>
          <a:srcRect b="0" l="0" r="0" t="0"/>
          <a:stretch/>
        </p:blipFill>
        <p:spPr>
          <a:xfrm>
            <a:off x="379323" y="731912"/>
            <a:ext cx="8021355" cy="4566022"/>
          </a:xfrm>
          <a:prstGeom prst="rect">
            <a:avLst/>
          </a:prstGeom>
          <a:noFill/>
          <a:ln>
            <a:noFill/>
          </a:ln>
        </p:spPr>
      </p:pic>
      <p:pic>
        <p:nvPicPr>
          <p:cNvPr descr=" " id="756" name="Google Shape;756;g2ca66035bcf_0_711"/>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757" name="Google Shape;757;g2ca66035bcf_0_7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8" name="Google Shape;758;g2ca66035bcf_0_7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759" name="Google Shape;759;g2ca66035bcf_0_711"/>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2ca66035bcf_0_711"/>
          <p:cNvSpPr/>
          <p:nvPr/>
        </p:nvSpPr>
        <p:spPr>
          <a:xfrm>
            <a:off x="10618527" y="571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1" name="Google Shape;761;g2ca66035bcf_0_711"/>
          <p:cNvPicPr preferRelativeResize="0"/>
          <p:nvPr/>
        </p:nvPicPr>
        <p:blipFill rotWithShape="1">
          <a:blip r:embed="rId9">
            <a:alphaModFix/>
          </a:blip>
          <a:srcRect b="0" l="0" r="0" t="0"/>
          <a:stretch/>
        </p:blipFill>
        <p:spPr>
          <a:xfrm>
            <a:off x="11685461" y="571500"/>
            <a:ext cx="2032254" cy="2032000"/>
          </a:xfrm>
          <a:prstGeom prst="rect">
            <a:avLst/>
          </a:prstGeom>
          <a:noFill/>
          <a:ln>
            <a:noFill/>
          </a:ln>
        </p:spPr>
      </p:pic>
      <p:sp>
        <p:nvSpPr>
          <p:cNvPr id="762" name="Google Shape;762;g2ca66035bcf_0_711"/>
          <p:cNvSpPr/>
          <p:nvPr/>
        </p:nvSpPr>
        <p:spPr>
          <a:xfrm>
            <a:off x="10923365" y="2806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2ca66035bcf_0_711"/>
          <p:cNvSpPr/>
          <p:nvPr/>
        </p:nvSpPr>
        <p:spPr>
          <a:xfrm>
            <a:off x="10847156" y="2806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Chloe Ng</a:t>
            </a:r>
            <a:endParaRPr b="0" i="0" sz="3600" u="none" cap="none" strike="noStrike">
              <a:solidFill>
                <a:schemeClr val="dk1"/>
              </a:solidFill>
              <a:latin typeface="Calibri"/>
              <a:ea typeface="Calibri"/>
              <a:cs typeface="Calibri"/>
              <a:sym typeface="Calibri"/>
            </a:endParaRPr>
          </a:p>
        </p:txBody>
      </p:sp>
      <p:sp>
        <p:nvSpPr>
          <p:cNvPr id="764" name="Google Shape;764;g2ca66035bcf_0_711"/>
          <p:cNvSpPr/>
          <p:nvPr/>
        </p:nvSpPr>
        <p:spPr>
          <a:xfrm>
            <a:off x="10855623" y="3530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765" name="Google Shape;765;g2ca66035bcf_0_711"/>
          <p:cNvSpPr/>
          <p:nvPr/>
        </p:nvSpPr>
        <p:spPr>
          <a:xfrm>
            <a:off x="2032254"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66" name="Google Shape;766;g2ca66035bcf_0_711"/>
          <p:cNvPicPr preferRelativeResize="0"/>
          <p:nvPr/>
        </p:nvPicPr>
        <p:blipFill rotWithShape="1">
          <a:blip r:embed="rId10">
            <a:alphaModFix/>
          </a:blip>
          <a:srcRect b="0" l="0" r="0" t="0"/>
          <a:stretch/>
        </p:blipFill>
        <p:spPr>
          <a:xfrm>
            <a:off x="3099187" y="8839200"/>
            <a:ext cx="2032254" cy="2032000"/>
          </a:xfrm>
          <a:prstGeom prst="rect">
            <a:avLst/>
          </a:prstGeom>
          <a:noFill/>
          <a:ln>
            <a:noFill/>
          </a:ln>
        </p:spPr>
      </p:pic>
      <p:sp>
        <p:nvSpPr>
          <p:cNvPr id="767" name="Google Shape;767;g2ca66035bcf_0_711"/>
          <p:cNvSpPr/>
          <p:nvPr/>
        </p:nvSpPr>
        <p:spPr>
          <a:xfrm>
            <a:off x="2337092"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2ca66035bcf_0_711"/>
          <p:cNvSpPr/>
          <p:nvPr/>
        </p:nvSpPr>
        <p:spPr>
          <a:xfrm>
            <a:off x="2260883"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Lyrisa</a:t>
            </a:r>
            <a:endParaRPr b="0" i="0" sz="3600" u="none" cap="none" strike="noStrike">
              <a:solidFill>
                <a:schemeClr val="dk1"/>
              </a:solidFill>
              <a:latin typeface="Calibri"/>
              <a:ea typeface="Calibri"/>
              <a:cs typeface="Calibri"/>
              <a:sym typeface="Calibri"/>
            </a:endParaRPr>
          </a:p>
        </p:txBody>
      </p:sp>
      <p:sp>
        <p:nvSpPr>
          <p:cNvPr id="769" name="Google Shape;769;g2ca66035bcf_0_711"/>
          <p:cNvSpPr/>
          <p:nvPr/>
        </p:nvSpPr>
        <p:spPr>
          <a:xfrm>
            <a:off x="2269350"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770" name="Google Shape;770;g2ca66035bcf_0_711"/>
          <p:cNvSpPr/>
          <p:nvPr/>
        </p:nvSpPr>
        <p:spPr>
          <a:xfrm>
            <a:off x="6325391"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1" name="Google Shape;771;g2ca66035bcf_0_711"/>
          <p:cNvPicPr preferRelativeResize="0"/>
          <p:nvPr/>
        </p:nvPicPr>
        <p:blipFill rotWithShape="1">
          <a:blip r:embed="rId11">
            <a:alphaModFix/>
          </a:blip>
          <a:srcRect b="0" l="0" r="0" t="0"/>
          <a:stretch/>
        </p:blipFill>
        <p:spPr>
          <a:xfrm>
            <a:off x="7392324" y="8839200"/>
            <a:ext cx="2032254" cy="2032000"/>
          </a:xfrm>
          <a:prstGeom prst="rect">
            <a:avLst/>
          </a:prstGeom>
          <a:noFill/>
          <a:ln>
            <a:noFill/>
          </a:ln>
        </p:spPr>
      </p:pic>
      <p:sp>
        <p:nvSpPr>
          <p:cNvPr id="772" name="Google Shape;772;g2ca66035bcf_0_711"/>
          <p:cNvSpPr/>
          <p:nvPr/>
        </p:nvSpPr>
        <p:spPr>
          <a:xfrm>
            <a:off x="6630229"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2ca66035bcf_0_711"/>
          <p:cNvSpPr/>
          <p:nvPr/>
        </p:nvSpPr>
        <p:spPr>
          <a:xfrm>
            <a:off x="6554019"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Lucian</a:t>
            </a:r>
            <a:endParaRPr b="0" i="0" sz="3600" u="none" cap="none" strike="noStrike">
              <a:solidFill>
                <a:schemeClr val="dk1"/>
              </a:solidFill>
              <a:latin typeface="Calibri"/>
              <a:ea typeface="Calibri"/>
              <a:cs typeface="Calibri"/>
              <a:sym typeface="Calibri"/>
            </a:endParaRPr>
          </a:p>
        </p:txBody>
      </p:sp>
      <p:sp>
        <p:nvSpPr>
          <p:cNvPr id="774" name="Google Shape;774;g2ca66035bcf_0_711"/>
          <p:cNvSpPr/>
          <p:nvPr/>
        </p:nvSpPr>
        <p:spPr>
          <a:xfrm>
            <a:off x="6562487"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775" name="Google Shape;775;g2ca66035bcf_0_711"/>
          <p:cNvSpPr/>
          <p:nvPr/>
        </p:nvSpPr>
        <p:spPr>
          <a:xfrm>
            <a:off x="10618527"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6" name="Google Shape;776;g2ca66035bcf_0_711"/>
          <p:cNvPicPr preferRelativeResize="0"/>
          <p:nvPr/>
        </p:nvPicPr>
        <p:blipFill rotWithShape="1">
          <a:blip r:embed="rId12">
            <a:alphaModFix/>
          </a:blip>
          <a:srcRect b="0" l="0" r="0" t="0"/>
          <a:stretch/>
        </p:blipFill>
        <p:spPr>
          <a:xfrm>
            <a:off x="11685461" y="8839200"/>
            <a:ext cx="2032254" cy="2032000"/>
          </a:xfrm>
          <a:prstGeom prst="rect">
            <a:avLst/>
          </a:prstGeom>
          <a:noFill/>
          <a:ln>
            <a:noFill/>
          </a:ln>
        </p:spPr>
      </p:pic>
      <p:sp>
        <p:nvSpPr>
          <p:cNvPr id="777" name="Google Shape;777;g2ca66035bcf_0_711"/>
          <p:cNvSpPr/>
          <p:nvPr/>
        </p:nvSpPr>
        <p:spPr>
          <a:xfrm>
            <a:off x="10923365"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2ca66035bcf_0_711"/>
          <p:cNvSpPr/>
          <p:nvPr/>
        </p:nvSpPr>
        <p:spPr>
          <a:xfrm>
            <a:off x="10847156"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Elvina</a:t>
            </a:r>
            <a:endParaRPr b="0" i="0" sz="3600" u="none" cap="none" strike="noStrike">
              <a:solidFill>
                <a:schemeClr val="dk1"/>
              </a:solidFill>
              <a:latin typeface="Calibri"/>
              <a:ea typeface="Calibri"/>
              <a:cs typeface="Calibri"/>
              <a:sym typeface="Calibri"/>
            </a:endParaRPr>
          </a:p>
        </p:txBody>
      </p:sp>
      <p:sp>
        <p:nvSpPr>
          <p:cNvPr id="779" name="Google Shape;779;g2ca66035bcf_0_711"/>
          <p:cNvSpPr/>
          <p:nvPr/>
        </p:nvSpPr>
        <p:spPr>
          <a:xfrm>
            <a:off x="10855623"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780" name="Google Shape;780;g2ca66035bcf_0_711"/>
          <p:cNvSpPr/>
          <p:nvPr/>
        </p:nvSpPr>
        <p:spPr>
          <a:xfrm>
            <a:off x="14911664"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1" name="Google Shape;781;g2ca66035bcf_0_711"/>
          <p:cNvPicPr preferRelativeResize="0"/>
          <p:nvPr/>
        </p:nvPicPr>
        <p:blipFill rotWithShape="1">
          <a:blip r:embed="rId13">
            <a:alphaModFix/>
          </a:blip>
          <a:srcRect b="0" l="0" r="0" t="0"/>
          <a:stretch/>
        </p:blipFill>
        <p:spPr>
          <a:xfrm>
            <a:off x="15978597" y="8839200"/>
            <a:ext cx="2032254" cy="2032000"/>
          </a:xfrm>
          <a:prstGeom prst="rect">
            <a:avLst/>
          </a:prstGeom>
          <a:noFill/>
          <a:ln>
            <a:noFill/>
          </a:ln>
        </p:spPr>
      </p:pic>
      <p:sp>
        <p:nvSpPr>
          <p:cNvPr id="782" name="Google Shape;782;g2ca66035bcf_0_711"/>
          <p:cNvSpPr/>
          <p:nvPr/>
        </p:nvSpPr>
        <p:spPr>
          <a:xfrm>
            <a:off x="15216502"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2ca66035bcf_0_711"/>
          <p:cNvSpPr/>
          <p:nvPr/>
        </p:nvSpPr>
        <p:spPr>
          <a:xfrm>
            <a:off x="15140292"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Seraphina</a:t>
            </a:r>
            <a:endParaRPr b="0" i="0" sz="3600" u="none" cap="none" strike="noStrike">
              <a:solidFill>
                <a:schemeClr val="dk1"/>
              </a:solidFill>
              <a:latin typeface="Calibri"/>
              <a:ea typeface="Calibri"/>
              <a:cs typeface="Calibri"/>
              <a:sym typeface="Calibri"/>
            </a:endParaRPr>
          </a:p>
        </p:txBody>
      </p:sp>
      <p:sp>
        <p:nvSpPr>
          <p:cNvPr id="784" name="Google Shape;784;g2ca66035bcf_0_711"/>
          <p:cNvSpPr/>
          <p:nvPr/>
        </p:nvSpPr>
        <p:spPr>
          <a:xfrm>
            <a:off x="15148760"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785" name="Google Shape;785;g2ca66035bcf_0_711"/>
          <p:cNvSpPr/>
          <p:nvPr/>
        </p:nvSpPr>
        <p:spPr>
          <a:xfrm>
            <a:off x="19204800" y="88392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6" name="Google Shape;786;g2ca66035bcf_0_711"/>
          <p:cNvPicPr preferRelativeResize="0"/>
          <p:nvPr/>
        </p:nvPicPr>
        <p:blipFill rotWithShape="1">
          <a:blip r:embed="rId14">
            <a:alphaModFix/>
          </a:blip>
          <a:srcRect b="0" l="0" r="0" t="0"/>
          <a:stretch/>
        </p:blipFill>
        <p:spPr>
          <a:xfrm>
            <a:off x="20271734" y="8839200"/>
            <a:ext cx="2032254" cy="2032000"/>
          </a:xfrm>
          <a:prstGeom prst="rect">
            <a:avLst/>
          </a:prstGeom>
          <a:noFill/>
          <a:ln>
            <a:noFill/>
          </a:ln>
        </p:spPr>
      </p:pic>
      <p:sp>
        <p:nvSpPr>
          <p:cNvPr id="787" name="Google Shape;787;g2ca66035bcf_0_711"/>
          <p:cNvSpPr/>
          <p:nvPr/>
        </p:nvSpPr>
        <p:spPr>
          <a:xfrm>
            <a:off x="19509638" y="110744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2ca66035bcf_0_711"/>
          <p:cNvSpPr/>
          <p:nvPr/>
        </p:nvSpPr>
        <p:spPr>
          <a:xfrm>
            <a:off x="19433429" y="110744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Kaelen</a:t>
            </a:r>
            <a:endParaRPr b="0" i="0" sz="3600" u="none" cap="none" strike="noStrike">
              <a:solidFill>
                <a:schemeClr val="dk1"/>
              </a:solidFill>
              <a:latin typeface="Calibri"/>
              <a:ea typeface="Calibri"/>
              <a:cs typeface="Calibri"/>
              <a:sym typeface="Calibri"/>
            </a:endParaRPr>
          </a:p>
        </p:txBody>
      </p:sp>
      <p:sp>
        <p:nvSpPr>
          <p:cNvPr id="789" name="Google Shape;789;g2ca66035bcf_0_711"/>
          <p:cNvSpPr/>
          <p:nvPr/>
        </p:nvSpPr>
        <p:spPr>
          <a:xfrm>
            <a:off x="19441897" y="117983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790" name="Google Shape;790;g2ca66035bcf_0_711"/>
          <p:cNvSpPr/>
          <p:nvPr/>
        </p:nvSpPr>
        <p:spPr>
          <a:xfrm>
            <a:off x="4267733"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1" name="Google Shape;791;g2ca66035bcf_0_711"/>
          <p:cNvPicPr preferRelativeResize="0"/>
          <p:nvPr/>
        </p:nvPicPr>
        <p:blipFill rotWithShape="1">
          <a:blip r:embed="rId15">
            <a:alphaModFix/>
          </a:blip>
          <a:srcRect b="0" l="0" r="0" t="0"/>
          <a:stretch/>
        </p:blipFill>
        <p:spPr>
          <a:xfrm>
            <a:off x="5334667" y="4762500"/>
            <a:ext cx="2032254" cy="2032000"/>
          </a:xfrm>
          <a:prstGeom prst="rect">
            <a:avLst/>
          </a:prstGeom>
          <a:noFill/>
          <a:ln>
            <a:noFill/>
          </a:ln>
        </p:spPr>
      </p:pic>
      <p:sp>
        <p:nvSpPr>
          <p:cNvPr id="792" name="Google Shape;792;g2ca66035bcf_0_711"/>
          <p:cNvSpPr/>
          <p:nvPr/>
        </p:nvSpPr>
        <p:spPr>
          <a:xfrm>
            <a:off x="4572572"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2ca66035bcf_0_711"/>
          <p:cNvSpPr/>
          <p:nvPr/>
        </p:nvSpPr>
        <p:spPr>
          <a:xfrm>
            <a:off x="4496362"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Aurielle</a:t>
            </a:r>
            <a:endParaRPr b="0" i="0" sz="3600" u="none" cap="none" strike="noStrike">
              <a:solidFill>
                <a:schemeClr val="dk1"/>
              </a:solidFill>
              <a:latin typeface="Calibri"/>
              <a:ea typeface="Calibri"/>
              <a:cs typeface="Calibri"/>
              <a:sym typeface="Calibri"/>
            </a:endParaRPr>
          </a:p>
        </p:txBody>
      </p:sp>
      <p:sp>
        <p:nvSpPr>
          <p:cNvPr id="794" name="Google Shape;794;g2ca66035bcf_0_711"/>
          <p:cNvSpPr/>
          <p:nvPr/>
        </p:nvSpPr>
        <p:spPr>
          <a:xfrm>
            <a:off x="4504830"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795" name="Google Shape;795;g2ca66035bcf_0_711"/>
          <p:cNvSpPr/>
          <p:nvPr/>
        </p:nvSpPr>
        <p:spPr>
          <a:xfrm>
            <a:off x="17121740"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6" name="Google Shape;796;g2ca66035bcf_0_711"/>
          <p:cNvPicPr preferRelativeResize="0"/>
          <p:nvPr/>
        </p:nvPicPr>
        <p:blipFill rotWithShape="1">
          <a:blip r:embed="rId16">
            <a:alphaModFix/>
          </a:blip>
          <a:srcRect b="0" l="0" r="0" t="0"/>
          <a:stretch/>
        </p:blipFill>
        <p:spPr>
          <a:xfrm>
            <a:off x="18188673" y="4762500"/>
            <a:ext cx="2032254" cy="2032000"/>
          </a:xfrm>
          <a:prstGeom prst="rect">
            <a:avLst/>
          </a:prstGeom>
          <a:noFill/>
          <a:ln>
            <a:noFill/>
          </a:ln>
        </p:spPr>
      </p:pic>
      <p:sp>
        <p:nvSpPr>
          <p:cNvPr id="797" name="Google Shape;797;g2ca66035bcf_0_711"/>
          <p:cNvSpPr/>
          <p:nvPr/>
        </p:nvSpPr>
        <p:spPr>
          <a:xfrm>
            <a:off x="17426578"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2ca66035bcf_0_711"/>
          <p:cNvSpPr/>
          <p:nvPr/>
        </p:nvSpPr>
        <p:spPr>
          <a:xfrm>
            <a:off x="17350369"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Dariana</a:t>
            </a:r>
            <a:endParaRPr b="0" i="0" sz="3600" u="none" cap="none" strike="noStrike">
              <a:solidFill>
                <a:schemeClr val="dk1"/>
              </a:solidFill>
              <a:latin typeface="Calibri"/>
              <a:ea typeface="Calibri"/>
              <a:cs typeface="Calibri"/>
              <a:sym typeface="Calibri"/>
            </a:endParaRPr>
          </a:p>
        </p:txBody>
      </p:sp>
      <p:sp>
        <p:nvSpPr>
          <p:cNvPr id="799" name="Google Shape;799;g2ca66035bcf_0_711"/>
          <p:cNvSpPr/>
          <p:nvPr/>
        </p:nvSpPr>
        <p:spPr>
          <a:xfrm>
            <a:off x="17358836"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800" name="Google Shape;800;g2ca66035bcf_0_711"/>
          <p:cNvSpPr/>
          <p:nvPr/>
        </p:nvSpPr>
        <p:spPr>
          <a:xfrm>
            <a:off x="10618527" y="4762500"/>
            <a:ext cx="4166100" cy="3492600"/>
          </a:xfrm>
          <a:prstGeom prst="roundRect">
            <a:avLst>
              <a:gd fmla="val 1571"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1" name="Google Shape;801;g2ca66035bcf_0_711"/>
          <p:cNvPicPr preferRelativeResize="0"/>
          <p:nvPr/>
        </p:nvPicPr>
        <p:blipFill rotWithShape="1">
          <a:blip r:embed="rId17">
            <a:alphaModFix/>
          </a:blip>
          <a:srcRect b="0" l="0" r="0" t="0"/>
          <a:stretch/>
        </p:blipFill>
        <p:spPr>
          <a:xfrm>
            <a:off x="11685461" y="4762500"/>
            <a:ext cx="2032254" cy="2032000"/>
          </a:xfrm>
          <a:prstGeom prst="rect">
            <a:avLst/>
          </a:prstGeom>
          <a:noFill/>
          <a:ln>
            <a:noFill/>
          </a:ln>
        </p:spPr>
      </p:pic>
      <p:sp>
        <p:nvSpPr>
          <p:cNvPr id="802" name="Google Shape;802;g2ca66035bcf_0_711"/>
          <p:cNvSpPr/>
          <p:nvPr/>
        </p:nvSpPr>
        <p:spPr>
          <a:xfrm>
            <a:off x="10923365" y="6997700"/>
            <a:ext cx="3556500" cy="1257300"/>
          </a:xfrm>
          <a:prstGeom prst="roundRect">
            <a:avLst>
              <a:gd fmla="val 436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g2ca66035bcf_0_711"/>
          <p:cNvSpPr/>
          <p:nvPr/>
        </p:nvSpPr>
        <p:spPr>
          <a:xfrm>
            <a:off x="10847156" y="6997700"/>
            <a:ext cx="3708900" cy="774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Theronis</a:t>
            </a:r>
            <a:endParaRPr b="0" i="0" sz="3600" u="none" cap="none" strike="noStrike">
              <a:solidFill>
                <a:schemeClr val="dk1"/>
              </a:solidFill>
              <a:latin typeface="Calibri"/>
              <a:ea typeface="Calibri"/>
              <a:cs typeface="Calibri"/>
              <a:sym typeface="Calibri"/>
            </a:endParaRPr>
          </a:p>
        </p:txBody>
      </p:sp>
      <p:sp>
        <p:nvSpPr>
          <p:cNvPr id="804" name="Google Shape;804;g2ca66035bcf_0_711"/>
          <p:cNvSpPr/>
          <p:nvPr/>
        </p:nvSpPr>
        <p:spPr>
          <a:xfrm>
            <a:off x="10855623" y="77216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805" name="Google Shape;805;g2ca66035bcf_0_711"/>
          <p:cNvPicPr preferRelativeResize="0"/>
          <p:nvPr/>
        </p:nvPicPr>
        <p:blipFill rotWithShape="1">
          <a:blip r:embed="rId18">
            <a:alphaModFix/>
          </a:blip>
          <a:srcRect b="0" l="0" r="0" t="0"/>
          <a:stretch/>
        </p:blipFill>
        <p:spPr>
          <a:xfrm>
            <a:off x="12688886" y="8140700"/>
            <a:ext cx="12702" cy="812800"/>
          </a:xfrm>
          <a:prstGeom prst="rect">
            <a:avLst/>
          </a:prstGeom>
          <a:noFill/>
          <a:ln>
            <a:noFill/>
          </a:ln>
        </p:spPr>
      </p:pic>
      <p:pic>
        <p:nvPicPr>
          <p:cNvPr descr=" " id="806" name="Google Shape;806;g2ca66035bcf_0_711"/>
          <p:cNvPicPr preferRelativeResize="0"/>
          <p:nvPr/>
        </p:nvPicPr>
        <p:blipFill rotWithShape="1">
          <a:blip r:embed="rId18">
            <a:alphaModFix/>
          </a:blip>
          <a:srcRect b="0" l="0" r="0" t="0"/>
          <a:stretch/>
        </p:blipFill>
        <p:spPr>
          <a:xfrm>
            <a:off x="12688886" y="3949700"/>
            <a:ext cx="12702" cy="812800"/>
          </a:xfrm>
          <a:prstGeom prst="rect">
            <a:avLst/>
          </a:prstGeom>
          <a:noFill/>
          <a:ln>
            <a:noFill/>
          </a:ln>
        </p:spPr>
      </p:pic>
      <p:pic>
        <p:nvPicPr>
          <p:cNvPr descr=" " id="807" name="Google Shape;807;g2ca66035bcf_0_711"/>
          <p:cNvPicPr preferRelativeResize="0"/>
          <p:nvPr/>
        </p:nvPicPr>
        <p:blipFill rotWithShape="1">
          <a:blip r:embed="rId19">
            <a:alphaModFix/>
          </a:blip>
          <a:srcRect b="0" l="0" r="0" t="0"/>
          <a:stretch/>
        </p:blipFill>
        <p:spPr>
          <a:xfrm>
            <a:off x="6349054" y="3937124"/>
            <a:ext cx="5882575" cy="825376"/>
          </a:xfrm>
          <a:prstGeom prst="rect">
            <a:avLst/>
          </a:prstGeom>
          <a:noFill/>
          <a:ln>
            <a:noFill/>
          </a:ln>
        </p:spPr>
      </p:pic>
      <p:pic>
        <p:nvPicPr>
          <p:cNvPr descr=" " id="808" name="Google Shape;808;g2ca66035bcf_0_711"/>
          <p:cNvPicPr preferRelativeResize="0"/>
          <p:nvPr/>
        </p:nvPicPr>
        <p:blipFill rotWithShape="1">
          <a:blip r:embed="rId20">
            <a:alphaModFix/>
          </a:blip>
          <a:srcRect b="0" l="0" r="0" t="0"/>
          <a:stretch/>
        </p:blipFill>
        <p:spPr>
          <a:xfrm>
            <a:off x="4110505" y="8027343"/>
            <a:ext cx="1960854" cy="811857"/>
          </a:xfrm>
          <a:prstGeom prst="rect">
            <a:avLst/>
          </a:prstGeom>
          <a:noFill/>
          <a:ln>
            <a:noFill/>
          </a:ln>
        </p:spPr>
      </p:pic>
      <p:pic>
        <p:nvPicPr>
          <p:cNvPr descr=" " id="809" name="Google Shape;809;g2ca66035bcf_0_711"/>
          <p:cNvPicPr preferRelativeResize="0"/>
          <p:nvPr/>
        </p:nvPicPr>
        <p:blipFill rotWithShape="1">
          <a:blip r:embed="rId20">
            <a:alphaModFix/>
          </a:blip>
          <a:srcRect b="0" l="0" r="0" t="0"/>
          <a:stretch/>
        </p:blipFill>
        <p:spPr>
          <a:xfrm>
            <a:off x="17053422" y="8027343"/>
            <a:ext cx="1960854" cy="811857"/>
          </a:xfrm>
          <a:prstGeom prst="rect">
            <a:avLst/>
          </a:prstGeom>
          <a:noFill/>
          <a:ln>
            <a:noFill/>
          </a:ln>
        </p:spPr>
      </p:pic>
      <p:pic>
        <p:nvPicPr>
          <p:cNvPr descr=" " id="810" name="Google Shape;810;g2ca66035bcf_0_711"/>
          <p:cNvPicPr preferRelativeResize="0"/>
          <p:nvPr/>
        </p:nvPicPr>
        <p:blipFill rotWithShape="1">
          <a:blip r:embed="rId21">
            <a:alphaModFix/>
          </a:blip>
          <a:srcRect b="0" l="0" r="0" t="0"/>
          <a:stretch/>
        </p:blipFill>
        <p:spPr>
          <a:xfrm>
            <a:off x="6452406" y="8027343"/>
            <a:ext cx="1960854" cy="811857"/>
          </a:xfrm>
          <a:prstGeom prst="rect">
            <a:avLst/>
          </a:prstGeom>
          <a:noFill/>
          <a:ln>
            <a:noFill/>
          </a:ln>
        </p:spPr>
      </p:pic>
      <p:pic>
        <p:nvPicPr>
          <p:cNvPr descr=" " id="811" name="Google Shape;811;g2ca66035bcf_0_711"/>
          <p:cNvPicPr preferRelativeResize="0"/>
          <p:nvPr/>
        </p:nvPicPr>
        <p:blipFill rotWithShape="1">
          <a:blip r:embed="rId21">
            <a:alphaModFix/>
          </a:blip>
          <a:srcRect b="0" l="0" r="0" t="0"/>
          <a:stretch/>
        </p:blipFill>
        <p:spPr>
          <a:xfrm>
            <a:off x="19395324" y="8027343"/>
            <a:ext cx="1960854" cy="811857"/>
          </a:xfrm>
          <a:prstGeom prst="rect">
            <a:avLst/>
          </a:prstGeom>
          <a:noFill/>
          <a:ln>
            <a:noFill/>
          </a:ln>
        </p:spPr>
      </p:pic>
      <p:pic>
        <p:nvPicPr>
          <p:cNvPr descr=" " id="812" name="Google Shape;812;g2ca66035bcf_0_711"/>
          <p:cNvPicPr preferRelativeResize="0"/>
          <p:nvPr/>
        </p:nvPicPr>
        <p:blipFill rotWithShape="1">
          <a:blip r:embed="rId22">
            <a:alphaModFix/>
          </a:blip>
          <a:srcRect b="0" l="0" r="0" t="0"/>
          <a:stretch/>
        </p:blipFill>
        <p:spPr>
          <a:xfrm>
            <a:off x="13323965" y="3937124"/>
            <a:ext cx="5882575" cy="825376"/>
          </a:xfrm>
          <a:prstGeom prst="rect">
            <a:avLst/>
          </a:prstGeom>
          <a:noFill/>
          <a:ln>
            <a:noFill/>
          </a:ln>
        </p:spPr>
      </p:pic>
      <p:sp>
        <p:nvSpPr>
          <p:cNvPr id="813" name="Google Shape;813;g2ca66035bcf_0_711"/>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14" name="Google Shape;814;g2ca66035bcf_0_711"/>
          <p:cNvSpPr/>
          <p:nvPr/>
        </p:nvSpPr>
        <p:spPr>
          <a:xfrm rot="-5400000">
            <a:off x="-4261446" y="4324090"/>
            <a:ext cx="10754100" cy="173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819" name="Shape 819"/>
        <p:cNvGrpSpPr/>
        <p:nvPr/>
      </p:nvGrpSpPr>
      <p:grpSpPr>
        <a:xfrm>
          <a:off x="0" y="0"/>
          <a:ext cx="0" cy="0"/>
          <a:chOff x="0" y="0"/>
          <a:chExt cx="0" cy="0"/>
        </a:xfrm>
      </p:grpSpPr>
      <p:sp>
        <p:nvSpPr>
          <p:cNvPr id="820" name="Google Shape;820;g2ca66035bcf_0_778"/>
          <p:cNvSpPr/>
          <p:nvPr/>
        </p:nvSpPr>
        <p:spPr>
          <a:xfrm>
            <a:off x="0" y="0"/>
            <a:ext cx="24387000" cy="13716000"/>
          </a:xfrm>
          <a:prstGeom prst="rect">
            <a:avLst/>
          </a:prstGeom>
          <a:solidFill>
            <a:srgbClr val="DC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1" name="Google Shape;821;g2ca66035bcf_0_778"/>
          <p:cNvPicPr preferRelativeResize="0"/>
          <p:nvPr/>
        </p:nvPicPr>
        <p:blipFill rotWithShape="1">
          <a:blip r:embed="rId3">
            <a:alphaModFix/>
          </a:blip>
          <a:srcRect b="0" l="0" r="0" t="0"/>
          <a:stretch/>
        </p:blipFill>
        <p:spPr>
          <a:xfrm>
            <a:off x="2845156" y="0"/>
            <a:ext cx="20195524" cy="13716000"/>
          </a:xfrm>
          <a:prstGeom prst="rect">
            <a:avLst/>
          </a:prstGeom>
          <a:noFill/>
          <a:ln>
            <a:noFill/>
          </a:ln>
        </p:spPr>
      </p:pic>
      <p:pic>
        <p:nvPicPr>
          <p:cNvPr descr=" " id="822" name="Google Shape;822;g2ca66035bcf_0_778"/>
          <p:cNvPicPr preferRelativeResize="0"/>
          <p:nvPr/>
        </p:nvPicPr>
        <p:blipFill rotWithShape="1">
          <a:blip r:embed="rId4">
            <a:alphaModFix/>
          </a:blip>
          <a:srcRect b="0" l="0" r="0" t="0"/>
          <a:stretch/>
        </p:blipFill>
        <p:spPr>
          <a:xfrm>
            <a:off x="340935" y="326033"/>
            <a:ext cx="2443745" cy="2643138"/>
          </a:xfrm>
          <a:prstGeom prst="rect">
            <a:avLst/>
          </a:prstGeom>
          <a:noFill/>
          <a:ln>
            <a:noFill/>
          </a:ln>
        </p:spPr>
      </p:pic>
      <p:pic>
        <p:nvPicPr>
          <p:cNvPr descr=" " id="823" name="Google Shape;823;g2ca66035bcf_0_778"/>
          <p:cNvPicPr preferRelativeResize="0"/>
          <p:nvPr/>
        </p:nvPicPr>
        <p:blipFill rotWithShape="1">
          <a:blip r:embed="rId5">
            <a:alphaModFix/>
          </a:blip>
          <a:srcRect b="0" l="0" r="0" t="0"/>
          <a:stretch/>
        </p:blipFill>
        <p:spPr>
          <a:xfrm>
            <a:off x="165121" y="10769600"/>
            <a:ext cx="1930641" cy="2451100"/>
          </a:xfrm>
          <a:prstGeom prst="rect">
            <a:avLst/>
          </a:prstGeom>
          <a:noFill/>
          <a:ln>
            <a:noFill/>
          </a:ln>
        </p:spPr>
      </p:pic>
      <p:pic>
        <p:nvPicPr>
          <p:cNvPr descr=" " id="824" name="Google Shape;824;g2ca66035bcf_0_778"/>
          <p:cNvPicPr preferRelativeResize="0"/>
          <p:nvPr/>
        </p:nvPicPr>
        <p:blipFill rotWithShape="1">
          <a:blip r:embed="rId6">
            <a:alphaModFix/>
          </a:blip>
          <a:srcRect b="0" l="0" r="0" t="0"/>
          <a:stretch/>
        </p:blipFill>
        <p:spPr>
          <a:xfrm>
            <a:off x="1625803" y="1981200"/>
            <a:ext cx="10770946" cy="9753600"/>
          </a:xfrm>
          <a:prstGeom prst="rect">
            <a:avLst/>
          </a:prstGeom>
          <a:noFill/>
          <a:ln>
            <a:noFill/>
          </a:ln>
        </p:spPr>
      </p:pic>
      <p:sp>
        <p:nvSpPr>
          <p:cNvPr id="825" name="Google Shape;825;g2ca66035bcf_0_7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6" name="Google Shape;826;g2ca66035bcf_0_7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827" name="Google Shape;827;g2ca66035bcf_0_778"/>
          <p:cNvSpPr/>
          <p:nvPr/>
        </p:nvSpPr>
        <p:spPr>
          <a:xfrm>
            <a:off x="13476384" y="3035300"/>
            <a:ext cx="95727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
        <p:nvSpPr>
          <p:cNvPr id="828" name="Google Shape;828;g2ca66035bcf_0_778"/>
          <p:cNvSpPr/>
          <p:nvPr/>
        </p:nvSpPr>
        <p:spPr>
          <a:xfrm>
            <a:off x="13476384"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829" name="Google Shape;829;g2ca66035bcf_0_778"/>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44" name="Shape 44"/>
        <p:cNvGrpSpPr/>
        <p:nvPr/>
      </p:nvGrpSpPr>
      <p:grpSpPr>
        <a:xfrm>
          <a:off x="0" y="0"/>
          <a:ext cx="0" cy="0"/>
          <a:chOff x="0" y="0"/>
          <a:chExt cx="0" cy="0"/>
        </a:xfrm>
      </p:grpSpPr>
      <p:pic>
        <p:nvPicPr>
          <p:cNvPr descr=" " id="45" name="Google Shape;45;g2ca66035bcf_0_27"/>
          <p:cNvPicPr preferRelativeResize="0"/>
          <p:nvPr/>
        </p:nvPicPr>
        <p:blipFill rotWithShape="1">
          <a:blip r:embed="rId3">
            <a:alphaModFix/>
          </a:blip>
          <a:srcRect b="0" l="0" r="0" t="0"/>
          <a:stretch/>
        </p:blipFill>
        <p:spPr>
          <a:xfrm>
            <a:off x="10466108" y="0"/>
            <a:ext cx="13920940" cy="6858000"/>
          </a:xfrm>
          <a:prstGeom prst="rect">
            <a:avLst/>
          </a:prstGeom>
          <a:noFill/>
          <a:ln>
            <a:noFill/>
          </a:ln>
        </p:spPr>
      </p:pic>
      <p:pic>
        <p:nvPicPr>
          <p:cNvPr descr=" " id="46" name="Google Shape;46;g2ca66035bcf_0_27"/>
          <p:cNvPicPr preferRelativeResize="0"/>
          <p:nvPr/>
        </p:nvPicPr>
        <p:blipFill rotWithShape="1">
          <a:blip r:embed="rId4">
            <a:alphaModFix/>
          </a:blip>
          <a:srcRect b="0" l="0" r="0" t="0"/>
          <a:stretch/>
        </p:blipFill>
        <p:spPr>
          <a:xfrm>
            <a:off x="0" y="6858000"/>
            <a:ext cx="9691311" cy="6858000"/>
          </a:xfrm>
          <a:prstGeom prst="rect">
            <a:avLst/>
          </a:prstGeom>
          <a:noFill/>
          <a:ln>
            <a:noFill/>
          </a:ln>
        </p:spPr>
      </p:pic>
      <p:pic>
        <p:nvPicPr>
          <p:cNvPr descr=" " id="47" name="Google Shape;47;g2ca66035bcf_0_27"/>
          <p:cNvPicPr preferRelativeResize="0"/>
          <p:nvPr/>
        </p:nvPicPr>
        <p:blipFill rotWithShape="1">
          <a:blip r:embed="rId5">
            <a:alphaModFix/>
          </a:blip>
          <a:srcRect b="0" l="0" r="0" t="0"/>
          <a:stretch/>
        </p:blipFill>
        <p:spPr>
          <a:xfrm>
            <a:off x="949768" y="682718"/>
            <a:ext cx="8335570" cy="5360215"/>
          </a:xfrm>
          <a:prstGeom prst="rect">
            <a:avLst/>
          </a:prstGeom>
          <a:noFill/>
          <a:ln>
            <a:noFill/>
          </a:ln>
        </p:spPr>
      </p:pic>
      <p:pic>
        <p:nvPicPr>
          <p:cNvPr descr=" " id="48" name="Google Shape;48;g2ca66035bcf_0_27"/>
          <p:cNvPicPr preferRelativeResize="0"/>
          <p:nvPr/>
        </p:nvPicPr>
        <p:blipFill rotWithShape="1">
          <a:blip r:embed="rId6">
            <a:alphaModFix/>
          </a:blip>
          <a:srcRect b="0" l="0" r="0" t="0"/>
          <a:stretch/>
        </p:blipFill>
        <p:spPr>
          <a:xfrm>
            <a:off x="17313867" y="8470618"/>
            <a:ext cx="6355889" cy="4327420"/>
          </a:xfrm>
          <a:prstGeom prst="rect">
            <a:avLst/>
          </a:prstGeom>
          <a:noFill/>
          <a:ln>
            <a:noFill/>
          </a:ln>
        </p:spPr>
      </p:pic>
      <p:pic>
        <p:nvPicPr>
          <p:cNvPr descr=" " id="49" name="Google Shape;49;g2ca66035bcf_0_27"/>
          <p:cNvPicPr preferRelativeResize="0"/>
          <p:nvPr/>
        </p:nvPicPr>
        <p:blipFill rotWithShape="1">
          <a:blip r:embed="rId7">
            <a:alphaModFix/>
          </a:blip>
          <a:srcRect b="0" l="0" r="0" t="0"/>
          <a:stretch/>
        </p:blipFill>
        <p:spPr>
          <a:xfrm>
            <a:off x="330241" y="10579100"/>
            <a:ext cx="2705438" cy="2628900"/>
          </a:xfrm>
          <a:prstGeom prst="rect">
            <a:avLst/>
          </a:prstGeom>
          <a:noFill/>
          <a:ln>
            <a:noFill/>
          </a:ln>
        </p:spPr>
      </p:pic>
      <p:sp>
        <p:nvSpPr>
          <p:cNvPr id="50" name="Google Shape;50;g2ca66035bcf_0_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2ca66035bcf_0_2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 name="Google Shape;52;g2ca66035bcf_0_27"/>
          <p:cNvSpPr/>
          <p:nvPr/>
        </p:nvSpPr>
        <p:spPr>
          <a:xfrm>
            <a:off x="5893537" y="939800"/>
            <a:ext cx="131418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53" name="Google Shape;53;g2ca66035bcf_0_27"/>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ca66035bcf_0_27"/>
          <p:cNvSpPr/>
          <p:nvPr/>
        </p:nvSpPr>
        <p:spPr>
          <a:xfrm>
            <a:off x="0"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a66035bcf_0_27"/>
          <p:cNvSpPr/>
          <p:nvPr/>
        </p:nvSpPr>
        <p:spPr>
          <a:xfrm>
            <a:off x="-203225" y="4597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56" name="Google Shape;56;g2ca66035bcf_0_27"/>
          <p:cNvSpPr/>
          <p:nvPr/>
        </p:nvSpPr>
        <p:spPr>
          <a:xfrm>
            <a:off x="-135484" y="5537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7" name="Google Shape;57;g2ca66035bcf_0_27"/>
          <p:cNvPicPr preferRelativeResize="0"/>
          <p:nvPr/>
        </p:nvPicPr>
        <p:blipFill rotWithShape="1">
          <a:blip r:embed="rId9">
            <a:alphaModFix/>
          </a:blip>
          <a:srcRect b="0" l="0" r="0" t="0"/>
          <a:stretch/>
        </p:blipFill>
        <p:spPr>
          <a:xfrm>
            <a:off x="6134867" y="4521200"/>
            <a:ext cx="1625803" cy="1625600"/>
          </a:xfrm>
          <a:prstGeom prst="rect">
            <a:avLst/>
          </a:prstGeom>
          <a:noFill/>
          <a:ln>
            <a:noFill/>
          </a:ln>
        </p:spPr>
      </p:pic>
      <p:sp>
        <p:nvSpPr>
          <p:cNvPr id="58" name="Google Shape;58;g2ca66035bcf_0_27"/>
          <p:cNvSpPr/>
          <p:nvPr/>
        </p:nvSpPr>
        <p:spPr>
          <a:xfrm>
            <a:off x="6134867" y="4521200"/>
            <a:ext cx="1625700" cy="1625700"/>
          </a:xfrm>
          <a:prstGeom prst="roundRect">
            <a:avLst>
              <a:gd fmla="val 781313" name="adj"/>
            </a:avLst>
          </a:prstGeom>
          <a:noFill/>
          <a:ln cap="flat" cmpd="sng" w="508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a66035bcf_0_27"/>
          <p:cNvSpPr/>
          <p:nvPr/>
        </p:nvSpPr>
        <p:spPr>
          <a:xfrm>
            <a:off x="6585773" y="4813300"/>
            <a:ext cx="7239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60" name="Google Shape;60;g2ca66035bcf_0_27"/>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g2ca66035bcf_0_27"/>
          <p:cNvPicPr preferRelativeResize="0"/>
          <p:nvPr/>
        </p:nvPicPr>
        <p:blipFill rotWithShape="1">
          <a:blip r:embed="rId9">
            <a:alphaModFix/>
          </a:blip>
          <a:srcRect b="0" l="0" r="0" t="0"/>
          <a:stretch/>
        </p:blipFill>
        <p:spPr>
          <a:xfrm>
            <a:off x="16626378" y="4521200"/>
            <a:ext cx="1625803" cy="1625600"/>
          </a:xfrm>
          <a:prstGeom prst="rect">
            <a:avLst/>
          </a:prstGeom>
          <a:noFill/>
          <a:ln>
            <a:noFill/>
          </a:ln>
        </p:spPr>
      </p:pic>
      <p:sp>
        <p:nvSpPr>
          <p:cNvPr id="62" name="Google Shape;62;g2ca66035bcf_0_27"/>
          <p:cNvSpPr/>
          <p:nvPr/>
        </p:nvSpPr>
        <p:spPr>
          <a:xfrm>
            <a:off x="16626378" y="4521200"/>
            <a:ext cx="1625700" cy="1625700"/>
          </a:xfrm>
          <a:prstGeom prst="roundRect">
            <a:avLst>
              <a:gd fmla="val 781313" name="adj"/>
            </a:avLst>
          </a:prstGeom>
          <a:noFill/>
          <a:ln cap="flat" cmpd="sng" w="508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a66035bcf_0_27"/>
          <p:cNvSpPr/>
          <p:nvPr/>
        </p:nvSpPr>
        <p:spPr>
          <a:xfrm>
            <a:off x="17020127" y="4813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64" name="Google Shape;64;g2ca66035bcf_0_27"/>
          <p:cNvSpPr/>
          <p:nvPr/>
        </p:nvSpPr>
        <p:spPr>
          <a:xfrm>
            <a:off x="18455407" y="4597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a66035bcf_0_27"/>
          <p:cNvSpPr/>
          <p:nvPr/>
        </p:nvSpPr>
        <p:spPr>
          <a:xfrm>
            <a:off x="18455407" y="4597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66" name="Google Shape;66;g2ca66035bcf_0_27"/>
          <p:cNvSpPr/>
          <p:nvPr/>
        </p:nvSpPr>
        <p:spPr>
          <a:xfrm>
            <a:off x="18455407" y="5537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7" name="Google Shape;67;g2ca66035bcf_0_27"/>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ca66035bcf_0_27"/>
          <p:cNvSpPr/>
          <p:nvPr/>
        </p:nvSpPr>
        <p:spPr>
          <a:xfrm>
            <a:off x="0"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ca66035bcf_0_27"/>
          <p:cNvSpPr/>
          <p:nvPr/>
        </p:nvSpPr>
        <p:spPr>
          <a:xfrm>
            <a:off x="-203225" y="75819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70" name="Google Shape;70;g2ca66035bcf_0_27"/>
          <p:cNvSpPr/>
          <p:nvPr/>
        </p:nvSpPr>
        <p:spPr>
          <a:xfrm>
            <a:off x="-135484" y="8521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71" name="Google Shape;71;g2ca66035bcf_0_27"/>
          <p:cNvPicPr preferRelativeResize="0"/>
          <p:nvPr/>
        </p:nvPicPr>
        <p:blipFill rotWithShape="1">
          <a:blip r:embed="rId9">
            <a:alphaModFix/>
          </a:blip>
          <a:srcRect b="0" l="0" r="0" t="0"/>
          <a:stretch/>
        </p:blipFill>
        <p:spPr>
          <a:xfrm>
            <a:off x="6134867" y="7505700"/>
            <a:ext cx="1625803" cy="1625600"/>
          </a:xfrm>
          <a:prstGeom prst="rect">
            <a:avLst/>
          </a:prstGeom>
          <a:noFill/>
          <a:ln>
            <a:noFill/>
          </a:ln>
        </p:spPr>
      </p:pic>
      <p:sp>
        <p:nvSpPr>
          <p:cNvPr id="72" name="Google Shape;72;g2ca66035bcf_0_27"/>
          <p:cNvSpPr/>
          <p:nvPr/>
        </p:nvSpPr>
        <p:spPr>
          <a:xfrm>
            <a:off x="6134867" y="7505700"/>
            <a:ext cx="1625700" cy="1625700"/>
          </a:xfrm>
          <a:prstGeom prst="roundRect">
            <a:avLst>
              <a:gd fmla="val 781313" name="adj"/>
            </a:avLst>
          </a:prstGeom>
          <a:noFill/>
          <a:ln cap="flat" cmpd="sng" w="508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a66035bcf_0_27"/>
          <p:cNvSpPr/>
          <p:nvPr/>
        </p:nvSpPr>
        <p:spPr>
          <a:xfrm>
            <a:off x="6528616"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sp>
        <p:nvSpPr>
          <p:cNvPr id="74" name="Google Shape;74;g2ca66035bcf_0_27"/>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 name="Google Shape;75;g2ca66035bcf_0_27"/>
          <p:cNvPicPr preferRelativeResize="0"/>
          <p:nvPr/>
        </p:nvPicPr>
        <p:blipFill rotWithShape="1">
          <a:blip r:embed="rId9">
            <a:alphaModFix/>
          </a:blip>
          <a:srcRect b="0" l="0" r="0" t="0"/>
          <a:stretch/>
        </p:blipFill>
        <p:spPr>
          <a:xfrm>
            <a:off x="16626378" y="7505700"/>
            <a:ext cx="1625803" cy="1625600"/>
          </a:xfrm>
          <a:prstGeom prst="rect">
            <a:avLst/>
          </a:prstGeom>
          <a:noFill/>
          <a:ln>
            <a:noFill/>
          </a:ln>
        </p:spPr>
      </p:pic>
      <p:sp>
        <p:nvSpPr>
          <p:cNvPr id="76" name="Google Shape;76;g2ca66035bcf_0_27"/>
          <p:cNvSpPr/>
          <p:nvPr/>
        </p:nvSpPr>
        <p:spPr>
          <a:xfrm>
            <a:off x="16626378" y="7505700"/>
            <a:ext cx="1625700" cy="1625700"/>
          </a:xfrm>
          <a:prstGeom prst="roundRect">
            <a:avLst>
              <a:gd fmla="val 781313" name="adj"/>
            </a:avLst>
          </a:prstGeom>
          <a:noFill/>
          <a:ln cap="flat" cmpd="sng" w="508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a66035bcf_0_27"/>
          <p:cNvSpPr/>
          <p:nvPr/>
        </p:nvSpPr>
        <p:spPr>
          <a:xfrm>
            <a:off x="17020127" y="77978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04</a:t>
            </a:r>
            <a:endParaRPr b="0" i="0" sz="4800" u="none" cap="none" strike="noStrike">
              <a:solidFill>
                <a:schemeClr val="dk1"/>
              </a:solidFill>
              <a:latin typeface="Calibri"/>
              <a:ea typeface="Calibri"/>
              <a:cs typeface="Calibri"/>
              <a:sym typeface="Calibri"/>
            </a:endParaRPr>
          </a:p>
        </p:txBody>
      </p:sp>
      <p:sp>
        <p:nvSpPr>
          <p:cNvPr id="78" name="Google Shape;78;g2ca66035bcf_0_27"/>
          <p:cNvSpPr/>
          <p:nvPr/>
        </p:nvSpPr>
        <p:spPr>
          <a:xfrm>
            <a:off x="18455407" y="75819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ca66035bcf_0_27"/>
          <p:cNvSpPr/>
          <p:nvPr/>
        </p:nvSpPr>
        <p:spPr>
          <a:xfrm>
            <a:off x="18455407" y="75819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80" name="Google Shape;80;g2ca66035bcf_0_27"/>
          <p:cNvSpPr/>
          <p:nvPr/>
        </p:nvSpPr>
        <p:spPr>
          <a:xfrm>
            <a:off x="18455407" y="8521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81" name="Google Shape;81;g2ca66035bcf_0_27"/>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ca66035bcf_0_27"/>
          <p:cNvSpPr/>
          <p:nvPr/>
        </p:nvSpPr>
        <p:spPr>
          <a:xfrm>
            <a:off x="0"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ca66035bcf_0_27"/>
          <p:cNvSpPr/>
          <p:nvPr/>
        </p:nvSpPr>
        <p:spPr>
          <a:xfrm>
            <a:off x="-203225" y="105664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84" name="Google Shape;84;g2ca66035bcf_0_27"/>
          <p:cNvSpPr/>
          <p:nvPr/>
        </p:nvSpPr>
        <p:spPr>
          <a:xfrm>
            <a:off x="-135484" y="11506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5" name="Google Shape;85;g2ca66035bcf_0_27"/>
          <p:cNvPicPr preferRelativeResize="0"/>
          <p:nvPr/>
        </p:nvPicPr>
        <p:blipFill rotWithShape="1">
          <a:blip r:embed="rId9">
            <a:alphaModFix/>
          </a:blip>
          <a:srcRect b="0" l="0" r="0" t="0"/>
          <a:stretch/>
        </p:blipFill>
        <p:spPr>
          <a:xfrm>
            <a:off x="6134867" y="10490200"/>
            <a:ext cx="1625803" cy="1625600"/>
          </a:xfrm>
          <a:prstGeom prst="rect">
            <a:avLst/>
          </a:prstGeom>
          <a:noFill/>
          <a:ln>
            <a:noFill/>
          </a:ln>
        </p:spPr>
      </p:pic>
      <p:sp>
        <p:nvSpPr>
          <p:cNvPr id="86" name="Google Shape;86;g2ca66035bcf_0_27"/>
          <p:cNvSpPr/>
          <p:nvPr/>
        </p:nvSpPr>
        <p:spPr>
          <a:xfrm>
            <a:off x="6134867" y="10490200"/>
            <a:ext cx="1625700" cy="1625700"/>
          </a:xfrm>
          <a:prstGeom prst="roundRect">
            <a:avLst>
              <a:gd fmla="val 781313" name="adj"/>
            </a:avLst>
          </a:prstGeom>
          <a:noFill/>
          <a:ln cap="flat" cmpd="sng" w="508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ca66035bcf_0_27"/>
          <p:cNvSpPr/>
          <p:nvPr/>
        </p:nvSpPr>
        <p:spPr>
          <a:xfrm>
            <a:off x="6528616"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05</a:t>
            </a:r>
            <a:endParaRPr b="0" i="0" sz="4800" u="none" cap="none" strike="noStrike">
              <a:solidFill>
                <a:schemeClr val="dk1"/>
              </a:solidFill>
              <a:latin typeface="Calibri"/>
              <a:ea typeface="Calibri"/>
              <a:cs typeface="Calibri"/>
              <a:sym typeface="Calibri"/>
            </a:endParaRPr>
          </a:p>
        </p:txBody>
      </p:sp>
      <p:sp>
        <p:nvSpPr>
          <p:cNvPr id="88" name="Google Shape;88;g2ca66035bcf_0_27"/>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ca66035bcf_0_27"/>
          <p:cNvPicPr preferRelativeResize="0"/>
          <p:nvPr/>
        </p:nvPicPr>
        <p:blipFill rotWithShape="1">
          <a:blip r:embed="rId9">
            <a:alphaModFix/>
          </a:blip>
          <a:srcRect b="0" l="0" r="0" t="0"/>
          <a:stretch/>
        </p:blipFill>
        <p:spPr>
          <a:xfrm>
            <a:off x="16626378" y="10490200"/>
            <a:ext cx="1625803" cy="1625600"/>
          </a:xfrm>
          <a:prstGeom prst="rect">
            <a:avLst/>
          </a:prstGeom>
          <a:noFill/>
          <a:ln>
            <a:noFill/>
          </a:ln>
        </p:spPr>
      </p:pic>
      <p:sp>
        <p:nvSpPr>
          <p:cNvPr id="90" name="Google Shape;90;g2ca66035bcf_0_27"/>
          <p:cNvSpPr/>
          <p:nvPr/>
        </p:nvSpPr>
        <p:spPr>
          <a:xfrm>
            <a:off x="16626378" y="10490200"/>
            <a:ext cx="1625700" cy="1625700"/>
          </a:xfrm>
          <a:prstGeom prst="roundRect">
            <a:avLst>
              <a:gd fmla="val 781313" name="adj"/>
            </a:avLst>
          </a:prstGeom>
          <a:noFill/>
          <a:ln cap="flat" cmpd="sng" w="50800">
            <a:solidFill>
              <a:srgbClr val="F9081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ca66035bcf_0_27"/>
          <p:cNvSpPr/>
          <p:nvPr/>
        </p:nvSpPr>
        <p:spPr>
          <a:xfrm>
            <a:off x="17020127" y="107823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9081C"/>
              </a:buClr>
              <a:buSzPts val="4800"/>
              <a:buFont typeface="DM Serif Display"/>
              <a:buNone/>
            </a:pPr>
            <a:r>
              <a:rPr b="0" i="0" lang="en-US" sz="4800" u="none" cap="none" strike="noStrike">
                <a:solidFill>
                  <a:srgbClr val="F9081C"/>
                </a:solidFill>
                <a:latin typeface="DM Serif Display"/>
                <a:ea typeface="DM Serif Display"/>
                <a:cs typeface="DM Serif Display"/>
                <a:sym typeface="DM Serif Display"/>
              </a:rPr>
              <a:t>06</a:t>
            </a:r>
            <a:endParaRPr b="0" i="0" sz="4800" u="none" cap="none" strike="noStrike">
              <a:solidFill>
                <a:schemeClr val="dk1"/>
              </a:solidFill>
              <a:latin typeface="Calibri"/>
              <a:ea typeface="Calibri"/>
              <a:cs typeface="Calibri"/>
              <a:sym typeface="Calibri"/>
            </a:endParaRPr>
          </a:p>
        </p:txBody>
      </p:sp>
      <p:sp>
        <p:nvSpPr>
          <p:cNvPr id="92" name="Google Shape;92;g2ca66035bcf_0_27"/>
          <p:cNvSpPr/>
          <p:nvPr/>
        </p:nvSpPr>
        <p:spPr>
          <a:xfrm>
            <a:off x="18455407" y="105664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ca66035bcf_0_27"/>
          <p:cNvSpPr/>
          <p:nvPr/>
        </p:nvSpPr>
        <p:spPr>
          <a:xfrm>
            <a:off x="18455407" y="10566400"/>
            <a:ext cx="6135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94" name="Google Shape;94;g2ca66035bcf_0_27"/>
          <p:cNvSpPr/>
          <p:nvPr/>
        </p:nvSpPr>
        <p:spPr>
          <a:xfrm>
            <a:off x="18455407" y="11506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5" name="Google Shape;95;g2ca66035bcf_0_27"/>
          <p:cNvPicPr preferRelativeResize="0"/>
          <p:nvPr/>
        </p:nvPicPr>
        <p:blipFill rotWithShape="1">
          <a:blip r:embed="rId10">
            <a:alphaModFix/>
          </a:blip>
          <a:srcRect b="0" l="0" r="0" t="0"/>
          <a:stretch/>
        </p:blipFill>
        <p:spPr>
          <a:xfrm>
            <a:off x="8129016" y="3911600"/>
            <a:ext cx="8116314" cy="8204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100" name="Shape 100"/>
        <p:cNvGrpSpPr/>
        <p:nvPr/>
      </p:nvGrpSpPr>
      <p:grpSpPr>
        <a:xfrm>
          <a:off x="0" y="0"/>
          <a:ext cx="0" cy="0"/>
          <a:chOff x="0" y="0"/>
          <a:chExt cx="0" cy="0"/>
        </a:xfrm>
      </p:grpSpPr>
      <p:pic>
        <p:nvPicPr>
          <p:cNvPr descr=" " id="101" name="Google Shape;101;g2ca66035bcf_0_82"/>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102" name="Google Shape;102;g2ca66035bcf_0_82"/>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103" name="Google Shape;103;g2ca66035bcf_0_82"/>
          <p:cNvPicPr preferRelativeResize="0"/>
          <p:nvPr/>
        </p:nvPicPr>
        <p:blipFill rotWithShape="1">
          <a:blip r:embed="rId5">
            <a:alphaModFix/>
          </a:blip>
          <a:srcRect b="0" l="0" r="0" t="0"/>
          <a:stretch/>
        </p:blipFill>
        <p:spPr>
          <a:xfrm>
            <a:off x="19226399" y="8914811"/>
            <a:ext cx="4377433" cy="4319817"/>
          </a:xfrm>
          <a:prstGeom prst="rect">
            <a:avLst/>
          </a:prstGeom>
          <a:noFill/>
          <a:ln>
            <a:noFill/>
          </a:ln>
        </p:spPr>
      </p:pic>
      <p:pic>
        <p:nvPicPr>
          <p:cNvPr descr=" " id="104" name="Google Shape;104;g2ca66035bcf_0_82"/>
          <p:cNvPicPr preferRelativeResize="0"/>
          <p:nvPr/>
        </p:nvPicPr>
        <p:blipFill rotWithShape="1">
          <a:blip r:embed="rId6">
            <a:alphaModFix/>
          </a:blip>
          <a:srcRect b="0" l="0" r="0" t="0"/>
          <a:stretch/>
        </p:blipFill>
        <p:spPr>
          <a:xfrm>
            <a:off x="379323" y="731909"/>
            <a:ext cx="8021355" cy="4566022"/>
          </a:xfrm>
          <a:prstGeom prst="rect">
            <a:avLst/>
          </a:prstGeom>
          <a:noFill/>
          <a:ln>
            <a:noFill/>
          </a:ln>
        </p:spPr>
      </p:pic>
      <p:pic>
        <p:nvPicPr>
          <p:cNvPr descr=" " id="105" name="Google Shape;105;g2ca66035bcf_0_82"/>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106" name="Google Shape;106;g2ca66035bcf_0_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a66035bcf_0_8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08" name="Google Shape;108;g2ca66035bcf_0_82"/>
          <p:cNvSpPr/>
          <p:nvPr/>
        </p:nvSpPr>
        <p:spPr>
          <a:xfrm>
            <a:off x="2959470" y="2743200"/>
            <a:ext cx="14602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109" name="Google Shape;109;g2ca66035bcf_0_82"/>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0" name="Google Shape;110;g2ca66035bcf_0_82"/>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115" name="Shape 115"/>
        <p:cNvGrpSpPr/>
        <p:nvPr/>
      </p:nvGrpSpPr>
      <p:grpSpPr>
        <a:xfrm>
          <a:off x="0" y="0"/>
          <a:ext cx="0" cy="0"/>
          <a:chOff x="0" y="0"/>
          <a:chExt cx="0" cy="0"/>
        </a:xfrm>
      </p:grpSpPr>
      <p:pic>
        <p:nvPicPr>
          <p:cNvPr descr=" " id="116" name="Google Shape;116;g2ca66035bcf_0_96"/>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117" name="Google Shape;117;g2ca66035bcf_0_96"/>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118" name="Google Shape;118;g2ca66035bcf_0_96"/>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119" name="Google Shape;119;g2ca66035bcf_0_96"/>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120" name="Google Shape;120;g2ca66035bcf_0_96"/>
          <p:cNvPicPr preferRelativeResize="0"/>
          <p:nvPr/>
        </p:nvPicPr>
        <p:blipFill rotWithShape="1">
          <a:blip r:embed="rId7">
            <a:alphaModFix/>
          </a:blip>
          <a:srcRect b="0" l="0" r="0" t="0"/>
          <a:stretch/>
        </p:blipFill>
        <p:spPr>
          <a:xfrm>
            <a:off x="172549" y="10986815"/>
            <a:ext cx="3001353" cy="2488307"/>
          </a:xfrm>
          <a:prstGeom prst="rect">
            <a:avLst/>
          </a:prstGeom>
          <a:noFill/>
          <a:ln>
            <a:noFill/>
          </a:ln>
        </p:spPr>
      </p:pic>
      <p:sp>
        <p:nvSpPr>
          <p:cNvPr id="121" name="Google Shape;121;g2ca66035bcf_0_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ca66035bcf_0_9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23" name="Google Shape;123;g2ca66035bcf_0_96"/>
          <p:cNvPicPr preferRelativeResize="0"/>
          <p:nvPr/>
        </p:nvPicPr>
        <p:blipFill rotWithShape="1">
          <a:blip r:embed="rId9">
            <a:alphaModFix/>
          </a:blip>
          <a:srcRect b="0" l="0" r="0" t="0"/>
          <a:stretch/>
        </p:blipFill>
        <p:spPr>
          <a:xfrm>
            <a:off x="0" y="0"/>
            <a:ext cx="24387048" cy="8305800"/>
          </a:xfrm>
          <a:prstGeom prst="rect">
            <a:avLst/>
          </a:prstGeom>
          <a:noFill/>
          <a:ln>
            <a:noFill/>
          </a:ln>
        </p:spPr>
      </p:pic>
      <p:sp>
        <p:nvSpPr>
          <p:cNvPr id="124" name="Google Shape;124;g2ca66035bcf_0_96"/>
          <p:cNvSpPr/>
          <p:nvPr/>
        </p:nvSpPr>
        <p:spPr>
          <a:xfrm>
            <a:off x="1816327"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ca66035bcf_0_96"/>
          <p:cNvPicPr preferRelativeResize="0"/>
          <p:nvPr/>
        </p:nvPicPr>
        <p:blipFill rotWithShape="1">
          <a:blip r:embed="rId10">
            <a:alphaModFix/>
          </a:blip>
          <a:srcRect b="0" l="0" r="0" t="0"/>
          <a:stretch/>
        </p:blipFill>
        <p:spPr>
          <a:xfrm>
            <a:off x="1816327" y="10007600"/>
            <a:ext cx="1675137" cy="1625600"/>
          </a:xfrm>
          <a:prstGeom prst="rect">
            <a:avLst/>
          </a:prstGeom>
          <a:noFill/>
          <a:ln>
            <a:noFill/>
          </a:ln>
        </p:spPr>
      </p:pic>
      <p:sp>
        <p:nvSpPr>
          <p:cNvPr id="126" name="Google Shape;126;g2ca66035bcf_0_96"/>
          <p:cNvSpPr/>
          <p:nvPr/>
        </p:nvSpPr>
        <p:spPr>
          <a:xfrm>
            <a:off x="3897914" y="9499600"/>
            <a:ext cx="78258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a66035bcf_0_96"/>
          <p:cNvSpPr/>
          <p:nvPr/>
        </p:nvSpPr>
        <p:spPr>
          <a:xfrm>
            <a:off x="3897914" y="9499600"/>
            <a:ext cx="80289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28" name="Google Shape;128;g2ca66035bcf_0_96"/>
          <p:cNvSpPr/>
          <p:nvPr/>
        </p:nvSpPr>
        <p:spPr>
          <a:xfrm>
            <a:off x="3897914" y="10541000"/>
            <a:ext cx="7961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9" name="Google Shape;129;g2ca66035bcf_0_96"/>
          <p:cNvSpPr/>
          <p:nvPr/>
        </p:nvSpPr>
        <p:spPr>
          <a:xfrm>
            <a:off x="12676184"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ca66035bcf_0_96"/>
          <p:cNvPicPr preferRelativeResize="0"/>
          <p:nvPr/>
        </p:nvPicPr>
        <p:blipFill rotWithShape="1">
          <a:blip r:embed="rId11">
            <a:alphaModFix/>
          </a:blip>
          <a:srcRect b="0" l="0" r="0" t="0"/>
          <a:stretch/>
        </p:blipFill>
        <p:spPr>
          <a:xfrm>
            <a:off x="12676184" y="10007600"/>
            <a:ext cx="1523887" cy="1625594"/>
          </a:xfrm>
          <a:prstGeom prst="rect">
            <a:avLst/>
          </a:prstGeom>
          <a:noFill/>
          <a:ln>
            <a:noFill/>
          </a:ln>
        </p:spPr>
      </p:pic>
      <p:sp>
        <p:nvSpPr>
          <p:cNvPr id="131" name="Google Shape;131;g2ca66035bcf_0_96"/>
          <p:cNvSpPr/>
          <p:nvPr/>
        </p:nvSpPr>
        <p:spPr>
          <a:xfrm>
            <a:off x="14606522" y="9499600"/>
            <a:ext cx="7977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a66035bcf_0_96"/>
          <p:cNvSpPr/>
          <p:nvPr/>
        </p:nvSpPr>
        <p:spPr>
          <a:xfrm>
            <a:off x="14606522" y="9499600"/>
            <a:ext cx="8180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33" name="Google Shape;133;g2ca66035bcf_0_96"/>
          <p:cNvSpPr/>
          <p:nvPr/>
        </p:nvSpPr>
        <p:spPr>
          <a:xfrm>
            <a:off x="14606522" y="10541000"/>
            <a:ext cx="8112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138" name="Shape 138"/>
        <p:cNvGrpSpPr/>
        <p:nvPr/>
      </p:nvGrpSpPr>
      <p:grpSpPr>
        <a:xfrm>
          <a:off x="0" y="0"/>
          <a:ext cx="0" cy="0"/>
          <a:chOff x="0" y="0"/>
          <a:chExt cx="0" cy="0"/>
        </a:xfrm>
      </p:grpSpPr>
      <p:pic>
        <p:nvPicPr>
          <p:cNvPr descr=" " id="139" name="Google Shape;139;g2ca66035bcf_0_118"/>
          <p:cNvPicPr preferRelativeResize="0"/>
          <p:nvPr/>
        </p:nvPicPr>
        <p:blipFill rotWithShape="1">
          <a:blip r:embed="rId3">
            <a:alphaModFix/>
          </a:blip>
          <a:srcRect b="0" l="0" r="0" t="0"/>
          <a:stretch/>
        </p:blipFill>
        <p:spPr>
          <a:xfrm>
            <a:off x="0" y="0"/>
            <a:ext cx="13832029" cy="6858000"/>
          </a:xfrm>
          <a:prstGeom prst="rect">
            <a:avLst/>
          </a:prstGeom>
          <a:noFill/>
          <a:ln>
            <a:noFill/>
          </a:ln>
        </p:spPr>
      </p:pic>
      <p:pic>
        <p:nvPicPr>
          <p:cNvPr descr=" " id="140" name="Google Shape;140;g2ca66035bcf_0_118"/>
          <p:cNvPicPr preferRelativeResize="0"/>
          <p:nvPr/>
        </p:nvPicPr>
        <p:blipFill rotWithShape="1">
          <a:blip r:embed="rId4">
            <a:alphaModFix/>
          </a:blip>
          <a:srcRect b="0" l="0" r="0" t="0"/>
          <a:stretch/>
        </p:blipFill>
        <p:spPr>
          <a:xfrm>
            <a:off x="14606826" y="6858000"/>
            <a:ext cx="9780222" cy="6858000"/>
          </a:xfrm>
          <a:prstGeom prst="rect">
            <a:avLst/>
          </a:prstGeom>
          <a:noFill/>
          <a:ln>
            <a:noFill/>
          </a:ln>
        </p:spPr>
      </p:pic>
      <p:pic>
        <p:nvPicPr>
          <p:cNvPr descr=" " id="141" name="Google Shape;141;g2ca66035bcf_0_118"/>
          <p:cNvPicPr preferRelativeResize="0"/>
          <p:nvPr/>
        </p:nvPicPr>
        <p:blipFill rotWithShape="1">
          <a:blip r:embed="rId5">
            <a:alphaModFix/>
          </a:blip>
          <a:srcRect b="0" l="0" r="0" t="0"/>
          <a:stretch/>
        </p:blipFill>
        <p:spPr>
          <a:xfrm>
            <a:off x="15012799" y="682712"/>
            <a:ext cx="8335572" cy="5360219"/>
          </a:xfrm>
          <a:prstGeom prst="rect">
            <a:avLst/>
          </a:prstGeom>
          <a:noFill/>
          <a:ln>
            <a:noFill/>
          </a:ln>
        </p:spPr>
      </p:pic>
      <p:pic>
        <p:nvPicPr>
          <p:cNvPr descr=" " id="142" name="Google Shape;142;g2ca66035bcf_0_118"/>
          <p:cNvPicPr preferRelativeResize="0"/>
          <p:nvPr/>
        </p:nvPicPr>
        <p:blipFill rotWithShape="1">
          <a:blip r:embed="rId6">
            <a:alphaModFix/>
          </a:blip>
          <a:srcRect b="0" l="0" r="0" t="0"/>
          <a:stretch/>
        </p:blipFill>
        <p:spPr>
          <a:xfrm>
            <a:off x="628380" y="8470615"/>
            <a:ext cx="6355890" cy="4327426"/>
          </a:xfrm>
          <a:prstGeom prst="rect">
            <a:avLst/>
          </a:prstGeom>
          <a:noFill/>
          <a:ln>
            <a:noFill/>
          </a:ln>
        </p:spPr>
      </p:pic>
      <p:pic>
        <p:nvPicPr>
          <p:cNvPr descr=" " id="143" name="Google Shape;143;g2ca66035bcf_0_118"/>
          <p:cNvPicPr preferRelativeResize="0"/>
          <p:nvPr/>
        </p:nvPicPr>
        <p:blipFill rotWithShape="1">
          <a:blip r:embed="rId7">
            <a:alphaModFix/>
          </a:blip>
          <a:srcRect b="0" l="0" r="0" t="0"/>
          <a:stretch/>
        </p:blipFill>
        <p:spPr>
          <a:xfrm>
            <a:off x="21262457" y="10579100"/>
            <a:ext cx="2705438" cy="2628900"/>
          </a:xfrm>
          <a:prstGeom prst="rect">
            <a:avLst/>
          </a:prstGeom>
          <a:noFill/>
          <a:ln>
            <a:noFill/>
          </a:ln>
        </p:spPr>
      </p:pic>
      <p:sp>
        <p:nvSpPr>
          <p:cNvPr id="144" name="Google Shape;144;g2ca66035bcf_0_1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5" name="Google Shape;145;g2ca66035bcf_0_1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46" name="Google Shape;146;g2ca66035bcf_0_11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a66035bcf_0_118"/>
          <p:cNvSpPr/>
          <p:nvPr/>
        </p:nvSpPr>
        <p:spPr>
          <a:xfrm>
            <a:off x="914514" y="34925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2ca66035bcf_0_118"/>
          <p:cNvSpPr/>
          <p:nvPr/>
        </p:nvSpPr>
        <p:spPr>
          <a:xfrm>
            <a:off x="914514" y="34925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9" name="Google Shape;149;g2ca66035bcf_0_118"/>
          <p:cNvSpPr/>
          <p:nvPr/>
        </p:nvSpPr>
        <p:spPr>
          <a:xfrm>
            <a:off x="914514"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ca66035bcf_0_118"/>
          <p:cNvSpPr/>
          <p:nvPr/>
        </p:nvSpPr>
        <p:spPr>
          <a:xfrm>
            <a:off x="914514"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1" name="Google Shape;151;g2ca66035bcf_0_118"/>
          <p:cNvPicPr preferRelativeResize="0"/>
          <p:nvPr/>
        </p:nvPicPr>
        <p:blipFill rotWithShape="1">
          <a:blip r:embed="rId9">
            <a:alphaModFix/>
          </a:blip>
          <a:srcRect b="0" l="0" r="0" t="0"/>
          <a:stretch/>
        </p:blipFill>
        <p:spPr>
          <a:xfrm>
            <a:off x="914514" y="7150100"/>
            <a:ext cx="7023978" cy="5105400"/>
          </a:xfrm>
          <a:prstGeom prst="rect">
            <a:avLst/>
          </a:prstGeom>
          <a:noFill/>
          <a:ln>
            <a:noFill/>
          </a:ln>
        </p:spPr>
      </p:pic>
      <p:sp>
        <p:nvSpPr>
          <p:cNvPr id="152" name="Google Shape;152;g2ca66035bcf_0_11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a66035bcf_0_118"/>
          <p:cNvSpPr/>
          <p:nvPr/>
        </p:nvSpPr>
        <p:spPr>
          <a:xfrm>
            <a:off x="15826178" y="34925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ca66035bcf_0_118"/>
          <p:cNvSpPr/>
          <p:nvPr/>
        </p:nvSpPr>
        <p:spPr>
          <a:xfrm>
            <a:off x="15826178" y="34925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55" name="Google Shape;155;g2ca66035bcf_0_118"/>
          <p:cNvSpPr/>
          <p:nvPr/>
        </p:nvSpPr>
        <p:spPr>
          <a:xfrm>
            <a:off x="15826178" y="4940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ca66035bcf_0_118"/>
          <p:cNvSpPr/>
          <p:nvPr/>
        </p:nvSpPr>
        <p:spPr>
          <a:xfrm>
            <a:off x="15826178" y="4940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7" name="Google Shape;157;g2ca66035bcf_0_118"/>
          <p:cNvPicPr preferRelativeResize="0"/>
          <p:nvPr/>
        </p:nvPicPr>
        <p:blipFill rotWithShape="1">
          <a:blip r:embed="rId10">
            <a:alphaModFix/>
          </a:blip>
          <a:srcRect b="0" l="0" r="0" t="0"/>
          <a:stretch/>
        </p:blipFill>
        <p:spPr>
          <a:xfrm>
            <a:off x="15826178" y="7150100"/>
            <a:ext cx="7023978" cy="5105400"/>
          </a:xfrm>
          <a:prstGeom prst="rect">
            <a:avLst/>
          </a:prstGeom>
          <a:noFill/>
          <a:ln>
            <a:noFill/>
          </a:ln>
        </p:spPr>
      </p:pic>
      <p:sp>
        <p:nvSpPr>
          <p:cNvPr id="158" name="Google Shape;158;g2ca66035bcf_0_11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ca66035bcf_0_118"/>
          <p:cNvSpPr/>
          <p:nvPr/>
        </p:nvSpPr>
        <p:spPr>
          <a:xfrm>
            <a:off x="8370346" y="1498600"/>
            <a:ext cx="4140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ca66035bcf_0_118"/>
          <p:cNvSpPr/>
          <p:nvPr/>
        </p:nvSpPr>
        <p:spPr>
          <a:xfrm>
            <a:off x="8370346" y="1498600"/>
            <a:ext cx="4344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61" name="Google Shape;161;g2ca66035bcf_0_118"/>
          <p:cNvSpPr/>
          <p:nvPr/>
        </p:nvSpPr>
        <p:spPr>
          <a:xfrm>
            <a:off x="8370346" y="2946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2ca66035bcf_0_118"/>
          <p:cNvSpPr/>
          <p:nvPr/>
        </p:nvSpPr>
        <p:spPr>
          <a:xfrm>
            <a:off x="8370346" y="2946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3" name="Google Shape;163;g2ca66035bcf_0_118"/>
          <p:cNvPicPr preferRelativeResize="0"/>
          <p:nvPr/>
        </p:nvPicPr>
        <p:blipFill rotWithShape="1">
          <a:blip r:embed="rId11">
            <a:alphaModFix/>
          </a:blip>
          <a:srcRect b="0" l="0" r="0" t="0"/>
          <a:stretch/>
        </p:blipFill>
        <p:spPr>
          <a:xfrm>
            <a:off x="8370346" y="5156200"/>
            <a:ext cx="7023978" cy="510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168" name="Shape 168"/>
        <p:cNvGrpSpPr/>
        <p:nvPr/>
      </p:nvGrpSpPr>
      <p:grpSpPr>
        <a:xfrm>
          <a:off x="0" y="0"/>
          <a:ext cx="0" cy="0"/>
          <a:chOff x="0" y="0"/>
          <a:chExt cx="0" cy="0"/>
        </a:xfrm>
      </p:grpSpPr>
      <p:sp>
        <p:nvSpPr>
          <p:cNvPr id="169" name="Google Shape;169;g2ca66035bcf_0_147"/>
          <p:cNvSpPr/>
          <p:nvPr/>
        </p:nvSpPr>
        <p:spPr>
          <a:xfrm>
            <a:off x="0" y="0"/>
            <a:ext cx="24387000" cy="13716000"/>
          </a:xfrm>
          <a:prstGeom prst="rect">
            <a:avLst/>
          </a:prstGeom>
          <a:solidFill>
            <a:srgbClr val="DCE7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0" name="Google Shape;170;g2ca66035bcf_0_147"/>
          <p:cNvPicPr preferRelativeResize="0"/>
          <p:nvPr/>
        </p:nvPicPr>
        <p:blipFill rotWithShape="1">
          <a:blip r:embed="rId3">
            <a:alphaModFix/>
          </a:blip>
          <a:srcRect b="0" l="0" r="0" t="0"/>
          <a:stretch/>
        </p:blipFill>
        <p:spPr>
          <a:xfrm>
            <a:off x="4852006" y="0"/>
            <a:ext cx="14683035" cy="13716000"/>
          </a:xfrm>
          <a:prstGeom prst="rect">
            <a:avLst/>
          </a:prstGeom>
          <a:noFill/>
          <a:ln>
            <a:noFill/>
          </a:ln>
        </p:spPr>
      </p:pic>
      <p:pic>
        <p:nvPicPr>
          <p:cNvPr descr=" " id="171" name="Google Shape;171;g2ca66035bcf_0_147"/>
          <p:cNvPicPr preferRelativeResize="0"/>
          <p:nvPr/>
        </p:nvPicPr>
        <p:blipFill rotWithShape="1">
          <a:blip r:embed="rId4">
            <a:alphaModFix/>
          </a:blip>
          <a:srcRect b="0" l="0" r="0" t="0"/>
          <a:stretch/>
        </p:blipFill>
        <p:spPr>
          <a:xfrm>
            <a:off x="762095" y="939800"/>
            <a:ext cx="4167929" cy="4229100"/>
          </a:xfrm>
          <a:prstGeom prst="rect">
            <a:avLst/>
          </a:prstGeom>
          <a:noFill/>
          <a:ln>
            <a:noFill/>
          </a:ln>
        </p:spPr>
      </p:pic>
      <p:pic>
        <p:nvPicPr>
          <p:cNvPr descr=" " id="172" name="Google Shape;172;g2ca66035bcf_0_147"/>
          <p:cNvPicPr preferRelativeResize="0"/>
          <p:nvPr/>
        </p:nvPicPr>
        <p:blipFill rotWithShape="1">
          <a:blip r:embed="rId5">
            <a:alphaModFix/>
          </a:blip>
          <a:srcRect b="0" l="0" r="0" t="0"/>
          <a:stretch/>
        </p:blipFill>
        <p:spPr>
          <a:xfrm>
            <a:off x="20779797" y="939800"/>
            <a:ext cx="2426003" cy="11823700"/>
          </a:xfrm>
          <a:prstGeom prst="rect">
            <a:avLst/>
          </a:prstGeom>
          <a:noFill/>
          <a:ln>
            <a:noFill/>
          </a:ln>
        </p:spPr>
      </p:pic>
      <p:pic>
        <p:nvPicPr>
          <p:cNvPr descr=" " id="173" name="Google Shape;173;g2ca66035bcf_0_147"/>
          <p:cNvPicPr preferRelativeResize="0"/>
          <p:nvPr/>
        </p:nvPicPr>
        <p:blipFill rotWithShape="1">
          <a:blip r:embed="rId6">
            <a:alphaModFix/>
          </a:blip>
          <a:srcRect b="0" l="0" r="0" t="0"/>
          <a:stretch/>
        </p:blipFill>
        <p:spPr>
          <a:xfrm>
            <a:off x="927216" y="10769600"/>
            <a:ext cx="1930641" cy="2451100"/>
          </a:xfrm>
          <a:prstGeom prst="rect">
            <a:avLst/>
          </a:prstGeom>
          <a:noFill/>
          <a:ln>
            <a:noFill/>
          </a:ln>
        </p:spPr>
      </p:pic>
      <p:sp>
        <p:nvSpPr>
          <p:cNvPr id="174" name="Google Shape;174;g2ca66035bcf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ca66035bcf_0_1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6" name="Google Shape;176;g2ca66035bcf_0_147"/>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77" name="Google Shape;177;g2ca66035bcf_0_147"/>
          <p:cNvSpPr/>
          <p:nvPr/>
        </p:nvSpPr>
        <p:spPr>
          <a:xfrm>
            <a:off x="5842730" y="4229100"/>
            <a:ext cx="13603500" cy="511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a66035bcf_0_147"/>
          <p:cNvSpPr/>
          <p:nvPr/>
        </p:nvSpPr>
        <p:spPr>
          <a:xfrm>
            <a:off x="5842730" y="4229100"/>
            <a:ext cx="13806600" cy="439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9" name="Google Shape;179;g2ca66035bcf_0_147"/>
          <p:cNvSpPr/>
          <p:nvPr/>
        </p:nvSpPr>
        <p:spPr>
          <a:xfrm>
            <a:off x="15610251" y="8724900"/>
            <a:ext cx="39882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184" name="Shape 184"/>
        <p:cNvGrpSpPr/>
        <p:nvPr/>
      </p:nvGrpSpPr>
      <p:grpSpPr>
        <a:xfrm>
          <a:off x="0" y="0"/>
          <a:ext cx="0" cy="0"/>
          <a:chOff x="0" y="0"/>
          <a:chExt cx="0" cy="0"/>
        </a:xfrm>
      </p:grpSpPr>
      <p:pic>
        <p:nvPicPr>
          <p:cNvPr descr=" " id="185" name="Google Shape;185;g2ca66035bcf_0_162"/>
          <p:cNvPicPr preferRelativeResize="0"/>
          <p:nvPr/>
        </p:nvPicPr>
        <p:blipFill rotWithShape="1">
          <a:blip r:embed="rId3">
            <a:alphaModFix/>
          </a:blip>
          <a:srcRect b="0" l="0" r="0" t="0"/>
          <a:stretch/>
        </p:blipFill>
        <p:spPr>
          <a:xfrm>
            <a:off x="10364495" y="0"/>
            <a:ext cx="14022553" cy="8280400"/>
          </a:xfrm>
          <a:prstGeom prst="rect">
            <a:avLst/>
          </a:prstGeom>
          <a:noFill/>
          <a:ln>
            <a:noFill/>
          </a:ln>
        </p:spPr>
      </p:pic>
      <p:pic>
        <p:nvPicPr>
          <p:cNvPr descr=" " id="186" name="Google Shape;186;g2ca66035bcf_0_162"/>
          <p:cNvPicPr preferRelativeResize="0"/>
          <p:nvPr/>
        </p:nvPicPr>
        <p:blipFill rotWithShape="1">
          <a:blip r:embed="rId4">
            <a:alphaModFix/>
          </a:blip>
          <a:srcRect b="0" l="0" r="0" t="0"/>
          <a:stretch/>
        </p:blipFill>
        <p:spPr>
          <a:xfrm>
            <a:off x="0" y="6324600"/>
            <a:ext cx="15394324" cy="7391400"/>
          </a:xfrm>
          <a:prstGeom prst="rect">
            <a:avLst/>
          </a:prstGeom>
          <a:noFill/>
          <a:ln>
            <a:noFill/>
          </a:ln>
        </p:spPr>
      </p:pic>
      <p:pic>
        <p:nvPicPr>
          <p:cNvPr descr=" " id="187" name="Google Shape;187;g2ca66035bcf_0_162"/>
          <p:cNvPicPr preferRelativeResize="0"/>
          <p:nvPr/>
        </p:nvPicPr>
        <p:blipFill rotWithShape="1">
          <a:blip r:embed="rId5">
            <a:alphaModFix/>
          </a:blip>
          <a:srcRect b="0" l="0" r="0" t="0"/>
          <a:stretch/>
        </p:blipFill>
        <p:spPr>
          <a:xfrm>
            <a:off x="19226399" y="8914817"/>
            <a:ext cx="4377433" cy="4319811"/>
          </a:xfrm>
          <a:prstGeom prst="rect">
            <a:avLst/>
          </a:prstGeom>
          <a:noFill/>
          <a:ln>
            <a:noFill/>
          </a:ln>
        </p:spPr>
      </p:pic>
      <p:pic>
        <p:nvPicPr>
          <p:cNvPr descr=" " id="188" name="Google Shape;188;g2ca66035bcf_0_162"/>
          <p:cNvPicPr preferRelativeResize="0"/>
          <p:nvPr/>
        </p:nvPicPr>
        <p:blipFill rotWithShape="1">
          <a:blip r:embed="rId6">
            <a:alphaModFix/>
          </a:blip>
          <a:srcRect b="0" l="0" r="0" t="0"/>
          <a:stretch/>
        </p:blipFill>
        <p:spPr>
          <a:xfrm>
            <a:off x="379323" y="731900"/>
            <a:ext cx="8021355" cy="4566022"/>
          </a:xfrm>
          <a:prstGeom prst="rect">
            <a:avLst/>
          </a:prstGeom>
          <a:noFill/>
          <a:ln>
            <a:noFill/>
          </a:ln>
        </p:spPr>
      </p:pic>
      <p:pic>
        <p:nvPicPr>
          <p:cNvPr descr=" " id="189" name="Google Shape;189;g2ca66035bcf_0_162"/>
          <p:cNvPicPr preferRelativeResize="0"/>
          <p:nvPr/>
        </p:nvPicPr>
        <p:blipFill rotWithShape="1">
          <a:blip r:embed="rId7">
            <a:alphaModFix/>
          </a:blip>
          <a:srcRect b="0" l="0" r="0" t="0"/>
          <a:stretch/>
        </p:blipFill>
        <p:spPr>
          <a:xfrm>
            <a:off x="21144658" y="647700"/>
            <a:ext cx="2446984" cy="2527300"/>
          </a:xfrm>
          <a:prstGeom prst="rect">
            <a:avLst/>
          </a:prstGeom>
          <a:noFill/>
          <a:ln>
            <a:noFill/>
          </a:ln>
        </p:spPr>
      </p:pic>
      <p:sp>
        <p:nvSpPr>
          <p:cNvPr id="190" name="Google Shape;190;g2ca66035bcf_0_1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ca66035bcf_0_16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92" name="Google Shape;192;g2ca66035bcf_0_162"/>
          <p:cNvPicPr preferRelativeResize="0"/>
          <p:nvPr/>
        </p:nvPicPr>
        <p:blipFill rotWithShape="1">
          <a:blip r:embed="rId9">
            <a:alphaModFix/>
          </a:blip>
          <a:srcRect b="0" l="0" r="0" t="0"/>
          <a:stretch/>
        </p:blipFill>
        <p:spPr>
          <a:xfrm>
            <a:off x="1524191" y="1866900"/>
            <a:ext cx="7595549" cy="10147300"/>
          </a:xfrm>
          <a:prstGeom prst="rect">
            <a:avLst/>
          </a:prstGeom>
          <a:noFill/>
          <a:ln>
            <a:noFill/>
          </a:ln>
        </p:spPr>
      </p:pic>
      <p:pic>
        <p:nvPicPr>
          <p:cNvPr descr=" " id="193" name="Google Shape;193;g2ca66035bcf_0_162"/>
          <p:cNvPicPr preferRelativeResize="0"/>
          <p:nvPr/>
        </p:nvPicPr>
        <p:blipFill rotWithShape="1">
          <a:blip r:embed="rId10">
            <a:alphaModFix/>
          </a:blip>
          <a:srcRect b="0" l="0" r="0" t="0"/>
          <a:stretch/>
        </p:blipFill>
        <p:spPr>
          <a:xfrm>
            <a:off x="9335667" y="1866900"/>
            <a:ext cx="5728416" cy="10147300"/>
          </a:xfrm>
          <a:prstGeom prst="rect">
            <a:avLst/>
          </a:prstGeom>
          <a:noFill/>
          <a:ln>
            <a:noFill/>
          </a:ln>
        </p:spPr>
      </p:pic>
      <p:sp>
        <p:nvSpPr>
          <p:cNvPr id="194" name="Google Shape;194;g2ca66035bcf_0_162"/>
          <p:cNvSpPr/>
          <p:nvPr/>
        </p:nvSpPr>
        <p:spPr>
          <a:xfrm>
            <a:off x="16004000" y="3111500"/>
            <a:ext cx="716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ca66035bcf_0_162"/>
          <p:cNvSpPr/>
          <p:nvPr/>
        </p:nvSpPr>
        <p:spPr>
          <a:xfrm>
            <a:off x="16004000" y="3111500"/>
            <a:ext cx="7366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96" name="Google Shape;196;g2ca66035bcf_0_162"/>
          <p:cNvSpPr/>
          <p:nvPr/>
        </p:nvSpPr>
        <p:spPr>
          <a:xfrm>
            <a:off x="16004000" y="4254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7" name="Google Shape;197;g2ca66035bcf_0_162"/>
          <p:cNvSpPr/>
          <p:nvPr/>
        </p:nvSpPr>
        <p:spPr>
          <a:xfrm>
            <a:off x="16004000" y="65405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a66035bcf_0_162"/>
          <p:cNvSpPr/>
          <p:nvPr/>
        </p:nvSpPr>
        <p:spPr>
          <a:xfrm>
            <a:off x="16004000" y="65405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99" name="Google Shape;199;g2ca66035bcf_0_162"/>
          <p:cNvSpPr/>
          <p:nvPr/>
        </p:nvSpPr>
        <p:spPr>
          <a:xfrm>
            <a:off x="16004000" y="8521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E7EC"/>
        </a:solidFill>
      </p:bgPr>
    </p:bg>
    <p:spTree>
      <p:nvGrpSpPr>
        <p:cNvPr id="204" name="Shape 204"/>
        <p:cNvGrpSpPr/>
        <p:nvPr/>
      </p:nvGrpSpPr>
      <p:grpSpPr>
        <a:xfrm>
          <a:off x="0" y="0"/>
          <a:ext cx="0" cy="0"/>
          <a:chOff x="0" y="0"/>
          <a:chExt cx="0" cy="0"/>
        </a:xfrm>
      </p:grpSpPr>
      <p:pic>
        <p:nvPicPr>
          <p:cNvPr descr=" " id="205" name="Google Shape;205;g2ca66035bcf_0_181"/>
          <p:cNvPicPr preferRelativeResize="0"/>
          <p:nvPr/>
        </p:nvPicPr>
        <p:blipFill rotWithShape="1">
          <a:blip r:embed="rId3">
            <a:alphaModFix/>
          </a:blip>
          <a:srcRect b="0" l="0" r="0" t="0"/>
          <a:stretch/>
        </p:blipFill>
        <p:spPr>
          <a:xfrm>
            <a:off x="13997149" y="0"/>
            <a:ext cx="10389899" cy="10528300"/>
          </a:xfrm>
          <a:prstGeom prst="rect">
            <a:avLst/>
          </a:prstGeom>
          <a:noFill/>
          <a:ln>
            <a:noFill/>
          </a:ln>
        </p:spPr>
      </p:pic>
      <p:pic>
        <p:nvPicPr>
          <p:cNvPr descr=" " id="206" name="Google Shape;206;g2ca66035bcf_0_181"/>
          <p:cNvPicPr preferRelativeResize="0"/>
          <p:nvPr/>
        </p:nvPicPr>
        <p:blipFill rotWithShape="1">
          <a:blip r:embed="rId4">
            <a:alphaModFix/>
          </a:blip>
          <a:srcRect b="0" l="0" r="0" t="0"/>
          <a:stretch/>
        </p:blipFill>
        <p:spPr>
          <a:xfrm>
            <a:off x="0" y="5689600"/>
            <a:ext cx="12015702" cy="8026400"/>
          </a:xfrm>
          <a:prstGeom prst="rect">
            <a:avLst/>
          </a:prstGeom>
          <a:noFill/>
          <a:ln>
            <a:noFill/>
          </a:ln>
        </p:spPr>
      </p:pic>
      <p:pic>
        <p:nvPicPr>
          <p:cNvPr descr=" " id="207" name="Google Shape;207;g2ca66035bcf_0_181"/>
          <p:cNvPicPr preferRelativeResize="0"/>
          <p:nvPr/>
        </p:nvPicPr>
        <p:blipFill rotWithShape="1">
          <a:blip r:embed="rId5">
            <a:alphaModFix/>
          </a:blip>
          <a:srcRect b="0" l="0" r="0" t="0"/>
          <a:stretch/>
        </p:blipFill>
        <p:spPr>
          <a:xfrm>
            <a:off x="635079" y="584200"/>
            <a:ext cx="3357446" cy="4229100"/>
          </a:xfrm>
          <a:prstGeom prst="rect">
            <a:avLst/>
          </a:prstGeom>
          <a:noFill/>
          <a:ln>
            <a:noFill/>
          </a:ln>
        </p:spPr>
      </p:pic>
      <p:pic>
        <p:nvPicPr>
          <p:cNvPr descr=" " id="208" name="Google Shape;208;g2ca66035bcf_0_181"/>
          <p:cNvPicPr preferRelativeResize="0"/>
          <p:nvPr/>
        </p:nvPicPr>
        <p:blipFill rotWithShape="1">
          <a:blip r:embed="rId6">
            <a:alphaModFix/>
          </a:blip>
          <a:srcRect b="0" l="0" r="0" t="0"/>
          <a:stretch/>
        </p:blipFill>
        <p:spPr>
          <a:xfrm>
            <a:off x="20068508" y="9055100"/>
            <a:ext cx="3587609" cy="4229100"/>
          </a:xfrm>
          <a:prstGeom prst="rect">
            <a:avLst/>
          </a:prstGeom>
          <a:noFill/>
          <a:ln>
            <a:noFill/>
          </a:ln>
        </p:spPr>
      </p:pic>
      <p:pic>
        <p:nvPicPr>
          <p:cNvPr descr=" " id="209" name="Google Shape;209;g2ca66035bcf_0_181"/>
          <p:cNvPicPr preferRelativeResize="0"/>
          <p:nvPr/>
        </p:nvPicPr>
        <p:blipFill rotWithShape="1">
          <a:blip r:embed="rId7">
            <a:alphaModFix/>
          </a:blip>
          <a:srcRect b="0" l="0" r="0" t="0"/>
          <a:stretch/>
        </p:blipFill>
        <p:spPr>
          <a:xfrm>
            <a:off x="172549" y="10986827"/>
            <a:ext cx="3001353" cy="2488295"/>
          </a:xfrm>
          <a:prstGeom prst="rect">
            <a:avLst/>
          </a:prstGeom>
          <a:noFill/>
          <a:ln>
            <a:noFill/>
          </a:ln>
        </p:spPr>
      </p:pic>
      <p:sp>
        <p:nvSpPr>
          <p:cNvPr id="210" name="Google Shape;210;g2ca66035bcf_0_181"/>
          <p:cNvSpPr/>
          <p:nvPr/>
        </p:nvSpPr>
        <p:spPr>
          <a:xfrm>
            <a:off x="2091528" y="15748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211" name="Google Shape;211;g2ca66035bcf_0_181"/>
          <p:cNvSpPr/>
          <p:nvPr/>
        </p:nvSpPr>
        <p:spPr>
          <a:xfrm>
            <a:off x="14352794" y="4025900"/>
            <a:ext cx="6642900" cy="778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a66035bcf_0_181"/>
          <p:cNvSpPr/>
          <p:nvPr/>
        </p:nvSpPr>
        <p:spPr>
          <a:xfrm>
            <a:off x="15502288" y="4025900"/>
            <a:ext cx="4344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213" name="Google Shape;213;g2ca66035bcf_0_181"/>
          <p:cNvSpPr/>
          <p:nvPr/>
        </p:nvSpPr>
        <p:spPr>
          <a:xfrm>
            <a:off x="14352794" y="51689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g2ca66035bcf_0_181"/>
          <p:cNvPicPr preferRelativeResize="0"/>
          <p:nvPr/>
        </p:nvPicPr>
        <p:blipFill rotWithShape="1">
          <a:blip r:embed="rId8">
            <a:alphaModFix/>
          </a:blip>
          <a:srcRect b="0" l="0" r="0" t="0"/>
          <a:stretch/>
        </p:blipFill>
        <p:spPr>
          <a:xfrm>
            <a:off x="14352794" y="5168900"/>
            <a:ext cx="6642930" cy="6642100"/>
          </a:xfrm>
          <a:prstGeom prst="rect">
            <a:avLst/>
          </a:prstGeom>
          <a:noFill/>
          <a:ln>
            <a:noFill/>
          </a:ln>
        </p:spPr>
      </p:pic>
      <p:pic>
        <p:nvPicPr>
          <p:cNvPr descr=" " id="215" name="Google Shape;215;g2ca66035bcf_0_181"/>
          <p:cNvPicPr preferRelativeResize="0"/>
          <p:nvPr/>
        </p:nvPicPr>
        <p:blipFill rotWithShape="1">
          <a:blip r:embed="rId9">
            <a:alphaModFix/>
          </a:blip>
          <a:srcRect b="0" l="0" r="0" t="0"/>
          <a:stretch/>
        </p:blipFill>
        <p:spPr>
          <a:xfrm>
            <a:off x="14352791" y="5168900"/>
            <a:ext cx="6642933" cy="6642100"/>
          </a:xfrm>
          <a:prstGeom prst="rect">
            <a:avLst/>
          </a:prstGeom>
          <a:noFill/>
          <a:ln>
            <a:noFill/>
          </a:ln>
        </p:spPr>
      </p:pic>
      <p:sp>
        <p:nvSpPr>
          <p:cNvPr id="216" name="Google Shape;216;g2ca66035bcf_0_181"/>
          <p:cNvSpPr/>
          <p:nvPr/>
        </p:nvSpPr>
        <p:spPr>
          <a:xfrm>
            <a:off x="15762670" y="6565900"/>
            <a:ext cx="3835800" cy="3835500"/>
          </a:xfrm>
          <a:prstGeom prst="roundRect">
            <a:avLst>
              <a:gd fmla="val 3311285" name="adj"/>
            </a:avLst>
          </a:prstGeom>
          <a:solidFill>
            <a:srgbClr val="8EA7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ca66035bcf_0_181"/>
          <p:cNvPicPr preferRelativeResize="0"/>
          <p:nvPr/>
        </p:nvPicPr>
        <p:blipFill rotWithShape="1">
          <a:blip r:embed="rId10">
            <a:alphaModFix/>
          </a:blip>
          <a:srcRect b="0" l="0" r="0" t="0"/>
          <a:stretch/>
        </p:blipFill>
        <p:spPr>
          <a:xfrm>
            <a:off x="16345436" y="7099300"/>
            <a:ext cx="2670344" cy="1625600"/>
          </a:xfrm>
          <a:prstGeom prst="rect">
            <a:avLst/>
          </a:prstGeom>
          <a:noFill/>
          <a:ln>
            <a:noFill/>
          </a:ln>
        </p:spPr>
      </p:pic>
      <p:sp>
        <p:nvSpPr>
          <p:cNvPr id="218" name="Google Shape;218;g2ca66035bcf_0_181"/>
          <p:cNvSpPr/>
          <p:nvPr/>
        </p:nvSpPr>
        <p:spPr>
          <a:xfrm>
            <a:off x="15915089" y="9029700"/>
            <a:ext cx="35310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ca66035bcf_0_181"/>
          <p:cNvSpPr/>
          <p:nvPr/>
        </p:nvSpPr>
        <p:spPr>
          <a:xfrm>
            <a:off x="15813476" y="9029700"/>
            <a:ext cx="3734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a:t>
            </a:r>
            <a:endParaRPr b="0" i="0" sz="4800" u="none" cap="none" strike="noStrike">
              <a:solidFill>
                <a:schemeClr val="dk1"/>
              </a:solidFill>
              <a:latin typeface="Calibri"/>
              <a:ea typeface="Calibri"/>
              <a:cs typeface="Calibri"/>
              <a:sym typeface="Calibri"/>
            </a:endParaRPr>
          </a:p>
        </p:txBody>
      </p:sp>
      <p:sp>
        <p:nvSpPr>
          <p:cNvPr id="220" name="Google Shape;220;g2ca66035bcf_0_1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1" name="Google Shape;221;g2ca66035bcf_0_18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22" name="Google Shape;222;g2ca66035bcf_0_181"/>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ca66035bcf_0_181"/>
          <p:cNvSpPr/>
          <p:nvPr/>
        </p:nvSpPr>
        <p:spPr>
          <a:xfrm>
            <a:off x="3149994"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a66035bcf_0_181"/>
          <p:cNvSpPr/>
          <p:nvPr/>
        </p:nvSpPr>
        <p:spPr>
          <a:xfrm>
            <a:off x="3149994"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225" name="Google Shape;225;g2ca66035bcf_0_181"/>
          <p:cNvSpPr/>
          <p:nvPr/>
        </p:nvSpPr>
        <p:spPr>
          <a:xfrm>
            <a:off x="3149994"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6" name="Google Shape;226;g2ca66035bcf_0_181"/>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ca66035bcf_0_181"/>
          <p:cNvSpPr/>
          <p:nvPr/>
        </p:nvSpPr>
        <p:spPr>
          <a:xfrm>
            <a:off x="8370346"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ca66035bcf_0_181"/>
          <p:cNvSpPr/>
          <p:nvPr/>
        </p:nvSpPr>
        <p:spPr>
          <a:xfrm>
            <a:off x="8370346"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229" name="Google Shape;229;g2ca66035bcf_0_181"/>
          <p:cNvSpPr/>
          <p:nvPr/>
        </p:nvSpPr>
        <p:spPr>
          <a:xfrm>
            <a:off x="8370346"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0" name="Google Shape;230;g2ca66035bcf_0_181"/>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ca66035bcf_0_181"/>
          <p:cNvSpPr/>
          <p:nvPr/>
        </p:nvSpPr>
        <p:spPr>
          <a:xfrm>
            <a:off x="8370346" y="43180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a66035bcf_0_181"/>
          <p:cNvSpPr/>
          <p:nvPr/>
        </p:nvSpPr>
        <p:spPr>
          <a:xfrm>
            <a:off x="8370346" y="43180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233" name="Google Shape;233;g2ca66035bcf_0_181"/>
          <p:cNvSpPr/>
          <p:nvPr/>
        </p:nvSpPr>
        <p:spPr>
          <a:xfrm>
            <a:off x="8370346" y="5359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4" name="Google Shape;234;g2ca66035bcf_0_181"/>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ca66035bcf_0_181"/>
          <p:cNvSpPr/>
          <p:nvPr/>
        </p:nvSpPr>
        <p:spPr>
          <a:xfrm>
            <a:off x="3149994" y="85471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2ca66035bcf_0_181"/>
          <p:cNvSpPr/>
          <p:nvPr/>
        </p:nvSpPr>
        <p:spPr>
          <a:xfrm>
            <a:off x="3149994" y="85471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237" name="Google Shape;237;g2ca66035bcf_0_181"/>
          <p:cNvSpPr/>
          <p:nvPr/>
        </p:nvSpPr>
        <p:spPr>
          <a:xfrm>
            <a:off x="3149994" y="9588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2024-04-09T04:59:42Z</dcterms:created>
  <dc:creator>PptxGenJS</dc:creator>
</cp:coreProperties>
</file>