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61"/>
  </p:handoutMasterIdLst>
  <p:sldIdLst>
    <p:sldId id="270" r:id="rId4"/>
    <p:sldId id="271" r:id="rId5"/>
    <p:sldId id="272" r:id="rId6"/>
    <p:sldId id="274" r:id="rId7"/>
    <p:sldId id="284" r:id="rId8"/>
    <p:sldId id="415" r:id="rId9"/>
    <p:sldId id="432" r:id="rId10"/>
    <p:sldId id="285" r:id="rId11"/>
    <p:sldId id="286" r:id="rId12"/>
    <p:sldId id="287" r:id="rId13"/>
    <p:sldId id="420" r:id="rId14"/>
    <p:sldId id="421" r:id="rId15"/>
    <p:sldId id="418" r:id="rId16"/>
    <p:sldId id="422" r:id="rId17"/>
    <p:sldId id="419" r:id="rId18"/>
    <p:sldId id="417" r:id="rId19"/>
    <p:sldId id="424" r:id="rId20"/>
    <p:sldId id="320" r:id="rId21"/>
    <p:sldId id="414" r:id="rId22"/>
    <p:sldId id="288" r:id="rId23"/>
    <p:sldId id="429" r:id="rId24"/>
    <p:sldId id="277" r:id="rId25"/>
    <p:sldId id="441" r:id="rId26"/>
    <p:sldId id="289" r:id="rId27"/>
    <p:sldId id="280" r:id="rId28"/>
    <p:sldId id="428" r:id="rId29"/>
    <p:sldId id="426" r:id="rId30"/>
    <p:sldId id="293" r:id="rId31"/>
    <p:sldId id="427" r:id="rId32"/>
    <p:sldId id="295" r:id="rId33"/>
    <p:sldId id="294" r:id="rId34"/>
    <p:sldId id="298" r:id="rId35"/>
    <p:sldId id="430" r:id="rId36"/>
    <p:sldId id="296" r:id="rId37"/>
    <p:sldId id="297" r:id="rId38"/>
    <p:sldId id="290" r:id="rId39"/>
    <p:sldId id="291" r:id="rId40"/>
    <p:sldId id="299" r:id="rId41"/>
    <p:sldId id="278" r:id="rId42"/>
    <p:sldId id="292" r:id="rId43"/>
    <p:sldId id="300" r:id="rId44"/>
    <p:sldId id="431" r:id="rId45"/>
    <p:sldId id="416" r:id="rId46"/>
    <p:sldId id="283" r:id="rId47"/>
    <p:sldId id="281" r:id="rId48"/>
    <p:sldId id="282" r:id="rId49"/>
    <p:sldId id="434" r:id="rId50"/>
    <p:sldId id="439" r:id="rId51"/>
    <p:sldId id="440" r:id="rId52"/>
    <p:sldId id="438" r:id="rId53"/>
    <p:sldId id="437" r:id="rId54"/>
    <p:sldId id="435" r:id="rId55"/>
    <p:sldId id="436" r:id="rId56"/>
    <p:sldId id="275" r:id="rId57"/>
    <p:sldId id="257" r:id="rId58"/>
    <p:sldId id="258" r:id="rId59"/>
    <p:sldId id="25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9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323256"/>
        <c:axId val="284327960"/>
      </c:lineChart>
      <c:catAx>
        <c:axId val="28432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84327960"/>
        <c:crosses val="autoZero"/>
        <c:auto val="1"/>
        <c:lblAlgn val="ctr"/>
        <c:lblOffset val="100"/>
        <c:noMultiLvlLbl val="0"/>
      </c:catAx>
      <c:valAx>
        <c:axId val="2843279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84323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805C-4EA0-9510-4071245745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805C-4EA0-9510-4071245745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805C-4EA0-9510-4071245745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805C-4EA0-9510-4071245745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805C-4EA0-9510-4071245745B7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5C-4EA0-9510-40712457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284322080"/>
        <c:axId val="284325216"/>
      </c:barChart>
      <c:catAx>
        <c:axId val="284322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4325216"/>
        <c:crosses val="autoZero"/>
        <c:auto val="1"/>
        <c:lblAlgn val="ctr"/>
        <c:lblOffset val="100"/>
        <c:noMultiLvlLbl val="0"/>
      </c:catAx>
      <c:valAx>
        <c:axId val="2843252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432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DE4C-E87C-47AB-9B0A-F8C1E08E33C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5889-D28A-4B4F-ADF7-0F88966CA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7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59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82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6329" y="346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687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18" y="23065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3750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4">
            <a:extLst>
              <a:ext uri="{FF2B5EF4-FFF2-40B4-BE49-F238E27FC236}">
                <a16:creationId xmlns:a16="http://schemas.microsoft.com/office/drawing/2014/main" id="{48EF60E7-2AC2-48D6-8B00-05C279CC0ECE}"/>
              </a:ext>
            </a:extLst>
          </p:cNvPr>
          <p:cNvGrpSpPr/>
          <p:nvPr userDrawn="1"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C77C4D-D698-4490-A883-D9743FC13CE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02F177-DA67-46BE-A7F3-C7D38E4FFF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792A68-38A6-406E-83DD-D006EEB0844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930C31-16D4-413F-8D72-503070802F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987C57-44E0-4A09-8E46-55C9D31DCD6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6E41BB-14D4-4DF7-912B-57EA1794960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381B1-9753-48E4-B680-0F77747B782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E388F8-9AC9-40D7-A752-68F865AE5C0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3B81D7B-48E6-41E9-9E21-6FE41BC0C7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56444" y="5887290"/>
            <a:ext cx="12383316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7178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6302933"/>
            <a:ext cx="12200709" cy="555067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6302933"/>
            <a:ext cx="12200709" cy="555067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2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6302933"/>
            <a:ext cx="12200709" cy="555067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2479" y="1681954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27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0" y="6416040"/>
            <a:ext cx="12192000" cy="441960"/>
          </a:xfrm>
          <a:custGeom>
            <a:avLst/>
            <a:gdLst>
              <a:gd name="T0" fmla="*/ 2196 w 3840"/>
              <a:gd name="T1" fmla="*/ 75 h 172"/>
              <a:gd name="T2" fmla="*/ 2344 w 3840"/>
              <a:gd name="T3" fmla="*/ 64 h 172"/>
              <a:gd name="T4" fmla="*/ 2775 w 3840"/>
              <a:gd name="T5" fmla="*/ 27 h 172"/>
              <a:gd name="T6" fmla="*/ 3212 w 3840"/>
              <a:gd name="T7" fmla="*/ 0 h 172"/>
              <a:gd name="T8" fmla="*/ 3430 w 3840"/>
              <a:gd name="T9" fmla="*/ 12 h 172"/>
              <a:gd name="T10" fmla="*/ 3595 w 3840"/>
              <a:gd name="T11" fmla="*/ 43 h 172"/>
              <a:gd name="T12" fmla="*/ 3840 w 3840"/>
              <a:gd name="T13" fmla="*/ 98 h 172"/>
              <a:gd name="T14" fmla="*/ 3840 w 3840"/>
              <a:gd name="T15" fmla="*/ 172 h 172"/>
              <a:gd name="T16" fmla="*/ 0 w 3840"/>
              <a:gd name="T17" fmla="*/ 172 h 172"/>
              <a:gd name="T18" fmla="*/ 0 w 3840"/>
              <a:gd name="T19" fmla="*/ 117 h 172"/>
              <a:gd name="T20" fmla="*/ 464 w 3840"/>
              <a:gd name="T21" fmla="*/ 82 h 172"/>
              <a:gd name="T22" fmla="*/ 710 w 3840"/>
              <a:gd name="T23" fmla="*/ 99 h 172"/>
              <a:gd name="T24" fmla="*/ 823 w 3840"/>
              <a:gd name="T25" fmla="*/ 105 h 172"/>
              <a:gd name="T26" fmla="*/ 913 w 3840"/>
              <a:gd name="T27" fmla="*/ 93 h 172"/>
              <a:gd name="T28" fmla="*/ 1251 w 3840"/>
              <a:gd name="T29" fmla="*/ 47 h 172"/>
              <a:gd name="T30" fmla="*/ 1429 w 3840"/>
              <a:gd name="T31" fmla="*/ 36 h 172"/>
              <a:gd name="T32" fmla="*/ 1627 w 3840"/>
              <a:gd name="T33" fmla="*/ 4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2">
                <a:moveTo>
                  <a:pt x="2196" y="75"/>
                </a:moveTo>
                <a:cubicBezTo>
                  <a:pt x="2245" y="72"/>
                  <a:pt x="2295" y="68"/>
                  <a:pt x="2344" y="64"/>
                </a:cubicBezTo>
                <a:cubicBezTo>
                  <a:pt x="2488" y="53"/>
                  <a:pt x="2632" y="39"/>
                  <a:pt x="2775" y="27"/>
                </a:cubicBezTo>
                <a:cubicBezTo>
                  <a:pt x="2920" y="14"/>
                  <a:pt x="3065" y="0"/>
                  <a:pt x="3212" y="0"/>
                </a:cubicBezTo>
                <a:cubicBezTo>
                  <a:pt x="3286" y="0"/>
                  <a:pt x="3359" y="4"/>
                  <a:pt x="3430" y="12"/>
                </a:cubicBezTo>
                <a:cubicBezTo>
                  <a:pt x="3488" y="19"/>
                  <a:pt x="3543" y="30"/>
                  <a:pt x="3595" y="43"/>
                </a:cubicBezTo>
                <a:cubicBezTo>
                  <a:pt x="3675" y="63"/>
                  <a:pt x="3754" y="85"/>
                  <a:pt x="3840" y="98"/>
                </a:cubicBezTo>
                <a:cubicBezTo>
                  <a:pt x="3840" y="172"/>
                  <a:pt x="3840" y="172"/>
                  <a:pt x="384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17"/>
                  <a:pt x="0" y="117"/>
                  <a:pt x="0" y="117"/>
                </a:cubicBezTo>
                <a:cubicBezTo>
                  <a:pt x="153" y="100"/>
                  <a:pt x="305" y="82"/>
                  <a:pt x="464" y="82"/>
                </a:cubicBezTo>
                <a:cubicBezTo>
                  <a:pt x="547" y="82"/>
                  <a:pt x="631" y="85"/>
                  <a:pt x="710" y="99"/>
                </a:cubicBezTo>
                <a:cubicBezTo>
                  <a:pt x="755" y="112"/>
                  <a:pt x="790" y="108"/>
                  <a:pt x="823" y="105"/>
                </a:cubicBezTo>
                <a:cubicBezTo>
                  <a:pt x="853" y="101"/>
                  <a:pt x="883" y="97"/>
                  <a:pt x="913" y="93"/>
                </a:cubicBezTo>
                <a:cubicBezTo>
                  <a:pt x="1025" y="77"/>
                  <a:pt x="1136" y="59"/>
                  <a:pt x="1251" y="47"/>
                </a:cubicBezTo>
                <a:cubicBezTo>
                  <a:pt x="1310" y="41"/>
                  <a:pt x="1369" y="37"/>
                  <a:pt x="1429" y="36"/>
                </a:cubicBezTo>
                <a:cubicBezTo>
                  <a:pt x="1495" y="34"/>
                  <a:pt x="1561" y="37"/>
                  <a:pt x="1627" y="42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6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48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5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1" r:id="rId2"/>
    <p:sldLayoutId id="2147483664" r:id="rId3"/>
    <p:sldLayoutId id="2147483683" r:id="rId4"/>
    <p:sldLayoutId id="2147483684" r:id="rId5"/>
    <p:sldLayoutId id="2147483681" r:id="rId6"/>
    <p:sldLayoutId id="2147483682" r:id="rId7"/>
    <p:sldLayoutId id="2147483663" r:id="rId8"/>
    <p:sldLayoutId id="2147483685" r:id="rId9"/>
    <p:sldLayoutId id="2147483686" r:id="rId10"/>
    <p:sldLayoutId id="2147483687" r:id="rId11"/>
    <p:sldLayoutId id="2147483690" r:id="rId12"/>
    <p:sldLayoutId id="2147483689" r:id="rId13"/>
    <p:sldLayoutId id="2147483688" r:id="rId14"/>
    <p:sldLayoutId id="2147483680" r:id="rId15"/>
    <p:sldLayoutId id="2147483678" r:id="rId16"/>
    <p:sldLayoutId id="2147483665" r:id="rId17"/>
    <p:sldLayoutId id="2147483666" r:id="rId18"/>
    <p:sldLayoutId id="2147483658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4" r:id="rId28"/>
    <p:sldLayoutId id="2147483676" r:id="rId29"/>
    <p:sldLayoutId id="2147483677" r:id="rId30"/>
    <p:sldLayoutId id="2147483679" r:id="rId31"/>
    <p:sldLayoutId id="2147483660" r:id="rId32"/>
    <p:sldLayoutId id="214748365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n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15" y="9184"/>
            <a:ext cx="3912938" cy="1269061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" y="111817"/>
            <a:ext cx="2621250" cy="1935000"/>
          </a:xfrm>
          <a:prstGeom prst="rect">
            <a:avLst/>
          </a:prstGeom>
        </p:spPr>
      </p:pic>
      <p:grpSp>
        <p:nvGrpSpPr>
          <p:cNvPr id="94" name="Grupo 93"/>
          <p:cNvGrpSpPr/>
          <p:nvPr/>
        </p:nvGrpSpPr>
        <p:grpSpPr>
          <a:xfrm>
            <a:off x="-11113" y="5476876"/>
            <a:ext cx="12203113" cy="1381124"/>
            <a:chOff x="-11113" y="5476876"/>
            <a:chExt cx="12203113" cy="138112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11113" y="5773738"/>
              <a:ext cx="12203113" cy="1084262"/>
            </a:xfrm>
            <a:prstGeom prst="rect">
              <a:avLst/>
            </a:pr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113" y="5476876"/>
              <a:ext cx="12203113" cy="498475"/>
            </a:xfrm>
            <a:custGeom>
              <a:avLst/>
              <a:gdLst>
                <a:gd name="T0" fmla="*/ 1117 w 1117"/>
                <a:gd name="T1" fmla="*/ 28 h 181"/>
                <a:gd name="T2" fmla="*/ 1109 w 1117"/>
                <a:gd name="T3" fmla="*/ 28 h 181"/>
                <a:gd name="T4" fmla="*/ 909 w 1117"/>
                <a:gd name="T5" fmla="*/ 23 h 181"/>
                <a:gd name="T6" fmla="*/ 851 w 1117"/>
                <a:gd name="T7" fmla="*/ 19 h 181"/>
                <a:gd name="T8" fmla="*/ 776 w 1117"/>
                <a:gd name="T9" fmla="*/ 5 h 181"/>
                <a:gd name="T10" fmla="*/ 731 w 1117"/>
                <a:gd name="T11" fmla="*/ 16 h 181"/>
                <a:gd name="T12" fmla="*/ 630 w 1117"/>
                <a:gd name="T13" fmla="*/ 22 h 181"/>
                <a:gd name="T14" fmla="*/ 530 w 1117"/>
                <a:gd name="T15" fmla="*/ 16 h 181"/>
                <a:gd name="T16" fmla="*/ 482 w 1117"/>
                <a:gd name="T17" fmla="*/ 12 h 181"/>
                <a:gd name="T18" fmla="*/ 400 w 1117"/>
                <a:gd name="T19" fmla="*/ 25 h 181"/>
                <a:gd name="T20" fmla="*/ 165 w 1117"/>
                <a:gd name="T21" fmla="*/ 15 h 181"/>
                <a:gd name="T22" fmla="*/ 89 w 1117"/>
                <a:gd name="T23" fmla="*/ 32 h 181"/>
                <a:gd name="T24" fmla="*/ 26 w 1117"/>
                <a:gd name="T25" fmla="*/ 26 h 181"/>
                <a:gd name="T26" fmla="*/ 0 w 1117"/>
                <a:gd name="T27" fmla="*/ 31 h 181"/>
                <a:gd name="T28" fmla="*/ 0 w 1117"/>
                <a:gd name="T29" fmla="*/ 149 h 181"/>
                <a:gd name="T30" fmla="*/ 400 w 1117"/>
                <a:gd name="T31" fmla="*/ 177 h 181"/>
                <a:gd name="T32" fmla="*/ 776 w 1117"/>
                <a:gd name="T33" fmla="*/ 163 h 181"/>
                <a:gd name="T34" fmla="*/ 1068 w 1117"/>
                <a:gd name="T35" fmla="*/ 159 h 181"/>
                <a:gd name="T36" fmla="*/ 1117 w 1117"/>
                <a:gd name="T37" fmla="*/ 148 h 181"/>
                <a:gd name="T38" fmla="*/ 1117 w 1117"/>
                <a:gd name="T39" fmla="*/ 2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7" h="181">
                  <a:moveTo>
                    <a:pt x="1117" y="28"/>
                  </a:moveTo>
                  <a:cubicBezTo>
                    <a:pt x="1115" y="28"/>
                    <a:pt x="1112" y="28"/>
                    <a:pt x="1109" y="28"/>
                  </a:cubicBezTo>
                  <a:cubicBezTo>
                    <a:pt x="1042" y="26"/>
                    <a:pt x="975" y="25"/>
                    <a:pt x="909" y="23"/>
                  </a:cubicBezTo>
                  <a:cubicBezTo>
                    <a:pt x="889" y="23"/>
                    <a:pt x="870" y="22"/>
                    <a:pt x="851" y="19"/>
                  </a:cubicBezTo>
                  <a:cubicBezTo>
                    <a:pt x="826" y="14"/>
                    <a:pt x="802" y="4"/>
                    <a:pt x="776" y="5"/>
                  </a:cubicBezTo>
                  <a:cubicBezTo>
                    <a:pt x="761" y="7"/>
                    <a:pt x="746" y="12"/>
                    <a:pt x="731" y="16"/>
                  </a:cubicBezTo>
                  <a:cubicBezTo>
                    <a:pt x="698" y="24"/>
                    <a:pt x="664" y="23"/>
                    <a:pt x="630" y="22"/>
                  </a:cubicBezTo>
                  <a:cubicBezTo>
                    <a:pt x="597" y="21"/>
                    <a:pt x="563" y="20"/>
                    <a:pt x="530" y="16"/>
                  </a:cubicBezTo>
                  <a:cubicBezTo>
                    <a:pt x="514" y="14"/>
                    <a:pt x="498" y="12"/>
                    <a:pt x="482" y="12"/>
                  </a:cubicBezTo>
                  <a:cubicBezTo>
                    <a:pt x="454" y="13"/>
                    <a:pt x="427" y="22"/>
                    <a:pt x="400" y="25"/>
                  </a:cubicBezTo>
                  <a:cubicBezTo>
                    <a:pt x="322" y="34"/>
                    <a:pt x="242" y="0"/>
                    <a:pt x="165" y="15"/>
                  </a:cubicBezTo>
                  <a:cubicBezTo>
                    <a:pt x="140" y="21"/>
                    <a:pt x="115" y="31"/>
                    <a:pt x="89" y="32"/>
                  </a:cubicBezTo>
                  <a:cubicBezTo>
                    <a:pt x="68" y="32"/>
                    <a:pt x="47" y="26"/>
                    <a:pt x="26" y="26"/>
                  </a:cubicBezTo>
                  <a:cubicBezTo>
                    <a:pt x="18" y="26"/>
                    <a:pt x="8" y="28"/>
                    <a:pt x="0" y="3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34" y="147"/>
                    <a:pt x="266" y="174"/>
                    <a:pt x="400" y="177"/>
                  </a:cubicBezTo>
                  <a:cubicBezTo>
                    <a:pt x="525" y="181"/>
                    <a:pt x="650" y="163"/>
                    <a:pt x="776" y="163"/>
                  </a:cubicBezTo>
                  <a:cubicBezTo>
                    <a:pt x="873" y="162"/>
                    <a:pt x="971" y="173"/>
                    <a:pt x="1068" y="159"/>
                  </a:cubicBezTo>
                  <a:cubicBezTo>
                    <a:pt x="1084" y="157"/>
                    <a:pt x="1102" y="154"/>
                    <a:pt x="1117" y="148"/>
                  </a:cubicBezTo>
                  <a:lnTo>
                    <a:pt x="1117" y="28"/>
                  </a:lnTo>
                  <a:close/>
                </a:path>
              </a:pathLst>
            </a:custGeom>
            <a:solidFill>
              <a:srgbClr val="7E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113" y="5476876"/>
              <a:ext cx="12203113" cy="325437"/>
            </a:xfrm>
            <a:custGeom>
              <a:avLst/>
              <a:gdLst>
                <a:gd name="T0" fmla="*/ 1117 w 1117"/>
                <a:gd name="T1" fmla="*/ 101 h 118"/>
                <a:gd name="T2" fmla="*/ 1117 w 1117"/>
                <a:gd name="T3" fmla="*/ 28 h 118"/>
                <a:gd name="T4" fmla="*/ 1109 w 1117"/>
                <a:gd name="T5" fmla="*/ 28 h 118"/>
                <a:gd name="T6" fmla="*/ 909 w 1117"/>
                <a:gd name="T7" fmla="*/ 23 h 118"/>
                <a:gd name="T8" fmla="*/ 851 w 1117"/>
                <a:gd name="T9" fmla="*/ 19 h 118"/>
                <a:gd name="T10" fmla="*/ 776 w 1117"/>
                <a:gd name="T11" fmla="*/ 5 h 118"/>
                <a:gd name="T12" fmla="*/ 731 w 1117"/>
                <a:gd name="T13" fmla="*/ 16 h 118"/>
                <a:gd name="T14" fmla="*/ 630 w 1117"/>
                <a:gd name="T15" fmla="*/ 22 h 118"/>
                <a:gd name="T16" fmla="*/ 530 w 1117"/>
                <a:gd name="T17" fmla="*/ 16 h 118"/>
                <a:gd name="T18" fmla="*/ 482 w 1117"/>
                <a:gd name="T19" fmla="*/ 12 h 118"/>
                <a:gd name="T20" fmla="*/ 400 w 1117"/>
                <a:gd name="T21" fmla="*/ 25 h 118"/>
                <a:gd name="T22" fmla="*/ 165 w 1117"/>
                <a:gd name="T23" fmla="*/ 15 h 118"/>
                <a:gd name="T24" fmla="*/ 89 w 1117"/>
                <a:gd name="T25" fmla="*/ 32 h 118"/>
                <a:gd name="T26" fmla="*/ 26 w 1117"/>
                <a:gd name="T27" fmla="*/ 26 h 118"/>
                <a:gd name="T28" fmla="*/ 0 w 1117"/>
                <a:gd name="T29" fmla="*/ 31 h 118"/>
                <a:gd name="T30" fmla="*/ 0 w 1117"/>
                <a:gd name="T31" fmla="*/ 88 h 118"/>
                <a:gd name="T32" fmla="*/ 29 w 1117"/>
                <a:gd name="T33" fmla="*/ 86 h 118"/>
                <a:gd name="T34" fmla="*/ 107 w 1117"/>
                <a:gd name="T35" fmla="*/ 91 h 118"/>
                <a:gd name="T36" fmla="*/ 284 w 1117"/>
                <a:gd name="T37" fmla="*/ 75 h 118"/>
                <a:gd name="T38" fmla="*/ 494 w 1117"/>
                <a:gd name="T39" fmla="*/ 110 h 118"/>
                <a:gd name="T40" fmla="*/ 601 w 1117"/>
                <a:gd name="T41" fmla="*/ 87 h 118"/>
                <a:gd name="T42" fmla="*/ 665 w 1117"/>
                <a:gd name="T43" fmla="*/ 89 h 118"/>
                <a:gd name="T44" fmla="*/ 923 w 1117"/>
                <a:gd name="T45" fmla="*/ 82 h 118"/>
                <a:gd name="T46" fmla="*/ 1006 w 1117"/>
                <a:gd name="T47" fmla="*/ 99 h 118"/>
                <a:gd name="T48" fmla="*/ 1038 w 1117"/>
                <a:gd name="T49" fmla="*/ 87 h 118"/>
                <a:gd name="T50" fmla="*/ 1117 w 1117"/>
                <a:gd name="T51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7" h="118">
                  <a:moveTo>
                    <a:pt x="1117" y="101"/>
                  </a:moveTo>
                  <a:cubicBezTo>
                    <a:pt x="1117" y="28"/>
                    <a:pt x="1117" y="28"/>
                    <a:pt x="1117" y="28"/>
                  </a:cubicBezTo>
                  <a:cubicBezTo>
                    <a:pt x="1115" y="28"/>
                    <a:pt x="1112" y="28"/>
                    <a:pt x="1109" y="28"/>
                  </a:cubicBezTo>
                  <a:cubicBezTo>
                    <a:pt x="1042" y="26"/>
                    <a:pt x="975" y="25"/>
                    <a:pt x="909" y="23"/>
                  </a:cubicBezTo>
                  <a:cubicBezTo>
                    <a:pt x="889" y="23"/>
                    <a:pt x="870" y="22"/>
                    <a:pt x="851" y="19"/>
                  </a:cubicBezTo>
                  <a:cubicBezTo>
                    <a:pt x="826" y="14"/>
                    <a:pt x="802" y="4"/>
                    <a:pt x="776" y="5"/>
                  </a:cubicBezTo>
                  <a:cubicBezTo>
                    <a:pt x="761" y="7"/>
                    <a:pt x="746" y="12"/>
                    <a:pt x="731" y="16"/>
                  </a:cubicBezTo>
                  <a:cubicBezTo>
                    <a:pt x="698" y="24"/>
                    <a:pt x="664" y="23"/>
                    <a:pt x="630" y="22"/>
                  </a:cubicBezTo>
                  <a:cubicBezTo>
                    <a:pt x="597" y="21"/>
                    <a:pt x="563" y="20"/>
                    <a:pt x="530" y="16"/>
                  </a:cubicBezTo>
                  <a:cubicBezTo>
                    <a:pt x="514" y="14"/>
                    <a:pt x="498" y="12"/>
                    <a:pt x="482" y="12"/>
                  </a:cubicBezTo>
                  <a:cubicBezTo>
                    <a:pt x="454" y="13"/>
                    <a:pt x="427" y="22"/>
                    <a:pt x="400" y="25"/>
                  </a:cubicBezTo>
                  <a:cubicBezTo>
                    <a:pt x="322" y="34"/>
                    <a:pt x="242" y="0"/>
                    <a:pt x="165" y="15"/>
                  </a:cubicBezTo>
                  <a:cubicBezTo>
                    <a:pt x="140" y="21"/>
                    <a:pt x="115" y="31"/>
                    <a:pt x="89" y="32"/>
                  </a:cubicBezTo>
                  <a:cubicBezTo>
                    <a:pt x="68" y="32"/>
                    <a:pt x="47" y="26"/>
                    <a:pt x="26" y="26"/>
                  </a:cubicBezTo>
                  <a:cubicBezTo>
                    <a:pt x="18" y="26"/>
                    <a:pt x="8" y="28"/>
                    <a:pt x="0" y="3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87"/>
                    <a:pt x="20" y="86"/>
                    <a:pt x="29" y="86"/>
                  </a:cubicBezTo>
                  <a:cubicBezTo>
                    <a:pt x="55" y="87"/>
                    <a:pt x="81" y="91"/>
                    <a:pt x="107" y="91"/>
                  </a:cubicBezTo>
                  <a:cubicBezTo>
                    <a:pt x="167" y="91"/>
                    <a:pt x="225" y="71"/>
                    <a:pt x="284" y="75"/>
                  </a:cubicBezTo>
                  <a:cubicBezTo>
                    <a:pt x="355" y="80"/>
                    <a:pt x="423" y="118"/>
                    <a:pt x="494" y="110"/>
                  </a:cubicBezTo>
                  <a:cubicBezTo>
                    <a:pt x="530" y="106"/>
                    <a:pt x="565" y="90"/>
                    <a:pt x="601" y="87"/>
                  </a:cubicBezTo>
                  <a:cubicBezTo>
                    <a:pt x="622" y="85"/>
                    <a:pt x="644" y="88"/>
                    <a:pt x="665" y="89"/>
                  </a:cubicBezTo>
                  <a:cubicBezTo>
                    <a:pt x="752" y="91"/>
                    <a:pt x="841" y="55"/>
                    <a:pt x="923" y="82"/>
                  </a:cubicBezTo>
                  <a:cubicBezTo>
                    <a:pt x="950" y="91"/>
                    <a:pt x="978" y="107"/>
                    <a:pt x="1006" y="99"/>
                  </a:cubicBezTo>
                  <a:cubicBezTo>
                    <a:pt x="1017" y="96"/>
                    <a:pt x="1027" y="89"/>
                    <a:pt x="1038" y="87"/>
                  </a:cubicBezTo>
                  <a:cubicBezTo>
                    <a:pt x="1065" y="82"/>
                    <a:pt x="1092" y="103"/>
                    <a:pt x="1117" y="101"/>
                  </a:cubicBezTo>
                  <a:close/>
                </a:path>
              </a:pathLst>
            </a:custGeom>
            <a:solidFill>
              <a:srgbClr val="ABC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113" y="5994400"/>
              <a:ext cx="12203113" cy="404812"/>
            </a:xfrm>
            <a:custGeom>
              <a:avLst/>
              <a:gdLst>
                <a:gd name="T0" fmla="*/ 1117 w 1117"/>
                <a:gd name="T1" fmla="*/ 8 h 147"/>
                <a:gd name="T2" fmla="*/ 1070 w 1117"/>
                <a:gd name="T3" fmla="*/ 6 h 147"/>
                <a:gd name="T4" fmla="*/ 715 w 1117"/>
                <a:gd name="T5" fmla="*/ 10 h 147"/>
                <a:gd name="T6" fmla="*/ 333 w 1117"/>
                <a:gd name="T7" fmla="*/ 46 h 147"/>
                <a:gd name="T8" fmla="*/ 122 w 1117"/>
                <a:gd name="T9" fmla="*/ 29 h 147"/>
                <a:gd name="T10" fmla="*/ 0 w 1117"/>
                <a:gd name="T11" fmla="*/ 26 h 147"/>
                <a:gd name="T12" fmla="*/ 0 w 1117"/>
                <a:gd name="T13" fmla="*/ 113 h 147"/>
                <a:gd name="T14" fmla="*/ 181 w 1117"/>
                <a:gd name="T15" fmla="*/ 129 h 147"/>
                <a:gd name="T16" fmla="*/ 528 w 1117"/>
                <a:gd name="T17" fmla="*/ 141 h 147"/>
                <a:gd name="T18" fmla="*/ 1053 w 1117"/>
                <a:gd name="T19" fmla="*/ 90 h 147"/>
                <a:gd name="T20" fmla="*/ 1117 w 1117"/>
                <a:gd name="T21" fmla="*/ 92 h 147"/>
                <a:gd name="T22" fmla="*/ 1117 w 1117"/>
                <a:gd name="T23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7" h="147">
                  <a:moveTo>
                    <a:pt x="1117" y="8"/>
                  </a:moveTo>
                  <a:cubicBezTo>
                    <a:pt x="1102" y="7"/>
                    <a:pt x="1086" y="7"/>
                    <a:pt x="1070" y="6"/>
                  </a:cubicBezTo>
                  <a:cubicBezTo>
                    <a:pt x="951" y="3"/>
                    <a:pt x="833" y="0"/>
                    <a:pt x="715" y="10"/>
                  </a:cubicBezTo>
                  <a:cubicBezTo>
                    <a:pt x="588" y="21"/>
                    <a:pt x="462" y="48"/>
                    <a:pt x="333" y="46"/>
                  </a:cubicBezTo>
                  <a:cubicBezTo>
                    <a:pt x="263" y="45"/>
                    <a:pt x="193" y="35"/>
                    <a:pt x="122" y="29"/>
                  </a:cubicBezTo>
                  <a:cubicBezTo>
                    <a:pt x="83" y="26"/>
                    <a:pt x="40" y="21"/>
                    <a:pt x="0" y="2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60" y="119"/>
                    <a:pt x="121" y="124"/>
                    <a:pt x="181" y="129"/>
                  </a:cubicBezTo>
                  <a:cubicBezTo>
                    <a:pt x="296" y="138"/>
                    <a:pt x="412" y="147"/>
                    <a:pt x="528" y="141"/>
                  </a:cubicBezTo>
                  <a:cubicBezTo>
                    <a:pt x="704" y="131"/>
                    <a:pt x="877" y="85"/>
                    <a:pt x="1053" y="90"/>
                  </a:cubicBezTo>
                  <a:cubicBezTo>
                    <a:pt x="1074" y="91"/>
                    <a:pt x="1096" y="92"/>
                    <a:pt x="1117" y="92"/>
                  </a:cubicBezTo>
                  <a:lnTo>
                    <a:pt x="1117" y="8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11113" y="6370638"/>
              <a:ext cx="12203113" cy="434975"/>
            </a:xfrm>
            <a:custGeom>
              <a:avLst/>
              <a:gdLst>
                <a:gd name="T0" fmla="*/ 1117 w 1117"/>
                <a:gd name="T1" fmla="*/ 22 h 158"/>
                <a:gd name="T2" fmla="*/ 1114 w 1117"/>
                <a:gd name="T3" fmla="*/ 22 h 158"/>
                <a:gd name="T4" fmla="*/ 1030 w 1117"/>
                <a:gd name="T5" fmla="*/ 34 h 158"/>
                <a:gd name="T6" fmla="*/ 764 w 1117"/>
                <a:gd name="T7" fmla="*/ 6 h 158"/>
                <a:gd name="T8" fmla="*/ 434 w 1117"/>
                <a:gd name="T9" fmla="*/ 63 h 158"/>
                <a:gd name="T10" fmla="*/ 136 w 1117"/>
                <a:gd name="T11" fmla="*/ 56 h 158"/>
                <a:gd name="T12" fmla="*/ 41 w 1117"/>
                <a:gd name="T13" fmla="*/ 39 h 158"/>
                <a:gd name="T14" fmla="*/ 0 w 1117"/>
                <a:gd name="T15" fmla="*/ 44 h 158"/>
                <a:gd name="T16" fmla="*/ 0 w 1117"/>
                <a:gd name="T17" fmla="*/ 135 h 158"/>
                <a:gd name="T18" fmla="*/ 102 w 1117"/>
                <a:gd name="T19" fmla="*/ 104 h 158"/>
                <a:gd name="T20" fmla="*/ 256 w 1117"/>
                <a:gd name="T21" fmla="*/ 126 h 158"/>
                <a:gd name="T22" fmla="*/ 835 w 1117"/>
                <a:gd name="T23" fmla="*/ 56 h 158"/>
                <a:gd name="T24" fmla="*/ 1117 w 1117"/>
                <a:gd name="T25" fmla="*/ 89 h 158"/>
                <a:gd name="T26" fmla="*/ 1117 w 1117"/>
                <a:gd name="T27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7" h="158">
                  <a:moveTo>
                    <a:pt x="1117" y="22"/>
                  </a:moveTo>
                  <a:cubicBezTo>
                    <a:pt x="1116" y="22"/>
                    <a:pt x="1115" y="22"/>
                    <a:pt x="1114" y="22"/>
                  </a:cubicBezTo>
                  <a:cubicBezTo>
                    <a:pt x="1085" y="20"/>
                    <a:pt x="1058" y="30"/>
                    <a:pt x="1030" y="34"/>
                  </a:cubicBezTo>
                  <a:cubicBezTo>
                    <a:pt x="941" y="48"/>
                    <a:pt x="853" y="11"/>
                    <a:pt x="764" y="6"/>
                  </a:cubicBezTo>
                  <a:cubicBezTo>
                    <a:pt x="652" y="0"/>
                    <a:pt x="545" y="44"/>
                    <a:pt x="434" y="63"/>
                  </a:cubicBezTo>
                  <a:cubicBezTo>
                    <a:pt x="336" y="80"/>
                    <a:pt x="234" y="78"/>
                    <a:pt x="136" y="56"/>
                  </a:cubicBezTo>
                  <a:cubicBezTo>
                    <a:pt x="104" y="49"/>
                    <a:pt x="73" y="39"/>
                    <a:pt x="41" y="39"/>
                  </a:cubicBezTo>
                  <a:cubicBezTo>
                    <a:pt x="27" y="39"/>
                    <a:pt x="13" y="40"/>
                    <a:pt x="0" y="4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3" y="121"/>
                    <a:pt x="66" y="107"/>
                    <a:pt x="102" y="104"/>
                  </a:cubicBezTo>
                  <a:cubicBezTo>
                    <a:pt x="154" y="100"/>
                    <a:pt x="205" y="118"/>
                    <a:pt x="256" y="126"/>
                  </a:cubicBezTo>
                  <a:cubicBezTo>
                    <a:pt x="449" y="158"/>
                    <a:pt x="640" y="53"/>
                    <a:pt x="835" y="56"/>
                  </a:cubicBezTo>
                  <a:cubicBezTo>
                    <a:pt x="930" y="58"/>
                    <a:pt x="1023" y="85"/>
                    <a:pt x="1117" y="89"/>
                  </a:cubicBezTo>
                  <a:lnTo>
                    <a:pt x="1117" y="22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61938" y="6096000"/>
              <a:ext cx="644525" cy="115887"/>
            </a:xfrm>
            <a:custGeom>
              <a:avLst/>
              <a:gdLst>
                <a:gd name="T0" fmla="*/ 9 w 59"/>
                <a:gd name="T1" fmla="*/ 30 h 42"/>
                <a:gd name="T2" fmla="*/ 19 w 59"/>
                <a:gd name="T3" fmla="*/ 37 h 42"/>
                <a:gd name="T4" fmla="*/ 40 w 59"/>
                <a:gd name="T5" fmla="*/ 42 h 42"/>
                <a:gd name="T6" fmla="*/ 56 w 59"/>
                <a:gd name="T7" fmla="*/ 29 h 42"/>
                <a:gd name="T8" fmla="*/ 31 w 59"/>
                <a:gd name="T9" fmla="*/ 1 h 42"/>
                <a:gd name="T10" fmla="*/ 9 w 59"/>
                <a:gd name="T11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2">
                  <a:moveTo>
                    <a:pt x="9" y="30"/>
                  </a:moveTo>
                  <a:cubicBezTo>
                    <a:pt x="11" y="34"/>
                    <a:pt x="15" y="36"/>
                    <a:pt x="19" y="37"/>
                  </a:cubicBezTo>
                  <a:cubicBezTo>
                    <a:pt x="25" y="40"/>
                    <a:pt x="33" y="42"/>
                    <a:pt x="40" y="42"/>
                  </a:cubicBezTo>
                  <a:cubicBezTo>
                    <a:pt x="47" y="41"/>
                    <a:pt x="54" y="36"/>
                    <a:pt x="56" y="29"/>
                  </a:cubicBezTo>
                  <a:cubicBezTo>
                    <a:pt x="59" y="16"/>
                    <a:pt x="43" y="2"/>
                    <a:pt x="31" y="1"/>
                  </a:cubicBezTo>
                  <a:cubicBezTo>
                    <a:pt x="18" y="0"/>
                    <a:pt x="0" y="17"/>
                    <a:pt x="9" y="3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6463" y="6200775"/>
              <a:ext cx="425450" cy="85725"/>
            </a:xfrm>
            <a:custGeom>
              <a:avLst/>
              <a:gdLst>
                <a:gd name="T0" fmla="*/ 20 w 39"/>
                <a:gd name="T1" fmla="*/ 2 h 31"/>
                <a:gd name="T2" fmla="*/ 3 w 39"/>
                <a:gd name="T3" fmla="*/ 14 h 31"/>
                <a:gd name="T4" fmla="*/ 1 w 39"/>
                <a:gd name="T5" fmla="*/ 20 h 31"/>
                <a:gd name="T6" fmla="*/ 14 w 39"/>
                <a:gd name="T7" fmla="*/ 30 h 31"/>
                <a:gd name="T8" fmla="*/ 31 w 39"/>
                <a:gd name="T9" fmla="*/ 25 h 31"/>
                <a:gd name="T10" fmla="*/ 37 w 39"/>
                <a:gd name="T11" fmla="*/ 9 h 31"/>
                <a:gd name="T12" fmla="*/ 33 w 39"/>
                <a:gd name="T13" fmla="*/ 1 h 31"/>
                <a:gd name="T14" fmla="*/ 24 w 39"/>
                <a:gd name="T15" fmla="*/ 2 h 31"/>
                <a:gd name="T16" fmla="*/ 20 w 39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0" y="2"/>
                  </a:moveTo>
                  <a:cubicBezTo>
                    <a:pt x="13" y="4"/>
                    <a:pt x="7" y="9"/>
                    <a:pt x="3" y="14"/>
                  </a:cubicBezTo>
                  <a:cubicBezTo>
                    <a:pt x="2" y="16"/>
                    <a:pt x="1" y="18"/>
                    <a:pt x="1" y="20"/>
                  </a:cubicBezTo>
                  <a:cubicBezTo>
                    <a:pt x="0" y="26"/>
                    <a:pt x="7" y="30"/>
                    <a:pt x="14" y="30"/>
                  </a:cubicBezTo>
                  <a:cubicBezTo>
                    <a:pt x="20" y="31"/>
                    <a:pt x="26" y="29"/>
                    <a:pt x="31" y="25"/>
                  </a:cubicBezTo>
                  <a:cubicBezTo>
                    <a:pt x="36" y="21"/>
                    <a:pt x="39" y="15"/>
                    <a:pt x="37" y="9"/>
                  </a:cubicBezTo>
                  <a:cubicBezTo>
                    <a:pt x="37" y="6"/>
                    <a:pt x="35" y="3"/>
                    <a:pt x="33" y="1"/>
                  </a:cubicBezTo>
                  <a:cubicBezTo>
                    <a:pt x="30" y="0"/>
                    <a:pt x="26" y="0"/>
                    <a:pt x="24" y="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60525" y="6129338"/>
              <a:ext cx="677863" cy="139700"/>
            </a:xfrm>
            <a:custGeom>
              <a:avLst/>
              <a:gdLst>
                <a:gd name="T0" fmla="*/ 16 w 62"/>
                <a:gd name="T1" fmla="*/ 1 h 51"/>
                <a:gd name="T2" fmla="*/ 6 w 62"/>
                <a:gd name="T3" fmla="*/ 2 h 51"/>
                <a:gd name="T4" fmla="*/ 1 w 62"/>
                <a:gd name="T5" fmla="*/ 9 h 51"/>
                <a:gd name="T6" fmla="*/ 2 w 62"/>
                <a:gd name="T7" fmla="*/ 22 h 51"/>
                <a:gd name="T8" fmla="*/ 22 w 62"/>
                <a:gd name="T9" fmla="*/ 31 h 51"/>
                <a:gd name="T10" fmla="*/ 43 w 62"/>
                <a:gd name="T11" fmla="*/ 48 h 51"/>
                <a:gd name="T12" fmla="*/ 50 w 62"/>
                <a:gd name="T13" fmla="*/ 50 h 51"/>
                <a:gd name="T14" fmla="*/ 57 w 62"/>
                <a:gd name="T15" fmla="*/ 46 h 51"/>
                <a:gd name="T16" fmla="*/ 57 w 62"/>
                <a:gd name="T17" fmla="*/ 24 h 51"/>
                <a:gd name="T18" fmla="*/ 16 w 62"/>
                <a:gd name="T1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1">
                  <a:moveTo>
                    <a:pt x="16" y="1"/>
                  </a:moveTo>
                  <a:cubicBezTo>
                    <a:pt x="12" y="0"/>
                    <a:pt x="9" y="0"/>
                    <a:pt x="6" y="2"/>
                  </a:cubicBezTo>
                  <a:cubicBezTo>
                    <a:pt x="3" y="3"/>
                    <a:pt x="2" y="6"/>
                    <a:pt x="1" y="9"/>
                  </a:cubicBezTo>
                  <a:cubicBezTo>
                    <a:pt x="0" y="13"/>
                    <a:pt x="0" y="18"/>
                    <a:pt x="2" y="22"/>
                  </a:cubicBezTo>
                  <a:cubicBezTo>
                    <a:pt x="6" y="28"/>
                    <a:pt x="15" y="28"/>
                    <a:pt x="22" y="31"/>
                  </a:cubicBezTo>
                  <a:cubicBezTo>
                    <a:pt x="30" y="35"/>
                    <a:pt x="35" y="43"/>
                    <a:pt x="43" y="48"/>
                  </a:cubicBezTo>
                  <a:cubicBezTo>
                    <a:pt x="45" y="49"/>
                    <a:pt x="47" y="51"/>
                    <a:pt x="50" y="50"/>
                  </a:cubicBezTo>
                  <a:cubicBezTo>
                    <a:pt x="53" y="50"/>
                    <a:pt x="55" y="48"/>
                    <a:pt x="57" y="46"/>
                  </a:cubicBezTo>
                  <a:cubicBezTo>
                    <a:pt x="62" y="40"/>
                    <a:pt x="61" y="31"/>
                    <a:pt x="57" y="24"/>
                  </a:cubicBezTo>
                  <a:cubicBezTo>
                    <a:pt x="50" y="12"/>
                    <a:pt x="29" y="3"/>
                    <a:pt x="16" y="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28763" y="6227763"/>
              <a:ext cx="306388" cy="71437"/>
            </a:xfrm>
            <a:custGeom>
              <a:avLst/>
              <a:gdLst>
                <a:gd name="T0" fmla="*/ 14 w 28"/>
                <a:gd name="T1" fmla="*/ 3 h 26"/>
                <a:gd name="T2" fmla="*/ 0 w 28"/>
                <a:gd name="T3" fmla="*/ 12 h 26"/>
                <a:gd name="T4" fmla="*/ 11 w 28"/>
                <a:gd name="T5" fmla="*/ 26 h 26"/>
                <a:gd name="T6" fmla="*/ 26 w 28"/>
                <a:gd name="T7" fmla="*/ 16 h 26"/>
                <a:gd name="T8" fmla="*/ 26 w 28"/>
                <a:gd name="T9" fmla="*/ 5 h 26"/>
                <a:gd name="T10" fmla="*/ 16 w 28"/>
                <a:gd name="T11" fmla="*/ 1 h 26"/>
                <a:gd name="T12" fmla="*/ 14 w 28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4" y="3"/>
                  </a:moveTo>
                  <a:cubicBezTo>
                    <a:pt x="8" y="1"/>
                    <a:pt x="1" y="6"/>
                    <a:pt x="0" y="12"/>
                  </a:cubicBezTo>
                  <a:cubicBezTo>
                    <a:pt x="0" y="19"/>
                    <a:pt x="5" y="25"/>
                    <a:pt x="11" y="26"/>
                  </a:cubicBezTo>
                  <a:cubicBezTo>
                    <a:pt x="18" y="26"/>
                    <a:pt x="24" y="22"/>
                    <a:pt x="26" y="16"/>
                  </a:cubicBezTo>
                  <a:cubicBezTo>
                    <a:pt x="28" y="13"/>
                    <a:pt x="28" y="9"/>
                    <a:pt x="26" y="5"/>
                  </a:cubicBezTo>
                  <a:cubicBezTo>
                    <a:pt x="24" y="2"/>
                    <a:pt x="20" y="0"/>
                    <a:pt x="16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381250" y="6223000"/>
              <a:ext cx="939800" cy="93662"/>
            </a:xfrm>
            <a:custGeom>
              <a:avLst/>
              <a:gdLst>
                <a:gd name="T0" fmla="*/ 11 w 86"/>
                <a:gd name="T1" fmla="*/ 29 h 34"/>
                <a:gd name="T2" fmla="*/ 17 w 86"/>
                <a:gd name="T3" fmla="*/ 32 h 34"/>
                <a:gd name="T4" fmla="*/ 35 w 86"/>
                <a:gd name="T5" fmla="*/ 33 h 34"/>
                <a:gd name="T6" fmla="*/ 53 w 86"/>
                <a:gd name="T7" fmla="*/ 30 h 34"/>
                <a:gd name="T8" fmla="*/ 70 w 86"/>
                <a:gd name="T9" fmla="*/ 32 h 34"/>
                <a:gd name="T10" fmla="*/ 84 w 86"/>
                <a:gd name="T11" fmla="*/ 25 h 34"/>
                <a:gd name="T12" fmla="*/ 79 w 86"/>
                <a:gd name="T13" fmla="*/ 10 h 34"/>
                <a:gd name="T14" fmla="*/ 34 w 86"/>
                <a:gd name="T15" fmla="*/ 2 h 34"/>
                <a:gd name="T16" fmla="*/ 11 w 86"/>
                <a:gd name="T1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4">
                  <a:moveTo>
                    <a:pt x="11" y="29"/>
                  </a:moveTo>
                  <a:cubicBezTo>
                    <a:pt x="12" y="31"/>
                    <a:pt x="15" y="32"/>
                    <a:pt x="17" y="32"/>
                  </a:cubicBezTo>
                  <a:cubicBezTo>
                    <a:pt x="23" y="34"/>
                    <a:pt x="29" y="34"/>
                    <a:pt x="35" y="33"/>
                  </a:cubicBezTo>
                  <a:cubicBezTo>
                    <a:pt x="41" y="32"/>
                    <a:pt x="47" y="30"/>
                    <a:pt x="53" y="30"/>
                  </a:cubicBezTo>
                  <a:cubicBezTo>
                    <a:pt x="59" y="30"/>
                    <a:pt x="64" y="32"/>
                    <a:pt x="70" y="32"/>
                  </a:cubicBezTo>
                  <a:cubicBezTo>
                    <a:pt x="75" y="32"/>
                    <a:pt x="82" y="30"/>
                    <a:pt x="84" y="25"/>
                  </a:cubicBezTo>
                  <a:cubicBezTo>
                    <a:pt x="86" y="20"/>
                    <a:pt x="83" y="14"/>
                    <a:pt x="79" y="10"/>
                  </a:cubicBezTo>
                  <a:cubicBezTo>
                    <a:pt x="69" y="3"/>
                    <a:pt x="46" y="0"/>
                    <a:pt x="34" y="2"/>
                  </a:cubicBezTo>
                  <a:cubicBezTo>
                    <a:pt x="24" y="3"/>
                    <a:pt x="0" y="18"/>
                    <a:pt x="11" y="2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457450" y="6132513"/>
              <a:ext cx="306388" cy="65087"/>
            </a:xfrm>
            <a:custGeom>
              <a:avLst/>
              <a:gdLst>
                <a:gd name="T0" fmla="*/ 6 w 28"/>
                <a:gd name="T1" fmla="*/ 3 h 24"/>
                <a:gd name="T2" fmla="*/ 1 w 28"/>
                <a:gd name="T3" fmla="*/ 14 h 24"/>
                <a:gd name="T4" fmla="*/ 10 w 28"/>
                <a:gd name="T5" fmla="*/ 23 h 24"/>
                <a:gd name="T6" fmla="*/ 23 w 28"/>
                <a:gd name="T7" fmla="*/ 20 h 24"/>
                <a:gd name="T8" fmla="*/ 25 w 28"/>
                <a:gd name="T9" fmla="*/ 7 h 24"/>
                <a:gd name="T10" fmla="*/ 16 w 28"/>
                <a:gd name="T11" fmla="*/ 1 h 24"/>
                <a:gd name="T12" fmla="*/ 6 w 28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6" y="3"/>
                  </a:moveTo>
                  <a:cubicBezTo>
                    <a:pt x="2" y="5"/>
                    <a:pt x="0" y="10"/>
                    <a:pt x="1" y="14"/>
                  </a:cubicBezTo>
                  <a:cubicBezTo>
                    <a:pt x="2" y="18"/>
                    <a:pt x="6" y="22"/>
                    <a:pt x="10" y="23"/>
                  </a:cubicBezTo>
                  <a:cubicBezTo>
                    <a:pt x="15" y="24"/>
                    <a:pt x="20" y="23"/>
                    <a:pt x="23" y="20"/>
                  </a:cubicBezTo>
                  <a:cubicBezTo>
                    <a:pt x="26" y="17"/>
                    <a:pt x="28" y="11"/>
                    <a:pt x="25" y="7"/>
                  </a:cubicBezTo>
                  <a:cubicBezTo>
                    <a:pt x="23" y="4"/>
                    <a:pt x="19" y="2"/>
                    <a:pt x="16" y="1"/>
                  </a:cubicBezTo>
                  <a:cubicBezTo>
                    <a:pt x="12" y="1"/>
                    <a:pt x="8" y="0"/>
                    <a:pt x="6" y="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408363" y="6148388"/>
              <a:ext cx="458788" cy="184150"/>
            </a:xfrm>
            <a:custGeom>
              <a:avLst/>
              <a:gdLst>
                <a:gd name="T0" fmla="*/ 9 w 42"/>
                <a:gd name="T1" fmla="*/ 29 h 67"/>
                <a:gd name="T2" fmla="*/ 5 w 42"/>
                <a:gd name="T3" fmla="*/ 46 h 67"/>
                <a:gd name="T4" fmla="*/ 3 w 42"/>
                <a:gd name="T5" fmla="*/ 54 h 67"/>
                <a:gd name="T6" fmla="*/ 18 w 42"/>
                <a:gd name="T7" fmla="*/ 66 h 67"/>
                <a:gd name="T8" fmla="*/ 35 w 42"/>
                <a:gd name="T9" fmla="*/ 54 h 67"/>
                <a:gd name="T10" fmla="*/ 42 w 42"/>
                <a:gd name="T11" fmla="*/ 32 h 67"/>
                <a:gd name="T12" fmla="*/ 38 w 42"/>
                <a:gd name="T13" fmla="*/ 17 h 67"/>
                <a:gd name="T14" fmla="*/ 22 w 42"/>
                <a:gd name="T15" fmla="*/ 6 h 67"/>
                <a:gd name="T16" fmla="*/ 0 w 42"/>
                <a:gd name="T17" fmla="*/ 9 h 67"/>
                <a:gd name="T18" fmla="*/ 9 w 42"/>
                <a:gd name="T19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67">
                  <a:moveTo>
                    <a:pt x="9" y="29"/>
                  </a:moveTo>
                  <a:cubicBezTo>
                    <a:pt x="9" y="35"/>
                    <a:pt x="7" y="41"/>
                    <a:pt x="5" y="46"/>
                  </a:cubicBezTo>
                  <a:cubicBezTo>
                    <a:pt x="4" y="49"/>
                    <a:pt x="3" y="52"/>
                    <a:pt x="3" y="54"/>
                  </a:cubicBezTo>
                  <a:cubicBezTo>
                    <a:pt x="3" y="62"/>
                    <a:pt x="11" y="67"/>
                    <a:pt x="18" y="66"/>
                  </a:cubicBezTo>
                  <a:cubicBezTo>
                    <a:pt x="25" y="65"/>
                    <a:pt x="31" y="60"/>
                    <a:pt x="35" y="54"/>
                  </a:cubicBezTo>
                  <a:cubicBezTo>
                    <a:pt x="40" y="48"/>
                    <a:pt x="42" y="40"/>
                    <a:pt x="42" y="32"/>
                  </a:cubicBezTo>
                  <a:cubicBezTo>
                    <a:pt x="42" y="27"/>
                    <a:pt x="41" y="21"/>
                    <a:pt x="38" y="17"/>
                  </a:cubicBezTo>
                  <a:cubicBezTo>
                    <a:pt x="35" y="11"/>
                    <a:pt x="29" y="8"/>
                    <a:pt x="22" y="6"/>
                  </a:cubicBezTo>
                  <a:cubicBezTo>
                    <a:pt x="17" y="4"/>
                    <a:pt x="0" y="0"/>
                    <a:pt x="0" y="9"/>
                  </a:cubicBezTo>
                  <a:cubicBezTo>
                    <a:pt x="0" y="16"/>
                    <a:pt x="9" y="21"/>
                    <a:pt x="9" y="2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911600" y="6291263"/>
              <a:ext cx="327025" cy="66675"/>
            </a:xfrm>
            <a:custGeom>
              <a:avLst/>
              <a:gdLst>
                <a:gd name="T0" fmla="*/ 14 w 30"/>
                <a:gd name="T1" fmla="*/ 2 h 24"/>
                <a:gd name="T2" fmla="*/ 7 w 30"/>
                <a:gd name="T3" fmla="*/ 3 h 24"/>
                <a:gd name="T4" fmla="*/ 0 w 30"/>
                <a:gd name="T5" fmla="*/ 13 h 24"/>
                <a:gd name="T6" fmla="*/ 5 w 30"/>
                <a:gd name="T7" fmla="*/ 20 h 24"/>
                <a:gd name="T8" fmla="*/ 14 w 30"/>
                <a:gd name="T9" fmla="*/ 23 h 24"/>
                <a:gd name="T10" fmla="*/ 29 w 30"/>
                <a:gd name="T11" fmla="*/ 19 h 24"/>
                <a:gd name="T12" fmla="*/ 26 w 30"/>
                <a:gd name="T13" fmla="*/ 8 h 24"/>
                <a:gd name="T14" fmla="*/ 16 w 30"/>
                <a:gd name="T15" fmla="*/ 2 h 24"/>
                <a:gd name="T16" fmla="*/ 14 w 30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14" y="2"/>
                  </a:moveTo>
                  <a:cubicBezTo>
                    <a:pt x="12" y="0"/>
                    <a:pt x="9" y="1"/>
                    <a:pt x="7" y="3"/>
                  </a:cubicBezTo>
                  <a:cubicBezTo>
                    <a:pt x="3" y="5"/>
                    <a:pt x="0" y="8"/>
                    <a:pt x="0" y="13"/>
                  </a:cubicBezTo>
                  <a:cubicBezTo>
                    <a:pt x="0" y="16"/>
                    <a:pt x="2" y="18"/>
                    <a:pt x="5" y="20"/>
                  </a:cubicBezTo>
                  <a:cubicBezTo>
                    <a:pt x="8" y="22"/>
                    <a:pt x="11" y="22"/>
                    <a:pt x="14" y="23"/>
                  </a:cubicBezTo>
                  <a:cubicBezTo>
                    <a:pt x="19" y="24"/>
                    <a:pt x="26" y="24"/>
                    <a:pt x="29" y="19"/>
                  </a:cubicBezTo>
                  <a:cubicBezTo>
                    <a:pt x="30" y="15"/>
                    <a:pt x="29" y="11"/>
                    <a:pt x="26" y="8"/>
                  </a:cubicBezTo>
                  <a:cubicBezTo>
                    <a:pt x="24" y="5"/>
                    <a:pt x="20" y="4"/>
                    <a:pt x="16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151313" y="6137275"/>
              <a:ext cx="785813" cy="112712"/>
            </a:xfrm>
            <a:custGeom>
              <a:avLst/>
              <a:gdLst>
                <a:gd name="T0" fmla="*/ 21 w 72"/>
                <a:gd name="T1" fmla="*/ 24 h 41"/>
                <a:gd name="T2" fmla="*/ 37 w 72"/>
                <a:gd name="T3" fmla="*/ 33 h 41"/>
                <a:gd name="T4" fmla="*/ 54 w 72"/>
                <a:gd name="T5" fmla="*/ 41 h 41"/>
                <a:gd name="T6" fmla="*/ 70 w 72"/>
                <a:gd name="T7" fmla="*/ 32 h 41"/>
                <a:gd name="T8" fmla="*/ 65 w 72"/>
                <a:gd name="T9" fmla="*/ 16 h 41"/>
                <a:gd name="T10" fmla="*/ 48 w 72"/>
                <a:gd name="T11" fmla="*/ 8 h 41"/>
                <a:gd name="T12" fmla="*/ 7 w 72"/>
                <a:gd name="T13" fmla="*/ 4 h 41"/>
                <a:gd name="T14" fmla="*/ 1 w 72"/>
                <a:gd name="T15" fmla="*/ 15 h 41"/>
                <a:gd name="T16" fmla="*/ 21 w 72"/>
                <a:gd name="T1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21" y="24"/>
                  </a:moveTo>
                  <a:cubicBezTo>
                    <a:pt x="26" y="26"/>
                    <a:pt x="32" y="30"/>
                    <a:pt x="37" y="33"/>
                  </a:cubicBezTo>
                  <a:cubicBezTo>
                    <a:pt x="42" y="37"/>
                    <a:pt x="48" y="40"/>
                    <a:pt x="54" y="41"/>
                  </a:cubicBezTo>
                  <a:cubicBezTo>
                    <a:pt x="61" y="41"/>
                    <a:pt x="68" y="38"/>
                    <a:pt x="70" y="32"/>
                  </a:cubicBezTo>
                  <a:cubicBezTo>
                    <a:pt x="72" y="26"/>
                    <a:pt x="69" y="20"/>
                    <a:pt x="65" y="16"/>
                  </a:cubicBezTo>
                  <a:cubicBezTo>
                    <a:pt x="60" y="12"/>
                    <a:pt x="54" y="10"/>
                    <a:pt x="48" y="8"/>
                  </a:cubicBezTo>
                  <a:cubicBezTo>
                    <a:pt x="38" y="6"/>
                    <a:pt x="17" y="0"/>
                    <a:pt x="7" y="4"/>
                  </a:cubicBezTo>
                  <a:cubicBezTo>
                    <a:pt x="3" y="6"/>
                    <a:pt x="0" y="10"/>
                    <a:pt x="1" y="15"/>
                  </a:cubicBezTo>
                  <a:cubicBezTo>
                    <a:pt x="3" y="21"/>
                    <a:pt x="15" y="22"/>
                    <a:pt x="21" y="2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806950" y="6283325"/>
              <a:ext cx="534988" cy="71437"/>
            </a:xfrm>
            <a:custGeom>
              <a:avLst/>
              <a:gdLst>
                <a:gd name="T0" fmla="*/ 5 w 49"/>
                <a:gd name="T1" fmla="*/ 9 h 26"/>
                <a:gd name="T2" fmla="*/ 1 w 49"/>
                <a:gd name="T3" fmla="*/ 12 h 26"/>
                <a:gd name="T4" fmla="*/ 3 w 49"/>
                <a:gd name="T5" fmla="*/ 20 h 26"/>
                <a:gd name="T6" fmla="*/ 10 w 49"/>
                <a:gd name="T7" fmla="*/ 23 h 26"/>
                <a:gd name="T8" fmla="*/ 30 w 49"/>
                <a:gd name="T9" fmla="*/ 26 h 26"/>
                <a:gd name="T10" fmla="*/ 42 w 49"/>
                <a:gd name="T11" fmla="*/ 24 h 26"/>
                <a:gd name="T12" fmla="*/ 48 w 49"/>
                <a:gd name="T13" fmla="*/ 14 h 26"/>
                <a:gd name="T14" fmla="*/ 37 w 49"/>
                <a:gd name="T15" fmla="*/ 3 h 26"/>
                <a:gd name="T16" fmla="*/ 5 w 49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5" y="9"/>
                  </a:moveTo>
                  <a:cubicBezTo>
                    <a:pt x="3" y="10"/>
                    <a:pt x="2" y="11"/>
                    <a:pt x="1" y="12"/>
                  </a:cubicBezTo>
                  <a:cubicBezTo>
                    <a:pt x="0" y="15"/>
                    <a:pt x="1" y="18"/>
                    <a:pt x="3" y="20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17" y="25"/>
                    <a:pt x="23" y="26"/>
                    <a:pt x="30" y="26"/>
                  </a:cubicBezTo>
                  <a:cubicBezTo>
                    <a:pt x="34" y="26"/>
                    <a:pt x="38" y="25"/>
                    <a:pt x="42" y="24"/>
                  </a:cubicBezTo>
                  <a:cubicBezTo>
                    <a:pt x="46" y="22"/>
                    <a:pt x="49" y="18"/>
                    <a:pt x="48" y="14"/>
                  </a:cubicBezTo>
                  <a:cubicBezTo>
                    <a:pt x="48" y="8"/>
                    <a:pt x="43" y="4"/>
                    <a:pt x="37" y="3"/>
                  </a:cubicBezTo>
                  <a:cubicBezTo>
                    <a:pt x="26" y="0"/>
                    <a:pt x="14" y="2"/>
                    <a:pt x="5" y="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348163" y="6245225"/>
              <a:ext cx="273050" cy="57150"/>
            </a:xfrm>
            <a:custGeom>
              <a:avLst/>
              <a:gdLst>
                <a:gd name="T0" fmla="*/ 9 w 25"/>
                <a:gd name="T1" fmla="*/ 1 h 21"/>
                <a:gd name="T2" fmla="*/ 2 w 25"/>
                <a:gd name="T3" fmla="*/ 13 h 21"/>
                <a:gd name="T4" fmla="*/ 15 w 25"/>
                <a:gd name="T5" fmla="*/ 21 h 21"/>
                <a:gd name="T6" fmla="*/ 24 w 25"/>
                <a:gd name="T7" fmla="*/ 15 h 21"/>
                <a:gd name="T8" fmla="*/ 20 w 25"/>
                <a:gd name="T9" fmla="*/ 5 h 21"/>
                <a:gd name="T10" fmla="*/ 9 w 25"/>
                <a:gd name="T11" fmla="*/ 0 h 21"/>
                <a:gd name="T12" fmla="*/ 9 w 25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9" y="1"/>
                  </a:moveTo>
                  <a:cubicBezTo>
                    <a:pt x="4" y="2"/>
                    <a:pt x="0" y="8"/>
                    <a:pt x="2" y="13"/>
                  </a:cubicBezTo>
                  <a:cubicBezTo>
                    <a:pt x="4" y="19"/>
                    <a:pt x="10" y="21"/>
                    <a:pt x="15" y="21"/>
                  </a:cubicBezTo>
                  <a:cubicBezTo>
                    <a:pt x="19" y="20"/>
                    <a:pt x="23" y="18"/>
                    <a:pt x="24" y="15"/>
                  </a:cubicBezTo>
                  <a:cubicBezTo>
                    <a:pt x="25" y="11"/>
                    <a:pt x="23" y="7"/>
                    <a:pt x="20" y="5"/>
                  </a:cubicBezTo>
                  <a:cubicBezTo>
                    <a:pt x="17" y="2"/>
                    <a:pt x="13" y="1"/>
                    <a:pt x="9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45088" y="6111875"/>
              <a:ext cx="469900" cy="149225"/>
            </a:xfrm>
            <a:custGeom>
              <a:avLst/>
              <a:gdLst>
                <a:gd name="T0" fmla="*/ 8 w 43"/>
                <a:gd name="T1" fmla="*/ 12 h 54"/>
                <a:gd name="T2" fmla="*/ 7 w 43"/>
                <a:gd name="T3" fmla="*/ 18 h 54"/>
                <a:gd name="T4" fmla="*/ 4 w 43"/>
                <a:gd name="T5" fmla="*/ 30 h 54"/>
                <a:gd name="T6" fmla="*/ 2 w 43"/>
                <a:gd name="T7" fmla="*/ 45 h 54"/>
                <a:gd name="T8" fmla="*/ 10 w 43"/>
                <a:gd name="T9" fmla="*/ 51 h 54"/>
                <a:gd name="T10" fmla="*/ 36 w 43"/>
                <a:gd name="T11" fmla="*/ 48 h 54"/>
                <a:gd name="T12" fmla="*/ 40 w 43"/>
                <a:gd name="T13" fmla="*/ 25 h 54"/>
                <a:gd name="T14" fmla="*/ 8 w 43"/>
                <a:gd name="T1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4">
                  <a:moveTo>
                    <a:pt x="8" y="12"/>
                  </a:moveTo>
                  <a:cubicBezTo>
                    <a:pt x="7" y="14"/>
                    <a:pt x="7" y="16"/>
                    <a:pt x="7" y="18"/>
                  </a:cubicBezTo>
                  <a:cubicBezTo>
                    <a:pt x="7" y="22"/>
                    <a:pt x="6" y="26"/>
                    <a:pt x="4" y="30"/>
                  </a:cubicBezTo>
                  <a:cubicBezTo>
                    <a:pt x="3" y="35"/>
                    <a:pt x="0" y="40"/>
                    <a:pt x="2" y="45"/>
                  </a:cubicBezTo>
                  <a:cubicBezTo>
                    <a:pt x="4" y="48"/>
                    <a:pt x="7" y="50"/>
                    <a:pt x="10" y="51"/>
                  </a:cubicBezTo>
                  <a:cubicBezTo>
                    <a:pt x="18" y="54"/>
                    <a:pt x="29" y="54"/>
                    <a:pt x="36" y="48"/>
                  </a:cubicBezTo>
                  <a:cubicBezTo>
                    <a:pt x="42" y="42"/>
                    <a:pt x="43" y="33"/>
                    <a:pt x="40" y="25"/>
                  </a:cubicBezTo>
                  <a:cubicBezTo>
                    <a:pt x="36" y="15"/>
                    <a:pt x="19" y="0"/>
                    <a:pt x="8" y="1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680075" y="6219825"/>
              <a:ext cx="350838" cy="120650"/>
            </a:xfrm>
            <a:custGeom>
              <a:avLst/>
              <a:gdLst>
                <a:gd name="T0" fmla="*/ 7 w 32"/>
                <a:gd name="T1" fmla="*/ 16 h 44"/>
                <a:gd name="T2" fmla="*/ 3 w 32"/>
                <a:gd name="T3" fmla="*/ 32 h 44"/>
                <a:gd name="T4" fmla="*/ 2 w 32"/>
                <a:gd name="T5" fmla="*/ 40 h 44"/>
                <a:gd name="T6" fmla="*/ 4 w 32"/>
                <a:gd name="T7" fmla="*/ 41 h 44"/>
                <a:gd name="T8" fmla="*/ 22 w 32"/>
                <a:gd name="T9" fmla="*/ 37 h 44"/>
                <a:gd name="T10" fmla="*/ 26 w 32"/>
                <a:gd name="T11" fmla="*/ 28 h 44"/>
                <a:gd name="T12" fmla="*/ 31 w 32"/>
                <a:gd name="T13" fmla="*/ 13 h 44"/>
                <a:gd name="T14" fmla="*/ 31 w 32"/>
                <a:gd name="T15" fmla="*/ 8 h 44"/>
                <a:gd name="T16" fmla="*/ 16 w 32"/>
                <a:gd name="T17" fmla="*/ 1 h 44"/>
                <a:gd name="T18" fmla="*/ 7 w 32"/>
                <a:gd name="T1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4">
                  <a:moveTo>
                    <a:pt x="7" y="16"/>
                  </a:moveTo>
                  <a:cubicBezTo>
                    <a:pt x="6" y="21"/>
                    <a:pt x="5" y="27"/>
                    <a:pt x="3" y="32"/>
                  </a:cubicBezTo>
                  <a:cubicBezTo>
                    <a:pt x="2" y="34"/>
                    <a:pt x="0" y="37"/>
                    <a:pt x="2" y="40"/>
                  </a:cubicBezTo>
                  <a:cubicBezTo>
                    <a:pt x="2" y="40"/>
                    <a:pt x="3" y="41"/>
                    <a:pt x="4" y="41"/>
                  </a:cubicBezTo>
                  <a:cubicBezTo>
                    <a:pt x="10" y="44"/>
                    <a:pt x="18" y="42"/>
                    <a:pt x="22" y="37"/>
                  </a:cubicBezTo>
                  <a:cubicBezTo>
                    <a:pt x="24" y="34"/>
                    <a:pt x="25" y="31"/>
                    <a:pt x="26" y="28"/>
                  </a:cubicBezTo>
                  <a:cubicBezTo>
                    <a:pt x="27" y="23"/>
                    <a:pt x="29" y="18"/>
                    <a:pt x="31" y="13"/>
                  </a:cubicBezTo>
                  <a:cubicBezTo>
                    <a:pt x="31" y="11"/>
                    <a:pt x="32" y="10"/>
                    <a:pt x="31" y="8"/>
                  </a:cubicBezTo>
                  <a:cubicBezTo>
                    <a:pt x="31" y="2"/>
                    <a:pt x="21" y="0"/>
                    <a:pt x="16" y="1"/>
                  </a:cubicBezTo>
                  <a:cubicBezTo>
                    <a:pt x="10" y="4"/>
                    <a:pt x="8" y="11"/>
                    <a:pt x="7" y="1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096000" y="6091238"/>
              <a:ext cx="523875" cy="93662"/>
            </a:xfrm>
            <a:custGeom>
              <a:avLst/>
              <a:gdLst>
                <a:gd name="T0" fmla="*/ 3 w 48"/>
                <a:gd name="T1" fmla="*/ 6 h 34"/>
                <a:gd name="T2" fmla="*/ 1 w 48"/>
                <a:gd name="T3" fmla="*/ 14 h 34"/>
                <a:gd name="T4" fmla="*/ 12 w 48"/>
                <a:gd name="T5" fmla="*/ 21 h 34"/>
                <a:gd name="T6" fmla="*/ 32 w 48"/>
                <a:gd name="T7" fmla="*/ 33 h 34"/>
                <a:gd name="T8" fmla="*/ 46 w 48"/>
                <a:gd name="T9" fmla="*/ 27 h 34"/>
                <a:gd name="T10" fmla="*/ 44 w 48"/>
                <a:gd name="T11" fmla="*/ 12 h 34"/>
                <a:gd name="T12" fmla="*/ 34 w 48"/>
                <a:gd name="T13" fmla="*/ 5 h 34"/>
                <a:gd name="T14" fmla="*/ 3 w 48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3" y="6"/>
                  </a:moveTo>
                  <a:cubicBezTo>
                    <a:pt x="1" y="8"/>
                    <a:pt x="0" y="11"/>
                    <a:pt x="1" y="14"/>
                  </a:cubicBezTo>
                  <a:cubicBezTo>
                    <a:pt x="2" y="18"/>
                    <a:pt x="7" y="19"/>
                    <a:pt x="12" y="21"/>
                  </a:cubicBezTo>
                  <a:cubicBezTo>
                    <a:pt x="19" y="24"/>
                    <a:pt x="24" y="32"/>
                    <a:pt x="32" y="33"/>
                  </a:cubicBezTo>
                  <a:cubicBezTo>
                    <a:pt x="37" y="34"/>
                    <a:pt x="43" y="31"/>
                    <a:pt x="46" y="27"/>
                  </a:cubicBezTo>
                  <a:cubicBezTo>
                    <a:pt x="48" y="22"/>
                    <a:pt x="48" y="16"/>
                    <a:pt x="44" y="12"/>
                  </a:cubicBezTo>
                  <a:cubicBezTo>
                    <a:pt x="42" y="8"/>
                    <a:pt x="38" y="7"/>
                    <a:pt x="34" y="5"/>
                  </a:cubicBezTo>
                  <a:cubicBezTo>
                    <a:pt x="26" y="3"/>
                    <a:pt x="10" y="0"/>
                    <a:pt x="3" y="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324600" y="6226175"/>
              <a:ext cx="830263" cy="101600"/>
            </a:xfrm>
            <a:custGeom>
              <a:avLst/>
              <a:gdLst>
                <a:gd name="T0" fmla="*/ 2 w 76"/>
                <a:gd name="T1" fmla="*/ 12 h 37"/>
                <a:gd name="T2" fmla="*/ 4 w 76"/>
                <a:gd name="T3" fmla="*/ 23 h 37"/>
                <a:gd name="T4" fmla="*/ 14 w 76"/>
                <a:gd name="T5" fmla="*/ 28 h 37"/>
                <a:gd name="T6" fmla="*/ 25 w 76"/>
                <a:gd name="T7" fmla="*/ 30 h 37"/>
                <a:gd name="T8" fmla="*/ 47 w 76"/>
                <a:gd name="T9" fmla="*/ 35 h 37"/>
                <a:gd name="T10" fmla="*/ 69 w 76"/>
                <a:gd name="T11" fmla="*/ 31 h 37"/>
                <a:gd name="T12" fmla="*/ 70 w 76"/>
                <a:gd name="T13" fmla="*/ 10 h 37"/>
                <a:gd name="T14" fmla="*/ 56 w 76"/>
                <a:gd name="T15" fmla="*/ 8 h 37"/>
                <a:gd name="T16" fmla="*/ 41 w 76"/>
                <a:gd name="T17" fmla="*/ 11 h 37"/>
                <a:gd name="T18" fmla="*/ 2 w 76"/>
                <a:gd name="T1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7">
                  <a:moveTo>
                    <a:pt x="2" y="12"/>
                  </a:moveTo>
                  <a:cubicBezTo>
                    <a:pt x="0" y="16"/>
                    <a:pt x="1" y="20"/>
                    <a:pt x="4" y="23"/>
                  </a:cubicBezTo>
                  <a:cubicBezTo>
                    <a:pt x="6" y="26"/>
                    <a:pt x="10" y="27"/>
                    <a:pt x="14" y="28"/>
                  </a:cubicBezTo>
                  <a:cubicBezTo>
                    <a:pt x="17" y="29"/>
                    <a:pt x="21" y="29"/>
                    <a:pt x="25" y="30"/>
                  </a:cubicBezTo>
                  <a:cubicBezTo>
                    <a:pt x="32" y="31"/>
                    <a:pt x="40" y="34"/>
                    <a:pt x="47" y="35"/>
                  </a:cubicBezTo>
                  <a:cubicBezTo>
                    <a:pt x="55" y="37"/>
                    <a:pt x="63" y="36"/>
                    <a:pt x="69" y="31"/>
                  </a:cubicBezTo>
                  <a:cubicBezTo>
                    <a:pt x="75" y="26"/>
                    <a:pt x="76" y="15"/>
                    <a:pt x="70" y="10"/>
                  </a:cubicBezTo>
                  <a:cubicBezTo>
                    <a:pt x="66" y="7"/>
                    <a:pt x="61" y="7"/>
                    <a:pt x="56" y="8"/>
                  </a:cubicBezTo>
                  <a:cubicBezTo>
                    <a:pt x="51" y="9"/>
                    <a:pt x="46" y="11"/>
                    <a:pt x="41" y="11"/>
                  </a:cubicBezTo>
                  <a:cubicBezTo>
                    <a:pt x="32" y="11"/>
                    <a:pt x="8" y="0"/>
                    <a:pt x="2" y="1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861175" y="6145213"/>
              <a:ext cx="315913" cy="60325"/>
            </a:xfrm>
            <a:custGeom>
              <a:avLst/>
              <a:gdLst>
                <a:gd name="T0" fmla="*/ 8 w 29"/>
                <a:gd name="T1" fmla="*/ 0 h 22"/>
                <a:gd name="T2" fmla="*/ 2 w 29"/>
                <a:gd name="T3" fmla="*/ 11 h 22"/>
                <a:gd name="T4" fmla="*/ 12 w 29"/>
                <a:gd name="T5" fmla="*/ 20 h 22"/>
                <a:gd name="T6" fmla="*/ 27 w 29"/>
                <a:gd name="T7" fmla="*/ 15 h 22"/>
                <a:gd name="T8" fmla="*/ 22 w 29"/>
                <a:gd name="T9" fmla="*/ 3 h 22"/>
                <a:gd name="T10" fmla="*/ 7 w 29"/>
                <a:gd name="T11" fmla="*/ 2 h 22"/>
                <a:gd name="T12" fmla="*/ 8 w 2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2">
                  <a:moveTo>
                    <a:pt x="8" y="0"/>
                  </a:moveTo>
                  <a:cubicBezTo>
                    <a:pt x="4" y="0"/>
                    <a:pt x="0" y="6"/>
                    <a:pt x="2" y="11"/>
                  </a:cubicBezTo>
                  <a:cubicBezTo>
                    <a:pt x="3" y="15"/>
                    <a:pt x="7" y="18"/>
                    <a:pt x="12" y="20"/>
                  </a:cubicBezTo>
                  <a:cubicBezTo>
                    <a:pt x="17" y="22"/>
                    <a:pt x="25" y="21"/>
                    <a:pt x="27" y="15"/>
                  </a:cubicBezTo>
                  <a:cubicBezTo>
                    <a:pt x="29" y="11"/>
                    <a:pt x="26" y="5"/>
                    <a:pt x="22" y="3"/>
                  </a:cubicBezTo>
                  <a:cubicBezTo>
                    <a:pt x="17" y="1"/>
                    <a:pt x="12" y="1"/>
                    <a:pt x="7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286625" y="6019800"/>
              <a:ext cx="590550" cy="144462"/>
            </a:xfrm>
            <a:custGeom>
              <a:avLst/>
              <a:gdLst>
                <a:gd name="T0" fmla="*/ 4 w 54"/>
                <a:gd name="T1" fmla="*/ 21 h 53"/>
                <a:gd name="T2" fmla="*/ 6 w 54"/>
                <a:gd name="T3" fmla="*/ 27 h 53"/>
                <a:gd name="T4" fmla="*/ 12 w 54"/>
                <a:gd name="T5" fmla="*/ 37 h 53"/>
                <a:gd name="T6" fmla="*/ 18 w 54"/>
                <a:gd name="T7" fmla="*/ 45 h 53"/>
                <a:gd name="T8" fmla="*/ 41 w 54"/>
                <a:gd name="T9" fmla="*/ 50 h 53"/>
                <a:gd name="T10" fmla="*/ 54 w 54"/>
                <a:gd name="T11" fmla="*/ 30 h 53"/>
                <a:gd name="T12" fmla="*/ 51 w 54"/>
                <a:gd name="T13" fmla="*/ 22 h 53"/>
                <a:gd name="T14" fmla="*/ 43 w 54"/>
                <a:gd name="T15" fmla="*/ 18 h 53"/>
                <a:gd name="T16" fmla="*/ 4 w 54"/>
                <a:gd name="T17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3">
                  <a:moveTo>
                    <a:pt x="4" y="21"/>
                  </a:moveTo>
                  <a:cubicBezTo>
                    <a:pt x="4" y="23"/>
                    <a:pt x="5" y="25"/>
                    <a:pt x="6" y="27"/>
                  </a:cubicBezTo>
                  <a:cubicBezTo>
                    <a:pt x="8" y="30"/>
                    <a:pt x="10" y="34"/>
                    <a:pt x="12" y="37"/>
                  </a:cubicBezTo>
                  <a:cubicBezTo>
                    <a:pt x="14" y="40"/>
                    <a:pt x="15" y="43"/>
                    <a:pt x="18" y="45"/>
                  </a:cubicBezTo>
                  <a:cubicBezTo>
                    <a:pt x="23" y="51"/>
                    <a:pt x="33" y="53"/>
                    <a:pt x="41" y="50"/>
                  </a:cubicBezTo>
                  <a:cubicBezTo>
                    <a:pt x="48" y="47"/>
                    <a:pt x="54" y="39"/>
                    <a:pt x="54" y="30"/>
                  </a:cubicBezTo>
                  <a:cubicBezTo>
                    <a:pt x="54" y="27"/>
                    <a:pt x="53" y="24"/>
                    <a:pt x="51" y="22"/>
                  </a:cubicBezTo>
                  <a:cubicBezTo>
                    <a:pt x="49" y="20"/>
                    <a:pt x="46" y="19"/>
                    <a:pt x="43" y="18"/>
                  </a:cubicBezTo>
                  <a:cubicBezTo>
                    <a:pt x="37" y="16"/>
                    <a:pt x="0" y="0"/>
                    <a:pt x="4" y="2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472363" y="6219825"/>
              <a:ext cx="425450" cy="74612"/>
            </a:xfrm>
            <a:custGeom>
              <a:avLst/>
              <a:gdLst>
                <a:gd name="T0" fmla="*/ 18 w 39"/>
                <a:gd name="T1" fmla="*/ 2 h 27"/>
                <a:gd name="T2" fmla="*/ 4 w 39"/>
                <a:gd name="T3" fmla="*/ 4 h 27"/>
                <a:gd name="T4" fmla="*/ 2 w 39"/>
                <a:gd name="T5" fmla="*/ 18 h 27"/>
                <a:gd name="T6" fmla="*/ 16 w 39"/>
                <a:gd name="T7" fmla="*/ 25 h 27"/>
                <a:gd name="T8" fmla="*/ 30 w 39"/>
                <a:gd name="T9" fmla="*/ 25 h 27"/>
                <a:gd name="T10" fmla="*/ 37 w 39"/>
                <a:gd name="T11" fmla="*/ 14 h 27"/>
                <a:gd name="T12" fmla="*/ 29 w 39"/>
                <a:gd name="T13" fmla="*/ 6 h 27"/>
                <a:gd name="T14" fmla="*/ 19 w 39"/>
                <a:gd name="T15" fmla="*/ 1 h 27"/>
                <a:gd name="T16" fmla="*/ 18 w 39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7">
                  <a:moveTo>
                    <a:pt x="18" y="2"/>
                  </a:move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3"/>
                    <a:pt x="2" y="18"/>
                  </a:cubicBezTo>
                  <a:cubicBezTo>
                    <a:pt x="5" y="22"/>
                    <a:pt x="10" y="24"/>
                    <a:pt x="16" y="25"/>
                  </a:cubicBezTo>
                  <a:cubicBezTo>
                    <a:pt x="20" y="27"/>
                    <a:pt x="26" y="27"/>
                    <a:pt x="30" y="25"/>
                  </a:cubicBezTo>
                  <a:cubicBezTo>
                    <a:pt x="35" y="24"/>
                    <a:pt x="39" y="18"/>
                    <a:pt x="37" y="14"/>
                  </a:cubicBezTo>
                  <a:cubicBezTo>
                    <a:pt x="36" y="10"/>
                    <a:pt x="32" y="8"/>
                    <a:pt x="29" y="6"/>
                  </a:cubicBezTo>
                  <a:cubicBezTo>
                    <a:pt x="25" y="4"/>
                    <a:pt x="22" y="3"/>
                    <a:pt x="19" y="1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226425" y="6076950"/>
              <a:ext cx="501650" cy="173037"/>
            </a:xfrm>
            <a:custGeom>
              <a:avLst/>
              <a:gdLst>
                <a:gd name="T0" fmla="*/ 5 w 46"/>
                <a:gd name="T1" fmla="*/ 6 h 63"/>
                <a:gd name="T2" fmla="*/ 0 w 46"/>
                <a:gd name="T3" fmla="*/ 16 h 63"/>
                <a:gd name="T4" fmla="*/ 5 w 46"/>
                <a:gd name="T5" fmla="*/ 29 h 63"/>
                <a:gd name="T6" fmla="*/ 6 w 46"/>
                <a:gd name="T7" fmla="*/ 56 h 63"/>
                <a:gd name="T8" fmla="*/ 12 w 46"/>
                <a:gd name="T9" fmla="*/ 60 h 63"/>
                <a:gd name="T10" fmla="*/ 30 w 46"/>
                <a:gd name="T11" fmla="*/ 60 h 63"/>
                <a:gd name="T12" fmla="*/ 41 w 46"/>
                <a:gd name="T13" fmla="*/ 48 h 63"/>
                <a:gd name="T14" fmla="*/ 45 w 46"/>
                <a:gd name="T15" fmla="*/ 26 h 63"/>
                <a:gd name="T16" fmla="*/ 32 w 46"/>
                <a:gd name="T17" fmla="*/ 7 h 63"/>
                <a:gd name="T18" fmla="*/ 5 w 46"/>
                <a:gd name="T19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5" y="6"/>
                  </a:moveTo>
                  <a:cubicBezTo>
                    <a:pt x="2" y="9"/>
                    <a:pt x="0" y="13"/>
                    <a:pt x="0" y="16"/>
                  </a:cubicBezTo>
                  <a:cubicBezTo>
                    <a:pt x="1" y="21"/>
                    <a:pt x="4" y="24"/>
                    <a:pt x="5" y="29"/>
                  </a:cubicBezTo>
                  <a:cubicBezTo>
                    <a:pt x="8" y="38"/>
                    <a:pt x="1" y="48"/>
                    <a:pt x="6" y="56"/>
                  </a:cubicBezTo>
                  <a:cubicBezTo>
                    <a:pt x="7" y="58"/>
                    <a:pt x="9" y="59"/>
                    <a:pt x="12" y="60"/>
                  </a:cubicBezTo>
                  <a:cubicBezTo>
                    <a:pt x="17" y="63"/>
                    <a:pt x="24" y="62"/>
                    <a:pt x="30" y="60"/>
                  </a:cubicBezTo>
                  <a:cubicBezTo>
                    <a:pt x="34" y="57"/>
                    <a:pt x="38" y="53"/>
                    <a:pt x="41" y="48"/>
                  </a:cubicBezTo>
                  <a:cubicBezTo>
                    <a:pt x="44" y="41"/>
                    <a:pt x="46" y="33"/>
                    <a:pt x="45" y="26"/>
                  </a:cubicBezTo>
                  <a:cubicBezTo>
                    <a:pt x="43" y="18"/>
                    <a:pt x="39" y="11"/>
                    <a:pt x="32" y="7"/>
                  </a:cubicBezTo>
                  <a:cubicBezTo>
                    <a:pt x="24" y="3"/>
                    <a:pt x="12" y="0"/>
                    <a:pt x="5" y="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8837613" y="6164263"/>
              <a:ext cx="514350" cy="80962"/>
            </a:xfrm>
            <a:custGeom>
              <a:avLst/>
              <a:gdLst>
                <a:gd name="T0" fmla="*/ 23 w 47"/>
                <a:gd name="T1" fmla="*/ 1 h 29"/>
                <a:gd name="T2" fmla="*/ 4 w 47"/>
                <a:gd name="T3" fmla="*/ 5 h 29"/>
                <a:gd name="T4" fmla="*/ 1 w 47"/>
                <a:gd name="T5" fmla="*/ 9 h 29"/>
                <a:gd name="T6" fmla="*/ 2 w 47"/>
                <a:gd name="T7" fmla="*/ 16 h 29"/>
                <a:gd name="T8" fmla="*/ 8 w 47"/>
                <a:gd name="T9" fmla="*/ 21 h 29"/>
                <a:gd name="T10" fmla="*/ 27 w 47"/>
                <a:gd name="T11" fmla="*/ 28 h 29"/>
                <a:gd name="T12" fmla="*/ 45 w 47"/>
                <a:gd name="T13" fmla="*/ 20 h 29"/>
                <a:gd name="T14" fmla="*/ 46 w 47"/>
                <a:gd name="T15" fmla="*/ 13 h 29"/>
                <a:gd name="T16" fmla="*/ 43 w 47"/>
                <a:gd name="T17" fmla="*/ 12 h 29"/>
                <a:gd name="T18" fmla="*/ 27 w 47"/>
                <a:gd name="T19" fmla="*/ 2 h 29"/>
                <a:gd name="T20" fmla="*/ 23 w 47"/>
                <a:gd name="T2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9">
                  <a:moveTo>
                    <a:pt x="23" y="1"/>
                  </a:moveTo>
                  <a:cubicBezTo>
                    <a:pt x="17" y="0"/>
                    <a:pt x="10" y="2"/>
                    <a:pt x="4" y="5"/>
                  </a:cubicBezTo>
                  <a:cubicBezTo>
                    <a:pt x="3" y="6"/>
                    <a:pt x="2" y="7"/>
                    <a:pt x="1" y="9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14" y="25"/>
                    <a:pt x="21" y="28"/>
                    <a:pt x="27" y="28"/>
                  </a:cubicBezTo>
                  <a:cubicBezTo>
                    <a:pt x="34" y="29"/>
                    <a:pt x="41" y="26"/>
                    <a:pt x="45" y="20"/>
                  </a:cubicBezTo>
                  <a:cubicBezTo>
                    <a:pt x="47" y="18"/>
                    <a:pt x="47" y="15"/>
                    <a:pt x="46" y="13"/>
                  </a:cubicBezTo>
                  <a:cubicBezTo>
                    <a:pt x="45" y="13"/>
                    <a:pt x="44" y="12"/>
                    <a:pt x="43" y="12"/>
                  </a:cubicBezTo>
                  <a:cubicBezTo>
                    <a:pt x="38" y="8"/>
                    <a:pt x="33" y="5"/>
                    <a:pt x="27" y="2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9012238" y="6024563"/>
              <a:ext cx="612775" cy="96837"/>
            </a:xfrm>
            <a:custGeom>
              <a:avLst/>
              <a:gdLst>
                <a:gd name="T0" fmla="*/ 14 w 56"/>
                <a:gd name="T1" fmla="*/ 14 h 35"/>
                <a:gd name="T2" fmla="*/ 30 w 56"/>
                <a:gd name="T3" fmla="*/ 20 h 35"/>
                <a:gd name="T4" fmla="*/ 40 w 56"/>
                <a:gd name="T5" fmla="*/ 28 h 35"/>
                <a:gd name="T6" fmla="*/ 44 w 56"/>
                <a:gd name="T7" fmla="*/ 33 h 35"/>
                <a:gd name="T8" fmla="*/ 54 w 56"/>
                <a:gd name="T9" fmla="*/ 29 h 35"/>
                <a:gd name="T10" fmla="*/ 52 w 56"/>
                <a:gd name="T11" fmla="*/ 16 h 35"/>
                <a:gd name="T12" fmla="*/ 28 w 56"/>
                <a:gd name="T13" fmla="*/ 2 h 35"/>
                <a:gd name="T14" fmla="*/ 14 w 56"/>
                <a:gd name="T1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5">
                  <a:moveTo>
                    <a:pt x="14" y="14"/>
                  </a:moveTo>
                  <a:cubicBezTo>
                    <a:pt x="19" y="17"/>
                    <a:pt x="25" y="18"/>
                    <a:pt x="30" y="20"/>
                  </a:cubicBezTo>
                  <a:cubicBezTo>
                    <a:pt x="34" y="22"/>
                    <a:pt x="38" y="25"/>
                    <a:pt x="40" y="28"/>
                  </a:cubicBezTo>
                  <a:cubicBezTo>
                    <a:pt x="41" y="30"/>
                    <a:pt x="42" y="32"/>
                    <a:pt x="44" y="33"/>
                  </a:cubicBezTo>
                  <a:cubicBezTo>
                    <a:pt x="47" y="35"/>
                    <a:pt x="53" y="33"/>
                    <a:pt x="54" y="29"/>
                  </a:cubicBezTo>
                  <a:cubicBezTo>
                    <a:pt x="56" y="25"/>
                    <a:pt x="55" y="20"/>
                    <a:pt x="52" y="16"/>
                  </a:cubicBezTo>
                  <a:cubicBezTo>
                    <a:pt x="47" y="8"/>
                    <a:pt x="37" y="3"/>
                    <a:pt x="28" y="2"/>
                  </a:cubicBezTo>
                  <a:cubicBezTo>
                    <a:pt x="21" y="0"/>
                    <a:pt x="0" y="5"/>
                    <a:pt x="14" y="1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8882063" y="6115050"/>
              <a:ext cx="534988" cy="134937"/>
            </a:xfrm>
            <a:custGeom>
              <a:avLst/>
              <a:gdLst>
                <a:gd name="T0" fmla="*/ 17 w 49"/>
                <a:gd name="T1" fmla="*/ 8 h 49"/>
                <a:gd name="T2" fmla="*/ 15 w 49"/>
                <a:gd name="T3" fmla="*/ 15 h 49"/>
                <a:gd name="T4" fmla="*/ 7 w 49"/>
                <a:gd name="T5" fmla="*/ 28 h 49"/>
                <a:gd name="T6" fmla="*/ 0 w 49"/>
                <a:gd name="T7" fmla="*/ 37 h 49"/>
                <a:gd name="T8" fmla="*/ 2 w 49"/>
                <a:gd name="T9" fmla="*/ 41 h 49"/>
                <a:gd name="T10" fmla="*/ 15 w 49"/>
                <a:gd name="T11" fmla="*/ 49 h 49"/>
                <a:gd name="T12" fmla="*/ 31 w 49"/>
                <a:gd name="T13" fmla="*/ 46 h 49"/>
                <a:gd name="T14" fmla="*/ 45 w 49"/>
                <a:gd name="T15" fmla="*/ 34 h 49"/>
                <a:gd name="T16" fmla="*/ 47 w 49"/>
                <a:gd name="T17" fmla="*/ 16 h 49"/>
                <a:gd name="T18" fmla="*/ 17 w 49"/>
                <a:gd name="T1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17" y="8"/>
                  </a:moveTo>
                  <a:cubicBezTo>
                    <a:pt x="16" y="10"/>
                    <a:pt x="16" y="12"/>
                    <a:pt x="15" y="15"/>
                  </a:cubicBezTo>
                  <a:cubicBezTo>
                    <a:pt x="14" y="20"/>
                    <a:pt x="11" y="25"/>
                    <a:pt x="7" y="28"/>
                  </a:cubicBezTo>
                  <a:cubicBezTo>
                    <a:pt x="4" y="31"/>
                    <a:pt x="0" y="33"/>
                    <a:pt x="0" y="37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5" y="46"/>
                    <a:pt x="10" y="48"/>
                    <a:pt x="15" y="49"/>
                  </a:cubicBezTo>
                  <a:cubicBezTo>
                    <a:pt x="21" y="49"/>
                    <a:pt x="26" y="48"/>
                    <a:pt x="31" y="46"/>
                  </a:cubicBezTo>
                  <a:cubicBezTo>
                    <a:pt x="37" y="43"/>
                    <a:pt x="42" y="39"/>
                    <a:pt x="45" y="34"/>
                  </a:cubicBezTo>
                  <a:cubicBezTo>
                    <a:pt x="48" y="28"/>
                    <a:pt x="49" y="22"/>
                    <a:pt x="47" y="16"/>
                  </a:cubicBezTo>
                  <a:cubicBezTo>
                    <a:pt x="44" y="8"/>
                    <a:pt x="24" y="0"/>
                    <a:pt x="17" y="8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9558338" y="6107113"/>
              <a:ext cx="492125" cy="112712"/>
            </a:xfrm>
            <a:custGeom>
              <a:avLst/>
              <a:gdLst>
                <a:gd name="T0" fmla="*/ 10 w 45"/>
                <a:gd name="T1" fmla="*/ 36 h 41"/>
                <a:gd name="T2" fmla="*/ 21 w 45"/>
                <a:gd name="T3" fmla="*/ 41 h 41"/>
                <a:gd name="T4" fmla="*/ 21 w 45"/>
                <a:gd name="T5" fmla="*/ 8 h 41"/>
                <a:gd name="T6" fmla="*/ 10 w 45"/>
                <a:gd name="T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10" y="36"/>
                  </a:moveTo>
                  <a:cubicBezTo>
                    <a:pt x="12" y="40"/>
                    <a:pt x="16" y="41"/>
                    <a:pt x="21" y="41"/>
                  </a:cubicBezTo>
                  <a:cubicBezTo>
                    <a:pt x="45" y="41"/>
                    <a:pt x="39" y="14"/>
                    <a:pt x="21" y="8"/>
                  </a:cubicBezTo>
                  <a:cubicBezTo>
                    <a:pt x="0" y="0"/>
                    <a:pt x="3" y="25"/>
                    <a:pt x="10" y="3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9918700" y="6024563"/>
              <a:ext cx="798513" cy="157162"/>
            </a:xfrm>
            <a:custGeom>
              <a:avLst/>
              <a:gdLst>
                <a:gd name="T0" fmla="*/ 1 w 73"/>
                <a:gd name="T1" fmla="*/ 14 h 57"/>
                <a:gd name="T2" fmla="*/ 1 w 73"/>
                <a:gd name="T3" fmla="*/ 16 h 57"/>
                <a:gd name="T4" fmla="*/ 2 w 73"/>
                <a:gd name="T5" fmla="*/ 18 h 57"/>
                <a:gd name="T6" fmla="*/ 15 w 73"/>
                <a:gd name="T7" fmla="*/ 27 h 57"/>
                <a:gd name="T8" fmla="*/ 28 w 73"/>
                <a:gd name="T9" fmla="*/ 50 h 57"/>
                <a:gd name="T10" fmla="*/ 43 w 73"/>
                <a:gd name="T11" fmla="*/ 57 h 57"/>
                <a:gd name="T12" fmla="*/ 60 w 73"/>
                <a:gd name="T13" fmla="*/ 54 h 57"/>
                <a:gd name="T14" fmla="*/ 70 w 73"/>
                <a:gd name="T15" fmla="*/ 46 h 57"/>
                <a:gd name="T16" fmla="*/ 66 w 73"/>
                <a:gd name="T17" fmla="*/ 29 h 57"/>
                <a:gd name="T18" fmla="*/ 36 w 73"/>
                <a:gd name="T19" fmla="*/ 8 h 57"/>
                <a:gd name="T20" fmla="*/ 1 w 73"/>
                <a:gd name="T21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57">
                  <a:moveTo>
                    <a:pt x="1" y="14"/>
                  </a:moveTo>
                  <a:cubicBezTo>
                    <a:pt x="1" y="14"/>
                    <a:pt x="0" y="15"/>
                    <a:pt x="1" y="16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6" y="22"/>
                    <a:pt x="11" y="23"/>
                    <a:pt x="15" y="27"/>
                  </a:cubicBezTo>
                  <a:cubicBezTo>
                    <a:pt x="21" y="33"/>
                    <a:pt x="22" y="43"/>
                    <a:pt x="28" y="50"/>
                  </a:cubicBezTo>
                  <a:cubicBezTo>
                    <a:pt x="31" y="54"/>
                    <a:pt x="37" y="56"/>
                    <a:pt x="43" y="57"/>
                  </a:cubicBezTo>
                  <a:cubicBezTo>
                    <a:pt x="49" y="57"/>
                    <a:pt x="55" y="56"/>
                    <a:pt x="60" y="54"/>
                  </a:cubicBezTo>
                  <a:cubicBezTo>
                    <a:pt x="64" y="52"/>
                    <a:pt x="68" y="50"/>
                    <a:pt x="70" y="46"/>
                  </a:cubicBezTo>
                  <a:cubicBezTo>
                    <a:pt x="73" y="41"/>
                    <a:pt x="70" y="34"/>
                    <a:pt x="66" y="29"/>
                  </a:cubicBezTo>
                  <a:cubicBezTo>
                    <a:pt x="58" y="20"/>
                    <a:pt x="47" y="14"/>
                    <a:pt x="36" y="8"/>
                  </a:cubicBezTo>
                  <a:cubicBezTo>
                    <a:pt x="25" y="3"/>
                    <a:pt x="8" y="0"/>
                    <a:pt x="1" y="1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0826750" y="6122988"/>
              <a:ext cx="622300" cy="82550"/>
            </a:xfrm>
            <a:custGeom>
              <a:avLst/>
              <a:gdLst>
                <a:gd name="T0" fmla="*/ 2 w 57"/>
                <a:gd name="T1" fmla="*/ 14 h 30"/>
                <a:gd name="T2" fmla="*/ 8 w 57"/>
                <a:gd name="T3" fmla="*/ 27 h 30"/>
                <a:gd name="T4" fmla="*/ 24 w 57"/>
                <a:gd name="T5" fmla="*/ 29 h 30"/>
                <a:gd name="T6" fmla="*/ 34 w 57"/>
                <a:gd name="T7" fmla="*/ 29 h 30"/>
                <a:gd name="T8" fmla="*/ 48 w 57"/>
                <a:gd name="T9" fmla="*/ 27 h 30"/>
                <a:gd name="T10" fmla="*/ 56 w 57"/>
                <a:gd name="T11" fmla="*/ 16 h 30"/>
                <a:gd name="T12" fmla="*/ 49 w 57"/>
                <a:gd name="T13" fmla="*/ 6 h 30"/>
                <a:gd name="T14" fmla="*/ 37 w 57"/>
                <a:gd name="T15" fmla="*/ 3 h 30"/>
                <a:gd name="T16" fmla="*/ 2 w 57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0">
                  <a:moveTo>
                    <a:pt x="2" y="14"/>
                  </a:moveTo>
                  <a:cubicBezTo>
                    <a:pt x="0" y="19"/>
                    <a:pt x="3" y="25"/>
                    <a:pt x="8" y="27"/>
                  </a:cubicBezTo>
                  <a:cubicBezTo>
                    <a:pt x="13" y="30"/>
                    <a:pt x="19" y="30"/>
                    <a:pt x="24" y="29"/>
                  </a:cubicBezTo>
                  <a:cubicBezTo>
                    <a:pt x="28" y="29"/>
                    <a:pt x="31" y="29"/>
                    <a:pt x="34" y="29"/>
                  </a:cubicBezTo>
                  <a:cubicBezTo>
                    <a:pt x="39" y="29"/>
                    <a:pt x="44" y="29"/>
                    <a:pt x="48" y="27"/>
                  </a:cubicBezTo>
                  <a:cubicBezTo>
                    <a:pt x="53" y="25"/>
                    <a:pt x="57" y="21"/>
                    <a:pt x="56" y="16"/>
                  </a:cubicBezTo>
                  <a:cubicBezTo>
                    <a:pt x="56" y="12"/>
                    <a:pt x="53" y="8"/>
                    <a:pt x="49" y="6"/>
                  </a:cubicBezTo>
                  <a:cubicBezTo>
                    <a:pt x="46" y="4"/>
                    <a:pt x="41" y="4"/>
                    <a:pt x="37" y="3"/>
                  </a:cubicBezTo>
                  <a:cubicBezTo>
                    <a:pt x="26" y="2"/>
                    <a:pt x="7" y="0"/>
                    <a:pt x="2" y="1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0782300" y="6019800"/>
              <a:ext cx="382588" cy="71437"/>
            </a:xfrm>
            <a:custGeom>
              <a:avLst/>
              <a:gdLst>
                <a:gd name="T0" fmla="*/ 15 w 35"/>
                <a:gd name="T1" fmla="*/ 3 h 26"/>
                <a:gd name="T2" fmla="*/ 2 w 35"/>
                <a:gd name="T3" fmla="*/ 6 h 26"/>
                <a:gd name="T4" fmla="*/ 6 w 35"/>
                <a:gd name="T5" fmla="*/ 20 h 26"/>
                <a:gd name="T6" fmla="*/ 20 w 35"/>
                <a:gd name="T7" fmla="*/ 26 h 26"/>
                <a:gd name="T8" fmla="*/ 28 w 35"/>
                <a:gd name="T9" fmla="*/ 25 h 26"/>
                <a:gd name="T10" fmla="*/ 34 w 35"/>
                <a:gd name="T11" fmla="*/ 20 h 26"/>
                <a:gd name="T12" fmla="*/ 33 w 35"/>
                <a:gd name="T13" fmla="*/ 12 h 26"/>
                <a:gd name="T14" fmla="*/ 15 w 35"/>
                <a:gd name="T15" fmla="*/ 1 h 26"/>
                <a:gd name="T16" fmla="*/ 15 w 3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6">
                  <a:moveTo>
                    <a:pt x="15" y="3"/>
                  </a:moveTo>
                  <a:cubicBezTo>
                    <a:pt x="12" y="0"/>
                    <a:pt x="5" y="1"/>
                    <a:pt x="2" y="6"/>
                  </a:cubicBezTo>
                  <a:cubicBezTo>
                    <a:pt x="0" y="11"/>
                    <a:pt x="2" y="17"/>
                    <a:pt x="6" y="20"/>
                  </a:cubicBezTo>
                  <a:cubicBezTo>
                    <a:pt x="9" y="24"/>
                    <a:pt x="15" y="25"/>
                    <a:pt x="20" y="26"/>
                  </a:cubicBezTo>
                  <a:cubicBezTo>
                    <a:pt x="23" y="26"/>
                    <a:pt x="26" y="26"/>
                    <a:pt x="28" y="25"/>
                  </a:cubicBezTo>
                  <a:cubicBezTo>
                    <a:pt x="31" y="24"/>
                    <a:pt x="34" y="22"/>
                    <a:pt x="34" y="20"/>
                  </a:cubicBezTo>
                  <a:cubicBezTo>
                    <a:pt x="35" y="17"/>
                    <a:pt x="34" y="15"/>
                    <a:pt x="33" y="12"/>
                  </a:cubicBezTo>
                  <a:cubicBezTo>
                    <a:pt x="29" y="6"/>
                    <a:pt x="22" y="2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1437938" y="6029325"/>
              <a:ext cx="590550" cy="157162"/>
            </a:xfrm>
            <a:custGeom>
              <a:avLst/>
              <a:gdLst>
                <a:gd name="T0" fmla="*/ 2 w 54"/>
                <a:gd name="T1" fmla="*/ 12 h 57"/>
                <a:gd name="T2" fmla="*/ 8 w 54"/>
                <a:gd name="T3" fmla="*/ 17 h 57"/>
                <a:gd name="T4" fmla="*/ 15 w 54"/>
                <a:gd name="T5" fmla="*/ 19 h 57"/>
                <a:gd name="T6" fmla="*/ 29 w 54"/>
                <a:gd name="T7" fmla="*/ 36 h 57"/>
                <a:gd name="T8" fmla="*/ 30 w 54"/>
                <a:gd name="T9" fmla="*/ 51 h 57"/>
                <a:gd name="T10" fmla="*/ 44 w 54"/>
                <a:gd name="T11" fmla="*/ 55 h 57"/>
                <a:gd name="T12" fmla="*/ 53 w 54"/>
                <a:gd name="T13" fmla="*/ 44 h 57"/>
                <a:gd name="T14" fmla="*/ 51 w 54"/>
                <a:gd name="T15" fmla="*/ 29 h 57"/>
                <a:gd name="T16" fmla="*/ 28 w 54"/>
                <a:gd name="T17" fmla="*/ 4 h 57"/>
                <a:gd name="T18" fmla="*/ 2 w 54"/>
                <a:gd name="T1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7">
                  <a:moveTo>
                    <a:pt x="2" y="12"/>
                  </a:moveTo>
                  <a:cubicBezTo>
                    <a:pt x="3" y="14"/>
                    <a:pt x="5" y="16"/>
                    <a:pt x="8" y="17"/>
                  </a:cubicBezTo>
                  <a:cubicBezTo>
                    <a:pt x="10" y="18"/>
                    <a:pt x="13" y="19"/>
                    <a:pt x="15" y="19"/>
                  </a:cubicBezTo>
                  <a:cubicBezTo>
                    <a:pt x="22" y="22"/>
                    <a:pt x="28" y="28"/>
                    <a:pt x="29" y="36"/>
                  </a:cubicBezTo>
                  <a:cubicBezTo>
                    <a:pt x="29" y="41"/>
                    <a:pt x="28" y="47"/>
                    <a:pt x="30" y="51"/>
                  </a:cubicBezTo>
                  <a:cubicBezTo>
                    <a:pt x="33" y="55"/>
                    <a:pt x="39" y="57"/>
                    <a:pt x="44" y="55"/>
                  </a:cubicBezTo>
                  <a:cubicBezTo>
                    <a:pt x="48" y="53"/>
                    <a:pt x="51" y="49"/>
                    <a:pt x="53" y="44"/>
                  </a:cubicBezTo>
                  <a:cubicBezTo>
                    <a:pt x="54" y="39"/>
                    <a:pt x="53" y="34"/>
                    <a:pt x="51" y="29"/>
                  </a:cubicBezTo>
                  <a:cubicBezTo>
                    <a:pt x="47" y="18"/>
                    <a:pt x="38" y="8"/>
                    <a:pt x="28" y="4"/>
                  </a:cubicBezTo>
                  <a:cubicBezTo>
                    <a:pt x="21" y="1"/>
                    <a:pt x="0" y="0"/>
                    <a:pt x="2" y="1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63513" y="6500813"/>
              <a:ext cx="427038" cy="120650"/>
            </a:xfrm>
            <a:custGeom>
              <a:avLst/>
              <a:gdLst>
                <a:gd name="T0" fmla="*/ 1 w 39"/>
                <a:gd name="T1" fmla="*/ 15 h 44"/>
                <a:gd name="T2" fmla="*/ 2 w 39"/>
                <a:gd name="T3" fmla="*/ 26 h 44"/>
                <a:gd name="T4" fmla="*/ 7 w 39"/>
                <a:gd name="T5" fmla="*/ 37 h 44"/>
                <a:gd name="T6" fmla="*/ 19 w 39"/>
                <a:gd name="T7" fmla="*/ 43 h 44"/>
                <a:gd name="T8" fmla="*/ 28 w 39"/>
                <a:gd name="T9" fmla="*/ 37 h 44"/>
                <a:gd name="T10" fmla="*/ 24 w 39"/>
                <a:gd name="T11" fmla="*/ 26 h 44"/>
                <a:gd name="T12" fmla="*/ 29 w 39"/>
                <a:gd name="T13" fmla="*/ 21 h 44"/>
                <a:gd name="T14" fmla="*/ 36 w 39"/>
                <a:gd name="T15" fmla="*/ 17 h 44"/>
                <a:gd name="T16" fmla="*/ 32 w 39"/>
                <a:gd name="T17" fmla="*/ 5 h 44"/>
                <a:gd name="T18" fmla="*/ 1 w 39"/>
                <a:gd name="T1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4">
                  <a:moveTo>
                    <a:pt x="1" y="15"/>
                  </a:moveTo>
                  <a:cubicBezTo>
                    <a:pt x="0" y="19"/>
                    <a:pt x="1" y="22"/>
                    <a:pt x="2" y="26"/>
                  </a:cubicBezTo>
                  <a:cubicBezTo>
                    <a:pt x="3" y="30"/>
                    <a:pt x="4" y="33"/>
                    <a:pt x="7" y="37"/>
                  </a:cubicBezTo>
                  <a:cubicBezTo>
                    <a:pt x="10" y="40"/>
                    <a:pt x="14" y="43"/>
                    <a:pt x="19" y="43"/>
                  </a:cubicBezTo>
                  <a:cubicBezTo>
                    <a:pt x="23" y="44"/>
                    <a:pt x="29" y="41"/>
                    <a:pt x="28" y="37"/>
                  </a:cubicBezTo>
                  <a:cubicBezTo>
                    <a:pt x="28" y="33"/>
                    <a:pt x="23" y="30"/>
                    <a:pt x="24" y="26"/>
                  </a:cubicBezTo>
                  <a:cubicBezTo>
                    <a:pt x="24" y="23"/>
                    <a:pt x="27" y="22"/>
                    <a:pt x="29" y="21"/>
                  </a:cubicBezTo>
                  <a:cubicBezTo>
                    <a:pt x="31" y="20"/>
                    <a:pt x="34" y="19"/>
                    <a:pt x="36" y="17"/>
                  </a:cubicBezTo>
                  <a:cubicBezTo>
                    <a:pt x="39" y="14"/>
                    <a:pt x="36" y="7"/>
                    <a:pt x="32" y="5"/>
                  </a:cubicBezTo>
                  <a:cubicBezTo>
                    <a:pt x="23" y="0"/>
                    <a:pt x="4" y="4"/>
                    <a:pt x="1" y="1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90550" y="6569075"/>
              <a:ext cx="458788" cy="66675"/>
            </a:xfrm>
            <a:custGeom>
              <a:avLst/>
              <a:gdLst>
                <a:gd name="T0" fmla="*/ 17 w 42"/>
                <a:gd name="T1" fmla="*/ 0 h 24"/>
                <a:gd name="T2" fmla="*/ 4 w 42"/>
                <a:gd name="T3" fmla="*/ 9 h 24"/>
                <a:gd name="T4" fmla="*/ 1 w 42"/>
                <a:gd name="T5" fmla="*/ 17 h 24"/>
                <a:gd name="T6" fmla="*/ 8 w 42"/>
                <a:gd name="T7" fmla="*/ 23 h 24"/>
                <a:gd name="T8" fmla="*/ 28 w 42"/>
                <a:gd name="T9" fmla="*/ 21 h 24"/>
                <a:gd name="T10" fmla="*/ 37 w 42"/>
                <a:gd name="T11" fmla="*/ 18 h 24"/>
                <a:gd name="T12" fmla="*/ 41 w 42"/>
                <a:gd name="T13" fmla="*/ 9 h 24"/>
                <a:gd name="T14" fmla="*/ 30 w 42"/>
                <a:gd name="T15" fmla="*/ 1 h 24"/>
                <a:gd name="T16" fmla="*/ 19 w 42"/>
                <a:gd name="T17" fmla="*/ 1 h 24"/>
                <a:gd name="T18" fmla="*/ 17 w 4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4">
                  <a:moveTo>
                    <a:pt x="17" y="0"/>
                  </a:moveTo>
                  <a:cubicBezTo>
                    <a:pt x="12" y="2"/>
                    <a:pt x="8" y="5"/>
                    <a:pt x="4" y="9"/>
                  </a:cubicBezTo>
                  <a:cubicBezTo>
                    <a:pt x="2" y="11"/>
                    <a:pt x="0" y="14"/>
                    <a:pt x="1" y="17"/>
                  </a:cubicBezTo>
                  <a:cubicBezTo>
                    <a:pt x="2" y="21"/>
                    <a:pt x="5" y="22"/>
                    <a:pt x="8" y="23"/>
                  </a:cubicBezTo>
                  <a:cubicBezTo>
                    <a:pt x="15" y="24"/>
                    <a:pt x="21" y="23"/>
                    <a:pt x="28" y="21"/>
                  </a:cubicBezTo>
                  <a:cubicBezTo>
                    <a:pt x="31" y="20"/>
                    <a:pt x="35" y="19"/>
                    <a:pt x="37" y="18"/>
                  </a:cubicBezTo>
                  <a:cubicBezTo>
                    <a:pt x="40" y="16"/>
                    <a:pt x="42" y="12"/>
                    <a:pt x="41" y="9"/>
                  </a:cubicBezTo>
                  <a:cubicBezTo>
                    <a:pt x="41" y="4"/>
                    <a:pt x="35" y="2"/>
                    <a:pt x="30" y="1"/>
                  </a:cubicBezTo>
                  <a:cubicBezTo>
                    <a:pt x="26" y="1"/>
                    <a:pt x="22" y="1"/>
                    <a:pt x="19" y="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311275" y="6530975"/>
              <a:ext cx="622300" cy="109537"/>
            </a:xfrm>
            <a:custGeom>
              <a:avLst/>
              <a:gdLst>
                <a:gd name="T0" fmla="*/ 5 w 57"/>
                <a:gd name="T1" fmla="*/ 15 h 40"/>
                <a:gd name="T2" fmla="*/ 14 w 57"/>
                <a:gd name="T3" fmla="*/ 20 h 40"/>
                <a:gd name="T4" fmla="*/ 24 w 57"/>
                <a:gd name="T5" fmla="*/ 23 h 40"/>
                <a:gd name="T6" fmla="*/ 33 w 57"/>
                <a:gd name="T7" fmla="*/ 31 h 40"/>
                <a:gd name="T8" fmla="*/ 43 w 57"/>
                <a:gd name="T9" fmla="*/ 39 h 40"/>
                <a:gd name="T10" fmla="*/ 54 w 57"/>
                <a:gd name="T11" fmla="*/ 36 h 40"/>
                <a:gd name="T12" fmla="*/ 53 w 57"/>
                <a:gd name="T13" fmla="*/ 24 h 40"/>
                <a:gd name="T14" fmla="*/ 41 w 57"/>
                <a:gd name="T15" fmla="*/ 17 h 40"/>
                <a:gd name="T16" fmla="*/ 28 w 57"/>
                <a:gd name="T17" fmla="*/ 12 h 40"/>
                <a:gd name="T18" fmla="*/ 10 w 57"/>
                <a:gd name="T19" fmla="*/ 1 h 40"/>
                <a:gd name="T20" fmla="*/ 5 w 57"/>
                <a:gd name="T21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0">
                  <a:moveTo>
                    <a:pt x="5" y="15"/>
                  </a:moveTo>
                  <a:cubicBezTo>
                    <a:pt x="8" y="17"/>
                    <a:pt x="11" y="19"/>
                    <a:pt x="14" y="20"/>
                  </a:cubicBezTo>
                  <a:cubicBezTo>
                    <a:pt x="18" y="21"/>
                    <a:pt x="21" y="21"/>
                    <a:pt x="24" y="23"/>
                  </a:cubicBezTo>
                  <a:cubicBezTo>
                    <a:pt x="28" y="25"/>
                    <a:pt x="30" y="28"/>
                    <a:pt x="33" y="31"/>
                  </a:cubicBezTo>
                  <a:cubicBezTo>
                    <a:pt x="36" y="34"/>
                    <a:pt x="39" y="37"/>
                    <a:pt x="43" y="39"/>
                  </a:cubicBezTo>
                  <a:cubicBezTo>
                    <a:pt x="47" y="40"/>
                    <a:pt x="52" y="39"/>
                    <a:pt x="54" y="36"/>
                  </a:cubicBezTo>
                  <a:cubicBezTo>
                    <a:pt x="57" y="32"/>
                    <a:pt x="56" y="27"/>
                    <a:pt x="53" y="24"/>
                  </a:cubicBezTo>
                  <a:cubicBezTo>
                    <a:pt x="50" y="20"/>
                    <a:pt x="45" y="19"/>
                    <a:pt x="41" y="17"/>
                  </a:cubicBezTo>
                  <a:cubicBezTo>
                    <a:pt x="36" y="16"/>
                    <a:pt x="32" y="15"/>
                    <a:pt x="28" y="12"/>
                  </a:cubicBezTo>
                  <a:cubicBezTo>
                    <a:pt x="23" y="8"/>
                    <a:pt x="18" y="0"/>
                    <a:pt x="10" y="1"/>
                  </a:cubicBezTo>
                  <a:cubicBezTo>
                    <a:pt x="3" y="2"/>
                    <a:pt x="0" y="10"/>
                    <a:pt x="5" y="1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251075" y="6596063"/>
              <a:ext cx="458788" cy="93662"/>
            </a:xfrm>
            <a:custGeom>
              <a:avLst/>
              <a:gdLst>
                <a:gd name="T0" fmla="*/ 5 w 42"/>
                <a:gd name="T1" fmla="*/ 5 h 34"/>
                <a:gd name="T2" fmla="*/ 2 w 42"/>
                <a:gd name="T3" fmla="*/ 15 h 34"/>
                <a:gd name="T4" fmla="*/ 5 w 42"/>
                <a:gd name="T5" fmla="*/ 18 h 34"/>
                <a:gd name="T6" fmla="*/ 15 w 42"/>
                <a:gd name="T7" fmla="*/ 26 h 34"/>
                <a:gd name="T8" fmla="*/ 26 w 42"/>
                <a:gd name="T9" fmla="*/ 33 h 34"/>
                <a:gd name="T10" fmla="*/ 39 w 42"/>
                <a:gd name="T11" fmla="*/ 31 h 34"/>
                <a:gd name="T12" fmla="*/ 38 w 42"/>
                <a:gd name="T13" fmla="*/ 20 h 34"/>
                <a:gd name="T14" fmla="*/ 30 w 42"/>
                <a:gd name="T15" fmla="*/ 17 h 34"/>
                <a:gd name="T16" fmla="*/ 25 w 42"/>
                <a:gd name="T17" fmla="*/ 8 h 34"/>
                <a:gd name="T18" fmla="*/ 5 w 42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4">
                  <a:moveTo>
                    <a:pt x="5" y="5"/>
                  </a:moveTo>
                  <a:cubicBezTo>
                    <a:pt x="2" y="7"/>
                    <a:pt x="0" y="12"/>
                    <a:pt x="2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9" y="21"/>
                    <a:pt x="12" y="23"/>
                    <a:pt x="15" y="26"/>
                  </a:cubicBezTo>
                  <a:cubicBezTo>
                    <a:pt x="19" y="29"/>
                    <a:pt x="22" y="32"/>
                    <a:pt x="26" y="33"/>
                  </a:cubicBezTo>
                  <a:cubicBezTo>
                    <a:pt x="30" y="34"/>
                    <a:pt x="35" y="34"/>
                    <a:pt x="39" y="31"/>
                  </a:cubicBezTo>
                  <a:cubicBezTo>
                    <a:pt x="42" y="28"/>
                    <a:pt x="42" y="22"/>
                    <a:pt x="38" y="20"/>
                  </a:cubicBezTo>
                  <a:cubicBezTo>
                    <a:pt x="36" y="18"/>
                    <a:pt x="32" y="18"/>
                    <a:pt x="30" y="17"/>
                  </a:cubicBezTo>
                  <a:cubicBezTo>
                    <a:pt x="27" y="15"/>
                    <a:pt x="26" y="11"/>
                    <a:pt x="25" y="8"/>
                  </a:cubicBezTo>
                  <a:cubicBezTo>
                    <a:pt x="21" y="0"/>
                    <a:pt x="11" y="0"/>
                    <a:pt x="5" y="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009775" y="6569075"/>
              <a:ext cx="163513" cy="55562"/>
            </a:xfrm>
            <a:custGeom>
              <a:avLst/>
              <a:gdLst>
                <a:gd name="T0" fmla="*/ 6 w 15"/>
                <a:gd name="T1" fmla="*/ 1 h 20"/>
                <a:gd name="T2" fmla="*/ 0 w 15"/>
                <a:gd name="T3" fmla="*/ 5 h 20"/>
                <a:gd name="T4" fmla="*/ 2 w 15"/>
                <a:gd name="T5" fmla="*/ 13 h 20"/>
                <a:gd name="T6" fmla="*/ 5 w 15"/>
                <a:gd name="T7" fmla="*/ 18 h 20"/>
                <a:gd name="T8" fmla="*/ 12 w 15"/>
                <a:gd name="T9" fmla="*/ 19 h 20"/>
                <a:gd name="T10" fmla="*/ 15 w 15"/>
                <a:gd name="T11" fmla="*/ 12 h 20"/>
                <a:gd name="T12" fmla="*/ 10 w 15"/>
                <a:gd name="T13" fmla="*/ 3 h 20"/>
                <a:gd name="T14" fmla="*/ 6 w 15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0">
                  <a:moveTo>
                    <a:pt x="6" y="1"/>
                  </a:moveTo>
                  <a:cubicBezTo>
                    <a:pt x="4" y="0"/>
                    <a:pt x="1" y="3"/>
                    <a:pt x="0" y="5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3" y="15"/>
                    <a:pt x="4" y="17"/>
                    <a:pt x="5" y="18"/>
                  </a:cubicBezTo>
                  <a:cubicBezTo>
                    <a:pt x="7" y="20"/>
                    <a:pt x="10" y="20"/>
                    <a:pt x="12" y="19"/>
                  </a:cubicBezTo>
                  <a:cubicBezTo>
                    <a:pt x="14" y="18"/>
                    <a:pt x="14" y="15"/>
                    <a:pt x="15" y="12"/>
                  </a:cubicBezTo>
                  <a:cubicBezTo>
                    <a:pt x="15" y="8"/>
                    <a:pt x="14" y="3"/>
                    <a:pt x="10" y="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179513" y="6596063"/>
              <a:ext cx="250825" cy="41275"/>
            </a:xfrm>
            <a:custGeom>
              <a:avLst/>
              <a:gdLst>
                <a:gd name="T0" fmla="*/ 5 w 23"/>
                <a:gd name="T1" fmla="*/ 3 h 15"/>
                <a:gd name="T2" fmla="*/ 0 w 23"/>
                <a:gd name="T3" fmla="*/ 5 h 15"/>
                <a:gd name="T4" fmla="*/ 3 w 23"/>
                <a:gd name="T5" fmla="*/ 11 h 15"/>
                <a:gd name="T6" fmla="*/ 9 w 23"/>
                <a:gd name="T7" fmla="*/ 14 h 15"/>
                <a:gd name="T8" fmla="*/ 17 w 23"/>
                <a:gd name="T9" fmla="*/ 14 h 15"/>
                <a:gd name="T10" fmla="*/ 22 w 23"/>
                <a:gd name="T11" fmla="*/ 9 h 15"/>
                <a:gd name="T12" fmla="*/ 17 w 23"/>
                <a:gd name="T13" fmla="*/ 1 h 15"/>
                <a:gd name="T14" fmla="*/ 7 w 23"/>
                <a:gd name="T15" fmla="*/ 1 h 15"/>
                <a:gd name="T16" fmla="*/ 5 w 23"/>
                <a:gd name="T1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5" y="3"/>
                  </a:moveTo>
                  <a:cubicBezTo>
                    <a:pt x="4" y="1"/>
                    <a:pt x="1" y="3"/>
                    <a:pt x="0" y="5"/>
                  </a:cubicBezTo>
                  <a:cubicBezTo>
                    <a:pt x="0" y="7"/>
                    <a:pt x="1" y="10"/>
                    <a:pt x="3" y="11"/>
                  </a:cubicBezTo>
                  <a:cubicBezTo>
                    <a:pt x="5" y="13"/>
                    <a:pt x="7" y="13"/>
                    <a:pt x="9" y="14"/>
                  </a:cubicBezTo>
                  <a:cubicBezTo>
                    <a:pt x="12" y="14"/>
                    <a:pt x="14" y="15"/>
                    <a:pt x="17" y="14"/>
                  </a:cubicBezTo>
                  <a:cubicBezTo>
                    <a:pt x="19" y="13"/>
                    <a:pt x="22" y="12"/>
                    <a:pt x="22" y="9"/>
                  </a:cubicBezTo>
                  <a:cubicBezTo>
                    <a:pt x="23" y="6"/>
                    <a:pt x="21" y="2"/>
                    <a:pt x="17" y="1"/>
                  </a:cubicBezTo>
                  <a:cubicBezTo>
                    <a:pt x="14" y="0"/>
                    <a:pt x="10" y="0"/>
                    <a:pt x="7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840038" y="6594475"/>
              <a:ext cx="534988" cy="106362"/>
            </a:xfrm>
            <a:custGeom>
              <a:avLst/>
              <a:gdLst>
                <a:gd name="T0" fmla="*/ 8 w 49"/>
                <a:gd name="T1" fmla="*/ 31 h 39"/>
                <a:gd name="T2" fmla="*/ 14 w 49"/>
                <a:gd name="T3" fmla="*/ 35 h 39"/>
                <a:gd name="T4" fmla="*/ 38 w 49"/>
                <a:gd name="T5" fmla="*/ 33 h 39"/>
                <a:gd name="T6" fmla="*/ 49 w 49"/>
                <a:gd name="T7" fmla="*/ 12 h 39"/>
                <a:gd name="T8" fmla="*/ 48 w 49"/>
                <a:gd name="T9" fmla="*/ 7 h 39"/>
                <a:gd name="T10" fmla="*/ 45 w 49"/>
                <a:gd name="T11" fmla="*/ 4 h 39"/>
                <a:gd name="T12" fmla="*/ 24 w 49"/>
                <a:gd name="T13" fmla="*/ 4 h 39"/>
                <a:gd name="T14" fmla="*/ 8 w 49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8" y="31"/>
                  </a:moveTo>
                  <a:cubicBezTo>
                    <a:pt x="9" y="33"/>
                    <a:pt x="11" y="34"/>
                    <a:pt x="14" y="35"/>
                  </a:cubicBezTo>
                  <a:cubicBezTo>
                    <a:pt x="21" y="39"/>
                    <a:pt x="31" y="38"/>
                    <a:pt x="38" y="33"/>
                  </a:cubicBezTo>
                  <a:cubicBezTo>
                    <a:pt x="45" y="29"/>
                    <a:pt x="49" y="20"/>
                    <a:pt x="49" y="12"/>
                  </a:cubicBezTo>
                  <a:cubicBezTo>
                    <a:pt x="49" y="10"/>
                    <a:pt x="49" y="9"/>
                    <a:pt x="48" y="7"/>
                  </a:cubicBezTo>
                  <a:cubicBezTo>
                    <a:pt x="47" y="6"/>
                    <a:pt x="46" y="5"/>
                    <a:pt x="45" y="4"/>
                  </a:cubicBezTo>
                  <a:cubicBezTo>
                    <a:pt x="39" y="0"/>
                    <a:pt x="31" y="1"/>
                    <a:pt x="24" y="4"/>
                  </a:cubicBezTo>
                  <a:cubicBezTo>
                    <a:pt x="16" y="8"/>
                    <a:pt x="0" y="21"/>
                    <a:pt x="8" y="3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622550" y="6588125"/>
              <a:ext cx="239713" cy="47625"/>
            </a:xfrm>
            <a:custGeom>
              <a:avLst/>
              <a:gdLst>
                <a:gd name="T0" fmla="*/ 11 w 22"/>
                <a:gd name="T1" fmla="*/ 1 h 17"/>
                <a:gd name="T2" fmla="*/ 4 w 22"/>
                <a:gd name="T3" fmla="*/ 0 h 17"/>
                <a:gd name="T4" fmla="*/ 0 w 22"/>
                <a:gd name="T5" fmla="*/ 5 h 17"/>
                <a:gd name="T6" fmla="*/ 0 w 22"/>
                <a:gd name="T7" fmla="*/ 7 h 17"/>
                <a:gd name="T8" fmla="*/ 10 w 22"/>
                <a:gd name="T9" fmla="*/ 16 h 17"/>
                <a:gd name="T10" fmla="*/ 21 w 22"/>
                <a:gd name="T11" fmla="*/ 10 h 17"/>
                <a:gd name="T12" fmla="*/ 14 w 22"/>
                <a:gd name="T13" fmla="*/ 2 h 17"/>
                <a:gd name="T14" fmla="*/ 11 w 22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1" y="1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2" y="1"/>
                    <a:pt x="0" y="2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2" y="11"/>
                    <a:pt x="6" y="15"/>
                    <a:pt x="10" y="16"/>
                  </a:cubicBezTo>
                  <a:cubicBezTo>
                    <a:pt x="15" y="17"/>
                    <a:pt x="20" y="15"/>
                    <a:pt x="21" y="10"/>
                  </a:cubicBezTo>
                  <a:cubicBezTo>
                    <a:pt x="22" y="6"/>
                    <a:pt x="18" y="1"/>
                    <a:pt x="14" y="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298825" y="6629400"/>
              <a:ext cx="677863" cy="93662"/>
            </a:xfrm>
            <a:custGeom>
              <a:avLst/>
              <a:gdLst>
                <a:gd name="T0" fmla="*/ 16 w 62"/>
                <a:gd name="T1" fmla="*/ 31 h 34"/>
                <a:gd name="T2" fmla="*/ 40 w 62"/>
                <a:gd name="T3" fmla="*/ 34 h 34"/>
                <a:gd name="T4" fmla="*/ 54 w 62"/>
                <a:gd name="T5" fmla="*/ 31 h 34"/>
                <a:gd name="T6" fmla="*/ 60 w 62"/>
                <a:gd name="T7" fmla="*/ 18 h 34"/>
                <a:gd name="T8" fmla="*/ 54 w 62"/>
                <a:gd name="T9" fmla="*/ 12 h 34"/>
                <a:gd name="T10" fmla="*/ 19 w 62"/>
                <a:gd name="T11" fmla="*/ 7 h 34"/>
                <a:gd name="T12" fmla="*/ 16 w 62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4">
                  <a:moveTo>
                    <a:pt x="16" y="31"/>
                  </a:moveTo>
                  <a:cubicBezTo>
                    <a:pt x="24" y="33"/>
                    <a:pt x="32" y="34"/>
                    <a:pt x="40" y="34"/>
                  </a:cubicBezTo>
                  <a:cubicBezTo>
                    <a:pt x="45" y="34"/>
                    <a:pt x="50" y="34"/>
                    <a:pt x="54" y="31"/>
                  </a:cubicBezTo>
                  <a:cubicBezTo>
                    <a:pt x="59" y="28"/>
                    <a:pt x="62" y="23"/>
                    <a:pt x="60" y="18"/>
                  </a:cubicBezTo>
                  <a:cubicBezTo>
                    <a:pt x="59" y="15"/>
                    <a:pt x="56" y="13"/>
                    <a:pt x="54" y="12"/>
                  </a:cubicBezTo>
                  <a:cubicBezTo>
                    <a:pt x="45" y="6"/>
                    <a:pt x="29" y="0"/>
                    <a:pt x="19" y="7"/>
                  </a:cubicBezTo>
                  <a:cubicBezTo>
                    <a:pt x="9" y="13"/>
                    <a:pt x="0" y="27"/>
                    <a:pt x="16" y="3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735388" y="6580188"/>
              <a:ext cx="361950" cy="68262"/>
            </a:xfrm>
            <a:custGeom>
              <a:avLst/>
              <a:gdLst>
                <a:gd name="T0" fmla="*/ 4 w 33"/>
                <a:gd name="T1" fmla="*/ 13 h 25"/>
                <a:gd name="T2" fmla="*/ 6 w 33"/>
                <a:gd name="T3" fmla="*/ 16 h 25"/>
                <a:gd name="T4" fmla="*/ 21 w 33"/>
                <a:gd name="T5" fmla="*/ 24 h 25"/>
                <a:gd name="T6" fmla="*/ 26 w 33"/>
                <a:gd name="T7" fmla="*/ 24 h 25"/>
                <a:gd name="T8" fmla="*/ 32 w 33"/>
                <a:gd name="T9" fmla="*/ 15 h 25"/>
                <a:gd name="T10" fmla="*/ 16 w 33"/>
                <a:gd name="T11" fmla="*/ 0 h 25"/>
                <a:gd name="T12" fmla="*/ 4 w 33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5">
                  <a:moveTo>
                    <a:pt x="4" y="13"/>
                  </a:moveTo>
                  <a:cubicBezTo>
                    <a:pt x="4" y="14"/>
                    <a:pt x="5" y="15"/>
                    <a:pt x="6" y="16"/>
                  </a:cubicBezTo>
                  <a:cubicBezTo>
                    <a:pt x="11" y="19"/>
                    <a:pt x="16" y="22"/>
                    <a:pt x="21" y="24"/>
                  </a:cubicBezTo>
                  <a:cubicBezTo>
                    <a:pt x="22" y="24"/>
                    <a:pt x="24" y="25"/>
                    <a:pt x="26" y="24"/>
                  </a:cubicBezTo>
                  <a:cubicBezTo>
                    <a:pt x="30" y="24"/>
                    <a:pt x="33" y="19"/>
                    <a:pt x="32" y="15"/>
                  </a:cubicBezTo>
                  <a:cubicBezTo>
                    <a:pt x="31" y="9"/>
                    <a:pt x="23" y="1"/>
                    <a:pt x="16" y="0"/>
                  </a:cubicBezTo>
                  <a:cubicBezTo>
                    <a:pt x="11" y="0"/>
                    <a:pt x="0" y="6"/>
                    <a:pt x="4" y="1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129088" y="6583363"/>
              <a:ext cx="469900" cy="117475"/>
            </a:xfrm>
            <a:custGeom>
              <a:avLst/>
              <a:gdLst>
                <a:gd name="T0" fmla="*/ 1 w 43"/>
                <a:gd name="T1" fmla="*/ 32 h 43"/>
                <a:gd name="T2" fmla="*/ 7 w 43"/>
                <a:gd name="T3" fmla="*/ 40 h 43"/>
                <a:gd name="T4" fmla="*/ 18 w 43"/>
                <a:gd name="T5" fmla="*/ 43 h 43"/>
                <a:gd name="T6" fmla="*/ 31 w 43"/>
                <a:gd name="T7" fmla="*/ 41 h 43"/>
                <a:gd name="T8" fmla="*/ 41 w 43"/>
                <a:gd name="T9" fmla="*/ 32 h 43"/>
                <a:gd name="T10" fmla="*/ 36 w 43"/>
                <a:gd name="T11" fmla="*/ 13 h 43"/>
                <a:gd name="T12" fmla="*/ 31 w 43"/>
                <a:gd name="T13" fmla="*/ 6 h 43"/>
                <a:gd name="T14" fmla="*/ 28 w 43"/>
                <a:gd name="T15" fmla="*/ 2 h 43"/>
                <a:gd name="T16" fmla="*/ 21 w 43"/>
                <a:gd name="T17" fmla="*/ 1 h 43"/>
                <a:gd name="T18" fmla="*/ 16 w 43"/>
                <a:gd name="T19" fmla="*/ 7 h 43"/>
                <a:gd name="T20" fmla="*/ 16 w 43"/>
                <a:gd name="T21" fmla="*/ 11 h 43"/>
                <a:gd name="T22" fmla="*/ 1 w 43"/>
                <a:gd name="T23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1" y="32"/>
                  </a:moveTo>
                  <a:cubicBezTo>
                    <a:pt x="1" y="36"/>
                    <a:pt x="4" y="39"/>
                    <a:pt x="7" y="40"/>
                  </a:cubicBezTo>
                  <a:cubicBezTo>
                    <a:pt x="10" y="42"/>
                    <a:pt x="14" y="42"/>
                    <a:pt x="18" y="43"/>
                  </a:cubicBezTo>
                  <a:cubicBezTo>
                    <a:pt x="22" y="43"/>
                    <a:pt x="27" y="43"/>
                    <a:pt x="31" y="41"/>
                  </a:cubicBezTo>
                  <a:cubicBezTo>
                    <a:pt x="36" y="40"/>
                    <a:pt x="40" y="37"/>
                    <a:pt x="41" y="32"/>
                  </a:cubicBezTo>
                  <a:cubicBezTo>
                    <a:pt x="43" y="26"/>
                    <a:pt x="39" y="19"/>
                    <a:pt x="36" y="13"/>
                  </a:cubicBezTo>
                  <a:cubicBezTo>
                    <a:pt x="34" y="11"/>
                    <a:pt x="33" y="9"/>
                    <a:pt x="31" y="6"/>
                  </a:cubicBezTo>
                  <a:cubicBezTo>
                    <a:pt x="30" y="5"/>
                    <a:pt x="29" y="3"/>
                    <a:pt x="28" y="2"/>
                  </a:cubicBezTo>
                  <a:cubicBezTo>
                    <a:pt x="26" y="1"/>
                    <a:pt x="23" y="0"/>
                    <a:pt x="21" y="1"/>
                  </a:cubicBezTo>
                  <a:cubicBezTo>
                    <a:pt x="18" y="2"/>
                    <a:pt x="16" y="4"/>
                    <a:pt x="16" y="7"/>
                  </a:cubicBezTo>
                  <a:cubicBezTo>
                    <a:pt x="16" y="8"/>
                    <a:pt x="16" y="10"/>
                    <a:pt x="16" y="11"/>
                  </a:cubicBezTo>
                  <a:cubicBezTo>
                    <a:pt x="14" y="20"/>
                    <a:pt x="0" y="21"/>
                    <a:pt x="1" y="3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697413" y="6616700"/>
              <a:ext cx="436563" cy="65087"/>
            </a:xfrm>
            <a:custGeom>
              <a:avLst/>
              <a:gdLst>
                <a:gd name="T0" fmla="*/ 14 w 40"/>
                <a:gd name="T1" fmla="*/ 23 h 24"/>
                <a:gd name="T2" fmla="*/ 28 w 40"/>
                <a:gd name="T3" fmla="*/ 20 h 24"/>
                <a:gd name="T4" fmla="*/ 12 w 40"/>
                <a:gd name="T5" fmla="*/ 2 h 24"/>
                <a:gd name="T6" fmla="*/ 14 w 40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14" y="23"/>
                  </a:moveTo>
                  <a:cubicBezTo>
                    <a:pt x="19" y="24"/>
                    <a:pt x="24" y="23"/>
                    <a:pt x="28" y="20"/>
                  </a:cubicBezTo>
                  <a:cubicBezTo>
                    <a:pt x="40" y="10"/>
                    <a:pt x="22" y="0"/>
                    <a:pt x="12" y="2"/>
                  </a:cubicBezTo>
                  <a:cubicBezTo>
                    <a:pt x="0" y="6"/>
                    <a:pt x="2" y="21"/>
                    <a:pt x="14" y="2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818063" y="6553200"/>
              <a:ext cx="228600" cy="46037"/>
            </a:xfrm>
            <a:custGeom>
              <a:avLst/>
              <a:gdLst>
                <a:gd name="T0" fmla="*/ 7 w 21"/>
                <a:gd name="T1" fmla="*/ 2 h 17"/>
                <a:gd name="T2" fmla="*/ 1 w 21"/>
                <a:gd name="T3" fmla="*/ 4 h 17"/>
                <a:gd name="T4" fmla="*/ 2 w 21"/>
                <a:gd name="T5" fmla="*/ 11 h 17"/>
                <a:gd name="T6" fmla="*/ 7 w 21"/>
                <a:gd name="T7" fmla="*/ 15 h 17"/>
                <a:gd name="T8" fmla="*/ 14 w 21"/>
                <a:gd name="T9" fmla="*/ 17 h 17"/>
                <a:gd name="T10" fmla="*/ 20 w 21"/>
                <a:gd name="T11" fmla="*/ 15 h 17"/>
                <a:gd name="T12" fmla="*/ 19 w 21"/>
                <a:gd name="T13" fmla="*/ 9 h 17"/>
                <a:gd name="T14" fmla="*/ 15 w 21"/>
                <a:gd name="T15" fmla="*/ 4 h 17"/>
                <a:gd name="T16" fmla="*/ 9 w 21"/>
                <a:gd name="T17" fmla="*/ 0 h 17"/>
                <a:gd name="T18" fmla="*/ 7 w 21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7">
                  <a:moveTo>
                    <a:pt x="7" y="2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0" y="9"/>
                    <a:pt x="2" y="11"/>
                  </a:cubicBezTo>
                  <a:cubicBezTo>
                    <a:pt x="3" y="13"/>
                    <a:pt x="5" y="14"/>
                    <a:pt x="7" y="15"/>
                  </a:cubicBezTo>
                  <a:cubicBezTo>
                    <a:pt x="9" y="16"/>
                    <a:pt x="12" y="17"/>
                    <a:pt x="14" y="17"/>
                  </a:cubicBezTo>
                  <a:cubicBezTo>
                    <a:pt x="16" y="17"/>
                    <a:pt x="18" y="16"/>
                    <a:pt x="20" y="15"/>
                  </a:cubicBezTo>
                  <a:cubicBezTo>
                    <a:pt x="21" y="13"/>
                    <a:pt x="20" y="10"/>
                    <a:pt x="19" y="9"/>
                  </a:cubicBezTo>
                  <a:cubicBezTo>
                    <a:pt x="19" y="7"/>
                    <a:pt x="17" y="5"/>
                    <a:pt x="15" y="4"/>
                  </a:cubicBezTo>
                  <a:cubicBezTo>
                    <a:pt x="13" y="2"/>
                    <a:pt x="11" y="1"/>
                    <a:pt x="9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545013" y="6565900"/>
              <a:ext cx="185738" cy="55562"/>
            </a:xfrm>
            <a:custGeom>
              <a:avLst/>
              <a:gdLst>
                <a:gd name="T0" fmla="*/ 5 w 17"/>
                <a:gd name="T1" fmla="*/ 3 h 20"/>
                <a:gd name="T2" fmla="*/ 1 w 17"/>
                <a:gd name="T3" fmla="*/ 8 h 20"/>
                <a:gd name="T4" fmla="*/ 4 w 17"/>
                <a:gd name="T5" fmla="*/ 18 h 20"/>
                <a:gd name="T6" fmla="*/ 11 w 17"/>
                <a:gd name="T7" fmla="*/ 19 h 20"/>
                <a:gd name="T8" fmla="*/ 16 w 17"/>
                <a:gd name="T9" fmla="*/ 14 h 20"/>
                <a:gd name="T10" fmla="*/ 10 w 17"/>
                <a:gd name="T11" fmla="*/ 3 h 20"/>
                <a:gd name="T12" fmla="*/ 5 w 17"/>
                <a:gd name="T13" fmla="*/ 1 h 20"/>
                <a:gd name="T14" fmla="*/ 5 w 17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5" y="3"/>
                  </a:moveTo>
                  <a:cubicBezTo>
                    <a:pt x="2" y="3"/>
                    <a:pt x="1" y="6"/>
                    <a:pt x="1" y="8"/>
                  </a:cubicBezTo>
                  <a:cubicBezTo>
                    <a:pt x="0" y="11"/>
                    <a:pt x="1" y="15"/>
                    <a:pt x="4" y="18"/>
                  </a:cubicBezTo>
                  <a:cubicBezTo>
                    <a:pt x="6" y="19"/>
                    <a:pt x="8" y="20"/>
                    <a:pt x="11" y="19"/>
                  </a:cubicBezTo>
                  <a:cubicBezTo>
                    <a:pt x="13" y="18"/>
                    <a:pt x="15" y="16"/>
                    <a:pt x="16" y="14"/>
                  </a:cubicBezTo>
                  <a:cubicBezTo>
                    <a:pt x="17" y="10"/>
                    <a:pt x="14" y="5"/>
                    <a:pt x="10" y="3"/>
                  </a:cubicBezTo>
                  <a:cubicBezTo>
                    <a:pt x="9" y="1"/>
                    <a:pt x="7" y="0"/>
                    <a:pt x="5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5299075" y="6497638"/>
              <a:ext cx="447675" cy="150812"/>
            </a:xfrm>
            <a:custGeom>
              <a:avLst/>
              <a:gdLst>
                <a:gd name="T0" fmla="*/ 3 w 41"/>
                <a:gd name="T1" fmla="*/ 22 h 55"/>
                <a:gd name="T2" fmla="*/ 4 w 41"/>
                <a:gd name="T3" fmla="*/ 32 h 55"/>
                <a:gd name="T4" fmla="*/ 0 w 41"/>
                <a:gd name="T5" fmla="*/ 46 h 55"/>
                <a:gd name="T6" fmla="*/ 11 w 41"/>
                <a:gd name="T7" fmla="*/ 55 h 55"/>
                <a:gd name="T8" fmla="*/ 27 w 41"/>
                <a:gd name="T9" fmla="*/ 49 h 55"/>
                <a:gd name="T10" fmla="*/ 39 w 41"/>
                <a:gd name="T11" fmla="*/ 30 h 55"/>
                <a:gd name="T12" fmla="*/ 3 w 41"/>
                <a:gd name="T1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5">
                  <a:moveTo>
                    <a:pt x="3" y="22"/>
                  </a:moveTo>
                  <a:cubicBezTo>
                    <a:pt x="2" y="25"/>
                    <a:pt x="4" y="28"/>
                    <a:pt x="4" y="32"/>
                  </a:cubicBezTo>
                  <a:cubicBezTo>
                    <a:pt x="4" y="37"/>
                    <a:pt x="0" y="41"/>
                    <a:pt x="0" y="46"/>
                  </a:cubicBezTo>
                  <a:cubicBezTo>
                    <a:pt x="1" y="51"/>
                    <a:pt x="6" y="54"/>
                    <a:pt x="11" y="55"/>
                  </a:cubicBezTo>
                  <a:cubicBezTo>
                    <a:pt x="16" y="55"/>
                    <a:pt x="22" y="53"/>
                    <a:pt x="27" y="49"/>
                  </a:cubicBezTo>
                  <a:cubicBezTo>
                    <a:pt x="33" y="45"/>
                    <a:pt x="38" y="38"/>
                    <a:pt x="39" y="30"/>
                  </a:cubicBezTo>
                  <a:cubicBezTo>
                    <a:pt x="41" y="11"/>
                    <a:pt x="6" y="0"/>
                    <a:pt x="3" y="22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5680075" y="6483350"/>
              <a:ext cx="950913" cy="71437"/>
            </a:xfrm>
            <a:custGeom>
              <a:avLst/>
              <a:gdLst>
                <a:gd name="T0" fmla="*/ 10 w 87"/>
                <a:gd name="T1" fmla="*/ 19 h 26"/>
                <a:gd name="T2" fmla="*/ 16 w 87"/>
                <a:gd name="T3" fmla="*/ 23 h 26"/>
                <a:gd name="T4" fmla="*/ 40 w 87"/>
                <a:gd name="T5" fmla="*/ 21 h 26"/>
                <a:gd name="T6" fmla="*/ 71 w 87"/>
                <a:gd name="T7" fmla="*/ 25 h 26"/>
                <a:gd name="T8" fmla="*/ 86 w 87"/>
                <a:gd name="T9" fmla="*/ 16 h 26"/>
                <a:gd name="T10" fmla="*/ 78 w 87"/>
                <a:gd name="T11" fmla="*/ 3 h 26"/>
                <a:gd name="T12" fmla="*/ 63 w 87"/>
                <a:gd name="T13" fmla="*/ 0 h 26"/>
                <a:gd name="T14" fmla="*/ 10 w 87"/>
                <a:gd name="T1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6">
                  <a:moveTo>
                    <a:pt x="10" y="19"/>
                  </a:moveTo>
                  <a:cubicBezTo>
                    <a:pt x="11" y="21"/>
                    <a:pt x="14" y="22"/>
                    <a:pt x="16" y="23"/>
                  </a:cubicBezTo>
                  <a:cubicBezTo>
                    <a:pt x="24" y="24"/>
                    <a:pt x="32" y="21"/>
                    <a:pt x="40" y="21"/>
                  </a:cubicBezTo>
                  <a:cubicBezTo>
                    <a:pt x="51" y="21"/>
                    <a:pt x="61" y="26"/>
                    <a:pt x="71" y="25"/>
                  </a:cubicBezTo>
                  <a:cubicBezTo>
                    <a:pt x="77" y="25"/>
                    <a:pt x="85" y="22"/>
                    <a:pt x="86" y="16"/>
                  </a:cubicBezTo>
                  <a:cubicBezTo>
                    <a:pt x="87" y="10"/>
                    <a:pt x="83" y="5"/>
                    <a:pt x="78" y="3"/>
                  </a:cubicBezTo>
                  <a:cubicBezTo>
                    <a:pt x="74" y="0"/>
                    <a:pt x="68" y="0"/>
                    <a:pt x="63" y="0"/>
                  </a:cubicBezTo>
                  <a:cubicBezTo>
                    <a:pt x="57" y="0"/>
                    <a:pt x="0" y="1"/>
                    <a:pt x="10" y="19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845175" y="6546850"/>
              <a:ext cx="403225" cy="82550"/>
            </a:xfrm>
            <a:custGeom>
              <a:avLst/>
              <a:gdLst>
                <a:gd name="T0" fmla="*/ 0 w 37"/>
                <a:gd name="T1" fmla="*/ 18 h 30"/>
                <a:gd name="T2" fmla="*/ 0 w 37"/>
                <a:gd name="T3" fmla="*/ 22 h 30"/>
                <a:gd name="T4" fmla="*/ 8 w 37"/>
                <a:gd name="T5" fmla="*/ 28 h 30"/>
                <a:gd name="T6" fmla="*/ 31 w 37"/>
                <a:gd name="T7" fmla="*/ 24 h 30"/>
                <a:gd name="T8" fmla="*/ 36 w 37"/>
                <a:gd name="T9" fmla="*/ 21 h 30"/>
                <a:gd name="T10" fmla="*/ 37 w 37"/>
                <a:gd name="T11" fmla="*/ 16 h 30"/>
                <a:gd name="T12" fmla="*/ 33 w 37"/>
                <a:gd name="T13" fmla="*/ 14 h 30"/>
                <a:gd name="T14" fmla="*/ 0 w 37"/>
                <a:gd name="T1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0">
                  <a:moveTo>
                    <a:pt x="0" y="18"/>
                  </a:moveTo>
                  <a:cubicBezTo>
                    <a:pt x="0" y="19"/>
                    <a:pt x="0" y="21"/>
                    <a:pt x="0" y="22"/>
                  </a:cubicBezTo>
                  <a:cubicBezTo>
                    <a:pt x="1" y="26"/>
                    <a:pt x="5" y="28"/>
                    <a:pt x="8" y="28"/>
                  </a:cubicBezTo>
                  <a:cubicBezTo>
                    <a:pt x="16" y="30"/>
                    <a:pt x="24" y="27"/>
                    <a:pt x="31" y="24"/>
                  </a:cubicBezTo>
                  <a:cubicBezTo>
                    <a:pt x="33" y="23"/>
                    <a:pt x="34" y="23"/>
                    <a:pt x="36" y="21"/>
                  </a:cubicBezTo>
                  <a:cubicBezTo>
                    <a:pt x="37" y="20"/>
                    <a:pt x="37" y="18"/>
                    <a:pt x="37" y="16"/>
                  </a:cubicBezTo>
                  <a:cubicBezTo>
                    <a:pt x="36" y="15"/>
                    <a:pt x="35" y="14"/>
                    <a:pt x="33" y="14"/>
                  </a:cubicBezTo>
                  <a:cubicBezTo>
                    <a:pt x="23" y="9"/>
                    <a:pt x="4" y="0"/>
                    <a:pt x="0" y="18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664325" y="6442075"/>
              <a:ext cx="512763" cy="134937"/>
            </a:xfrm>
            <a:custGeom>
              <a:avLst/>
              <a:gdLst>
                <a:gd name="T0" fmla="*/ 11 w 47"/>
                <a:gd name="T1" fmla="*/ 11 h 49"/>
                <a:gd name="T2" fmla="*/ 10 w 47"/>
                <a:gd name="T3" fmla="*/ 23 h 49"/>
                <a:gd name="T4" fmla="*/ 0 w 47"/>
                <a:gd name="T5" fmla="*/ 42 h 49"/>
                <a:gd name="T6" fmla="*/ 1 w 47"/>
                <a:gd name="T7" fmla="*/ 45 h 49"/>
                <a:gd name="T8" fmla="*/ 8 w 47"/>
                <a:gd name="T9" fmla="*/ 49 h 49"/>
                <a:gd name="T10" fmla="*/ 26 w 47"/>
                <a:gd name="T11" fmla="*/ 43 h 49"/>
                <a:gd name="T12" fmla="*/ 40 w 47"/>
                <a:gd name="T13" fmla="*/ 29 h 49"/>
                <a:gd name="T14" fmla="*/ 47 w 47"/>
                <a:gd name="T15" fmla="*/ 16 h 49"/>
                <a:gd name="T16" fmla="*/ 39 w 47"/>
                <a:gd name="T17" fmla="*/ 4 h 49"/>
                <a:gd name="T18" fmla="*/ 11 w 47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9">
                  <a:moveTo>
                    <a:pt x="11" y="11"/>
                  </a:moveTo>
                  <a:cubicBezTo>
                    <a:pt x="10" y="15"/>
                    <a:pt x="11" y="19"/>
                    <a:pt x="10" y="23"/>
                  </a:cubicBezTo>
                  <a:cubicBezTo>
                    <a:pt x="9" y="30"/>
                    <a:pt x="1" y="35"/>
                    <a:pt x="0" y="42"/>
                  </a:cubicBezTo>
                  <a:cubicBezTo>
                    <a:pt x="0" y="43"/>
                    <a:pt x="0" y="44"/>
                    <a:pt x="1" y="45"/>
                  </a:cubicBezTo>
                  <a:cubicBezTo>
                    <a:pt x="2" y="48"/>
                    <a:pt x="5" y="49"/>
                    <a:pt x="8" y="49"/>
                  </a:cubicBezTo>
                  <a:cubicBezTo>
                    <a:pt x="14" y="49"/>
                    <a:pt x="21" y="47"/>
                    <a:pt x="26" y="43"/>
                  </a:cubicBezTo>
                  <a:cubicBezTo>
                    <a:pt x="32" y="39"/>
                    <a:pt x="36" y="34"/>
                    <a:pt x="40" y="29"/>
                  </a:cubicBezTo>
                  <a:cubicBezTo>
                    <a:pt x="43" y="25"/>
                    <a:pt x="46" y="21"/>
                    <a:pt x="47" y="16"/>
                  </a:cubicBezTo>
                  <a:cubicBezTo>
                    <a:pt x="47" y="11"/>
                    <a:pt x="43" y="6"/>
                    <a:pt x="39" y="4"/>
                  </a:cubicBezTo>
                  <a:cubicBezTo>
                    <a:pt x="30" y="0"/>
                    <a:pt x="14" y="0"/>
                    <a:pt x="11" y="1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7253288" y="6410325"/>
              <a:ext cx="371475" cy="76200"/>
            </a:xfrm>
            <a:custGeom>
              <a:avLst/>
              <a:gdLst>
                <a:gd name="T0" fmla="*/ 6 w 34"/>
                <a:gd name="T1" fmla="*/ 20 h 28"/>
                <a:gd name="T2" fmla="*/ 15 w 34"/>
                <a:gd name="T3" fmla="*/ 26 h 28"/>
                <a:gd name="T4" fmla="*/ 29 w 34"/>
                <a:gd name="T5" fmla="*/ 25 h 28"/>
                <a:gd name="T6" fmla="*/ 32 w 34"/>
                <a:gd name="T7" fmla="*/ 14 h 28"/>
                <a:gd name="T8" fmla="*/ 24 w 34"/>
                <a:gd name="T9" fmla="*/ 5 h 28"/>
                <a:gd name="T10" fmla="*/ 7 w 34"/>
                <a:gd name="T11" fmla="*/ 2 h 28"/>
                <a:gd name="T12" fmla="*/ 6 w 34"/>
                <a:gd name="T1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6" y="20"/>
                  </a:moveTo>
                  <a:cubicBezTo>
                    <a:pt x="8" y="23"/>
                    <a:pt x="12" y="25"/>
                    <a:pt x="15" y="26"/>
                  </a:cubicBezTo>
                  <a:cubicBezTo>
                    <a:pt x="20" y="28"/>
                    <a:pt x="26" y="28"/>
                    <a:pt x="29" y="25"/>
                  </a:cubicBezTo>
                  <a:cubicBezTo>
                    <a:pt x="33" y="22"/>
                    <a:pt x="34" y="18"/>
                    <a:pt x="32" y="14"/>
                  </a:cubicBezTo>
                  <a:cubicBezTo>
                    <a:pt x="31" y="10"/>
                    <a:pt x="28" y="7"/>
                    <a:pt x="24" y="5"/>
                  </a:cubicBezTo>
                  <a:cubicBezTo>
                    <a:pt x="20" y="3"/>
                    <a:pt x="11" y="0"/>
                    <a:pt x="7" y="2"/>
                  </a:cubicBezTo>
                  <a:cubicBezTo>
                    <a:pt x="0" y="6"/>
                    <a:pt x="1" y="16"/>
                    <a:pt x="6" y="2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7188200" y="6500813"/>
              <a:ext cx="295275" cy="46037"/>
            </a:xfrm>
            <a:custGeom>
              <a:avLst/>
              <a:gdLst>
                <a:gd name="T0" fmla="*/ 10 w 27"/>
                <a:gd name="T1" fmla="*/ 1 h 17"/>
                <a:gd name="T2" fmla="*/ 0 w 27"/>
                <a:gd name="T3" fmla="*/ 5 h 17"/>
                <a:gd name="T4" fmla="*/ 0 w 27"/>
                <a:gd name="T5" fmla="*/ 8 h 17"/>
                <a:gd name="T6" fmla="*/ 6 w 27"/>
                <a:gd name="T7" fmla="*/ 14 h 17"/>
                <a:gd name="T8" fmla="*/ 17 w 27"/>
                <a:gd name="T9" fmla="*/ 16 h 17"/>
                <a:gd name="T10" fmla="*/ 23 w 27"/>
                <a:gd name="T11" fmla="*/ 16 h 17"/>
                <a:gd name="T12" fmla="*/ 26 w 27"/>
                <a:gd name="T13" fmla="*/ 12 h 17"/>
                <a:gd name="T14" fmla="*/ 21 w 27"/>
                <a:gd name="T15" fmla="*/ 5 h 17"/>
                <a:gd name="T16" fmla="*/ 11 w 27"/>
                <a:gd name="T17" fmla="*/ 2 h 17"/>
                <a:gd name="T18" fmla="*/ 10 w 27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10" y="1"/>
                  </a:moveTo>
                  <a:cubicBezTo>
                    <a:pt x="7" y="0"/>
                    <a:pt x="2" y="2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1"/>
                    <a:pt x="3" y="13"/>
                    <a:pt x="6" y="14"/>
                  </a:cubicBezTo>
                  <a:cubicBezTo>
                    <a:pt x="10" y="15"/>
                    <a:pt x="13" y="16"/>
                    <a:pt x="17" y="16"/>
                  </a:cubicBezTo>
                  <a:cubicBezTo>
                    <a:pt x="19" y="17"/>
                    <a:pt x="21" y="17"/>
                    <a:pt x="23" y="16"/>
                  </a:cubicBezTo>
                  <a:cubicBezTo>
                    <a:pt x="24" y="15"/>
                    <a:pt x="26" y="14"/>
                    <a:pt x="26" y="12"/>
                  </a:cubicBezTo>
                  <a:cubicBezTo>
                    <a:pt x="27" y="9"/>
                    <a:pt x="24" y="6"/>
                    <a:pt x="21" y="5"/>
                  </a:cubicBezTo>
                  <a:cubicBezTo>
                    <a:pt x="18" y="3"/>
                    <a:pt x="15" y="2"/>
                    <a:pt x="11" y="2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624763" y="6430963"/>
              <a:ext cx="503238" cy="103187"/>
            </a:xfrm>
            <a:custGeom>
              <a:avLst/>
              <a:gdLst>
                <a:gd name="T0" fmla="*/ 1 w 46"/>
                <a:gd name="T1" fmla="*/ 30 h 37"/>
                <a:gd name="T2" fmla="*/ 9 w 46"/>
                <a:gd name="T3" fmla="*/ 36 h 37"/>
                <a:gd name="T4" fmla="*/ 43 w 46"/>
                <a:gd name="T5" fmla="*/ 24 h 37"/>
                <a:gd name="T6" fmla="*/ 46 w 46"/>
                <a:gd name="T7" fmla="*/ 20 h 37"/>
                <a:gd name="T8" fmla="*/ 45 w 46"/>
                <a:gd name="T9" fmla="*/ 17 h 37"/>
                <a:gd name="T10" fmla="*/ 20 w 46"/>
                <a:gd name="T11" fmla="*/ 3 h 37"/>
                <a:gd name="T12" fmla="*/ 1 w 46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7">
                  <a:moveTo>
                    <a:pt x="1" y="30"/>
                  </a:moveTo>
                  <a:cubicBezTo>
                    <a:pt x="1" y="34"/>
                    <a:pt x="5" y="36"/>
                    <a:pt x="9" y="36"/>
                  </a:cubicBezTo>
                  <a:cubicBezTo>
                    <a:pt x="21" y="37"/>
                    <a:pt x="33" y="31"/>
                    <a:pt x="43" y="24"/>
                  </a:cubicBezTo>
                  <a:cubicBezTo>
                    <a:pt x="44" y="23"/>
                    <a:pt x="46" y="22"/>
                    <a:pt x="46" y="20"/>
                  </a:cubicBezTo>
                  <a:cubicBezTo>
                    <a:pt x="46" y="19"/>
                    <a:pt x="46" y="18"/>
                    <a:pt x="45" y="17"/>
                  </a:cubicBezTo>
                  <a:cubicBezTo>
                    <a:pt x="42" y="8"/>
                    <a:pt x="29" y="0"/>
                    <a:pt x="20" y="3"/>
                  </a:cubicBezTo>
                  <a:cubicBezTo>
                    <a:pt x="12" y="5"/>
                    <a:pt x="0" y="22"/>
                    <a:pt x="1" y="3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116888" y="6381750"/>
              <a:ext cx="327025" cy="77787"/>
            </a:xfrm>
            <a:custGeom>
              <a:avLst/>
              <a:gdLst>
                <a:gd name="T0" fmla="*/ 1 w 30"/>
                <a:gd name="T1" fmla="*/ 10 h 28"/>
                <a:gd name="T2" fmla="*/ 2 w 30"/>
                <a:gd name="T3" fmla="*/ 18 h 28"/>
                <a:gd name="T4" fmla="*/ 8 w 30"/>
                <a:gd name="T5" fmla="*/ 23 h 28"/>
                <a:gd name="T6" fmla="*/ 21 w 30"/>
                <a:gd name="T7" fmla="*/ 28 h 28"/>
                <a:gd name="T8" fmla="*/ 27 w 30"/>
                <a:gd name="T9" fmla="*/ 27 h 28"/>
                <a:gd name="T10" fmla="*/ 29 w 30"/>
                <a:gd name="T11" fmla="*/ 21 h 28"/>
                <a:gd name="T12" fmla="*/ 26 w 30"/>
                <a:gd name="T13" fmla="*/ 15 h 28"/>
                <a:gd name="T14" fmla="*/ 1 w 30"/>
                <a:gd name="T1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1" y="10"/>
                  </a:moveTo>
                  <a:cubicBezTo>
                    <a:pt x="0" y="12"/>
                    <a:pt x="1" y="15"/>
                    <a:pt x="2" y="18"/>
                  </a:cubicBezTo>
                  <a:cubicBezTo>
                    <a:pt x="4" y="20"/>
                    <a:pt x="6" y="22"/>
                    <a:pt x="8" y="23"/>
                  </a:cubicBezTo>
                  <a:cubicBezTo>
                    <a:pt x="12" y="26"/>
                    <a:pt x="17" y="27"/>
                    <a:pt x="21" y="28"/>
                  </a:cubicBezTo>
                  <a:cubicBezTo>
                    <a:pt x="23" y="28"/>
                    <a:pt x="25" y="28"/>
                    <a:pt x="27" y="27"/>
                  </a:cubicBezTo>
                  <a:cubicBezTo>
                    <a:pt x="29" y="26"/>
                    <a:pt x="30" y="23"/>
                    <a:pt x="29" y="21"/>
                  </a:cubicBezTo>
                  <a:cubicBezTo>
                    <a:pt x="29" y="19"/>
                    <a:pt x="28" y="17"/>
                    <a:pt x="26" y="15"/>
                  </a:cubicBezTo>
                  <a:cubicBezTo>
                    <a:pt x="22" y="10"/>
                    <a:pt x="6" y="0"/>
                    <a:pt x="1" y="10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423275" y="6418263"/>
              <a:ext cx="512763" cy="87312"/>
            </a:xfrm>
            <a:custGeom>
              <a:avLst/>
              <a:gdLst>
                <a:gd name="T0" fmla="*/ 10 w 47"/>
                <a:gd name="T1" fmla="*/ 15 h 32"/>
                <a:gd name="T2" fmla="*/ 3 w 47"/>
                <a:gd name="T3" fmla="*/ 20 h 32"/>
                <a:gd name="T4" fmla="*/ 2 w 47"/>
                <a:gd name="T5" fmla="*/ 29 h 32"/>
                <a:gd name="T6" fmla="*/ 8 w 47"/>
                <a:gd name="T7" fmla="*/ 32 h 32"/>
                <a:gd name="T8" fmla="*/ 26 w 47"/>
                <a:gd name="T9" fmla="*/ 28 h 32"/>
                <a:gd name="T10" fmla="*/ 38 w 47"/>
                <a:gd name="T11" fmla="*/ 23 h 32"/>
                <a:gd name="T12" fmla="*/ 32 w 47"/>
                <a:gd name="T13" fmla="*/ 4 h 32"/>
                <a:gd name="T14" fmla="*/ 10 w 47"/>
                <a:gd name="T1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2">
                  <a:moveTo>
                    <a:pt x="10" y="15"/>
                  </a:moveTo>
                  <a:cubicBezTo>
                    <a:pt x="8" y="17"/>
                    <a:pt x="5" y="18"/>
                    <a:pt x="3" y="20"/>
                  </a:cubicBezTo>
                  <a:cubicBezTo>
                    <a:pt x="1" y="22"/>
                    <a:pt x="0" y="26"/>
                    <a:pt x="2" y="29"/>
                  </a:cubicBezTo>
                  <a:cubicBezTo>
                    <a:pt x="3" y="31"/>
                    <a:pt x="5" y="31"/>
                    <a:pt x="8" y="32"/>
                  </a:cubicBezTo>
                  <a:cubicBezTo>
                    <a:pt x="14" y="32"/>
                    <a:pt x="20" y="30"/>
                    <a:pt x="26" y="28"/>
                  </a:cubicBezTo>
                  <a:cubicBezTo>
                    <a:pt x="30" y="27"/>
                    <a:pt x="34" y="26"/>
                    <a:pt x="38" y="23"/>
                  </a:cubicBezTo>
                  <a:cubicBezTo>
                    <a:pt x="47" y="16"/>
                    <a:pt x="41" y="7"/>
                    <a:pt x="32" y="4"/>
                  </a:cubicBezTo>
                  <a:cubicBezTo>
                    <a:pt x="22" y="0"/>
                    <a:pt x="17" y="9"/>
                    <a:pt x="10" y="15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023350" y="6429375"/>
              <a:ext cx="557213" cy="79375"/>
            </a:xfrm>
            <a:custGeom>
              <a:avLst/>
              <a:gdLst>
                <a:gd name="T0" fmla="*/ 2 w 51"/>
                <a:gd name="T1" fmla="*/ 7 h 29"/>
                <a:gd name="T2" fmla="*/ 7 w 51"/>
                <a:gd name="T3" fmla="*/ 18 h 29"/>
                <a:gd name="T4" fmla="*/ 19 w 51"/>
                <a:gd name="T5" fmla="*/ 21 h 29"/>
                <a:gd name="T6" fmla="*/ 38 w 51"/>
                <a:gd name="T7" fmla="*/ 27 h 29"/>
                <a:gd name="T8" fmla="*/ 49 w 51"/>
                <a:gd name="T9" fmla="*/ 26 h 29"/>
                <a:gd name="T10" fmla="*/ 51 w 51"/>
                <a:gd name="T11" fmla="*/ 19 h 29"/>
                <a:gd name="T12" fmla="*/ 46 w 51"/>
                <a:gd name="T13" fmla="*/ 12 h 29"/>
                <a:gd name="T14" fmla="*/ 37 w 51"/>
                <a:gd name="T15" fmla="*/ 9 h 29"/>
                <a:gd name="T16" fmla="*/ 23 w 51"/>
                <a:gd name="T17" fmla="*/ 5 h 29"/>
                <a:gd name="T18" fmla="*/ 2 w 51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9">
                  <a:moveTo>
                    <a:pt x="2" y="7"/>
                  </a:moveTo>
                  <a:cubicBezTo>
                    <a:pt x="0" y="11"/>
                    <a:pt x="3" y="16"/>
                    <a:pt x="7" y="18"/>
                  </a:cubicBezTo>
                  <a:cubicBezTo>
                    <a:pt x="10" y="20"/>
                    <a:pt x="15" y="20"/>
                    <a:pt x="19" y="21"/>
                  </a:cubicBezTo>
                  <a:cubicBezTo>
                    <a:pt x="26" y="22"/>
                    <a:pt x="32" y="26"/>
                    <a:pt x="38" y="27"/>
                  </a:cubicBezTo>
                  <a:cubicBezTo>
                    <a:pt x="42" y="28"/>
                    <a:pt x="46" y="29"/>
                    <a:pt x="49" y="26"/>
                  </a:cubicBezTo>
                  <a:cubicBezTo>
                    <a:pt x="51" y="24"/>
                    <a:pt x="51" y="21"/>
                    <a:pt x="51" y="19"/>
                  </a:cubicBezTo>
                  <a:cubicBezTo>
                    <a:pt x="50" y="16"/>
                    <a:pt x="48" y="14"/>
                    <a:pt x="46" y="12"/>
                  </a:cubicBezTo>
                  <a:cubicBezTo>
                    <a:pt x="43" y="11"/>
                    <a:pt x="40" y="10"/>
                    <a:pt x="37" y="9"/>
                  </a:cubicBezTo>
                  <a:cubicBezTo>
                    <a:pt x="32" y="8"/>
                    <a:pt x="28" y="7"/>
                    <a:pt x="23" y="5"/>
                  </a:cubicBezTo>
                  <a:cubicBezTo>
                    <a:pt x="18" y="2"/>
                    <a:pt x="6" y="0"/>
                    <a:pt x="2" y="7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9744075" y="6478588"/>
              <a:ext cx="393700" cy="46037"/>
            </a:xfrm>
            <a:custGeom>
              <a:avLst/>
              <a:gdLst>
                <a:gd name="T0" fmla="*/ 8 w 36"/>
                <a:gd name="T1" fmla="*/ 13 h 17"/>
                <a:gd name="T2" fmla="*/ 14 w 36"/>
                <a:gd name="T3" fmla="*/ 16 h 17"/>
                <a:gd name="T4" fmla="*/ 21 w 36"/>
                <a:gd name="T5" fmla="*/ 17 h 17"/>
                <a:gd name="T6" fmla="*/ 26 w 36"/>
                <a:gd name="T7" fmla="*/ 17 h 17"/>
                <a:gd name="T8" fmla="*/ 33 w 36"/>
                <a:gd name="T9" fmla="*/ 13 h 17"/>
                <a:gd name="T10" fmla="*/ 15 w 36"/>
                <a:gd name="T11" fmla="*/ 0 h 17"/>
                <a:gd name="T12" fmla="*/ 8 w 36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7">
                  <a:moveTo>
                    <a:pt x="8" y="13"/>
                  </a:moveTo>
                  <a:cubicBezTo>
                    <a:pt x="10" y="15"/>
                    <a:pt x="12" y="16"/>
                    <a:pt x="14" y="16"/>
                  </a:cubicBezTo>
                  <a:cubicBezTo>
                    <a:pt x="16" y="17"/>
                    <a:pt x="19" y="17"/>
                    <a:pt x="21" y="17"/>
                  </a:cubicBezTo>
                  <a:cubicBezTo>
                    <a:pt x="23" y="17"/>
                    <a:pt x="25" y="17"/>
                    <a:pt x="26" y="17"/>
                  </a:cubicBezTo>
                  <a:cubicBezTo>
                    <a:pt x="29" y="16"/>
                    <a:pt x="32" y="15"/>
                    <a:pt x="33" y="13"/>
                  </a:cubicBezTo>
                  <a:cubicBezTo>
                    <a:pt x="36" y="5"/>
                    <a:pt x="20" y="0"/>
                    <a:pt x="15" y="0"/>
                  </a:cubicBezTo>
                  <a:cubicBezTo>
                    <a:pt x="7" y="0"/>
                    <a:pt x="0" y="7"/>
                    <a:pt x="8" y="13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0247313" y="6467475"/>
              <a:ext cx="546100" cy="87312"/>
            </a:xfrm>
            <a:custGeom>
              <a:avLst/>
              <a:gdLst>
                <a:gd name="T0" fmla="*/ 1 w 50"/>
                <a:gd name="T1" fmla="*/ 11 h 32"/>
                <a:gd name="T2" fmla="*/ 5 w 50"/>
                <a:gd name="T3" fmla="*/ 18 h 32"/>
                <a:gd name="T4" fmla="*/ 12 w 50"/>
                <a:gd name="T5" fmla="*/ 20 h 32"/>
                <a:gd name="T6" fmla="*/ 23 w 50"/>
                <a:gd name="T7" fmla="*/ 28 h 32"/>
                <a:gd name="T8" fmla="*/ 32 w 50"/>
                <a:gd name="T9" fmla="*/ 31 h 32"/>
                <a:gd name="T10" fmla="*/ 45 w 50"/>
                <a:gd name="T11" fmla="*/ 29 h 32"/>
                <a:gd name="T12" fmla="*/ 48 w 50"/>
                <a:gd name="T13" fmla="*/ 17 h 32"/>
                <a:gd name="T14" fmla="*/ 40 w 50"/>
                <a:gd name="T15" fmla="*/ 11 h 32"/>
                <a:gd name="T16" fmla="*/ 1 w 50"/>
                <a:gd name="T1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2">
                  <a:moveTo>
                    <a:pt x="1" y="11"/>
                  </a:moveTo>
                  <a:cubicBezTo>
                    <a:pt x="0" y="14"/>
                    <a:pt x="2" y="16"/>
                    <a:pt x="5" y="18"/>
                  </a:cubicBezTo>
                  <a:cubicBezTo>
                    <a:pt x="7" y="19"/>
                    <a:pt x="10" y="19"/>
                    <a:pt x="12" y="20"/>
                  </a:cubicBezTo>
                  <a:cubicBezTo>
                    <a:pt x="16" y="22"/>
                    <a:pt x="20" y="26"/>
                    <a:pt x="23" y="28"/>
                  </a:cubicBezTo>
                  <a:cubicBezTo>
                    <a:pt x="26" y="30"/>
                    <a:pt x="29" y="31"/>
                    <a:pt x="32" y="31"/>
                  </a:cubicBezTo>
                  <a:cubicBezTo>
                    <a:pt x="37" y="32"/>
                    <a:pt x="41" y="31"/>
                    <a:pt x="45" y="29"/>
                  </a:cubicBezTo>
                  <a:cubicBezTo>
                    <a:pt x="49" y="26"/>
                    <a:pt x="50" y="21"/>
                    <a:pt x="48" y="17"/>
                  </a:cubicBezTo>
                  <a:cubicBezTo>
                    <a:pt x="47" y="14"/>
                    <a:pt x="43" y="12"/>
                    <a:pt x="40" y="11"/>
                  </a:cubicBezTo>
                  <a:cubicBezTo>
                    <a:pt x="34" y="8"/>
                    <a:pt x="3" y="0"/>
                    <a:pt x="1" y="1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1263313" y="6456363"/>
              <a:ext cx="534988" cy="115887"/>
            </a:xfrm>
            <a:custGeom>
              <a:avLst/>
              <a:gdLst>
                <a:gd name="T0" fmla="*/ 13 w 49"/>
                <a:gd name="T1" fmla="*/ 6 h 42"/>
                <a:gd name="T2" fmla="*/ 4 w 49"/>
                <a:gd name="T3" fmla="*/ 12 h 42"/>
                <a:gd name="T4" fmla="*/ 0 w 49"/>
                <a:gd name="T5" fmla="*/ 21 h 42"/>
                <a:gd name="T6" fmla="*/ 5 w 49"/>
                <a:gd name="T7" fmla="*/ 32 h 42"/>
                <a:gd name="T8" fmla="*/ 24 w 49"/>
                <a:gd name="T9" fmla="*/ 42 h 42"/>
                <a:gd name="T10" fmla="*/ 35 w 49"/>
                <a:gd name="T11" fmla="*/ 40 h 42"/>
                <a:gd name="T12" fmla="*/ 40 w 49"/>
                <a:gd name="T13" fmla="*/ 35 h 42"/>
                <a:gd name="T14" fmla="*/ 47 w 49"/>
                <a:gd name="T15" fmla="*/ 23 h 42"/>
                <a:gd name="T16" fmla="*/ 38 w 49"/>
                <a:gd name="T17" fmla="*/ 3 h 42"/>
                <a:gd name="T18" fmla="*/ 13 w 49"/>
                <a:gd name="T1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2">
                  <a:moveTo>
                    <a:pt x="13" y="6"/>
                  </a:moveTo>
                  <a:cubicBezTo>
                    <a:pt x="10" y="8"/>
                    <a:pt x="6" y="9"/>
                    <a:pt x="4" y="12"/>
                  </a:cubicBezTo>
                  <a:cubicBezTo>
                    <a:pt x="1" y="14"/>
                    <a:pt x="0" y="18"/>
                    <a:pt x="0" y="21"/>
                  </a:cubicBezTo>
                  <a:cubicBezTo>
                    <a:pt x="0" y="25"/>
                    <a:pt x="2" y="29"/>
                    <a:pt x="5" y="32"/>
                  </a:cubicBezTo>
                  <a:cubicBezTo>
                    <a:pt x="10" y="37"/>
                    <a:pt x="17" y="41"/>
                    <a:pt x="24" y="42"/>
                  </a:cubicBezTo>
                  <a:cubicBezTo>
                    <a:pt x="28" y="42"/>
                    <a:pt x="32" y="42"/>
                    <a:pt x="35" y="40"/>
                  </a:cubicBezTo>
                  <a:cubicBezTo>
                    <a:pt x="37" y="39"/>
                    <a:pt x="39" y="37"/>
                    <a:pt x="40" y="35"/>
                  </a:cubicBezTo>
                  <a:cubicBezTo>
                    <a:pt x="43" y="31"/>
                    <a:pt x="46" y="27"/>
                    <a:pt x="47" y="23"/>
                  </a:cubicBezTo>
                  <a:cubicBezTo>
                    <a:pt x="49" y="16"/>
                    <a:pt x="45" y="6"/>
                    <a:pt x="38" y="3"/>
                  </a:cubicBezTo>
                  <a:cubicBezTo>
                    <a:pt x="31" y="0"/>
                    <a:pt x="20" y="4"/>
                    <a:pt x="13" y="6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11809413" y="6524625"/>
              <a:ext cx="327025" cy="82550"/>
            </a:xfrm>
            <a:custGeom>
              <a:avLst/>
              <a:gdLst>
                <a:gd name="T0" fmla="*/ 10 w 30"/>
                <a:gd name="T1" fmla="*/ 4 h 30"/>
                <a:gd name="T2" fmla="*/ 1 w 30"/>
                <a:gd name="T3" fmla="*/ 14 h 30"/>
                <a:gd name="T4" fmla="*/ 0 w 30"/>
                <a:gd name="T5" fmla="*/ 19 h 30"/>
                <a:gd name="T6" fmla="*/ 6 w 30"/>
                <a:gd name="T7" fmla="*/ 28 h 30"/>
                <a:gd name="T8" fmla="*/ 16 w 30"/>
                <a:gd name="T9" fmla="*/ 29 h 30"/>
                <a:gd name="T10" fmla="*/ 25 w 30"/>
                <a:gd name="T11" fmla="*/ 27 h 30"/>
                <a:gd name="T12" fmla="*/ 30 w 30"/>
                <a:gd name="T13" fmla="*/ 19 h 30"/>
                <a:gd name="T14" fmla="*/ 10 w 30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10" y="4"/>
                  </a:moveTo>
                  <a:cubicBezTo>
                    <a:pt x="6" y="6"/>
                    <a:pt x="2" y="10"/>
                    <a:pt x="1" y="14"/>
                  </a:cubicBezTo>
                  <a:cubicBezTo>
                    <a:pt x="0" y="16"/>
                    <a:pt x="0" y="17"/>
                    <a:pt x="0" y="19"/>
                  </a:cubicBezTo>
                  <a:cubicBezTo>
                    <a:pt x="0" y="23"/>
                    <a:pt x="2" y="26"/>
                    <a:pt x="6" y="28"/>
                  </a:cubicBezTo>
                  <a:cubicBezTo>
                    <a:pt x="9" y="29"/>
                    <a:pt x="13" y="30"/>
                    <a:pt x="16" y="29"/>
                  </a:cubicBezTo>
                  <a:cubicBezTo>
                    <a:pt x="19" y="29"/>
                    <a:pt x="23" y="28"/>
                    <a:pt x="25" y="27"/>
                  </a:cubicBezTo>
                  <a:cubicBezTo>
                    <a:pt x="28" y="25"/>
                    <a:pt x="30" y="22"/>
                    <a:pt x="30" y="19"/>
                  </a:cubicBezTo>
                  <a:cubicBezTo>
                    <a:pt x="30" y="9"/>
                    <a:pt x="19" y="0"/>
                    <a:pt x="10" y="4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1842750" y="6445250"/>
              <a:ext cx="293688" cy="58737"/>
            </a:xfrm>
            <a:custGeom>
              <a:avLst/>
              <a:gdLst>
                <a:gd name="T0" fmla="*/ 12 w 27"/>
                <a:gd name="T1" fmla="*/ 1 h 21"/>
                <a:gd name="T2" fmla="*/ 4 w 27"/>
                <a:gd name="T3" fmla="*/ 3 h 21"/>
                <a:gd name="T4" fmla="*/ 1 w 27"/>
                <a:gd name="T5" fmla="*/ 10 h 21"/>
                <a:gd name="T6" fmla="*/ 4 w 27"/>
                <a:gd name="T7" fmla="*/ 13 h 21"/>
                <a:gd name="T8" fmla="*/ 10 w 27"/>
                <a:gd name="T9" fmla="*/ 17 h 21"/>
                <a:gd name="T10" fmla="*/ 21 w 27"/>
                <a:gd name="T11" fmla="*/ 19 h 21"/>
                <a:gd name="T12" fmla="*/ 26 w 27"/>
                <a:gd name="T13" fmla="*/ 12 h 21"/>
                <a:gd name="T14" fmla="*/ 26 w 27"/>
                <a:gd name="T15" fmla="*/ 7 h 21"/>
                <a:gd name="T16" fmla="*/ 21 w 27"/>
                <a:gd name="T17" fmla="*/ 1 h 21"/>
                <a:gd name="T18" fmla="*/ 13 w 27"/>
                <a:gd name="T19" fmla="*/ 0 h 21"/>
                <a:gd name="T20" fmla="*/ 12 w 27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1">
                  <a:moveTo>
                    <a:pt x="12" y="1"/>
                  </a:moveTo>
                  <a:cubicBezTo>
                    <a:pt x="9" y="1"/>
                    <a:pt x="6" y="1"/>
                    <a:pt x="4" y="3"/>
                  </a:cubicBezTo>
                  <a:cubicBezTo>
                    <a:pt x="2" y="4"/>
                    <a:pt x="0" y="7"/>
                    <a:pt x="1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6"/>
                    <a:pt x="10" y="17"/>
                  </a:cubicBezTo>
                  <a:cubicBezTo>
                    <a:pt x="13" y="19"/>
                    <a:pt x="17" y="21"/>
                    <a:pt x="21" y="19"/>
                  </a:cubicBezTo>
                  <a:cubicBezTo>
                    <a:pt x="24" y="18"/>
                    <a:pt x="25" y="15"/>
                    <a:pt x="26" y="12"/>
                  </a:cubicBezTo>
                  <a:cubicBezTo>
                    <a:pt x="26" y="10"/>
                    <a:pt x="27" y="9"/>
                    <a:pt x="26" y="7"/>
                  </a:cubicBezTo>
                  <a:cubicBezTo>
                    <a:pt x="26" y="4"/>
                    <a:pt x="24" y="2"/>
                    <a:pt x="21" y="1"/>
                  </a:cubicBezTo>
                  <a:cubicBezTo>
                    <a:pt x="18" y="0"/>
                    <a:pt x="15" y="0"/>
                    <a:pt x="13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0847388" y="6494463"/>
              <a:ext cx="252413" cy="39687"/>
            </a:xfrm>
            <a:custGeom>
              <a:avLst/>
              <a:gdLst>
                <a:gd name="T0" fmla="*/ 8 w 23"/>
                <a:gd name="T1" fmla="*/ 1 h 14"/>
                <a:gd name="T2" fmla="*/ 1 w 23"/>
                <a:gd name="T3" fmla="*/ 4 h 14"/>
                <a:gd name="T4" fmla="*/ 3 w 23"/>
                <a:gd name="T5" fmla="*/ 11 h 14"/>
                <a:gd name="T6" fmla="*/ 10 w 23"/>
                <a:gd name="T7" fmla="*/ 14 h 14"/>
                <a:gd name="T8" fmla="*/ 22 w 23"/>
                <a:gd name="T9" fmla="*/ 6 h 14"/>
                <a:gd name="T10" fmla="*/ 22 w 23"/>
                <a:gd name="T11" fmla="*/ 2 h 14"/>
                <a:gd name="T12" fmla="*/ 19 w 23"/>
                <a:gd name="T13" fmla="*/ 0 h 14"/>
                <a:gd name="T14" fmla="*/ 10 w 23"/>
                <a:gd name="T15" fmla="*/ 0 h 14"/>
                <a:gd name="T16" fmla="*/ 8 w 23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8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5" y="13"/>
                    <a:pt x="7" y="14"/>
                    <a:pt x="10" y="14"/>
                  </a:cubicBezTo>
                  <a:cubicBezTo>
                    <a:pt x="15" y="14"/>
                    <a:pt x="20" y="10"/>
                    <a:pt x="22" y="6"/>
                  </a:cubicBezTo>
                  <a:cubicBezTo>
                    <a:pt x="22" y="5"/>
                    <a:pt x="23" y="3"/>
                    <a:pt x="22" y="2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16" y="0"/>
                    <a:pt x="13" y="0"/>
                    <a:pt x="10" y="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1001375" y="6524625"/>
              <a:ext cx="261938" cy="44450"/>
            </a:xfrm>
            <a:custGeom>
              <a:avLst/>
              <a:gdLst>
                <a:gd name="T0" fmla="*/ 13 w 24"/>
                <a:gd name="T1" fmla="*/ 1 h 16"/>
                <a:gd name="T2" fmla="*/ 5 w 24"/>
                <a:gd name="T3" fmla="*/ 3 h 16"/>
                <a:gd name="T4" fmla="*/ 0 w 24"/>
                <a:gd name="T5" fmla="*/ 7 h 16"/>
                <a:gd name="T6" fmla="*/ 1 w 24"/>
                <a:gd name="T7" fmla="*/ 10 h 16"/>
                <a:gd name="T8" fmla="*/ 14 w 24"/>
                <a:gd name="T9" fmla="*/ 16 h 16"/>
                <a:gd name="T10" fmla="*/ 22 w 24"/>
                <a:gd name="T11" fmla="*/ 14 h 16"/>
                <a:gd name="T12" fmla="*/ 22 w 24"/>
                <a:gd name="T13" fmla="*/ 6 h 16"/>
                <a:gd name="T14" fmla="*/ 13 w 24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13" y="1"/>
                  </a:moveTo>
                  <a:cubicBezTo>
                    <a:pt x="10" y="1"/>
                    <a:pt x="7" y="2"/>
                    <a:pt x="5" y="3"/>
                  </a:cubicBezTo>
                  <a:cubicBezTo>
                    <a:pt x="3" y="3"/>
                    <a:pt x="1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4" y="14"/>
                    <a:pt x="9" y="16"/>
                    <a:pt x="14" y="16"/>
                  </a:cubicBezTo>
                  <a:cubicBezTo>
                    <a:pt x="17" y="16"/>
                    <a:pt x="20" y="16"/>
                    <a:pt x="22" y="14"/>
                  </a:cubicBezTo>
                  <a:cubicBezTo>
                    <a:pt x="24" y="11"/>
                    <a:pt x="23" y="8"/>
                    <a:pt x="22" y="6"/>
                  </a:cubicBezTo>
                  <a:cubicBezTo>
                    <a:pt x="20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84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376363" y="5964238"/>
              <a:ext cx="219075" cy="41275"/>
            </a:xfrm>
            <a:custGeom>
              <a:avLst/>
              <a:gdLst>
                <a:gd name="T0" fmla="*/ 8 w 20"/>
                <a:gd name="T1" fmla="*/ 1 h 15"/>
                <a:gd name="T2" fmla="*/ 1 w 20"/>
                <a:gd name="T3" fmla="*/ 4 h 15"/>
                <a:gd name="T4" fmla="*/ 3 w 20"/>
                <a:gd name="T5" fmla="*/ 12 h 15"/>
                <a:gd name="T6" fmla="*/ 10 w 20"/>
                <a:gd name="T7" fmla="*/ 15 h 15"/>
                <a:gd name="T8" fmla="*/ 15 w 20"/>
                <a:gd name="T9" fmla="*/ 15 h 15"/>
                <a:gd name="T10" fmla="*/ 19 w 20"/>
                <a:gd name="T11" fmla="*/ 5 h 15"/>
                <a:gd name="T12" fmla="*/ 10 w 20"/>
                <a:gd name="T13" fmla="*/ 1 h 15"/>
                <a:gd name="T14" fmla="*/ 8 w 20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5">
                  <a:moveTo>
                    <a:pt x="8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10"/>
                    <a:pt x="3" y="12"/>
                  </a:cubicBezTo>
                  <a:cubicBezTo>
                    <a:pt x="4" y="14"/>
                    <a:pt x="7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9" y="13"/>
                    <a:pt x="20" y="9"/>
                    <a:pt x="19" y="5"/>
                  </a:cubicBezTo>
                  <a:cubicBezTo>
                    <a:pt x="18" y="2"/>
                    <a:pt x="13" y="0"/>
                    <a:pt x="1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851150" y="6032500"/>
              <a:ext cx="219075" cy="44450"/>
            </a:xfrm>
            <a:custGeom>
              <a:avLst/>
              <a:gdLst>
                <a:gd name="T0" fmla="*/ 8 w 20"/>
                <a:gd name="T1" fmla="*/ 2 h 16"/>
                <a:gd name="T2" fmla="*/ 1 w 20"/>
                <a:gd name="T3" fmla="*/ 5 h 16"/>
                <a:gd name="T4" fmla="*/ 2 w 20"/>
                <a:gd name="T5" fmla="*/ 12 h 16"/>
                <a:gd name="T6" fmla="*/ 10 w 20"/>
                <a:gd name="T7" fmla="*/ 16 h 16"/>
                <a:gd name="T8" fmla="*/ 15 w 20"/>
                <a:gd name="T9" fmla="*/ 15 h 16"/>
                <a:gd name="T10" fmla="*/ 19 w 20"/>
                <a:gd name="T11" fmla="*/ 6 h 16"/>
                <a:gd name="T12" fmla="*/ 10 w 20"/>
                <a:gd name="T13" fmla="*/ 2 h 16"/>
                <a:gd name="T14" fmla="*/ 8 w 20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4" y="14"/>
                    <a:pt x="7" y="15"/>
                    <a:pt x="10" y="16"/>
                  </a:cubicBezTo>
                  <a:cubicBezTo>
                    <a:pt x="11" y="16"/>
                    <a:pt x="13" y="16"/>
                    <a:pt x="15" y="15"/>
                  </a:cubicBezTo>
                  <a:cubicBezTo>
                    <a:pt x="18" y="14"/>
                    <a:pt x="20" y="9"/>
                    <a:pt x="19" y="6"/>
                  </a:cubicBezTo>
                  <a:cubicBezTo>
                    <a:pt x="18" y="2"/>
                    <a:pt x="13" y="0"/>
                    <a:pt x="10" y="2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436813" y="6489700"/>
              <a:ext cx="206375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8" y="12"/>
                    <a:pt x="19" y="8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478338" y="6411913"/>
              <a:ext cx="207963" cy="44450"/>
            </a:xfrm>
            <a:custGeom>
              <a:avLst/>
              <a:gdLst>
                <a:gd name="T0" fmla="*/ 18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8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8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9" y="11"/>
                    <a:pt x="19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620125" y="6610350"/>
              <a:ext cx="206375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7778750" y="6729413"/>
              <a:ext cx="206375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1 h 16"/>
                <a:gd name="T4" fmla="*/ 8 w 19"/>
                <a:gd name="T5" fmla="*/ 1 h 16"/>
                <a:gd name="T6" fmla="*/ 1 w 19"/>
                <a:gd name="T7" fmla="*/ 9 h 16"/>
                <a:gd name="T8" fmla="*/ 11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5"/>
                  </a:cubicBezTo>
                  <a:cubicBezTo>
                    <a:pt x="13" y="15"/>
                    <a:pt x="15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11580813" y="6718300"/>
              <a:ext cx="206375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4"/>
                    <a:pt x="6" y="16"/>
                    <a:pt x="11" y="16"/>
                  </a:cubicBezTo>
                  <a:cubicBezTo>
                    <a:pt x="12" y="16"/>
                    <a:pt x="14" y="15"/>
                    <a:pt x="16" y="14"/>
                  </a:cubicBezTo>
                  <a:cubicBezTo>
                    <a:pt x="18" y="12"/>
                    <a:pt x="19" y="8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9777413" y="6299200"/>
              <a:ext cx="207963" cy="44450"/>
            </a:xfrm>
            <a:custGeom>
              <a:avLst/>
              <a:gdLst>
                <a:gd name="T0" fmla="*/ 18 w 19"/>
                <a:gd name="T1" fmla="*/ 5 h 16"/>
                <a:gd name="T2" fmla="*/ 9 w 19"/>
                <a:gd name="T3" fmla="*/ 2 h 16"/>
                <a:gd name="T4" fmla="*/ 9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8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8" y="5"/>
                  </a:moveTo>
                  <a:cubicBezTo>
                    <a:pt x="16" y="3"/>
                    <a:pt x="12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4"/>
                    <a:pt x="7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9" y="12"/>
                    <a:pt x="19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1580813" y="6388100"/>
              <a:ext cx="206375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1 h 16"/>
                <a:gd name="T4" fmla="*/ 8 w 19"/>
                <a:gd name="T5" fmla="*/ 1 h 16"/>
                <a:gd name="T6" fmla="*/ 1 w 19"/>
                <a:gd name="T7" fmla="*/ 9 h 16"/>
                <a:gd name="T8" fmla="*/ 11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1907838" y="5930900"/>
              <a:ext cx="219075" cy="44450"/>
            </a:xfrm>
            <a:custGeom>
              <a:avLst/>
              <a:gdLst>
                <a:gd name="T0" fmla="*/ 18 w 20"/>
                <a:gd name="T1" fmla="*/ 5 h 16"/>
                <a:gd name="T2" fmla="*/ 10 w 20"/>
                <a:gd name="T3" fmla="*/ 2 h 16"/>
                <a:gd name="T4" fmla="*/ 9 w 20"/>
                <a:gd name="T5" fmla="*/ 1 h 16"/>
                <a:gd name="T6" fmla="*/ 1 w 20"/>
                <a:gd name="T7" fmla="*/ 9 h 16"/>
                <a:gd name="T8" fmla="*/ 11 w 20"/>
                <a:gd name="T9" fmla="*/ 16 h 16"/>
                <a:gd name="T10" fmla="*/ 17 w 20"/>
                <a:gd name="T11" fmla="*/ 14 h 16"/>
                <a:gd name="T12" fmla="*/ 18 w 2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18" y="5"/>
                  </a:moveTo>
                  <a:cubicBezTo>
                    <a:pt x="16" y="2"/>
                    <a:pt x="13" y="1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0" y="5"/>
                    <a:pt x="1" y="9"/>
                  </a:cubicBezTo>
                  <a:cubicBezTo>
                    <a:pt x="2" y="13"/>
                    <a:pt x="7" y="16"/>
                    <a:pt x="11" y="16"/>
                  </a:cubicBezTo>
                  <a:cubicBezTo>
                    <a:pt x="13" y="15"/>
                    <a:pt x="15" y="15"/>
                    <a:pt x="17" y="14"/>
                  </a:cubicBezTo>
                  <a:cubicBezTo>
                    <a:pt x="19" y="11"/>
                    <a:pt x="20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9405938" y="6332538"/>
              <a:ext cx="207963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730750" y="6451600"/>
              <a:ext cx="217488" cy="42862"/>
            </a:xfrm>
            <a:custGeom>
              <a:avLst/>
              <a:gdLst>
                <a:gd name="T0" fmla="*/ 18 w 20"/>
                <a:gd name="T1" fmla="*/ 5 h 16"/>
                <a:gd name="T2" fmla="*/ 10 w 20"/>
                <a:gd name="T3" fmla="*/ 2 h 16"/>
                <a:gd name="T4" fmla="*/ 9 w 20"/>
                <a:gd name="T5" fmla="*/ 2 h 16"/>
                <a:gd name="T6" fmla="*/ 1 w 20"/>
                <a:gd name="T7" fmla="*/ 9 h 16"/>
                <a:gd name="T8" fmla="*/ 11 w 20"/>
                <a:gd name="T9" fmla="*/ 16 h 16"/>
                <a:gd name="T10" fmla="*/ 17 w 20"/>
                <a:gd name="T11" fmla="*/ 14 h 16"/>
                <a:gd name="T12" fmla="*/ 18 w 2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18" y="5"/>
                  </a:moveTo>
                  <a:cubicBezTo>
                    <a:pt x="16" y="2"/>
                    <a:pt x="13" y="1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0"/>
                    <a:pt x="0" y="5"/>
                    <a:pt x="1" y="9"/>
                  </a:cubicBezTo>
                  <a:cubicBezTo>
                    <a:pt x="2" y="14"/>
                    <a:pt x="7" y="16"/>
                    <a:pt x="11" y="16"/>
                  </a:cubicBezTo>
                  <a:cubicBezTo>
                    <a:pt x="13" y="16"/>
                    <a:pt x="15" y="15"/>
                    <a:pt x="17" y="14"/>
                  </a:cubicBezTo>
                  <a:cubicBezTo>
                    <a:pt x="19" y="12"/>
                    <a:pt x="20" y="8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01650" y="6775450"/>
              <a:ext cx="207963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1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25450" y="6718300"/>
              <a:ext cx="207963" cy="42862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2 h 16"/>
                <a:gd name="T6" fmla="*/ 1 w 19"/>
                <a:gd name="T7" fmla="*/ 9 h 16"/>
                <a:gd name="T8" fmla="*/ 11 w 19"/>
                <a:gd name="T9" fmla="*/ 16 h 16"/>
                <a:gd name="T10" fmla="*/ 16 w 19"/>
                <a:gd name="T11" fmla="*/ 14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4"/>
                    <a:pt x="6" y="16"/>
                    <a:pt x="11" y="16"/>
                  </a:cubicBezTo>
                  <a:cubicBezTo>
                    <a:pt x="13" y="16"/>
                    <a:pt x="15" y="15"/>
                    <a:pt x="16" y="14"/>
                  </a:cubicBezTo>
                  <a:cubicBezTo>
                    <a:pt x="18" y="12"/>
                    <a:pt x="19" y="8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201738" y="6673850"/>
              <a:ext cx="207963" cy="44450"/>
            </a:xfrm>
            <a:custGeom>
              <a:avLst/>
              <a:gdLst>
                <a:gd name="T0" fmla="*/ 17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0 w 19"/>
                <a:gd name="T7" fmla="*/ 9 h 16"/>
                <a:gd name="T8" fmla="*/ 10 w 19"/>
                <a:gd name="T9" fmla="*/ 15 h 16"/>
                <a:gd name="T10" fmla="*/ 16 w 19"/>
                <a:gd name="T11" fmla="*/ 13 h 16"/>
                <a:gd name="T12" fmla="*/ 17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7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0" y="9"/>
                  </a:cubicBezTo>
                  <a:cubicBezTo>
                    <a:pt x="1" y="13"/>
                    <a:pt x="6" y="16"/>
                    <a:pt x="10" y="15"/>
                  </a:cubicBezTo>
                  <a:cubicBezTo>
                    <a:pt x="12" y="15"/>
                    <a:pt x="14" y="15"/>
                    <a:pt x="16" y="13"/>
                  </a:cubicBezTo>
                  <a:cubicBezTo>
                    <a:pt x="18" y="11"/>
                    <a:pt x="19" y="7"/>
                    <a:pt x="17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30175" y="6332538"/>
              <a:ext cx="207963" cy="44450"/>
            </a:xfrm>
            <a:custGeom>
              <a:avLst/>
              <a:gdLst>
                <a:gd name="T0" fmla="*/ 18 w 19"/>
                <a:gd name="T1" fmla="*/ 5 h 16"/>
                <a:gd name="T2" fmla="*/ 9 w 19"/>
                <a:gd name="T3" fmla="*/ 2 h 16"/>
                <a:gd name="T4" fmla="*/ 8 w 19"/>
                <a:gd name="T5" fmla="*/ 1 h 16"/>
                <a:gd name="T6" fmla="*/ 1 w 19"/>
                <a:gd name="T7" fmla="*/ 9 h 16"/>
                <a:gd name="T8" fmla="*/ 11 w 19"/>
                <a:gd name="T9" fmla="*/ 15 h 16"/>
                <a:gd name="T10" fmla="*/ 16 w 19"/>
                <a:gd name="T11" fmla="*/ 13 h 16"/>
                <a:gd name="T12" fmla="*/ 18 w 19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8" y="5"/>
                  </a:moveTo>
                  <a:cubicBezTo>
                    <a:pt x="16" y="2"/>
                    <a:pt x="12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0" y="5"/>
                    <a:pt x="1" y="9"/>
                  </a:cubicBezTo>
                  <a:cubicBezTo>
                    <a:pt x="2" y="13"/>
                    <a:pt x="6" y="16"/>
                    <a:pt x="11" y="15"/>
                  </a:cubicBezTo>
                  <a:cubicBezTo>
                    <a:pt x="13" y="15"/>
                    <a:pt x="15" y="15"/>
                    <a:pt x="16" y="13"/>
                  </a:cubicBezTo>
                  <a:cubicBezTo>
                    <a:pt x="19" y="11"/>
                    <a:pt x="19" y="7"/>
                    <a:pt x="18" y="5"/>
                  </a:cubicBezTo>
                  <a:close/>
                </a:path>
              </a:pathLst>
            </a:custGeom>
            <a:solidFill>
              <a:srgbClr val="63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239713" y="5584825"/>
              <a:ext cx="1409700" cy="85725"/>
            </a:xfrm>
            <a:custGeom>
              <a:avLst/>
              <a:gdLst>
                <a:gd name="T0" fmla="*/ 51 w 129"/>
                <a:gd name="T1" fmla="*/ 24 h 31"/>
                <a:gd name="T2" fmla="*/ 104 w 129"/>
                <a:gd name="T3" fmla="*/ 31 h 31"/>
                <a:gd name="T4" fmla="*/ 124 w 129"/>
                <a:gd name="T5" fmla="*/ 25 h 31"/>
                <a:gd name="T6" fmla="*/ 123 w 129"/>
                <a:gd name="T7" fmla="*/ 6 h 31"/>
                <a:gd name="T8" fmla="*/ 114 w 129"/>
                <a:gd name="T9" fmla="*/ 5 h 31"/>
                <a:gd name="T10" fmla="*/ 84 w 129"/>
                <a:gd name="T11" fmla="*/ 10 h 31"/>
                <a:gd name="T12" fmla="*/ 43 w 129"/>
                <a:gd name="T13" fmla="*/ 5 h 31"/>
                <a:gd name="T14" fmla="*/ 16 w 129"/>
                <a:gd name="T15" fmla="*/ 3 h 31"/>
                <a:gd name="T16" fmla="*/ 10 w 129"/>
                <a:gd name="T17" fmla="*/ 22 h 31"/>
                <a:gd name="T18" fmla="*/ 51 w 129"/>
                <a:gd name="T19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">
                  <a:moveTo>
                    <a:pt x="51" y="24"/>
                  </a:moveTo>
                  <a:cubicBezTo>
                    <a:pt x="69" y="24"/>
                    <a:pt x="86" y="31"/>
                    <a:pt x="104" y="31"/>
                  </a:cubicBezTo>
                  <a:cubicBezTo>
                    <a:pt x="112" y="31"/>
                    <a:pt x="119" y="30"/>
                    <a:pt x="124" y="25"/>
                  </a:cubicBezTo>
                  <a:cubicBezTo>
                    <a:pt x="129" y="19"/>
                    <a:pt x="129" y="9"/>
                    <a:pt x="123" y="6"/>
                  </a:cubicBezTo>
                  <a:cubicBezTo>
                    <a:pt x="120" y="5"/>
                    <a:pt x="117" y="5"/>
                    <a:pt x="114" y="5"/>
                  </a:cubicBezTo>
                  <a:cubicBezTo>
                    <a:pt x="104" y="6"/>
                    <a:pt x="94" y="9"/>
                    <a:pt x="84" y="10"/>
                  </a:cubicBezTo>
                  <a:cubicBezTo>
                    <a:pt x="70" y="10"/>
                    <a:pt x="56" y="7"/>
                    <a:pt x="43" y="5"/>
                  </a:cubicBezTo>
                  <a:cubicBezTo>
                    <a:pt x="35" y="4"/>
                    <a:pt x="24" y="0"/>
                    <a:pt x="16" y="3"/>
                  </a:cubicBezTo>
                  <a:cubicBezTo>
                    <a:pt x="7" y="6"/>
                    <a:pt x="0" y="16"/>
                    <a:pt x="10" y="22"/>
                  </a:cubicBezTo>
                  <a:cubicBezTo>
                    <a:pt x="20" y="29"/>
                    <a:pt x="39" y="23"/>
                    <a:pt x="51" y="24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517900" y="5524500"/>
              <a:ext cx="2173288" cy="125412"/>
            </a:xfrm>
            <a:custGeom>
              <a:avLst/>
              <a:gdLst>
                <a:gd name="T0" fmla="*/ 79 w 199"/>
                <a:gd name="T1" fmla="*/ 24 h 46"/>
                <a:gd name="T2" fmla="*/ 11 w 199"/>
                <a:gd name="T3" fmla="*/ 26 h 46"/>
                <a:gd name="T4" fmla="*/ 3 w 199"/>
                <a:gd name="T5" fmla="*/ 29 h 46"/>
                <a:gd name="T6" fmla="*/ 6 w 199"/>
                <a:gd name="T7" fmla="*/ 43 h 46"/>
                <a:gd name="T8" fmla="*/ 22 w 199"/>
                <a:gd name="T9" fmla="*/ 46 h 46"/>
                <a:gd name="T10" fmla="*/ 97 w 199"/>
                <a:gd name="T11" fmla="*/ 45 h 46"/>
                <a:gd name="T12" fmla="*/ 127 w 199"/>
                <a:gd name="T13" fmla="*/ 42 h 46"/>
                <a:gd name="T14" fmla="*/ 147 w 199"/>
                <a:gd name="T15" fmla="*/ 34 h 46"/>
                <a:gd name="T16" fmla="*/ 177 w 199"/>
                <a:gd name="T17" fmla="*/ 26 h 46"/>
                <a:gd name="T18" fmla="*/ 182 w 199"/>
                <a:gd name="T19" fmla="*/ 23 h 46"/>
                <a:gd name="T20" fmla="*/ 148 w 199"/>
                <a:gd name="T21" fmla="*/ 3 h 46"/>
                <a:gd name="T22" fmla="*/ 79 w 199"/>
                <a:gd name="T2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46">
                  <a:moveTo>
                    <a:pt x="79" y="24"/>
                  </a:moveTo>
                  <a:cubicBezTo>
                    <a:pt x="57" y="26"/>
                    <a:pt x="33" y="22"/>
                    <a:pt x="11" y="26"/>
                  </a:cubicBezTo>
                  <a:cubicBezTo>
                    <a:pt x="8" y="26"/>
                    <a:pt x="5" y="27"/>
                    <a:pt x="3" y="29"/>
                  </a:cubicBezTo>
                  <a:cubicBezTo>
                    <a:pt x="0" y="33"/>
                    <a:pt x="2" y="40"/>
                    <a:pt x="6" y="43"/>
                  </a:cubicBezTo>
                  <a:cubicBezTo>
                    <a:pt x="11" y="46"/>
                    <a:pt x="17" y="46"/>
                    <a:pt x="22" y="46"/>
                  </a:cubicBezTo>
                  <a:cubicBezTo>
                    <a:pt x="47" y="45"/>
                    <a:pt x="72" y="45"/>
                    <a:pt x="97" y="45"/>
                  </a:cubicBezTo>
                  <a:cubicBezTo>
                    <a:pt x="107" y="45"/>
                    <a:pt x="118" y="45"/>
                    <a:pt x="127" y="42"/>
                  </a:cubicBezTo>
                  <a:cubicBezTo>
                    <a:pt x="134" y="40"/>
                    <a:pt x="140" y="37"/>
                    <a:pt x="147" y="34"/>
                  </a:cubicBezTo>
                  <a:cubicBezTo>
                    <a:pt x="157" y="31"/>
                    <a:pt x="167" y="29"/>
                    <a:pt x="177" y="26"/>
                  </a:cubicBezTo>
                  <a:cubicBezTo>
                    <a:pt x="179" y="25"/>
                    <a:pt x="181" y="25"/>
                    <a:pt x="182" y="23"/>
                  </a:cubicBezTo>
                  <a:cubicBezTo>
                    <a:pt x="199" y="8"/>
                    <a:pt x="158" y="0"/>
                    <a:pt x="148" y="3"/>
                  </a:cubicBezTo>
                  <a:cubicBezTo>
                    <a:pt x="125" y="9"/>
                    <a:pt x="105" y="22"/>
                    <a:pt x="79" y="24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702300" y="5592763"/>
              <a:ext cx="1550988" cy="101600"/>
            </a:xfrm>
            <a:custGeom>
              <a:avLst/>
              <a:gdLst>
                <a:gd name="T0" fmla="*/ 1 w 142"/>
                <a:gd name="T1" fmla="*/ 14 h 37"/>
                <a:gd name="T2" fmla="*/ 6 w 142"/>
                <a:gd name="T3" fmla="*/ 27 h 37"/>
                <a:gd name="T4" fmla="*/ 14 w 142"/>
                <a:gd name="T5" fmla="*/ 30 h 37"/>
                <a:gd name="T6" fmla="*/ 42 w 142"/>
                <a:gd name="T7" fmla="*/ 26 h 37"/>
                <a:gd name="T8" fmla="*/ 134 w 142"/>
                <a:gd name="T9" fmla="*/ 28 h 37"/>
                <a:gd name="T10" fmla="*/ 139 w 142"/>
                <a:gd name="T11" fmla="*/ 25 h 37"/>
                <a:gd name="T12" fmla="*/ 131 w 142"/>
                <a:gd name="T13" fmla="*/ 12 h 37"/>
                <a:gd name="T14" fmla="*/ 44 w 142"/>
                <a:gd name="T15" fmla="*/ 5 h 37"/>
                <a:gd name="T16" fmla="*/ 1 w 142"/>
                <a:gd name="T17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37">
                  <a:moveTo>
                    <a:pt x="1" y="14"/>
                  </a:moveTo>
                  <a:cubicBezTo>
                    <a:pt x="0" y="19"/>
                    <a:pt x="1" y="24"/>
                    <a:pt x="6" y="27"/>
                  </a:cubicBezTo>
                  <a:cubicBezTo>
                    <a:pt x="8" y="29"/>
                    <a:pt x="11" y="29"/>
                    <a:pt x="14" y="30"/>
                  </a:cubicBezTo>
                  <a:cubicBezTo>
                    <a:pt x="24" y="30"/>
                    <a:pt x="32" y="27"/>
                    <a:pt x="42" y="26"/>
                  </a:cubicBezTo>
                  <a:cubicBezTo>
                    <a:pt x="72" y="22"/>
                    <a:pt x="104" y="37"/>
                    <a:pt x="134" y="28"/>
                  </a:cubicBezTo>
                  <a:cubicBezTo>
                    <a:pt x="136" y="28"/>
                    <a:pt x="138" y="27"/>
                    <a:pt x="139" y="25"/>
                  </a:cubicBezTo>
                  <a:cubicBezTo>
                    <a:pt x="142" y="20"/>
                    <a:pt x="137" y="14"/>
                    <a:pt x="131" y="12"/>
                  </a:cubicBezTo>
                  <a:cubicBezTo>
                    <a:pt x="104" y="2"/>
                    <a:pt x="73" y="10"/>
                    <a:pt x="44" y="5"/>
                  </a:cubicBezTo>
                  <a:cubicBezTo>
                    <a:pt x="33" y="4"/>
                    <a:pt x="7" y="0"/>
                    <a:pt x="1" y="14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8401050" y="5518150"/>
              <a:ext cx="1562100" cy="131762"/>
            </a:xfrm>
            <a:custGeom>
              <a:avLst/>
              <a:gdLst>
                <a:gd name="T0" fmla="*/ 0 w 143"/>
                <a:gd name="T1" fmla="*/ 13 h 48"/>
                <a:gd name="T2" fmla="*/ 1 w 143"/>
                <a:gd name="T3" fmla="*/ 18 h 48"/>
                <a:gd name="T4" fmla="*/ 4 w 143"/>
                <a:gd name="T5" fmla="*/ 20 h 48"/>
                <a:gd name="T6" fmla="*/ 64 w 143"/>
                <a:gd name="T7" fmla="*/ 34 h 48"/>
                <a:gd name="T8" fmla="*/ 100 w 143"/>
                <a:gd name="T9" fmla="*/ 38 h 48"/>
                <a:gd name="T10" fmla="*/ 129 w 143"/>
                <a:gd name="T11" fmla="*/ 47 h 48"/>
                <a:gd name="T12" fmla="*/ 142 w 143"/>
                <a:gd name="T13" fmla="*/ 43 h 48"/>
                <a:gd name="T14" fmla="*/ 134 w 143"/>
                <a:gd name="T15" fmla="*/ 33 h 48"/>
                <a:gd name="T16" fmla="*/ 90 w 143"/>
                <a:gd name="T17" fmla="*/ 20 h 48"/>
                <a:gd name="T18" fmla="*/ 50 w 143"/>
                <a:gd name="T19" fmla="*/ 10 h 48"/>
                <a:gd name="T20" fmla="*/ 36 w 143"/>
                <a:gd name="T21" fmla="*/ 4 h 48"/>
                <a:gd name="T22" fmla="*/ 0 w 143"/>
                <a:gd name="T23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48">
                  <a:moveTo>
                    <a:pt x="0" y="13"/>
                  </a:moveTo>
                  <a:cubicBezTo>
                    <a:pt x="0" y="15"/>
                    <a:pt x="0" y="16"/>
                    <a:pt x="1" y="18"/>
                  </a:cubicBezTo>
                  <a:cubicBezTo>
                    <a:pt x="2" y="19"/>
                    <a:pt x="3" y="19"/>
                    <a:pt x="4" y="20"/>
                  </a:cubicBezTo>
                  <a:cubicBezTo>
                    <a:pt x="24" y="26"/>
                    <a:pt x="44" y="33"/>
                    <a:pt x="64" y="34"/>
                  </a:cubicBezTo>
                  <a:cubicBezTo>
                    <a:pt x="76" y="35"/>
                    <a:pt x="88" y="35"/>
                    <a:pt x="100" y="38"/>
                  </a:cubicBezTo>
                  <a:cubicBezTo>
                    <a:pt x="110" y="40"/>
                    <a:pt x="119" y="45"/>
                    <a:pt x="129" y="47"/>
                  </a:cubicBezTo>
                  <a:cubicBezTo>
                    <a:pt x="134" y="48"/>
                    <a:pt x="141" y="48"/>
                    <a:pt x="142" y="43"/>
                  </a:cubicBezTo>
                  <a:cubicBezTo>
                    <a:pt x="143" y="38"/>
                    <a:pt x="138" y="35"/>
                    <a:pt x="134" y="33"/>
                  </a:cubicBezTo>
                  <a:cubicBezTo>
                    <a:pt x="120" y="27"/>
                    <a:pt x="105" y="23"/>
                    <a:pt x="90" y="20"/>
                  </a:cubicBezTo>
                  <a:cubicBezTo>
                    <a:pt x="77" y="17"/>
                    <a:pt x="63" y="16"/>
                    <a:pt x="50" y="10"/>
                  </a:cubicBezTo>
                  <a:cubicBezTo>
                    <a:pt x="46" y="8"/>
                    <a:pt x="41" y="5"/>
                    <a:pt x="36" y="4"/>
                  </a:cubicBezTo>
                  <a:cubicBezTo>
                    <a:pt x="27" y="1"/>
                    <a:pt x="2" y="0"/>
                    <a:pt x="0" y="13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10760075" y="5565775"/>
              <a:ext cx="1246188" cy="112712"/>
            </a:xfrm>
            <a:custGeom>
              <a:avLst/>
              <a:gdLst>
                <a:gd name="T0" fmla="*/ 11 w 114"/>
                <a:gd name="T1" fmla="*/ 8 h 41"/>
                <a:gd name="T2" fmla="*/ 1 w 114"/>
                <a:gd name="T3" fmla="*/ 27 h 41"/>
                <a:gd name="T4" fmla="*/ 2 w 114"/>
                <a:gd name="T5" fmla="*/ 36 h 41"/>
                <a:gd name="T6" fmla="*/ 15 w 114"/>
                <a:gd name="T7" fmla="*/ 39 h 41"/>
                <a:gd name="T8" fmla="*/ 29 w 114"/>
                <a:gd name="T9" fmla="*/ 31 h 41"/>
                <a:gd name="T10" fmla="*/ 63 w 114"/>
                <a:gd name="T11" fmla="*/ 32 h 41"/>
                <a:gd name="T12" fmla="*/ 98 w 114"/>
                <a:gd name="T13" fmla="*/ 40 h 41"/>
                <a:gd name="T14" fmla="*/ 110 w 114"/>
                <a:gd name="T15" fmla="*/ 35 h 41"/>
                <a:gd name="T16" fmla="*/ 107 w 114"/>
                <a:gd name="T17" fmla="*/ 19 h 41"/>
                <a:gd name="T18" fmla="*/ 91 w 114"/>
                <a:gd name="T19" fmla="*/ 12 h 41"/>
                <a:gd name="T20" fmla="*/ 43 w 114"/>
                <a:gd name="T21" fmla="*/ 7 h 41"/>
                <a:gd name="T22" fmla="*/ 11 w 114"/>
                <a:gd name="T2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41">
                  <a:moveTo>
                    <a:pt x="11" y="8"/>
                  </a:moveTo>
                  <a:cubicBezTo>
                    <a:pt x="5" y="13"/>
                    <a:pt x="2" y="20"/>
                    <a:pt x="1" y="27"/>
                  </a:cubicBezTo>
                  <a:cubicBezTo>
                    <a:pt x="0" y="30"/>
                    <a:pt x="0" y="33"/>
                    <a:pt x="2" y="36"/>
                  </a:cubicBezTo>
                  <a:cubicBezTo>
                    <a:pt x="4" y="41"/>
                    <a:pt x="11" y="41"/>
                    <a:pt x="15" y="39"/>
                  </a:cubicBezTo>
                  <a:cubicBezTo>
                    <a:pt x="20" y="37"/>
                    <a:pt x="24" y="33"/>
                    <a:pt x="29" y="31"/>
                  </a:cubicBezTo>
                  <a:cubicBezTo>
                    <a:pt x="39" y="26"/>
                    <a:pt x="52" y="28"/>
                    <a:pt x="63" y="32"/>
                  </a:cubicBezTo>
                  <a:cubicBezTo>
                    <a:pt x="75" y="36"/>
                    <a:pt x="86" y="41"/>
                    <a:pt x="98" y="40"/>
                  </a:cubicBezTo>
                  <a:cubicBezTo>
                    <a:pt x="103" y="40"/>
                    <a:pt x="108" y="39"/>
                    <a:pt x="110" y="35"/>
                  </a:cubicBezTo>
                  <a:cubicBezTo>
                    <a:pt x="114" y="30"/>
                    <a:pt x="111" y="23"/>
                    <a:pt x="107" y="19"/>
                  </a:cubicBezTo>
                  <a:cubicBezTo>
                    <a:pt x="103" y="15"/>
                    <a:pt x="97" y="13"/>
                    <a:pt x="91" y="12"/>
                  </a:cubicBezTo>
                  <a:cubicBezTo>
                    <a:pt x="75" y="9"/>
                    <a:pt x="59" y="9"/>
                    <a:pt x="43" y="7"/>
                  </a:cubicBezTo>
                  <a:cubicBezTo>
                    <a:pt x="33" y="6"/>
                    <a:pt x="21" y="0"/>
                    <a:pt x="11" y="8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089775" y="5551488"/>
              <a:ext cx="1266825" cy="77787"/>
            </a:xfrm>
            <a:custGeom>
              <a:avLst/>
              <a:gdLst>
                <a:gd name="T0" fmla="*/ 0 w 116"/>
                <a:gd name="T1" fmla="*/ 13 h 28"/>
                <a:gd name="T2" fmla="*/ 14 w 116"/>
                <a:gd name="T3" fmla="*/ 20 h 28"/>
                <a:gd name="T4" fmla="*/ 103 w 116"/>
                <a:gd name="T5" fmla="*/ 28 h 28"/>
                <a:gd name="T6" fmla="*/ 111 w 116"/>
                <a:gd name="T7" fmla="*/ 27 h 28"/>
                <a:gd name="T8" fmla="*/ 116 w 116"/>
                <a:gd name="T9" fmla="*/ 21 h 28"/>
                <a:gd name="T10" fmla="*/ 113 w 116"/>
                <a:gd name="T11" fmla="*/ 16 h 28"/>
                <a:gd name="T12" fmla="*/ 68 w 116"/>
                <a:gd name="T13" fmla="*/ 2 h 28"/>
                <a:gd name="T14" fmla="*/ 0 w 1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8">
                  <a:moveTo>
                    <a:pt x="0" y="13"/>
                  </a:moveTo>
                  <a:cubicBezTo>
                    <a:pt x="2" y="18"/>
                    <a:pt x="9" y="19"/>
                    <a:pt x="14" y="20"/>
                  </a:cubicBezTo>
                  <a:cubicBezTo>
                    <a:pt x="44" y="22"/>
                    <a:pt x="74" y="25"/>
                    <a:pt x="103" y="28"/>
                  </a:cubicBezTo>
                  <a:cubicBezTo>
                    <a:pt x="106" y="28"/>
                    <a:pt x="109" y="28"/>
                    <a:pt x="111" y="27"/>
                  </a:cubicBezTo>
                  <a:cubicBezTo>
                    <a:pt x="114" y="26"/>
                    <a:pt x="116" y="24"/>
                    <a:pt x="116" y="21"/>
                  </a:cubicBezTo>
                  <a:cubicBezTo>
                    <a:pt x="116" y="19"/>
                    <a:pt x="114" y="17"/>
                    <a:pt x="113" y="16"/>
                  </a:cubicBezTo>
                  <a:cubicBezTo>
                    <a:pt x="100" y="3"/>
                    <a:pt x="86" y="0"/>
                    <a:pt x="68" y="2"/>
                  </a:cubicBezTo>
                  <a:cubicBezTo>
                    <a:pt x="62" y="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703388" y="5524500"/>
              <a:ext cx="1454150" cy="84137"/>
            </a:xfrm>
            <a:custGeom>
              <a:avLst/>
              <a:gdLst>
                <a:gd name="T0" fmla="*/ 5 w 133"/>
                <a:gd name="T1" fmla="*/ 10 h 31"/>
                <a:gd name="T2" fmla="*/ 2 w 133"/>
                <a:gd name="T3" fmla="*/ 18 h 31"/>
                <a:gd name="T4" fmla="*/ 5 w 133"/>
                <a:gd name="T5" fmla="*/ 20 h 31"/>
                <a:gd name="T6" fmla="*/ 31 w 133"/>
                <a:gd name="T7" fmla="*/ 22 h 31"/>
                <a:gd name="T8" fmla="*/ 119 w 133"/>
                <a:gd name="T9" fmla="*/ 31 h 31"/>
                <a:gd name="T10" fmla="*/ 131 w 133"/>
                <a:gd name="T11" fmla="*/ 27 h 31"/>
                <a:gd name="T12" fmla="*/ 127 w 133"/>
                <a:gd name="T13" fmla="*/ 16 h 31"/>
                <a:gd name="T14" fmla="*/ 107 w 133"/>
                <a:gd name="T15" fmla="*/ 11 h 31"/>
                <a:gd name="T16" fmla="*/ 48 w 133"/>
                <a:gd name="T17" fmla="*/ 5 h 31"/>
                <a:gd name="T18" fmla="*/ 5 w 133"/>
                <a:gd name="T1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31">
                  <a:moveTo>
                    <a:pt x="5" y="10"/>
                  </a:moveTo>
                  <a:cubicBezTo>
                    <a:pt x="2" y="12"/>
                    <a:pt x="0" y="15"/>
                    <a:pt x="2" y="18"/>
                  </a:cubicBezTo>
                  <a:cubicBezTo>
                    <a:pt x="2" y="19"/>
                    <a:pt x="4" y="20"/>
                    <a:pt x="5" y="20"/>
                  </a:cubicBezTo>
                  <a:cubicBezTo>
                    <a:pt x="13" y="23"/>
                    <a:pt x="22" y="22"/>
                    <a:pt x="31" y="22"/>
                  </a:cubicBezTo>
                  <a:cubicBezTo>
                    <a:pt x="61" y="21"/>
                    <a:pt x="90" y="27"/>
                    <a:pt x="119" y="31"/>
                  </a:cubicBezTo>
                  <a:cubicBezTo>
                    <a:pt x="124" y="31"/>
                    <a:pt x="129" y="31"/>
                    <a:pt x="131" y="27"/>
                  </a:cubicBezTo>
                  <a:cubicBezTo>
                    <a:pt x="133" y="24"/>
                    <a:pt x="130" y="19"/>
                    <a:pt x="127" y="16"/>
                  </a:cubicBezTo>
                  <a:cubicBezTo>
                    <a:pt x="121" y="13"/>
                    <a:pt x="114" y="12"/>
                    <a:pt x="107" y="11"/>
                  </a:cubicBezTo>
                  <a:cubicBezTo>
                    <a:pt x="87" y="9"/>
                    <a:pt x="68" y="7"/>
                    <a:pt x="48" y="5"/>
                  </a:cubicBezTo>
                  <a:cubicBezTo>
                    <a:pt x="33" y="3"/>
                    <a:pt x="19" y="0"/>
                    <a:pt x="5" y="10"/>
                  </a:cubicBezTo>
                  <a:close/>
                </a:path>
              </a:pathLst>
            </a:custGeom>
            <a:solidFill>
              <a:srgbClr val="C2D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7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124292" y="556692"/>
            <a:ext cx="8203406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99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SOIL</a:t>
            </a:r>
            <a:endParaRPr lang="ko-KR" altLang="en-US" sz="19900" dirty="0">
              <a:solidFill>
                <a:srgbClr val="92D05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9BB693-44E3-492D-956F-F9268A3AA70C}"/>
              </a:ext>
            </a:extLst>
          </p:cNvPr>
          <p:cNvSpPr txBox="1"/>
          <p:nvPr/>
        </p:nvSpPr>
        <p:spPr>
          <a:xfrm>
            <a:off x="6799319" y="5641975"/>
            <a:ext cx="48945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3879756" y="4340358"/>
            <a:ext cx="81098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Free Template</a:t>
            </a:r>
            <a:endParaRPr lang="ko-KR" altLang="en-US" sz="6600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1" y="3536941"/>
            <a:ext cx="3634599" cy="2291967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763" y="467825"/>
            <a:ext cx="4595617" cy="34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01E5623A-0C20-4F64-822B-86EF929AEE29}"/>
              </a:ext>
            </a:extLst>
          </p:cNvPr>
          <p:cNvGrpSpPr/>
          <p:nvPr/>
        </p:nvGrpSpPr>
        <p:grpSpPr>
          <a:xfrm>
            <a:off x="1111480" y="2276257"/>
            <a:ext cx="2615694" cy="3363332"/>
            <a:chOff x="9228771" y="2192407"/>
            <a:chExt cx="1702026" cy="2188512"/>
          </a:xfrm>
        </p:grpSpPr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id="{DEE4196B-F305-45E9-8447-4E39287812D6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Regular Pentagon 34">
              <a:extLst>
                <a:ext uri="{FF2B5EF4-FFF2-40B4-BE49-F238E27FC236}">
                  <a16:creationId xmlns:a16="http://schemas.microsoft.com/office/drawing/2014/main" id="{CCC96843-7AD2-48DC-958B-9DFEA4C70C1A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6" name="Straight Arrow Connector 46">
              <a:extLst>
                <a:ext uri="{FF2B5EF4-FFF2-40B4-BE49-F238E27FC236}">
                  <a16:creationId xmlns:a16="http://schemas.microsoft.com/office/drawing/2014/main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gular Pentagon 33">
              <a:extLst>
                <a:ext uri="{FF2B5EF4-FFF2-40B4-BE49-F238E27FC236}">
                  <a16:creationId xmlns:a16="http://schemas.microsoft.com/office/drawing/2014/main" id="{145A5ECF-27E6-4A59-B116-78DA1A7D3350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1E296371-DC91-4C45-97A7-DC422770324B}"/>
              </a:ext>
            </a:extLst>
          </p:cNvPr>
          <p:cNvGrpSpPr/>
          <p:nvPr/>
        </p:nvGrpSpPr>
        <p:grpSpPr>
          <a:xfrm>
            <a:off x="4545007" y="2276257"/>
            <a:ext cx="2615694" cy="3363332"/>
            <a:chOff x="9228771" y="2192407"/>
            <a:chExt cx="1702026" cy="2188512"/>
          </a:xfrm>
        </p:grpSpPr>
        <p:sp>
          <p:nvSpPr>
            <p:cNvPr id="9" name="Regular Pentagon 34">
              <a:extLst>
                <a:ext uri="{FF2B5EF4-FFF2-40B4-BE49-F238E27FC236}">
                  <a16:creationId xmlns:a16="http://schemas.microsoft.com/office/drawing/2014/main" id="{BAD8162D-99E5-4C70-823D-C5DDECCCAA9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Regular Pentagon 34">
              <a:extLst>
                <a:ext uri="{FF2B5EF4-FFF2-40B4-BE49-F238E27FC236}">
                  <a16:creationId xmlns:a16="http://schemas.microsoft.com/office/drawing/2014/main" id="{923012BC-D69D-4DE3-BF8B-C0CC8A965BEE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46">
              <a:extLst>
                <a:ext uri="{FF2B5EF4-FFF2-40B4-BE49-F238E27FC236}">
                  <a16:creationId xmlns:a16="http://schemas.microsoft.com/office/drawing/2014/main" id="{8398F22D-A658-4B64-AB61-BACF24CFAB5C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gular Pentagon 33">
              <a:extLst>
                <a:ext uri="{FF2B5EF4-FFF2-40B4-BE49-F238E27FC236}">
                  <a16:creationId xmlns:a16="http://schemas.microsoft.com/office/drawing/2014/main" id="{90D33551-09C1-4798-9E69-5B96590545F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DAC27F64-8E61-4085-9688-2D8E9AA4899C}"/>
              </a:ext>
            </a:extLst>
          </p:cNvPr>
          <p:cNvGrpSpPr/>
          <p:nvPr/>
        </p:nvGrpSpPr>
        <p:grpSpPr>
          <a:xfrm>
            <a:off x="7978534" y="2276257"/>
            <a:ext cx="2615694" cy="3363332"/>
            <a:chOff x="9228771" y="2192407"/>
            <a:chExt cx="1702026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id="{214E7023-62F4-429E-8EB0-10415ED4A762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5768234" y="4499327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2306740" y="4499327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229729" y="4499327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156CEEAA-D0B6-4FF6-A354-5A4524789D26}"/>
              </a:ext>
            </a:extLst>
          </p:cNvPr>
          <p:cNvSpPr/>
          <p:nvPr/>
        </p:nvSpPr>
        <p:spPr>
          <a:xfrm flipH="1">
            <a:off x="4724935" y="3635457"/>
            <a:ext cx="349998" cy="2887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5418BE9B-560B-4FB5-B750-F2D2369FE4BD}"/>
              </a:ext>
            </a:extLst>
          </p:cNvPr>
          <p:cNvSpPr/>
          <p:nvPr/>
        </p:nvSpPr>
        <p:spPr>
          <a:xfrm rot="18805991">
            <a:off x="8173651" y="3589048"/>
            <a:ext cx="357872" cy="35413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CA61EB5-10FC-4AB0-8490-8F2FDA99DD18}"/>
              </a:ext>
            </a:extLst>
          </p:cNvPr>
          <p:cNvSpPr/>
          <p:nvPr/>
        </p:nvSpPr>
        <p:spPr>
          <a:xfrm>
            <a:off x="1322679" y="3592508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923069" y="2996471"/>
            <a:ext cx="135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5347361" y="3019682"/>
            <a:ext cx="135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8771653" y="3042893"/>
            <a:ext cx="135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6202762"/>
            <a:ext cx="3037500" cy="6862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35" y="6215292"/>
            <a:ext cx="3037500" cy="6862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32" y="6214546"/>
            <a:ext cx="3037500" cy="6862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381" y="6210451"/>
            <a:ext cx="3037500" cy="6862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419" y="6225461"/>
            <a:ext cx="303750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E89268-1DF1-4D85-8A1F-50D9C336B43D}"/>
              </a:ext>
            </a:extLst>
          </p:cNvPr>
          <p:cNvSpPr/>
          <p:nvPr/>
        </p:nvSpPr>
        <p:spPr>
          <a:xfrm>
            <a:off x="0" y="5539174"/>
            <a:ext cx="12192000" cy="13188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056C3D5-0CF1-44AC-9DB8-0FDAFE7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06319"/>
              </p:ext>
            </p:extLst>
          </p:nvPr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333F609-4053-4843-B9B5-41ECEF7405D5}"/>
              </a:ext>
            </a:extLst>
          </p:cNvPr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A4EB5E-5568-44DC-88C9-F3819899A4CC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2A0AFBC-8912-44E2-89E3-BA7B2DF25C82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8C394F-AF6E-4B5A-B003-21F62CEAAF63}"/>
              </a:ext>
            </a:extLst>
          </p:cNvPr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1577022" y="5823593"/>
            <a:ext cx="9284461" cy="646331"/>
            <a:chOff x="2125846" y="4366543"/>
            <a:chExt cx="9284461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id="{EC8EC2F4-783E-4F47-B528-D27CDBAB7662}"/>
              </a:ext>
            </a:extLst>
          </p:cNvPr>
          <p:cNvSpPr/>
          <p:nvPr/>
        </p:nvSpPr>
        <p:spPr>
          <a:xfrm>
            <a:off x="1699439" y="6013354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05F389CB-FE3B-42AA-96FB-EF59E2873C6F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67BAFA61-C7D1-413F-A356-EFB9FFBB7A5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E1E1DF1-E0C6-4485-9CB5-135139A4DC2B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BB1DC746-8BD3-4D36-8180-B4836CCD20A3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03904D-435E-434A-B8BA-AE7A4F0C5DCF}"/>
              </a:ext>
            </a:extLst>
          </p:cNvPr>
          <p:cNvGrpSpPr/>
          <p:nvPr/>
        </p:nvGrpSpPr>
        <p:grpSpPr>
          <a:xfrm>
            <a:off x="1139395" y="4723311"/>
            <a:ext cx="1370357" cy="1369654"/>
            <a:chOff x="4574848" y="1897856"/>
            <a:chExt cx="3028217" cy="302666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689AC5-F7A1-46D4-A9A8-D35632A7226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2BDF36-B7BF-4041-B22D-88B19BFA4C6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0A136FFB-10E9-495C-BBA0-00E674AFCDBA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4DED602D-A0AB-47AF-9B81-337BB128552B}"/>
              </a:ext>
            </a:extLst>
          </p:cNvPr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F5782-7A08-4B73-B0F3-AD5BE7B17E11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914D-4255-4C43-ACCB-E3AF6E21EF38}"/>
              </a:ext>
            </a:extLst>
          </p:cNvPr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4AB23-BFF1-4B38-A28F-3BE549FA74F2}"/>
              </a:ext>
            </a:extLst>
          </p:cNvPr>
          <p:cNvSpPr txBox="1"/>
          <p:nvPr/>
        </p:nvSpPr>
        <p:spPr>
          <a:xfrm>
            <a:off x="8674776" y="4743646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21" y="2807601"/>
            <a:ext cx="5181467" cy="16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5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5289FA-2D12-4E2D-98D3-2BA785175FEC}"/>
              </a:ext>
            </a:extLst>
          </p:cNvPr>
          <p:cNvGrpSpPr/>
          <p:nvPr/>
        </p:nvGrpSpPr>
        <p:grpSpPr>
          <a:xfrm>
            <a:off x="4322382" y="4527285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0F5E9-3949-4789-8205-4659D7A847B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C1D495-8E7E-486C-BD97-6CCA72D8BA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19795-1A4E-4333-9931-C2108CD532D4}"/>
              </a:ext>
            </a:extLst>
          </p:cNvPr>
          <p:cNvGrpSpPr/>
          <p:nvPr/>
        </p:nvGrpSpPr>
        <p:grpSpPr>
          <a:xfrm>
            <a:off x="2544675" y="4527285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E01B0-5332-449C-A026-77226DE4823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0EE25-7B07-44B3-9CC5-51B5823548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C0C395-6EBD-4205-9FC4-565E03956228}"/>
              </a:ext>
            </a:extLst>
          </p:cNvPr>
          <p:cNvGrpSpPr/>
          <p:nvPr/>
        </p:nvGrpSpPr>
        <p:grpSpPr>
          <a:xfrm>
            <a:off x="766968" y="4527285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4A218-8AB6-4024-9A0B-1CE21971F41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5B1F7A-E8EC-4A5F-A55C-65419CEAECD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100089" y="4527285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266981" y="3799251"/>
            <a:ext cx="342891" cy="393023"/>
          </a:xfrm>
          <a:custGeom>
            <a:avLst/>
            <a:gdLst>
              <a:gd name="T0" fmla="*/ 1012 w 1367"/>
              <a:gd name="T1" fmla="*/ 863 h 1564"/>
              <a:gd name="T2" fmla="*/ 1185 w 1367"/>
              <a:gd name="T3" fmla="*/ 853 h 1564"/>
              <a:gd name="T4" fmla="*/ 1026 w 1367"/>
              <a:gd name="T5" fmla="*/ 956 h 1564"/>
              <a:gd name="T6" fmla="*/ 1237 w 1367"/>
              <a:gd name="T7" fmla="*/ 1038 h 1564"/>
              <a:gd name="T8" fmla="*/ 1107 w 1367"/>
              <a:gd name="T9" fmla="*/ 1018 h 1564"/>
              <a:gd name="T10" fmla="*/ 1084 w 1367"/>
              <a:gd name="T11" fmla="*/ 1083 h 1564"/>
              <a:gd name="T12" fmla="*/ 1043 w 1367"/>
              <a:gd name="T13" fmla="*/ 1088 h 1564"/>
              <a:gd name="T14" fmla="*/ 1222 w 1367"/>
              <a:gd name="T15" fmla="*/ 1132 h 1564"/>
              <a:gd name="T16" fmla="*/ 1108 w 1367"/>
              <a:gd name="T17" fmla="*/ 1126 h 1564"/>
              <a:gd name="T18" fmla="*/ 1204 w 1367"/>
              <a:gd name="T19" fmla="*/ 1326 h 1564"/>
              <a:gd name="T20" fmla="*/ 1059 w 1367"/>
              <a:gd name="T21" fmla="*/ 1207 h 1564"/>
              <a:gd name="T22" fmla="*/ 989 w 1367"/>
              <a:gd name="T23" fmla="*/ 1238 h 1564"/>
              <a:gd name="T24" fmla="*/ 931 w 1367"/>
              <a:gd name="T25" fmla="*/ 1235 h 1564"/>
              <a:gd name="T26" fmla="*/ 822 w 1367"/>
              <a:gd name="T27" fmla="*/ 1564 h 1564"/>
              <a:gd name="T28" fmla="*/ 447 w 1367"/>
              <a:gd name="T29" fmla="*/ 1231 h 1564"/>
              <a:gd name="T30" fmla="*/ 382 w 1367"/>
              <a:gd name="T31" fmla="*/ 1289 h 1564"/>
              <a:gd name="T32" fmla="*/ 280 w 1367"/>
              <a:gd name="T33" fmla="*/ 1278 h 1564"/>
              <a:gd name="T34" fmla="*/ 329 w 1367"/>
              <a:gd name="T35" fmla="*/ 1189 h 1564"/>
              <a:gd name="T36" fmla="*/ 465 w 1367"/>
              <a:gd name="T37" fmla="*/ 1084 h 1564"/>
              <a:gd name="T38" fmla="*/ 180 w 1367"/>
              <a:gd name="T39" fmla="*/ 1239 h 1564"/>
              <a:gd name="T40" fmla="*/ 392 w 1367"/>
              <a:gd name="T41" fmla="*/ 1037 h 1564"/>
              <a:gd name="T42" fmla="*/ 117 w 1367"/>
              <a:gd name="T43" fmla="*/ 989 h 1564"/>
              <a:gd name="T44" fmla="*/ 306 w 1367"/>
              <a:gd name="T45" fmla="*/ 925 h 1564"/>
              <a:gd name="T46" fmla="*/ 271 w 1367"/>
              <a:gd name="T47" fmla="*/ 883 h 1564"/>
              <a:gd name="T48" fmla="*/ 216 w 1367"/>
              <a:gd name="T49" fmla="*/ 835 h 1564"/>
              <a:gd name="T50" fmla="*/ 325 w 1367"/>
              <a:gd name="T51" fmla="*/ 748 h 1564"/>
              <a:gd name="T52" fmla="*/ 0 w 1367"/>
              <a:gd name="T53" fmla="*/ 799 h 1564"/>
              <a:gd name="T54" fmla="*/ 216 w 1367"/>
              <a:gd name="T55" fmla="*/ 690 h 1564"/>
              <a:gd name="T56" fmla="*/ 262 w 1367"/>
              <a:gd name="T57" fmla="*/ 617 h 1564"/>
              <a:gd name="T58" fmla="*/ 362 w 1367"/>
              <a:gd name="T59" fmla="*/ 586 h 1564"/>
              <a:gd name="T60" fmla="*/ 274 w 1367"/>
              <a:gd name="T61" fmla="*/ 380 h 1564"/>
              <a:gd name="T62" fmla="*/ 361 w 1367"/>
              <a:gd name="T63" fmla="*/ 445 h 1564"/>
              <a:gd name="T64" fmla="*/ 643 w 1367"/>
              <a:gd name="T65" fmla="*/ 646 h 1564"/>
              <a:gd name="T66" fmla="*/ 467 w 1367"/>
              <a:gd name="T67" fmla="*/ 246 h 1564"/>
              <a:gd name="T68" fmla="*/ 589 w 1367"/>
              <a:gd name="T69" fmla="*/ 430 h 1564"/>
              <a:gd name="T70" fmla="*/ 651 w 1367"/>
              <a:gd name="T71" fmla="*/ 245 h 1564"/>
              <a:gd name="T72" fmla="*/ 707 w 1367"/>
              <a:gd name="T73" fmla="*/ 135 h 1564"/>
              <a:gd name="T74" fmla="*/ 738 w 1367"/>
              <a:gd name="T75" fmla="*/ 164 h 1564"/>
              <a:gd name="T76" fmla="*/ 806 w 1367"/>
              <a:gd name="T77" fmla="*/ 18 h 1564"/>
              <a:gd name="T78" fmla="*/ 782 w 1367"/>
              <a:gd name="T79" fmla="*/ 480 h 1564"/>
              <a:gd name="T80" fmla="*/ 843 w 1367"/>
              <a:gd name="T81" fmla="*/ 341 h 1564"/>
              <a:gd name="T82" fmla="*/ 973 w 1367"/>
              <a:gd name="T83" fmla="*/ 385 h 1564"/>
              <a:gd name="T84" fmla="*/ 939 w 1367"/>
              <a:gd name="T85" fmla="*/ 609 h 1564"/>
              <a:gd name="T86" fmla="*/ 975 w 1367"/>
              <a:gd name="T87" fmla="*/ 593 h 1564"/>
              <a:gd name="T88" fmla="*/ 1169 w 1367"/>
              <a:gd name="T89" fmla="*/ 507 h 1564"/>
              <a:gd name="T90" fmla="*/ 1338 w 1367"/>
              <a:gd name="T91" fmla="*/ 591 h 1564"/>
              <a:gd name="T92" fmla="*/ 1079 w 1367"/>
              <a:gd name="T93" fmla="*/ 648 h 1564"/>
              <a:gd name="T94" fmla="*/ 1048 w 1367"/>
              <a:gd name="T95" fmla="*/ 765 h 1564"/>
              <a:gd name="T96" fmla="*/ 758 w 1367"/>
              <a:gd name="T97" fmla="*/ 512 h 1564"/>
              <a:gd name="T98" fmla="*/ 314 w 1367"/>
              <a:gd name="T99" fmla="*/ 937 h 1564"/>
              <a:gd name="T100" fmla="*/ 492 w 1367"/>
              <a:gd name="T101" fmla="*/ 994 h 1564"/>
              <a:gd name="T102" fmla="*/ 314 w 1367"/>
              <a:gd name="T103" fmla="*/ 937 h 1564"/>
              <a:gd name="T104" fmla="*/ 594 w 1367"/>
              <a:gd name="T105" fmla="*/ 447 h 1564"/>
              <a:gd name="T106" fmla="*/ 659 w 1367"/>
              <a:gd name="T107" fmla="*/ 542 h 1564"/>
              <a:gd name="T108" fmla="*/ 941 w 1367"/>
              <a:gd name="T109" fmla="*/ 772 h 1564"/>
              <a:gd name="T110" fmla="*/ 941 w 1367"/>
              <a:gd name="T111" fmla="*/ 772 h 1564"/>
              <a:gd name="T112" fmla="*/ 978 w 1367"/>
              <a:gd name="T113" fmla="*/ 1103 h 1564"/>
              <a:gd name="T114" fmla="*/ 870 w 1367"/>
              <a:gd name="T115" fmla="*/ 792 h 1564"/>
              <a:gd name="T116" fmla="*/ 974 w 1367"/>
              <a:gd name="T117" fmla="*/ 876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7" h="1564">
                <a:moveTo>
                  <a:pt x="1197" y="829"/>
                </a:moveTo>
                <a:cubicBezTo>
                  <a:pt x="1171" y="843"/>
                  <a:pt x="1151" y="851"/>
                  <a:pt x="1129" y="836"/>
                </a:cubicBezTo>
                <a:cubicBezTo>
                  <a:pt x="1109" y="823"/>
                  <a:pt x="1090" y="827"/>
                  <a:pt x="1070" y="836"/>
                </a:cubicBezTo>
                <a:cubicBezTo>
                  <a:pt x="1051" y="844"/>
                  <a:pt x="1032" y="851"/>
                  <a:pt x="1012" y="863"/>
                </a:cubicBezTo>
                <a:cubicBezTo>
                  <a:pt x="1021" y="864"/>
                  <a:pt x="1031" y="867"/>
                  <a:pt x="1039" y="865"/>
                </a:cubicBezTo>
                <a:cubicBezTo>
                  <a:pt x="1052" y="862"/>
                  <a:pt x="1064" y="855"/>
                  <a:pt x="1077" y="852"/>
                </a:cubicBezTo>
                <a:cubicBezTo>
                  <a:pt x="1089" y="849"/>
                  <a:pt x="1103" y="849"/>
                  <a:pt x="1116" y="850"/>
                </a:cubicBezTo>
                <a:cubicBezTo>
                  <a:pt x="1139" y="850"/>
                  <a:pt x="1162" y="852"/>
                  <a:pt x="1185" y="853"/>
                </a:cubicBezTo>
                <a:cubicBezTo>
                  <a:pt x="1205" y="854"/>
                  <a:pt x="1225" y="854"/>
                  <a:pt x="1244" y="858"/>
                </a:cubicBezTo>
                <a:cubicBezTo>
                  <a:pt x="1253" y="859"/>
                  <a:pt x="1261" y="868"/>
                  <a:pt x="1268" y="877"/>
                </a:cubicBezTo>
                <a:cubicBezTo>
                  <a:pt x="1220" y="893"/>
                  <a:pt x="1176" y="921"/>
                  <a:pt x="1122" y="909"/>
                </a:cubicBezTo>
                <a:cubicBezTo>
                  <a:pt x="1085" y="900"/>
                  <a:pt x="1045" y="921"/>
                  <a:pt x="1026" y="956"/>
                </a:cubicBezTo>
                <a:cubicBezTo>
                  <a:pt x="1037" y="954"/>
                  <a:pt x="1045" y="952"/>
                  <a:pt x="1054" y="952"/>
                </a:cubicBezTo>
                <a:cubicBezTo>
                  <a:pt x="1066" y="952"/>
                  <a:pt x="1080" y="953"/>
                  <a:pt x="1091" y="957"/>
                </a:cubicBezTo>
                <a:cubicBezTo>
                  <a:pt x="1117" y="967"/>
                  <a:pt x="1141" y="982"/>
                  <a:pt x="1167" y="990"/>
                </a:cubicBezTo>
                <a:cubicBezTo>
                  <a:pt x="1196" y="1000"/>
                  <a:pt x="1220" y="1012"/>
                  <a:pt x="1237" y="1038"/>
                </a:cubicBezTo>
                <a:cubicBezTo>
                  <a:pt x="1244" y="1049"/>
                  <a:pt x="1255" y="1059"/>
                  <a:pt x="1261" y="1072"/>
                </a:cubicBezTo>
                <a:cubicBezTo>
                  <a:pt x="1267" y="1082"/>
                  <a:pt x="1269" y="1094"/>
                  <a:pt x="1270" y="1106"/>
                </a:cubicBezTo>
                <a:cubicBezTo>
                  <a:pt x="1238" y="1097"/>
                  <a:pt x="1209" y="1086"/>
                  <a:pt x="1190" y="1060"/>
                </a:cubicBezTo>
                <a:cubicBezTo>
                  <a:pt x="1170" y="1030"/>
                  <a:pt x="1144" y="1016"/>
                  <a:pt x="1107" y="1018"/>
                </a:cubicBezTo>
                <a:cubicBezTo>
                  <a:pt x="1096" y="1019"/>
                  <a:pt x="1083" y="1007"/>
                  <a:pt x="1073" y="999"/>
                </a:cubicBezTo>
                <a:cubicBezTo>
                  <a:pt x="1062" y="992"/>
                  <a:pt x="1053" y="982"/>
                  <a:pt x="1040" y="975"/>
                </a:cubicBezTo>
                <a:cubicBezTo>
                  <a:pt x="1048" y="998"/>
                  <a:pt x="1039" y="1009"/>
                  <a:pt x="1015" y="1012"/>
                </a:cubicBezTo>
                <a:cubicBezTo>
                  <a:pt x="1044" y="1034"/>
                  <a:pt x="1070" y="1054"/>
                  <a:pt x="1084" y="1083"/>
                </a:cubicBezTo>
                <a:cubicBezTo>
                  <a:pt x="1082" y="1085"/>
                  <a:pt x="1081" y="1087"/>
                  <a:pt x="1079" y="1088"/>
                </a:cubicBezTo>
                <a:cubicBezTo>
                  <a:pt x="1072" y="1085"/>
                  <a:pt x="1066" y="1081"/>
                  <a:pt x="1059" y="1079"/>
                </a:cubicBezTo>
                <a:cubicBezTo>
                  <a:pt x="1055" y="1077"/>
                  <a:pt x="1050" y="1077"/>
                  <a:pt x="1046" y="1078"/>
                </a:cubicBezTo>
                <a:cubicBezTo>
                  <a:pt x="1044" y="1080"/>
                  <a:pt x="1042" y="1086"/>
                  <a:pt x="1043" y="1088"/>
                </a:cubicBezTo>
                <a:cubicBezTo>
                  <a:pt x="1045" y="1092"/>
                  <a:pt x="1050" y="1095"/>
                  <a:pt x="1053" y="1096"/>
                </a:cubicBezTo>
                <a:cubicBezTo>
                  <a:pt x="1061" y="1096"/>
                  <a:pt x="1069" y="1097"/>
                  <a:pt x="1075" y="1094"/>
                </a:cubicBezTo>
                <a:cubicBezTo>
                  <a:pt x="1123" y="1075"/>
                  <a:pt x="1163" y="1093"/>
                  <a:pt x="1203" y="1118"/>
                </a:cubicBezTo>
                <a:cubicBezTo>
                  <a:pt x="1210" y="1122"/>
                  <a:pt x="1215" y="1127"/>
                  <a:pt x="1222" y="1132"/>
                </a:cubicBezTo>
                <a:cubicBezTo>
                  <a:pt x="1220" y="1134"/>
                  <a:pt x="1219" y="1136"/>
                  <a:pt x="1218" y="1139"/>
                </a:cubicBezTo>
                <a:cubicBezTo>
                  <a:pt x="1207" y="1135"/>
                  <a:pt x="1196" y="1132"/>
                  <a:pt x="1186" y="1127"/>
                </a:cubicBezTo>
                <a:cubicBezTo>
                  <a:pt x="1166" y="1118"/>
                  <a:pt x="1146" y="1114"/>
                  <a:pt x="1125" y="1125"/>
                </a:cubicBezTo>
                <a:cubicBezTo>
                  <a:pt x="1121" y="1128"/>
                  <a:pt x="1113" y="1127"/>
                  <a:pt x="1108" y="1126"/>
                </a:cubicBezTo>
                <a:cubicBezTo>
                  <a:pt x="1080" y="1118"/>
                  <a:pt x="1055" y="1120"/>
                  <a:pt x="1033" y="1144"/>
                </a:cubicBezTo>
                <a:cubicBezTo>
                  <a:pt x="1037" y="1147"/>
                  <a:pt x="1041" y="1150"/>
                  <a:pt x="1046" y="1152"/>
                </a:cubicBezTo>
                <a:cubicBezTo>
                  <a:pt x="1084" y="1170"/>
                  <a:pt x="1111" y="1199"/>
                  <a:pt x="1129" y="1237"/>
                </a:cubicBezTo>
                <a:cubicBezTo>
                  <a:pt x="1146" y="1273"/>
                  <a:pt x="1167" y="1306"/>
                  <a:pt x="1204" y="1326"/>
                </a:cubicBezTo>
                <a:cubicBezTo>
                  <a:pt x="1211" y="1329"/>
                  <a:pt x="1215" y="1337"/>
                  <a:pt x="1220" y="1343"/>
                </a:cubicBezTo>
                <a:cubicBezTo>
                  <a:pt x="1218" y="1345"/>
                  <a:pt x="1216" y="1347"/>
                  <a:pt x="1215" y="1349"/>
                </a:cubicBezTo>
                <a:cubicBezTo>
                  <a:pt x="1191" y="1331"/>
                  <a:pt x="1166" y="1314"/>
                  <a:pt x="1144" y="1294"/>
                </a:cubicBezTo>
                <a:cubicBezTo>
                  <a:pt x="1115" y="1266"/>
                  <a:pt x="1088" y="1235"/>
                  <a:pt x="1059" y="1207"/>
                </a:cubicBezTo>
                <a:cubicBezTo>
                  <a:pt x="1046" y="1193"/>
                  <a:pt x="1029" y="1182"/>
                  <a:pt x="1013" y="1172"/>
                </a:cubicBezTo>
                <a:cubicBezTo>
                  <a:pt x="1006" y="1167"/>
                  <a:pt x="996" y="1166"/>
                  <a:pt x="985" y="1162"/>
                </a:cubicBezTo>
                <a:cubicBezTo>
                  <a:pt x="988" y="1190"/>
                  <a:pt x="991" y="1212"/>
                  <a:pt x="994" y="1235"/>
                </a:cubicBezTo>
                <a:cubicBezTo>
                  <a:pt x="992" y="1236"/>
                  <a:pt x="991" y="1237"/>
                  <a:pt x="989" y="1238"/>
                </a:cubicBezTo>
                <a:cubicBezTo>
                  <a:pt x="985" y="1233"/>
                  <a:pt x="979" y="1229"/>
                  <a:pt x="978" y="1224"/>
                </a:cubicBezTo>
                <a:cubicBezTo>
                  <a:pt x="966" y="1165"/>
                  <a:pt x="903" y="1165"/>
                  <a:pt x="864" y="1212"/>
                </a:cubicBezTo>
                <a:cubicBezTo>
                  <a:pt x="881" y="1212"/>
                  <a:pt x="895" y="1213"/>
                  <a:pt x="909" y="1212"/>
                </a:cubicBezTo>
                <a:cubicBezTo>
                  <a:pt x="928" y="1210"/>
                  <a:pt x="933" y="1219"/>
                  <a:pt x="931" y="1235"/>
                </a:cubicBezTo>
                <a:cubicBezTo>
                  <a:pt x="929" y="1247"/>
                  <a:pt x="927" y="1259"/>
                  <a:pt x="925" y="1271"/>
                </a:cubicBezTo>
                <a:cubicBezTo>
                  <a:pt x="904" y="1353"/>
                  <a:pt x="883" y="1436"/>
                  <a:pt x="863" y="1518"/>
                </a:cubicBezTo>
                <a:cubicBezTo>
                  <a:pt x="860" y="1527"/>
                  <a:pt x="858" y="1536"/>
                  <a:pt x="854" y="1544"/>
                </a:cubicBezTo>
                <a:cubicBezTo>
                  <a:pt x="847" y="1557"/>
                  <a:pt x="838" y="1564"/>
                  <a:pt x="822" y="1564"/>
                </a:cubicBezTo>
                <a:cubicBezTo>
                  <a:pt x="732" y="1563"/>
                  <a:pt x="643" y="1564"/>
                  <a:pt x="554" y="1564"/>
                </a:cubicBezTo>
                <a:cubicBezTo>
                  <a:pt x="531" y="1564"/>
                  <a:pt x="521" y="1556"/>
                  <a:pt x="516" y="1534"/>
                </a:cubicBezTo>
                <a:cubicBezTo>
                  <a:pt x="494" y="1438"/>
                  <a:pt x="471" y="1341"/>
                  <a:pt x="449" y="1245"/>
                </a:cubicBezTo>
                <a:cubicBezTo>
                  <a:pt x="448" y="1240"/>
                  <a:pt x="448" y="1236"/>
                  <a:pt x="447" y="1231"/>
                </a:cubicBezTo>
                <a:cubicBezTo>
                  <a:pt x="445" y="1218"/>
                  <a:pt x="449" y="1211"/>
                  <a:pt x="464" y="1211"/>
                </a:cubicBezTo>
                <a:cubicBezTo>
                  <a:pt x="487" y="1211"/>
                  <a:pt x="509" y="1209"/>
                  <a:pt x="532" y="1208"/>
                </a:cubicBezTo>
                <a:cubicBezTo>
                  <a:pt x="518" y="1184"/>
                  <a:pt x="493" y="1177"/>
                  <a:pt x="466" y="1191"/>
                </a:cubicBezTo>
                <a:cubicBezTo>
                  <a:pt x="426" y="1213"/>
                  <a:pt x="399" y="1247"/>
                  <a:pt x="382" y="1289"/>
                </a:cubicBezTo>
                <a:cubicBezTo>
                  <a:pt x="378" y="1298"/>
                  <a:pt x="370" y="1306"/>
                  <a:pt x="364" y="1315"/>
                </a:cubicBezTo>
                <a:cubicBezTo>
                  <a:pt x="359" y="1304"/>
                  <a:pt x="351" y="1294"/>
                  <a:pt x="350" y="1284"/>
                </a:cubicBezTo>
                <a:cubicBezTo>
                  <a:pt x="349" y="1267"/>
                  <a:pt x="352" y="1250"/>
                  <a:pt x="353" y="1234"/>
                </a:cubicBezTo>
                <a:cubicBezTo>
                  <a:pt x="329" y="1248"/>
                  <a:pt x="300" y="1258"/>
                  <a:pt x="280" y="1278"/>
                </a:cubicBezTo>
                <a:cubicBezTo>
                  <a:pt x="260" y="1297"/>
                  <a:pt x="249" y="1325"/>
                  <a:pt x="233" y="1352"/>
                </a:cubicBezTo>
                <a:cubicBezTo>
                  <a:pt x="233" y="1338"/>
                  <a:pt x="231" y="1325"/>
                  <a:pt x="233" y="1313"/>
                </a:cubicBezTo>
                <a:cubicBezTo>
                  <a:pt x="241" y="1277"/>
                  <a:pt x="264" y="1250"/>
                  <a:pt x="294" y="1228"/>
                </a:cubicBezTo>
                <a:cubicBezTo>
                  <a:pt x="308" y="1218"/>
                  <a:pt x="321" y="1204"/>
                  <a:pt x="329" y="1189"/>
                </a:cubicBezTo>
                <a:cubicBezTo>
                  <a:pt x="343" y="1163"/>
                  <a:pt x="366" y="1158"/>
                  <a:pt x="391" y="1156"/>
                </a:cubicBezTo>
                <a:cubicBezTo>
                  <a:pt x="422" y="1155"/>
                  <a:pt x="452" y="1154"/>
                  <a:pt x="483" y="1151"/>
                </a:cubicBezTo>
                <a:cubicBezTo>
                  <a:pt x="507" y="1149"/>
                  <a:pt x="510" y="1142"/>
                  <a:pt x="496" y="1123"/>
                </a:cubicBezTo>
                <a:cubicBezTo>
                  <a:pt x="486" y="1109"/>
                  <a:pt x="476" y="1096"/>
                  <a:pt x="465" y="1084"/>
                </a:cubicBezTo>
                <a:cubicBezTo>
                  <a:pt x="440" y="1056"/>
                  <a:pt x="411" y="1049"/>
                  <a:pt x="379" y="1071"/>
                </a:cubicBezTo>
                <a:cubicBezTo>
                  <a:pt x="344" y="1095"/>
                  <a:pt x="311" y="1123"/>
                  <a:pt x="278" y="1151"/>
                </a:cubicBezTo>
                <a:cubicBezTo>
                  <a:pt x="264" y="1163"/>
                  <a:pt x="252" y="1178"/>
                  <a:pt x="238" y="1191"/>
                </a:cubicBezTo>
                <a:cubicBezTo>
                  <a:pt x="219" y="1208"/>
                  <a:pt x="199" y="1223"/>
                  <a:pt x="180" y="1239"/>
                </a:cubicBezTo>
                <a:cubicBezTo>
                  <a:pt x="177" y="1238"/>
                  <a:pt x="174" y="1236"/>
                  <a:pt x="171" y="1234"/>
                </a:cubicBezTo>
                <a:cubicBezTo>
                  <a:pt x="173" y="1226"/>
                  <a:pt x="174" y="1217"/>
                  <a:pt x="177" y="1208"/>
                </a:cubicBezTo>
                <a:cubicBezTo>
                  <a:pt x="195" y="1163"/>
                  <a:pt x="229" y="1130"/>
                  <a:pt x="268" y="1105"/>
                </a:cubicBezTo>
                <a:cubicBezTo>
                  <a:pt x="308" y="1080"/>
                  <a:pt x="350" y="1059"/>
                  <a:pt x="392" y="1037"/>
                </a:cubicBezTo>
                <a:cubicBezTo>
                  <a:pt x="402" y="1031"/>
                  <a:pt x="404" y="1025"/>
                  <a:pt x="396" y="1018"/>
                </a:cubicBezTo>
                <a:cubicBezTo>
                  <a:pt x="385" y="1009"/>
                  <a:pt x="373" y="1001"/>
                  <a:pt x="361" y="994"/>
                </a:cubicBezTo>
                <a:cubicBezTo>
                  <a:pt x="291" y="956"/>
                  <a:pt x="220" y="957"/>
                  <a:pt x="147" y="983"/>
                </a:cubicBezTo>
                <a:cubicBezTo>
                  <a:pt x="138" y="986"/>
                  <a:pt x="128" y="988"/>
                  <a:pt x="117" y="989"/>
                </a:cubicBezTo>
                <a:cubicBezTo>
                  <a:pt x="135" y="973"/>
                  <a:pt x="153" y="956"/>
                  <a:pt x="172" y="941"/>
                </a:cubicBezTo>
                <a:cubicBezTo>
                  <a:pt x="179" y="936"/>
                  <a:pt x="190" y="935"/>
                  <a:pt x="200" y="934"/>
                </a:cubicBezTo>
                <a:cubicBezTo>
                  <a:pt x="210" y="934"/>
                  <a:pt x="220" y="937"/>
                  <a:pt x="230" y="938"/>
                </a:cubicBezTo>
                <a:cubicBezTo>
                  <a:pt x="256" y="942"/>
                  <a:pt x="282" y="942"/>
                  <a:pt x="306" y="925"/>
                </a:cubicBezTo>
                <a:cubicBezTo>
                  <a:pt x="322" y="914"/>
                  <a:pt x="342" y="910"/>
                  <a:pt x="361" y="902"/>
                </a:cubicBezTo>
                <a:cubicBezTo>
                  <a:pt x="366" y="900"/>
                  <a:pt x="370" y="896"/>
                  <a:pt x="379" y="890"/>
                </a:cubicBezTo>
                <a:cubicBezTo>
                  <a:pt x="368" y="887"/>
                  <a:pt x="360" y="882"/>
                  <a:pt x="355" y="884"/>
                </a:cubicBezTo>
                <a:cubicBezTo>
                  <a:pt x="327" y="896"/>
                  <a:pt x="300" y="878"/>
                  <a:pt x="271" y="883"/>
                </a:cubicBezTo>
                <a:cubicBezTo>
                  <a:pt x="264" y="884"/>
                  <a:pt x="253" y="880"/>
                  <a:pt x="248" y="875"/>
                </a:cubicBezTo>
                <a:cubicBezTo>
                  <a:pt x="220" y="851"/>
                  <a:pt x="189" y="848"/>
                  <a:pt x="156" y="859"/>
                </a:cubicBezTo>
                <a:cubicBezTo>
                  <a:pt x="150" y="861"/>
                  <a:pt x="144" y="861"/>
                  <a:pt x="135" y="862"/>
                </a:cubicBezTo>
                <a:cubicBezTo>
                  <a:pt x="152" y="837"/>
                  <a:pt x="189" y="824"/>
                  <a:pt x="216" y="835"/>
                </a:cubicBezTo>
                <a:cubicBezTo>
                  <a:pt x="246" y="848"/>
                  <a:pt x="272" y="834"/>
                  <a:pt x="301" y="830"/>
                </a:cubicBezTo>
                <a:cubicBezTo>
                  <a:pt x="297" y="822"/>
                  <a:pt x="295" y="817"/>
                  <a:pt x="292" y="812"/>
                </a:cubicBezTo>
                <a:cubicBezTo>
                  <a:pt x="298" y="809"/>
                  <a:pt x="303" y="805"/>
                  <a:pt x="309" y="803"/>
                </a:cubicBezTo>
                <a:cubicBezTo>
                  <a:pt x="323" y="798"/>
                  <a:pt x="335" y="760"/>
                  <a:pt x="325" y="748"/>
                </a:cubicBezTo>
                <a:cubicBezTo>
                  <a:pt x="323" y="746"/>
                  <a:pt x="317" y="746"/>
                  <a:pt x="313" y="746"/>
                </a:cubicBezTo>
                <a:cubicBezTo>
                  <a:pt x="298" y="747"/>
                  <a:pt x="282" y="751"/>
                  <a:pt x="267" y="749"/>
                </a:cubicBezTo>
                <a:cubicBezTo>
                  <a:pt x="202" y="736"/>
                  <a:pt x="144" y="744"/>
                  <a:pt x="93" y="789"/>
                </a:cubicBezTo>
                <a:cubicBezTo>
                  <a:pt x="77" y="803"/>
                  <a:pt x="22" y="809"/>
                  <a:pt x="0" y="799"/>
                </a:cubicBezTo>
                <a:cubicBezTo>
                  <a:pt x="18" y="787"/>
                  <a:pt x="33" y="776"/>
                  <a:pt x="49" y="768"/>
                </a:cubicBezTo>
                <a:cubicBezTo>
                  <a:pt x="70" y="758"/>
                  <a:pt x="91" y="751"/>
                  <a:pt x="113" y="743"/>
                </a:cubicBezTo>
                <a:cubicBezTo>
                  <a:pt x="136" y="735"/>
                  <a:pt x="157" y="725"/>
                  <a:pt x="175" y="706"/>
                </a:cubicBezTo>
                <a:cubicBezTo>
                  <a:pt x="185" y="697"/>
                  <a:pt x="202" y="691"/>
                  <a:pt x="216" y="690"/>
                </a:cubicBezTo>
                <a:cubicBezTo>
                  <a:pt x="252" y="689"/>
                  <a:pt x="289" y="691"/>
                  <a:pt x="325" y="692"/>
                </a:cubicBezTo>
                <a:cubicBezTo>
                  <a:pt x="330" y="692"/>
                  <a:pt x="334" y="690"/>
                  <a:pt x="338" y="688"/>
                </a:cubicBezTo>
                <a:cubicBezTo>
                  <a:pt x="336" y="684"/>
                  <a:pt x="336" y="677"/>
                  <a:pt x="333" y="675"/>
                </a:cubicBezTo>
                <a:cubicBezTo>
                  <a:pt x="310" y="655"/>
                  <a:pt x="285" y="637"/>
                  <a:pt x="262" y="617"/>
                </a:cubicBezTo>
                <a:cubicBezTo>
                  <a:pt x="255" y="611"/>
                  <a:pt x="249" y="602"/>
                  <a:pt x="243" y="594"/>
                </a:cubicBezTo>
                <a:cubicBezTo>
                  <a:pt x="252" y="591"/>
                  <a:pt x="261" y="588"/>
                  <a:pt x="270" y="585"/>
                </a:cubicBezTo>
                <a:cubicBezTo>
                  <a:pt x="292" y="579"/>
                  <a:pt x="312" y="588"/>
                  <a:pt x="332" y="596"/>
                </a:cubicBezTo>
                <a:cubicBezTo>
                  <a:pt x="343" y="600"/>
                  <a:pt x="357" y="607"/>
                  <a:pt x="362" y="586"/>
                </a:cubicBezTo>
                <a:cubicBezTo>
                  <a:pt x="363" y="582"/>
                  <a:pt x="370" y="580"/>
                  <a:pt x="374" y="577"/>
                </a:cubicBezTo>
                <a:cubicBezTo>
                  <a:pt x="374" y="576"/>
                  <a:pt x="374" y="574"/>
                  <a:pt x="374" y="573"/>
                </a:cubicBezTo>
                <a:cubicBezTo>
                  <a:pt x="337" y="549"/>
                  <a:pt x="322" y="515"/>
                  <a:pt x="313" y="473"/>
                </a:cubicBezTo>
                <a:cubicBezTo>
                  <a:pt x="307" y="440"/>
                  <a:pt x="287" y="411"/>
                  <a:pt x="274" y="380"/>
                </a:cubicBezTo>
                <a:cubicBezTo>
                  <a:pt x="272" y="374"/>
                  <a:pt x="273" y="367"/>
                  <a:pt x="273" y="360"/>
                </a:cubicBezTo>
                <a:cubicBezTo>
                  <a:pt x="281" y="362"/>
                  <a:pt x="292" y="362"/>
                  <a:pt x="295" y="367"/>
                </a:cubicBezTo>
                <a:cubicBezTo>
                  <a:pt x="305" y="381"/>
                  <a:pt x="312" y="397"/>
                  <a:pt x="318" y="413"/>
                </a:cubicBezTo>
                <a:cubicBezTo>
                  <a:pt x="326" y="433"/>
                  <a:pt x="337" y="446"/>
                  <a:pt x="361" y="445"/>
                </a:cubicBezTo>
                <a:cubicBezTo>
                  <a:pt x="370" y="445"/>
                  <a:pt x="381" y="452"/>
                  <a:pt x="387" y="460"/>
                </a:cubicBezTo>
                <a:cubicBezTo>
                  <a:pt x="417" y="496"/>
                  <a:pt x="456" y="521"/>
                  <a:pt x="498" y="540"/>
                </a:cubicBezTo>
                <a:cubicBezTo>
                  <a:pt x="534" y="557"/>
                  <a:pt x="564" y="583"/>
                  <a:pt x="592" y="610"/>
                </a:cubicBezTo>
                <a:cubicBezTo>
                  <a:pt x="607" y="624"/>
                  <a:pt x="624" y="636"/>
                  <a:pt x="643" y="646"/>
                </a:cubicBezTo>
                <a:cubicBezTo>
                  <a:pt x="627" y="600"/>
                  <a:pt x="624" y="550"/>
                  <a:pt x="584" y="516"/>
                </a:cubicBezTo>
                <a:cubicBezTo>
                  <a:pt x="582" y="514"/>
                  <a:pt x="579" y="513"/>
                  <a:pt x="578" y="511"/>
                </a:cubicBezTo>
                <a:cubicBezTo>
                  <a:pt x="545" y="455"/>
                  <a:pt x="504" y="405"/>
                  <a:pt x="486" y="341"/>
                </a:cubicBezTo>
                <a:cubicBezTo>
                  <a:pt x="477" y="310"/>
                  <a:pt x="473" y="278"/>
                  <a:pt x="467" y="246"/>
                </a:cubicBezTo>
                <a:cubicBezTo>
                  <a:pt x="467" y="242"/>
                  <a:pt x="468" y="237"/>
                  <a:pt x="469" y="225"/>
                </a:cubicBezTo>
                <a:cubicBezTo>
                  <a:pt x="482" y="235"/>
                  <a:pt x="496" y="241"/>
                  <a:pt x="499" y="250"/>
                </a:cubicBezTo>
                <a:cubicBezTo>
                  <a:pt x="518" y="302"/>
                  <a:pt x="542" y="351"/>
                  <a:pt x="576" y="395"/>
                </a:cubicBezTo>
                <a:cubicBezTo>
                  <a:pt x="582" y="403"/>
                  <a:pt x="584" y="415"/>
                  <a:pt x="589" y="430"/>
                </a:cubicBezTo>
                <a:cubicBezTo>
                  <a:pt x="593" y="395"/>
                  <a:pt x="601" y="365"/>
                  <a:pt x="599" y="336"/>
                </a:cubicBezTo>
                <a:cubicBezTo>
                  <a:pt x="597" y="306"/>
                  <a:pt x="585" y="277"/>
                  <a:pt x="577" y="248"/>
                </a:cubicBezTo>
                <a:cubicBezTo>
                  <a:pt x="597" y="262"/>
                  <a:pt x="615" y="275"/>
                  <a:pt x="630" y="286"/>
                </a:cubicBezTo>
                <a:cubicBezTo>
                  <a:pt x="638" y="270"/>
                  <a:pt x="642" y="255"/>
                  <a:pt x="651" y="245"/>
                </a:cubicBezTo>
                <a:cubicBezTo>
                  <a:pt x="670" y="222"/>
                  <a:pt x="680" y="198"/>
                  <a:pt x="680" y="168"/>
                </a:cubicBezTo>
                <a:cubicBezTo>
                  <a:pt x="679" y="158"/>
                  <a:pt x="682" y="147"/>
                  <a:pt x="685" y="137"/>
                </a:cubicBezTo>
                <a:cubicBezTo>
                  <a:pt x="686" y="132"/>
                  <a:pt x="691" y="128"/>
                  <a:pt x="694" y="124"/>
                </a:cubicBezTo>
                <a:cubicBezTo>
                  <a:pt x="699" y="128"/>
                  <a:pt x="706" y="130"/>
                  <a:pt x="707" y="135"/>
                </a:cubicBezTo>
                <a:cubicBezTo>
                  <a:pt x="714" y="157"/>
                  <a:pt x="721" y="180"/>
                  <a:pt x="726" y="204"/>
                </a:cubicBezTo>
                <a:cubicBezTo>
                  <a:pt x="728" y="212"/>
                  <a:pt x="727" y="222"/>
                  <a:pt x="728" y="233"/>
                </a:cubicBezTo>
                <a:cubicBezTo>
                  <a:pt x="735" y="232"/>
                  <a:pt x="741" y="232"/>
                  <a:pt x="749" y="231"/>
                </a:cubicBezTo>
                <a:cubicBezTo>
                  <a:pt x="745" y="208"/>
                  <a:pt x="741" y="186"/>
                  <a:pt x="738" y="164"/>
                </a:cubicBezTo>
                <a:cubicBezTo>
                  <a:pt x="735" y="136"/>
                  <a:pt x="737" y="111"/>
                  <a:pt x="754" y="86"/>
                </a:cubicBezTo>
                <a:cubicBezTo>
                  <a:pt x="768" y="66"/>
                  <a:pt x="773" y="40"/>
                  <a:pt x="784" y="17"/>
                </a:cubicBezTo>
                <a:cubicBezTo>
                  <a:pt x="786" y="11"/>
                  <a:pt x="793" y="6"/>
                  <a:pt x="798" y="0"/>
                </a:cubicBezTo>
                <a:cubicBezTo>
                  <a:pt x="801" y="6"/>
                  <a:pt x="805" y="12"/>
                  <a:pt x="806" y="18"/>
                </a:cubicBezTo>
                <a:cubicBezTo>
                  <a:pt x="812" y="38"/>
                  <a:pt x="819" y="58"/>
                  <a:pt x="822" y="79"/>
                </a:cubicBezTo>
                <a:cubicBezTo>
                  <a:pt x="829" y="129"/>
                  <a:pt x="819" y="177"/>
                  <a:pt x="798" y="223"/>
                </a:cubicBezTo>
                <a:cubicBezTo>
                  <a:pt x="789" y="243"/>
                  <a:pt x="784" y="266"/>
                  <a:pt x="783" y="288"/>
                </a:cubicBezTo>
                <a:cubicBezTo>
                  <a:pt x="781" y="352"/>
                  <a:pt x="782" y="416"/>
                  <a:pt x="782" y="480"/>
                </a:cubicBezTo>
                <a:cubicBezTo>
                  <a:pt x="782" y="485"/>
                  <a:pt x="784" y="490"/>
                  <a:pt x="785" y="500"/>
                </a:cubicBezTo>
                <a:cubicBezTo>
                  <a:pt x="806" y="481"/>
                  <a:pt x="816" y="462"/>
                  <a:pt x="815" y="439"/>
                </a:cubicBezTo>
                <a:cubicBezTo>
                  <a:pt x="813" y="410"/>
                  <a:pt x="816" y="382"/>
                  <a:pt x="831" y="356"/>
                </a:cubicBezTo>
                <a:cubicBezTo>
                  <a:pt x="834" y="350"/>
                  <a:pt x="839" y="346"/>
                  <a:pt x="843" y="341"/>
                </a:cubicBezTo>
                <a:cubicBezTo>
                  <a:pt x="848" y="345"/>
                  <a:pt x="855" y="349"/>
                  <a:pt x="858" y="355"/>
                </a:cubicBezTo>
                <a:cubicBezTo>
                  <a:pt x="868" y="376"/>
                  <a:pt x="877" y="398"/>
                  <a:pt x="886" y="419"/>
                </a:cubicBezTo>
                <a:cubicBezTo>
                  <a:pt x="891" y="431"/>
                  <a:pt x="898" y="432"/>
                  <a:pt x="911" y="430"/>
                </a:cubicBezTo>
                <a:cubicBezTo>
                  <a:pt x="940" y="425"/>
                  <a:pt x="960" y="413"/>
                  <a:pt x="973" y="385"/>
                </a:cubicBezTo>
                <a:cubicBezTo>
                  <a:pt x="977" y="377"/>
                  <a:pt x="989" y="371"/>
                  <a:pt x="1001" y="361"/>
                </a:cubicBezTo>
                <a:cubicBezTo>
                  <a:pt x="1002" y="374"/>
                  <a:pt x="1003" y="378"/>
                  <a:pt x="1003" y="383"/>
                </a:cubicBezTo>
                <a:cubicBezTo>
                  <a:pt x="1000" y="416"/>
                  <a:pt x="998" y="449"/>
                  <a:pt x="995" y="482"/>
                </a:cubicBezTo>
                <a:cubicBezTo>
                  <a:pt x="991" y="531"/>
                  <a:pt x="972" y="573"/>
                  <a:pt x="939" y="609"/>
                </a:cubicBezTo>
                <a:cubicBezTo>
                  <a:pt x="931" y="618"/>
                  <a:pt x="924" y="628"/>
                  <a:pt x="917" y="638"/>
                </a:cubicBezTo>
                <a:cubicBezTo>
                  <a:pt x="919" y="640"/>
                  <a:pt x="922" y="642"/>
                  <a:pt x="924" y="644"/>
                </a:cubicBezTo>
                <a:cubicBezTo>
                  <a:pt x="930" y="638"/>
                  <a:pt x="935" y="631"/>
                  <a:pt x="941" y="625"/>
                </a:cubicBezTo>
                <a:cubicBezTo>
                  <a:pt x="952" y="614"/>
                  <a:pt x="963" y="603"/>
                  <a:pt x="975" y="593"/>
                </a:cubicBezTo>
                <a:cubicBezTo>
                  <a:pt x="981" y="588"/>
                  <a:pt x="989" y="585"/>
                  <a:pt x="994" y="579"/>
                </a:cubicBezTo>
                <a:cubicBezTo>
                  <a:pt x="1014" y="558"/>
                  <a:pt x="1038" y="550"/>
                  <a:pt x="1066" y="553"/>
                </a:cubicBezTo>
                <a:cubicBezTo>
                  <a:pt x="1086" y="555"/>
                  <a:pt x="1102" y="549"/>
                  <a:pt x="1118" y="537"/>
                </a:cubicBezTo>
                <a:cubicBezTo>
                  <a:pt x="1134" y="525"/>
                  <a:pt x="1151" y="515"/>
                  <a:pt x="1169" y="507"/>
                </a:cubicBezTo>
                <a:cubicBezTo>
                  <a:pt x="1177" y="504"/>
                  <a:pt x="1189" y="509"/>
                  <a:pt x="1198" y="514"/>
                </a:cubicBezTo>
                <a:cubicBezTo>
                  <a:pt x="1180" y="523"/>
                  <a:pt x="1155" y="514"/>
                  <a:pt x="1147" y="540"/>
                </a:cubicBezTo>
                <a:cubicBezTo>
                  <a:pt x="1176" y="546"/>
                  <a:pt x="1205" y="549"/>
                  <a:pt x="1234" y="557"/>
                </a:cubicBezTo>
                <a:cubicBezTo>
                  <a:pt x="1269" y="566"/>
                  <a:pt x="1303" y="578"/>
                  <a:pt x="1338" y="591"/>
                </a:cubicBezTo>
                <a:cubicBezTo>
                  <a:pt x="1361" y="600"/>
                  <a:pt x="1367" y="612"/>
                  <a:pt x="1366" y="634"/>
                </a:cubicBezTo>
                <a:cubicBezTo>
                  <a:pt x="1364" y="634"/>
                  <a:pt x="1362" y="634"/>
                  <a:pt x="1360" y="634"/>
                </a:cubicBezTo>
                <a:cubicBezTo>
                  <a:pt x="1298" y="591"/>
                  <a:pt x="1225" y="586"/>
                  <a:pt x="1153" y="584"/>
                </a:cubicBezTo>
                <a:cubicBezTo>
                  <a:pt x="1112" y="583"/>
                  <a:pt x="1084" y="608"/>
                  <a:pt x="1079" y="648"/>
                </a:cubicBezTo>
                <a:cubicBezTo>
                  <a:pt x="1073" y="693"/>
                  <a:pt x="1050" y="722"/>
                  <a:pt x="1011" y="742"/>
                </a:cubicBezTo>
                <a:cubicBezTo>
                  <a:pt x="1001" y="747"/>
                  <a:pt x="993" y="755"/>
                  <a:pt x="982" y="763"/>
                </a:cubicBezTo>
                <a:cubicBezTo>
                  <a:pt x="999" y="776"/>
                  <a:pt x="1013" y="780"/>
                  <a:pt x="1030" y="769"/>
                </a:cubicBezTo>
                <a:cubicBezTo>
                  <a:pt x="1035" y="766"/>
                  <a:pt x="1044" y="764"/>
                  <a:pt x="1048" y="765"/>
                </a:cubicBezTo>
                <a:cubicBezTo>
                  <a:pt x="1094" y="784"/>
                  <a:pt x="1139" y="803"/>
                  <a:pt x="1185" y="822"/>
                </a:cubicBezTo>
                <a:cubicBezTo>
                  <a:pt x="1188" y="824"/>
                  <a:pt x="1191" y="826"/>
                  <a:pt x="1197" y="829"/>
                </a:cubicBezTo>
                <a:close/>
                <a:moveTo>
                  <a:pt x="723" y="573"/>
                </a:moveTo>
                <a:cubicBezTo>
                  <a:pt x="751" y="557"/>
                  <a:pt x="758" y="536"/>
                  <a:pt x="758" y="512"/>
                </a:cubicBezTo>
                <a:cubicBezTo>
                  <a:pt x="759" y="443"/>
                  <a:pt x="759" y="375"/>
                  <a:pt x="759" y="306"/>
                </a:cubicBezTo>
                <a:cubicBezTo>
                  <a:pt x="759" y="305"/>
                  <a:pt x="757" y="303"/>
                  <a:pt x="757" y="302"/>
                </a:cubicBezTo>
                <a:cubicBezTo>
                  <a:pt x="697" y="386"/>
                  <a:pt x="717" y="478"/>
                  <a:pt x="723" y="573"/>
                </a:cubicBezTo>
                <a:close/>
                <a:moveTo>
                  <a:pt x="314" y="937"/>
                </a:moveTo>
                <a:cubicBezTo>
                  <a:pt x="344" y="947"/>
                  <a:pt x="368" y="953"/>
                  <a:pt x="390" y="963"/>
                </a:cubicBezTo>
                <a:cubicBezTo>
                  <a:pt x="419" y="976"/>
                  <a:pt x="447" y="993"/>
                  <a:pt x="476" y="1008"/>
                </a:cubicBezTo>
                <a:cubicBezTo>
                  <a:pt x="480" y="1010"/>
                  <a:pt x="485" y="1009"/>
                  <a:pt x="490" y="1010"/>
                </a:cubicBezTo>
                <a:cubicBezTo>
                  <a:pt x="491" y="1005"/>
                  <a:pt x="494" y="998"/>
                  <a:pt x="492" y="994"/>
                </a:cubicBezTo>
                <a:cubicBezTo>
                  <a:pt x="479" y="964"/>
                  <a:pt x="473" y="927"/>
                  <a:pt x="428" y="927"/>
                </a:cubicBezTo>
                <a:cubicBezTo>
                  <a:pt x="426" y="927"/>
                  <a:pt x="423" y="925"/>
                  <a:pt x="421" y="924"/>
                </a:cubicBezTo>
                <a:cubicBezTo>
                  <a:pt x="388" y="903"/>
                  <a:pt x="358" y="920"/>
                  <a:pt x="328" y="929"/>
                </a:cubicBezTo>
                <a:cubicBezTo>
                  <a:pt x="324" y="931"/>
                  <a:pt x="320" y="934"/>
                  <a:pt x="314" y="937"/>
                </a:cubicBezTo>
                <a:close/>
                <a:moveTo>
                  <a:pt x="648" y="303"/>
                </a:moveTo>
                <a:cubicBezTo>
                  <a:pt x="634" y="335"/>
                  <a:pt x="672" y="488"/>
                  <a:pt x="698" y="502"/>
                </a:cubicBezTo>
                <a:cubicBezTo>
                  <a:pt x="708" y="451"/>
                  <a:pt x="679" y="335"/>
                  <a:pt x="648" y="303"/>
                </a:cubicBezTo>
                <a:close/>
                <a:moveTo>
                  <a:pt x="594" y="447"/>
                </a:moveTo>
                <a:cubicBezTo>
                  <a:pt x="593" y="448"/>
                  <a:pt x="592" y="448"/>
                  <a:pt x="591" y="449"/>
                </a:cubicBezTo>
                <a:cubicBezTo>
                  <a:pt x="613" y="502"/>
                  <a:pt x="634" y="556"/>
                  <a:pt x="656" y="609"/>
                </a:cubicBezTo>
                <a:cubicBezTo>
                  <a:pt x="661" y="601"/>
                  <a:pt x="662" y="594"/>
                  <a:pt x="662" y="586"/>
                </a:cubicBezTo>
                <a:cubicBezTo>
                  <a:pt x="661" y="571"/>
                  <a:pt x="661" y="556"/>
                  <a:pt x="659" y="542"/>
                </a:cubicBezTo>
                <a:cubicBezTo>
                  <a:pt x="658" y="534"/>
                  <a:pt x="656" y="524"/>
                  <a:pt x="651" y="521"/>
                </a:cubicBezTo>
                <a:cubicBezTo>
                  <a:pt x="627" y="504"/>
                  <a:pt x="611" y="482"/>
                  <a:pt x="601" y="455"/>
                </a:cubicBezTo>
                <a:cubicBezTo>
                  <a:pt x="600" y="452"/>
                  <a:pt x="597" y="450"/>
                  <a:pt x="594" y="447"/>
                </a:cubicBezTo>
                <a:close/>
                <a:moveTo>
                  <a:pt x="941" y="772"/>
                </a:moveTo>
                <a:cubicBezTo>
                  <a:pt x="914" y="761"/>
                  <a:pt x="894" y="777"/>
                  <a:pt x="892" y="813"/>
                </a:cubicBezTo>
                <a:cubicBezTo>
                  <a:pt x="892" y="819"/>
                  <a:pt x="899" y="828"/>
                  <a:pt x="905" y="831"/>
                </a:cubicBezTo>
                <a:cubicBezTo>
                  <a:pt x="914" y="836"/>
                  <a:pt x="921" y="832"/>
                  <a:pt x="924" y="821"/>
                </a:cubicBezTo>
                <a:cubicBezTo>
                  <a:pt x="929" y="804"/>
                  <a:pt x="936" y="788"/>
                  <a:pt x="941" y="772"/>
                </a:cubicBezTo>
                <a:close/>
                <a:moveTo>
                  <a:pt x="919" y="1065"/>
                </a:moveTo>
                <a:cubicBezTo>
                  <a:pt x="923" y="1070"/>
                  <a:pt x="927" y="1074"/>
                  <a:pt x="930" y="1078"/>
                </a:cubicBezTo>
                <a:cubicBezTo>
                  <a:pt x="933" y="1083"/>
                  <a:pt x="937" y="1087"/>
                  <a:pt x="940" y="1092"/>
                </a:cubicBezTo>
                <a:cubicBezTo>
                  <a:pt x="953" y="1115"/>
                  <a:pt x="953" y="1115"/>
                  <a:pt x="978" y="1103"/>
                </a:cubicBezTo>
                <a:cubicBezTo>
                  <a:pt x="945" y="1065"/>
                  <a:pt x="936" y="1058"/>
                  <a:pt x="919" y="1065"/>
                </a:cubicBezTo>
                <a:close/>
                <a:moveTo>
                  <a:pt x="870" y="792"/>
                </a:moveTo>
                <a:cubicBezTo>
                  <a:pt x="849" y="795"/>
                  <a:pt x="833" y="808"/>
                  <a:pt x="827" y="829"/>
                </a:cubicBezTo>
                <a:cubicBezTo>
                  <a:pt x="856" y="837"/>
                  <a:pt x="873" y="822"/>
                  <a:pt x="870" y="792"/>
                </a:cubicBezTo>
                <a:close/>
                <a:moveTo>
                  <a:pt x="956" y="904"/>
                </a:moveTo>
                <a:cubicBezTo>
                  <a:pt x="970" y="896"/>
                  <a:pt x="983" y="888"/>
                  <a:pt x="996" y="880"/>
                </a:cubicBezTo>
                <a:cubicBezTo>
                  <a:pt x="996" y="878"/>
                  <a:pt x="995" y="876"/>
                  <a:pt x="995" y="873"/>
                </a:cubicBezTo>
                <a:cubicBezTo>
                  <a:pt x="988" y="874"/>
                  <a:pt x="979" y="873"/>
                  <a:pt x="974" y="876"/>
                </a:cubicBezTo>
                <a:cubicBezTo>
                  <a:pt x="964" y="881"/>
                  <a:pt x="952" y="887"/>
                  <a:pt x="956" y="904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4886953" y="3876166"/>
            <a:ext cx="213775" cy="323026"/>
          </a:xfrm>
          <a:custGeom>
            <a:avLst/>
            <a:gdLst>
              <a:gd name="T0" fmla="*/ 495 w 851"/>
              <a:gd name="T1" fmla="*/ 402 h 1286"/>
              <a:gd name="T2" fmla="*/ 566 w 851"/>
              <a:gd name="T3" fmla="*/ 287 h 1286"/>
              <a:gd name="T4" fmla="*/ 643 w 851"/>
              <a:gd name="T5" fmla="*/ 250 h 1286"/>
              <a:gd name="T6" fmla="*/ 739 w 851"/>
              <a:gd name="T7" fmla="*/ 301 h 1286"/>
              <a:gd name="T8" fmla="*/ 717 w 851"/>
              <a:gd name="T9" fmla="*/ 402 h 1286"/>
              <a:gd name="T10" fmla="*/ 632 w 851"/>
              <a:gd name="T11" fmla="*/ 421 h 1286"/>
              <a:gd name="T12" fmla="*/ 512 w 851"/>
              <a:gd name="T13" fmla="*/ 497 h 1286"/>
              <a:gd name="T14" fmla="*/ 528 w 851"/>
              <a:gd name="T15" fmla="*/ 546 h 1286"/>
              <a:gd name="T16" fmla="*/ 687 w 851"/>
              <a:gd name="T17" fmla="*/ 651 h 1286"/>
              <a:gd name="T18" fmla="*/ 748 w 851"/>
              <a:gd name="T19" fmla="*/ 709 h 1286"/>
              <a:gd name="T20" fmla="*/ 851 w 851"/>
              <a:gd name="T21" fmla="*/ 806 h 1286"/>
              <a:gd name="T22" fmla="*/ 825 w 851"/>
              <a:gd name="T23" fmla="*/ 843 h 1286"/>
              <a:gd name="T24" fmla="*/ 825 w 851"/>
              <a:gd name="T25" fmla="*/ 926 h 1286"/>
              <a:gd name="T26" fmla="*/ 675 w 851"/>
              <a:gd name="T27" fmla="*/ 953 h 1286"/>
              <a:gd name="T28" fmla="*/ 630 w 851"/>
              <a:gd name="T29" fmla="*/ 987 h 1286"/>
              <a:gd name="T30" fmla="*/ 456 w 851"/>
              <a:gd name="T31" fmla="*/ 1276 h 1286"/>
              <a:gd name="T32" fmla="*/ 273 w 851"/>
              <a:gd name="T33" fmla="*/ 1233 h 1286"/>
              <a:gd name="T34" fmla="*/ 278 w 851"/>
              <a:gd name="T35" fmla="*/ 809 h 1286"/>
              <a:gd name="T36" fmla="*/ 421 w 851"/>
              <a:gd name="T37" fmla="*/ 814 h 1286"/>
              <a:gd name="T38" fmla="*/ 424 w 851"/>
              <a:gd name="T39" fmla="*/ 799 h 1286"/>
              <a:gd name="T40" fmla="*/ 373 w 851"/>
              <a:gd name="T41" fmla="*/ 681 h 1286"/>
              <a:gd name="T42" fmla="*/ 349 w 851"/>
              <a:gd name="T43" fmla="*/ 628 h 1286"/>
              <a:gd name="T44" fmla="*/ 246 w 851"/>
              <a:gd name="T45" fmla="*/ 612 h 1286"/>
              <a:gd name="T46" fmla="*/ 160 w 851"/>
              <a:gd name="T47" fmla="*/ 586 h 1286"/>
              <a:gd name="T48" fmla="*/ 96 w 851"/>
              <a:gd name="T49" fmla="*/ 508 h 1286"/>
              <a:gd name="T50" fmla="*/ 121 w 851"/>
              <a:gd name="T51" fmla="*/ 442 h 1286"/>
              <a:gd name="T52" fmla="*/ 202 w 851"/>
              <a:gd name="T53" fmla="*/ 430 h 1286"/>
              <a:gd name="T54" fmla="*/ 328 w 851"/>
              <a:gd name="T55" fmla="*/ 450 h 1286"/>
              <a:gd name="T56" fmla="*/ 411 w 851"/>
              <a:gd name="T57" fmla="*/ 460 h 1286"/>
              <a:gd name="T58" fmla="*/ 433 w 851"/>
              <a:gd name="T59" fmla="*/ 416 h 1286"/>
              <a:gd name="T60" fmla="*/ 275 w 851"/>
              <a:gd name="T61" fmla="*/ 293 h 1286"/>
              <a:gd name="T62" fmla="*/ 210 w 851"/>
              <a:gd name="T63" fmla="*/ 278 h 1286"/>
              <a:gd name="T64" fmla="*/ 16 w 851"/>
              <a:gd name="T65" fmla="*/ 253 h 1286"/>
              <a:gd name="T66" fmla="*/ 12 w 851"/>
              <a:gd name="T67" fmla="*/ 226 h 1286"/>
              <a:gd name="T68" fmla="*/ 96 w 851"/>
              <a:gd name="T69" fmla="*/ 188 h 1286"/>
              <a:gd name="T70" fmla="*/ 251 w 851"/>
              <a:gd name="T71" fmla="*/ 246 h 1286"/>
              <a:gd name="T72" fmla="*/ 336 w 851"/>
              <a:gd name="T73" fmla="*/ 290 h 1286"/>
              <a:gd name="T74" fmla="*/ 397 w 851"/>
              <a:gd name="T75" fmla="*/ 326 h 1286"/>
              <a:gd name="T76" fmla="*/ 310 w 851"/>
              <a:gd name="T77" fmla="*/ 240 h 1286"/>
              <a:gd name="T78" fmla="*/ 326 w 851"/>
              <a:gd name="T79" fmla="*/ 154 h 1286"/>
              <a:gd name="T80" fmla="*/ 451 w 851"/>
              <a:gd name="T81" fmla="*/ 136 h 1286"/>
              <a:gd name="T82" fmla="*/ 520 w 851"/>
              <a:gd name="T83" fmla="*/ 113 h 1286"/>
              <a:gd name="T84" fmla="*/ 589 w 851"/>
              <a:gd name="T85" fmla="*/ 74 h 1286"/>
              <a:gd name="T86" fmla="*/ 728 w 851"/>
              <a:gd name="T87" fmla="*/ 11 h 1286"/>
              <a:gd name="T88" fmla="*/ 818 w 851"/>
              <a:gd name="T89" fmla="*/ 25 h 1286"/>
              <a:gd name="T90" fmla="*/ 821 w 851"/>
              <a:gd name="T91" fmla="*/ 63 h 1286"/>
              <a:gd name="T92" fmla="*/ 705 w 851"/>
              <a:gd name="T93" fmla="*/ 111 h 1286"/>
              <a:gd name="T94" fmla="*/ 599 w 851"/>
              <a:gd name="T95" fmla="*/ 207 h 1286"/>
              <a:gd name="T96" fmla="*/ 481 w 851"/>
              <a:gd name="T97" fmla="*/ 373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51" h="1286">
                <a:moveTo>
                  <a:pt x="473" y="428"/>
                </a:moveTo>
                <a:cubicBezTo>
                  <a:pt x="483" y="418"/>
                  <a:pt x="492" y="411"/>
                  <a:pt x="495" y="402"/>
                </a:cubicBezTo>
                <a:cubicBezTo>
                  <a:pt x="508" y="369"/>
                  <a:pt x="522" y="339"/>
                  <a:pt x="552" y="317"/>
                </a:cubicBezTo>
                <a:cubicBezTo>
                  <a:pt x="560" y="312"/>
                  <a:pt x="562" y="298"/>
                  <a:pt x="566" y="287"/>
                </a:cubicBezTo>
                <a:cubicBezTo>
                  <a:pt x="575" y="263"/>
                  <a:pt x="587" y="256"/>
                  <a:pt x="613" y="257"/>
                </a:cubicBezTo>
                <a:cubicBezTo>
                  <a:pt x="623" y="258"/>
                  <a:pt x="634" y="254"/>
                  <a:pt x="643" y="250"/>
                </a:cubicBezTo>
                <a:cubicBezTo>
                  <a:pt x="671" y="236"/>
                  <a:pt x="692" y="240"/>
                  <a:pt x="710" y="266"/>
                </a:cubicBezTo>
                <a:cubicBezTo>
                  <a:pt x="719" y="278"/>
                  <a:pt x="730" y="289"/>
                  <a:pt x="739" y="301"/>
                </a:cubicBezTo>
                <a:cubicBezTo>
                  <a:pt x="741" y="303"/>
                  <a:pt x="743" y="305"/>
                  <a:pt x="744" y="307"/>
                </a:cubicBezTo>
                <a:cubicBezTo>
                  <a:pt x="755" y="330"/>
                  <a:pt x="739" y="390"/>
                  <a:pt x="717" y="402"/>
                </a:cubicBezTo>
                <a:cubicBezTo>
                  <a:pt x="707" y="408"/>
                  <a:pt x="692" y="410"/>
                  <a:pt x="682" y="407"/>
                </a:cubicBezTo>
                <a:cubicBezTo>
                  <a:pt x="661" y="400"/>
                  <a:pt x="645" y="405"/>
                  <a:pt x="632" y="421"/>
                </a:cubicBezTo>
                <a:cubicBezTo>
                  <a:pt x="607" y="454"/>
                  <a:pt x="568" y="467"/>
                  <a:pt x="533" y="486"/>
                </a:cubicBezTo>
                <a:cubicBezTo>
                  <a:pt x="526" y="490"/>
                  <a:pt x="518" y="493"/>
                  <a:pt x="512" y="497"/>
                </a:cubicBezTo>
                <a:cubicBezTo>
                  <a:pt x="501" y="505"/>
                  <a:pt x="502" y="512"/>
                  <a:pt x="513" y="521"/>
                </a:cubicBezTo>
                <a:cubicBezTo>
                  <a:pt x="520" y="527"/>
                  <a:pt x="528" y="537"/>
                  <a:pt x="528" y="546"/>
                </a:cubicBezTo>
                <a:cubicBezTo>
                  <a:pt x="530" y="566"/>
                  <a:pt x="541" y="578"/>
                  <a:pt x="557" y="586"/>
                </a:cubicBezTo>
                <a:cubicBezTo>
                  <a:pt x="600" y="608"/>
                  <a:pt x="644" y="628"/>
                  <a:pt x="687" y="651"/>
                </a:cubicBezTo>
                <a:cubicBezTo>
                  <a:pt x="699" y="657"/>
                  <a:pt x="707" y="669"/>
                  <a:pt x="717" y="678"/>
                </a:cubicBezTo>
                <a:cubicBezTo>
                  <a:pt x="728" y="688"/>
                  <a:pt x="737" y="700"/>
                  <a:pt x="748" y="709"/>
                </a:cubicBezTo>
                <a:cubicBezTo>
                  <a:pt x="766" y="724"/>
                  <a:pt x="788" y="736"/>
                  <a:pt x="805" y="752"/>
                </a:cubicBezTo>
                <a:cubicBezTo>
                  <a:pt x="822" y="767"/>
                  <a:pt x="835" y="786"/>
                  <a:pt x="851" y="806"/>
                </a:cubicBezTo>
                <a:cubicBezTo>
                  <a:pt x="835" y="813"/>
                  <a:pt x="824" y="817"/>
                  <a:pt x="810" y="823"/>
                </a:cubicBezTo>
                <a:cubicBezTo>
                  <a:pt x="816" y="831"/>
                  <a:pt x="821" y="837"/>
                  <a:pt x="825" y="843"/>
                </a:cubicBezTo>
                <a:cubicBezTo>
                  <a:pt x="837" y="861"/>
                  <a:pt x="843" y="878"/>
                  <a:pt x="830" y="899"/>
                </a:cubicBezTo>
                <a:cubicBezTo>
                  <a:pt x="826" y="906"/>
                  <a:pt x="826" y="917"/>
                  <a:pt x="825" y="926"/>
                </a:cubicBezTo>
                <a:cubicBezTo>
                  <a:pt x="825" y="974"/>
                  <a:pt x="768" y="1010"/>
                  <a:pt x="725" y="988"/>
                </a:cubicBezTo>
                <a:cubicBezTo>
                  <a:pt x="707" y="979"/>
                  <a:pt x="691" y="965"/>
                  <a:pt x="675" y="953"/>
                </a:cubicBezTo>
                <a:cubicBezTo>
                  <a:pt x="663" y="945"/>
                  <a:pt x="652" y="936"/>
                  <a:pt x="636" y="926"/>
                </a:cubicBezTo>
                <a:cubicBezTo>
                  <a:pt x="634" y="949"/>
                  <a:pt x="632" y="968"/>
                  <a:pt x="630" y="987"/>
                </a:cubicBezTo>
                <a:cubicBezTo>
                  <a:pt x="622" y="1077"/>
                  <a:pt x="587" y="1158"/>
                  <a:pt x="537" y="1232"/>
                </a:cubicBezTo>
                <a:cubicBezTo>
                  <a:pt x="519" y="1258"/>
                  <a:pt x="487" y="1270"/>
                  <a:pt x="456" y="1276"/>
                </a:cubicBezTo>
                <a:cubicBezTo>
                  <a:pt x="411" y="1286"/>
                  <a:pt x="366" y="1285"/>
                  <a:pt x="322" y="1272"/>
                </a:cubicBezTo>
                <a:cubicBezTo>
                  <a:pt x="300" y="1265"/>
                  <a:pt x="285" y="1253"/>
                  <a:pt x="273" y="1233"/>
                </a:cubicBezTo>
                <a:cubicBezTo>
                  <a:pt x="218" y="1140"/>
                  <a:pt x="186" y="1040"/>
                  <a:pt x="180" y="932"/>
                </a:cubicBezTo>
                <a:cubicBezTo>
                  <a:pt x="176" y="863"/>
                  <a:pt x="210" y="820"/>
                  <a:pt x="278" y="809"/>
                </a:cubicBezTo>
                <a:cubicBezTo>
                  <a:pt x="283" y="808"/>
                  <a:pt x="289" y="808"/>
                  <a:pt x="294" y="808"/>
                </a:cubicBezTo>
                <a:cubicBezTo>
                  <a:pt x="336" y="810"/>
                  <a:pt x="379" y="812"/>
                  <a:pt x="421" y="814"/>
                </a:cubicBezTo>
                <a:cubicBezTo>
                  <a:pt x="424" y="815"/>
                  <a:pt x="427" y="814"/>
                  <a:pt x="434" y="813"/>
                </a:cubicBezTo>
                <a:cubicBezTo>
                  <a:pt x="430" y="807"/>
                  <a:pt x="428" y="801"/>
                  <a:pt x="424" y="799"/>
                </a:cubicBezTo>
                <a:cubicBezTo>
                  <a:pt x="388" y="777"/>
                  <a:pt x="384" y="741"/>
                  <a:pt x="378" y="704"/>
                </a:cubicBezTo>
                <a:cubicBezTo>
                  <a:pt x="377" y="696"/>
                  <a:pt x="377" y="688"/>
                  <a:pt x="373" y="681"/>
                </a:cubicBezTo>
                <a:cubicBezTo>
                  <a:pt x="359" y="654"/>
                  <a:pt x="358" y="655"/>
                  <a:pt x="380" y="628"/>
                </a:cubicBezTo>
                <a:cubicBezTo>
                  <a:pt x="368" y="628"/>
                  <a:pt x="358" y="626"/>
                  <a:pt x="349" y="628"/>
                </a:cubicBezTo>
                <a:cubicBezTo>
                  <a:pt x="335" y="630"/>
                  <a:pt x="322" y="633"/>
                  <a:pt x="308" y="636"/>
                </a:cubicBezTo>
                <a:cubicBezTo>
                  <a:pt x="282" y="642"/>
                  <a:pt x="260" y="636"/>
                  <a:pt x="246" y="612"/>
                </a:cubicBezTo>
                <a:cubicBezTo>
                  <a:pt x="234" y="592"/>
                  <a:pt x="217" y="584"/>
                  <a:pt x="194" y="586"/>
                </a:cubicBezTo>
                <a:cubicBezTo>
                  <a:pt x="183" y="587"/>
                  <a:pt x="171" y="589"/>
                  <a:pt x="160" y="586"/>
                </a:cubicBezTo>
                <a:cubicBezTo>
                  <a:pt x="149" y="583"/>
                  <a:pt x="135" y="579"/>
                  <a:pt x="128" y="570"/>
                </a:cubicBezTo>
                <a:cubicBezTo>
                  <a:pt x="115" y="551"/>
                  <a:pt x="105" y="529"/>
                  <a:pt x="96" y="508"/>
                </a:cubicBezTo>
                <a:cubicBezTo>
                  <a:pt x="94" y="503"/>
                  <a:pt x="97" y="494"/>
                  <a:pt x="100" y="488"/>
                </a:cubicBezTo>
                <a:cubicBezTo>
                  <a:pt x="107" y="472"/>
                  <a:pt x="116" y="458"/>
                  <a:pt x="121" y="442"/>
                </a:cubicBezTo>
                <a:cubicBezTo>
                  <a:pt x="129" y="422"/>
                  <a:pt x="134" y="418"/>
                  <a:pt x="151" y="431"/>
                </a:cubicBezTo>
                <a:cubicBezTo>
                  <a:pt x="168" y="444"/>
                  <a:pt x="184" y="448"/>
                  <a:pt x="202" y="430"/>
                </a:cubicBezTo>
                <a:cubicBezTo>
                  <a:pt x="205" y="427"/>
                  <a:pt x="215" y="427"/>
                  <a:pt x="221" y="429"/>
                </a:cubicBezTo>
                <a:cubicBezTo>
                  <a:pt x="255" y="443"/>
                  <a:pt x="289" y="457"/>
                  <a:pt x="328" y="450"/>
                </a:cubicBezTo>
                <a:cubicBezTo>
                  <a:pt x="346" y="446"/>
                  <a:pt x="365" y="446"/>
                  <a:pt x="384" y="447"/>
                </a:cubicBezTo>
                <a:cubicBezTo>
                  <a:pt x="393" y="448"/>
                  <a:pt x="403" y="455"/>
                  <a:pt x="411" y="460"/>
                </a:cubicBezTo>
                <a:cubicBezTo>
                  <a:pt x="427" y="471"/>
                  <a:pt x="439" y="466"/>
                  <a:pt x="440" y="448"/>
                </a:cubicBezTo>
                <a:cubicBezTo>
                  <a:pt x="441" y="437"/>
                  <a:pt x="439" y="424"/>
                  <a:pt x="433" y="416"/>
                </a:cubicBezTo>
                <a:cubicBezTo>
                  <a:pt x="418" y="397"/>
                  <a:pt x="401" y="379"/>
                  <a:pt x="383" y="365"/>
                </a:cubicBezTo>
                <a:cubicBezTo>
                  <a:pt x="348" y="340"/>
                  <a:pt x="311" y="317"/>
                  <a:pt x="275" y="293"/>
                </a:cubicBezTo>
                <a:cubicBezTo>
                  <a:pt x="263" y="285"/>
                  <a:pt x="252" y="281"/>
                  <a:pt x="238" y="284"/>
                </a:cubicBezTo>
                <a:cubicBezTo>
                  <a:pt x="229" y="286"/>
                  <a:pt x="217" y="284"/>
                  <a:pt x="210" y="278"/>
                </a:cubicBezTo>
                <a:cubicBezTo>
                  <a:pt x="176" y="246"/>
                  <a:pt x="138" y="248"/>
                  <a:pt x="96" y="256"/>
                </a:cubicBezTo>
                <a:cubicBezTo>
                  <a:pt x="70" y="260"/>
                  <a:pt x="43" y="255"/>
                  <a:pt x="16" y="253"/>
                </a:cubicBezTo>
                <a:cubicBezTo>
                  <a:pt x="10" y="253"/>
                  <a:pt x="3" y="246"/>
                  <a:pt x="1" y="240"/>
                </a:cubicBezTo>
                <a:cubicBezTo>
                  <a:pt x="0" y="237"/>
                  <a:pt x="7" y="228"/>
                  <a:pt x="12" y="226"/>
                </a:cubicBezTo>
                <a:cubicBezTo>
                  <a:pt x="26" y="222"/>
                  <a:pt x="40" y="218"/>
                  <a:pt x="54" y="217"/>
                </a:cubicBezTo>
                <a:cubicBezTo>
                  <a:pt x="74" y="215"/>
                  <a:pt x="87" y="206"/>
                  <a:pt x="96" y="188"/>
                </a:cubicBezTo>
                <a:cubicBezTo>
                  <a:pt x="111" y="159"/>
                  <a:pt x="131" y="156"/>
                  <a:pt x="157" y="176"/>
                </a:cubicBezTo>
                <a:cubicBezTo>
                  <a:pt x="188" y="200"/>
                  <a:pt x="220" y="223"/>
                  <a:pt x="251" y="246"/>
                </a:cubicBezTo>
                <a:cubicBezTo>
                  <a:pt x="255" y="249"/>
                  <a:pt x="260" y="251"/>
                  <a:pt x="264" y="251"/>
                </a:cubicBezTo>
                <a:cubicBezTo>
                  <a:pt x="294" y="254"/>
                  <a:pt x="315" y="271"/>
                  <a:pt x="336" y="290"/>
                </a:cubicBezTo>
                <a:cubicBezTo>
                  <a:pt x="353" y="306"/>
                  <a:pt x="372" y="319"/>
                  <a:pt x="391" y="333"/>
                </a:cubicBezTo>
                <a:cubicBezTo>
                  <a:pt x="393" y="330"/>
                  <a:pt x="395" y="328"/>
                  <a:pt x="397" y="326"/>
                </a:cubicBezTo>
                <a:cubicBezTo>
                  <a:pt x="386" y="314"/>
                  <a:pt x="376" y="302"/>
                  <a:pt x="365" y="291"/>
                </a:cubicBezTo>
                <a:cubicBezTo>
                  <a:pt x="347" y="274"/>
                  <a:pt x="328" y="258"/>
                  <a:pt x="310" y="240"/>
                </a:cubicBezTo>
                <a:cubicBezTo>
                  <a:pt x="303" y="234"/>
                  <a:pt x="298" y="225"/>
                  <a:pt x="295" y="217"/>
                </a:cubicBezTo>
                <a:cubicBezTo>
                  <a:pt x="283" y="183"/>
                  <a:pt x="291" y="160"/>
                  <a:pt x="326" y="154"/>
                </a:cubicBezTo>
                <a:cubicBezTo>
                  <a:pt x="362" y="148"/>
                  <a:pt x="398" y="139"/>
                  <a:pt x="435" y="132"/>
                </a:cubicBezTo>
                <a:cubicBezTo>
                  <a:pt x="440" y="131"/>
                  <a:pt x="448" y="133"/>
                  <a:pt x="451" y="136"/>
                </a:cubicBezTo>
                <a:cubicBezTo>
                  <a:pt x="460" y="150"/>
                  <a:pt x="470" y="146"/>
                  <a:pt x="480" y="140"/>
                </a:cubicBezTo>
                <a:cubicBezTo>
                  <a:pt x="494" y="131"/>
                  <a:pt x="506" y="121"/>
                  <a:pt x="520" y="113"/>
                </a:cubicBezTo>
                <a:cubicBezTo>
                  <a:pt x="529" y="108"/>
                  <a:pt x="539" y="102"/>
                  <a:pt x="549" y="101"/>
                </a:cubicBezTo>
                <a:cubicBezTo>
                  <a:pt x="569" y="100"/>
                  <a:pt x="583" y="90"/>
                  <a:pt x="589" y="74"/>
                </a:cubicBezTo>
                <a:cubicBezTo>
                  <a:pt x="605" y="36"/>
                  <a:pt x="634" y="25"/>
                  <a:pt x="672" y="24"/>
                </a:cubicBezTo>
                <a:cubicBezTo>
                  <a:pt x="691" y="23"/>
                  <a:pt x="710" y="18"/>
                  <a:pt x="728" y="11"/>
                </a:cubicBezTo>
                <a:cubicBezTo>
                  <a:pt x="752" y="2"/>
                  <a:pt x="775" y="0"/>
                  <a:pt x="798" y="15"/>
                </a:cubicBezTo>
                <a:cubicBezTo>
                  <a:pt x="804" y="20"/>
                  <a:pt x="812" y="21"/>
                  <a:pt x="818" y="25"/>
                </a:cubicBezTo>
                <a:cubicBezTo>
                  <a:pt x="824" y="29"/>
                  <a:pt x="834" y="36"/>
                  <a:pt x="834" y="42"/>
                </a:cubicBezTo>
                <a:cubicBezTo>
                  <a:pt x="834" y="49"/>
                  <a:pt x="827" y="61"/>
                  <a:pt x="821" y="63"/>
                </a:cubicBezTo>
                <a:cubicBezTo>
                  <a:pt x="799" y="71"/>
                  <a:pt x="776" y="79"/>
                  <a:pt x="754" y="80"/>
                </a:cubicBezTo>
                <a:cubicBezTo>
                  <a:pt x="729" y="81"/>
                  <a:pt x="714" y="88"/>
                  <a:pt x="705" y="111"/>
                </a:cubicBezTo>
                <a:cubicBezTo>
                  <a:pt x="695" y="138"/>
                  <a:pt x="674" y="156"/>
                  <a:pt x="648" y="170"/>
                </a:cubicBezTo>
                <a:cubicBezTo>
                  <a:pt x="630" y="179"/>
                  <a:pt x="616" y="195"/>
                  <a:pt x="599" y="207"/>
                </a:cubicBezTo>
                <a:cubicBezTo>
                  <a:pt x="553" y="238"/>
                  <a:pt x="525" y="283"/>
                  <a:pt x="504" y="333"/>
                </a:cubicBezTo>
                <a:cubicBezTo>
                  <a:pt x="499" y="347"/>
                  <a:pt x="489" y="360"/>
                  <a:pt x="481" y="373"/>
                </a:cubicBezTo>
                <a:cubicBezTo>
                  <a:pt x="472" y="388"/>
                  <a:pt x="465" y="403"/>
                  <a:pt x="473" y="42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6677194" y="3849430"/>
            <a:ext cx="188708" cy="371267"/>
          </a:xfrm>
          <a:custGeom>
            <a:avLst/>
            <a:gdLst>
              <a:gd name="T0" fmla="*/ 195 w 753"/>
              <a:gd name="T1" fmla="*/ 423 h 1479"/>
              <a:gd name="T2" fmla="*/ 45 w 753"/>
              <a:gd name="T3" fmla="*/ 278 h 1479"/>
              <a:gd name="T4" fmla="*/ 94 w 753"/>
              <a:gd name="T5" fmla="*/ 264 h 1479"/>
              <a:gd name="T6" fmla="*/ 155 w 753"/>
              <a:gd name="T7" fmla="*/ 204 h 1479"/>
              <a:gd name="T8" fmla="*/ 227 w 753"/>
              <a:gd name="T9" fmla="*/ 252 h 1479"/>
              <a:gd name="T10" fmla="*/ 248 w 753"/>
              <a:gd name="T11" fmla="*/ 165 h 1479"/>
              <a:gd name="T12" fmla="*/ 333 w 753"/>
              <a:gd name="T13" fmla="*/ 195 h 1479"/>
              <a:gd name="T14" fmla="*/ 318 w 753"/>
              <a:gd name="T15" fmla="*/ 87 h 1479"/>
              <a:gd name="T16" fmla="*/ 341 w 753"/>
              <a:gd name="T17" fmla="*/ 40 h 1479"/>
              <a:gd name="T18" fmla="*/ 405 w 753"/>
              <a:gd name="T19" fmla="*/ 5 h 1479"/>
              <a:gd name="T20" fmla="*/ 467 w 753"/>
              <a:gd name="T21" fmla="*/ 133 h 1479"/>
              <a:gd name="T22" fmla="*/ 498 w 753"/>
              <a:gd name="T23" fmla="*/ 181 h 1479"/>
              <a:gd name="T24" fmla="*/ 436 w 753"/>
              <a:gd name="T25" fmla="*/ 273 h 1479"/>
              <a:gd name="T26" fmla="*/ 564 w 753"/>
              <a:gd name="T27" fmla="*/ 150 h 1479"/>
              <a:gd name="T28" fmla="*/ 610 w 753"/>
              <a:gd name="T29" fmla="*/ 165 h 1479"/>
              <a:gd name="T30" fmla="*/ 710 w 753"/>
              <a:gd name="T31" fmla="*/ 172 h 1479"/>
              <a:gd name="T32" fmla="*/ 698 w 753"/>
              <a:gd name="T33" fmla="*/ 250 h 1479"/>
              <a:gd name="T34" fmla="*/ 727 w 753"/>
              <a:gd name="T35" fmla="*/ 315 h 1479"/>
              <a:gd name="T36" fmla="*/ 653 w 753"/>
              <a:gd name="T37" fmla="*/ 362 h 1479"/>
              <a:gd name="T38" fmla="*/ 698 w 753"/>
              <a:gd name="T39" fmla="*/ 391 h 1479"/>
              <a:gd name="T40" fmla="*/ 544 w 753"/>
              <a:gd name="T41" fmla="*/ 533 h 1479"/>
              <a:gd name="T42" fmla="*/ 490 w 753"/>
              <a:gd name="T43" fmla="*/ 519 h 1479"/>
              <a:gd name="T44" fmla="*/ 424 w 753"/>
              <a:gd name="T45" fmla="*/ 609 h 1479"/>
              <a:gd name="T46" fmla="*/ 446 w 753"/>
              <a:gd name="T47" fmla="*/ 679 h 1479"/>
              <a:gd name="T48" fmla="*/ 516 w 753"/>
              <a:gd name="T49" fmla="*/ 580 h 1479"/>
              <a:gd name="T50" fmla="*/ 624 w 753"/>
              <a:gd name="T51" fmla="*/ 542 h 1479"/>
              <a:gd name="T52" fmla="*/ 496 w 753"/>
              <a:gd name="T53" fmla="*/ 790 h 1479"/>
              <a:gd name="T54" fmla="*/ 371 w 753"/>
              <a:gd name="T55" fmla="*/ 912 h 1479"/>
              <a:gd name="T56" fmla="*/ 503 w 753"/>
              <a:gd name="T57" fmla="*/ 876 h 1479"/>
              <a:gd name="T58" fmla="*/ 511 w 753"/>
              <a:gd name="T59" fmla="*/ 986 h 1479"/>
              <a:gd name="T60" fmla="*/ 344 w 753"/>
              <a:gd name="T61" fmla="*/ 1046 h 1479"/>
              <a:gd name="T62" fmla="*/ 423 w 753"/>
              <a:gd name="T63" fmla="*/ 1105 h 1479"/>
              <a:gd name="T64" fmla="*/ 438 w 753"/>
              <a:gd name="T65" fmla="*/ 1462 h 1479"/>
              <a:gd name="T66" fmla="*/ 197 w 753"/>
              <a:gd name="T67" fmla="*/ 1426 h 1479"/>
              <a:gd name="T68" fmla="*/ 325 w 753"/>
              <a:gd name="T69" fmla="*/ 1096 h 1479"/>
              <a:gd name="T70" fmla="*/ 257 w 753"/>
              <a:gd name="T71" fmla="*/ 1009 h 1479"/>
              <a:gd name="T72" fmla="*/ 208 w 753"/>
              <a:gd name="T73" fmla="*/ 951 h 1479"/>
              <a:gd name="T74" fmla="*/ 242 w 753"/>
              <a:gd name="T75" fmla="*/ 843 h 1479"/>
              <a:gd name="T76" fmla="*/ 132 w 753"/>
              <a:gd name="T77" fmla="*/ 745 h 1479"/>
              <a:gd name="T78" fmla="*/ 231 w 753"/>
              <a:gd name="T79" fmla="*/ 771 h 1479"/>
              <a:gd name="T80" fmla="*/ 171 w 753"/>
              <a:gd name="T81" fmla="*/ 715 h 1479"/>
              <a:gd name="T82" fmla="*/ 157 w 753"/>
              <a:gd name="T83" fmla="*/ 651 h 1479"/>
              <a:gd name="T84" fmla="*/ 102 w 753"/>
              <a:gd name="T85" fmla="*/ 644 h 1479"/>
              <a:gd name="T86" fmla="*/ 61 w 753"/>
              <a:gd name="T87" fmla="*/ 508 h 1479"/>
              <a:gd name="T88" fmla="*/ 8 w 753"/>
              <a:gd name="T89" fmla="*/ 378 h 1479"/>
              <a:gd name="T90" fmla="*/ 141 w 753"/>
              <a:gd name="T91" fmla="*/ 454 h 1479"/>
              <a:gd name="T92" fmla="*/ 377 w 753"/>
              <a:gd name="T93" fmla="*/ 590 h 1479"/>
              <a:gd name="T94" fmla="*/ 319 w 753"/>
              <a:gd name="T95" fmla="*/ 471 h 1479"/>
              <a:gd name="T96" fmla="*/ 230 w 753"/>
              <a:gd name="T97" fmla="*/ 575 h 1479"/>
              <a:gd name="T98" fmla="*/ 151 w 753"/>
              <a:gd name="T99" fmla="*/ 526 h 1479"/>
              <a:gd name="T100" fmla="*/ 464 w 753"/>
              <a:gd name="T101" fmla="*/ 315 h 1479"/>
              <a:gd name="T102" fmla="*/ 317 w 753"/>
              <a:gd name="T103" fmla="*/ 705 h 1479"/>
              <a:gd name="T104" fmla="*/ 317 w 753"/>
              <a:gd name="T105" fmla="*/ 705 h 1479"/>
              <a:gd name="T106" fmla="*/ 261 w 753"/>
              <a:gd name="T107" fmla="*/ 484 h 1479"/>
              <a:gd name="T108" fmla="*/ 306 w 753"/>
              <a:gd name="T109" fmla="*/ 388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3" h="1479">
                <a:moveTo>
                  <a:pt x="160" y="467"/>
                </a:moveTo>
                <a:cubicBezTo>
                  <a:pt x="169" y="462"/>
                  <a:pt x="177" y="458"/>
                  <a:pt x="186" y="454"/>
                </a:cubicBezTo>
                <a:cubicBezTo>
                  <a:pt x="202" y="447"/>
                  <a:pt x="204" y="437"/>
                  <a:pt x="195" y="423"/>
                </a:cubicBezTo>
                <a:cubicBezTo>
                  <a:pt x="188" y="411"/>
                  <a:pt x="184" y="398"/>
                  <a:pt x="175" y="389"/>
                </a:cubicBezTo>
                <a:cubicBezTo>
                  <a:pt x="169" y="381"/>
                  <a:pt x="158" y="376"/>
                  <a:pt x="149" y="373"/>
                </a:cubicBezTo>
                <a:cubicBezTo>
                  <a:pt x="99" y="358"/>
                  <a:pt x="65" y="325"/>
                  <a:pt x="45" y="278"/>
                </a:cubicBezTo>
                <a:cubicBezTo>
                  <a:pt x="42" y="271"/>
                  <a:pt x="43" y="262"/>
                  <a:pt x="42" y="254"/>
                </a:cubicBezTo>
                <a:cubicBezTo>
                  <a:pt x="51" y="254"/>
                  <a:pt x="59" y="252"/>
                  <a:pt x="68" y="254"/>
                </a:cubicBezTo>
                <a:cubicBezTo>
                  <a:pt x="76" y="255"/>
                  <a:pt x="84" y="260"/>
                  <a:pt x="94" y="264"/>
                </a:cubicBezTo>
                <a:cubicBezTo>
                  <a:pt x="93" y="257"/>
                  <a:pt x="92" y="252"/>
                  <a:pt x="92" y="248"/>
                </a:cubicBezTo>
                <a:cubicBezTo>
                  <a:pt x="90" y="233"/>
                  <a:pt x="95" y="224"/>
                  <a:pt x="110" y="220"/>
                </a:cubicBezTo>
                <a:cubicBezTo>
                  <a:pt x="126" y="216"/>
                  <a:pt x="141" y="209"/>
                  <a:pt x="155" y="204"/>
                </a:cubicBezTo>
                <a:cubicBezTo>
                  <a:pt x="179" y="194"/>
                  <a:pt x="191" y="199"/>
                  <a:pt x="202" y="222"/>
                </a:cubicBezTo>
                <a:cubicBezTo>
                  <a:pt x="205" y="228"/>
                  <a:pt x="206" y="235"/>
                  <a:pt x="210" y="240"/>
                </a:cubicBezTo>
                <a:cubicBezTo>
                  <a:pt x="214" y="245"/>
                  <a:pt x="221" y="248"/>
                  <a:pt x="227" y="252"/>
                </a:cubicBezTo>
                <a:cubicBezTo>
                  <a:pt x="230" y="247"/>
                  <a:pt x="237" y="242"/>
                  <a:pt x="238" y="236"/>
                </a:cubicBezTo>
                <a:cubicBezTo>
                  <a:pt x="241" y="217"/>
                  <a:pt x="242" y="197"/>
                  <a:pt x="244" y="178"/>
                </a:cubicBezTo>
                <a:cubicBezTo>
                  <a:pt x="244" y="174"/>
                  <a:pt x="246" y="169"/>
                  <a:pt x="248" y="165"/>
                </a:cubicBezTo>
                <a:cubicBezTo>
                  <a:pt x="255" y="149"/>
                  <a:pt x="269" y="147"/>
                  <a:pt x="277" y="162"/>
                </a:cubicBezTo>
                <a:cubicBezTo>
                  <a:pt x="284" y="174"/>
                  <a:pt x="292" y="177"/>
                  <a:pt x="304" y="179"/>
                </a:cubicBezTo>
                <a:cubicBezTo>
                  <a:pt x="314" y="181"/>
                  <a:pt x="325" y="188"/>
                  <a:pt x="333" y="195"/>
                </a:cubicBezTo>
                <a:cubicBezTo>
                  <a:pt x="364" y="222"/>
                  <a:pt x="364" y="222"/>
                  <a:pt x="397" y="195"/>
                </a:cubicBezTo>
                <a:cubicBezTo>
                  <a:pt x="374" y="186"/>
                  <a:pt x="363" y="167"/>
                  <a:pt x="356" y="145"/>
                </a:cubicBezTo>
                <a:cubicBezTo>
                  <a:pt x="350" y="121"/>
                  <a:pt x="340" y="100"/>
                  <a:pt x="318" y="87"/>
                </a:cubicBezTo>
                <a:cubicBezTo>
                  <a:pt x="312" y="84"/>
                  <a:pt x="306" y="77"/>
                  <a:pt x="304" y="71"/>
                </a:cubicBezTo>
                <a:cubicBezTo>
                  <a:pt x="301" y="60"/>
                  <a:pt x="302" y="49"/>
                  <a:pt x="301" y="38"/>
                </a:cubicBezTo>
                <a:cubicBezTo>
                  <a:pt x="314" y="38"/>
                  <a:pt x="327" y="30"/>
                  <a:pt x="341" y="40"/>
                </a:cubicBezTo>
                <a:cubicBezTo>
                  <a:pt x="346" y="44"/>
                  <a:pt x="360" y="40"/>
                  <a:pt x="369" y="36"/>
                </a:cubicBezTo>
                <a:cubicBezTo>
                  <a:pt x="376" y="32"/>
                  <a:pt x="379" y="22"/>
                  <a:pt x="386" y="16"/>
                </a:cubicBezTo>
                <a:cubicBezTo>
                  <a:pt x="391" y="11"/>
                  <a:pt x="399" y="4"/>
                  <a:pt x="405" y="5"/>
                </a:cubicBezTo>
                <a:cubicBezTo>
                  <a:pt x="424" y="7"/>
                  <a:pt x="442" y="12"/>
                  <a:pt x="461" y="2"/>
                </a:cubicBezTo>
                <a:cubicBezTo>
                  <a:pt x="463" y="0"/>
                  <a:pt x="476" y="11"/>
                  <a:pt x="478" y="18"/>
                </a:cubicBezTo>
                <a:cubicBezTo>
                  <a:pt x="487" y="57"/>
                  <a:pt x="499" y="97"/>
                  <a:pt x="467" y="133"/>
                </a:cubicBezTo>
                <a:cubicBezTo>
                  <a:pt x="457" y="143"/>
                  <a:pt x="452" y="157"/>
                  <a:pt x="442" y="173"/>
                </a:cubicBezTo>
                <a:cubicBezTo>
                  <a:pt x="456" y="171"/>
                  <a:pt x="467" y="167"/>
                  <a:pt x="476" y="169"/>
                </a:cubicBezTo>
                <a:cubicBezTo>
                  <a:pt x="484" y="170"/>
                  <a:pt x="496" y="175"/>
                  <a:pt x="498" y="181"/>
                </a:cubicBezTo>
                <a:cubicBezTo>
                  <a:pt x="500" y="187"/>
                  <a:pt x="494" y="199"/>
                  <a:pt x="488" y="203"/>
                </a:cubicBezTo>
                <a:cubicBezTo>
                  <a:pt x="464" y="219"/>
                  <a:pt x="443" y="237"/>
                  <a:pt x="437" y="267"/>
                </a:cubicBezTo>
                <a:cubicBezTo>
                  <a:pt x="436" y="269"/>
                  <a:pt x="436" y="271"/>
                  <a:pt x="436" y="273"/>
                </a:cubicBezTo>
                <a:cubicBezTo>
                  <a:pt x="436" y="274"/>
                  <a:pt x="437" y="275"/>
                  <a:pt x="438" y="277"/>
                </a:cubicBezTo>
                <a:cubicBezTo>
                  <a:pt x="440" y="275"/>
                  <a:pt x="443" y="273"/>
                  <a:pt x="445" y="271"/>
                </a:cubicBezTo>
                <a:cubicBezTo>
                  <a:pt x="485" y="231"/>
                  <a:pt x="524" y="190"/>
                  <a:pt x="564" y="150"/>
                </a:cubicBezTo>
                <a:cubicBezTo>
                  <a:pt x="573" y="141"/>
                  <a:pt x="587" y="138"/>
                  <a:pt x="599" y="131"/>
                </a:cubicBezTo>
                <a:cubicBezTo>
                  <a:pt x="599" y="145"/>
                  <a:pt x="599" y="159"/>
                  <a:pt x="599" y="173"/>
                </a:cubicBezTo>
                <a:cubicBezTo>
                  <a:pt x="602" y="171"/>
                  <a:pt x="606" y="168"/>
                  <a:pt x="610" y="165"/>
                </a:cubicBezTo>
                <a:cubicBezTo>
                  <a:pt x="627" y="152"/>
                  <a:pt x="633" y="153"/>
                  <a:pt x="645" y="171"/>
                </a:cubicBezTo>
                <a:cubicBezTo>
                  <a:pt x="652" y="183"/>
                  <a:pt x="662" y="186"/>
                  <a:pt x="675" y="182"/>
                </a:cubicBezTo>
                <a:cubicBezTo>
                  <a:pt x="687" y="179"/>
                  <a:pt x="698" y="174"/>
                  <a:pt x="710" y="172"/>
                </a:cubicBezTo>
                <a:cubicBezTo>
                  <a:pt x="726" y="170"/>
                  <a:pt x="732" y="177"/>
                  <a:pt x="727" y="194"/>
                </a:cubicBezTo>
                <a:cubicBezTo>
                  <a:pt x="725" y="202"/>
                  <a:pt x="719" y="209"/>
                  <a:pt x="715" y="216"/>
                </a:cubicBezTo>
                <a:cubicBezTo>
                  <a:pt x="710" y="227"/>
                  <a:pt x="704" y="237"/>
                  <a:pt x="698" y="250"/>
                </a:cubicBezTo>
                <a:cubicBezTo>
                  <a:pt x="709" y="252"/>
                  <a:pt x="718" y="254"/>
                  <a:pt x="727" y="256"/>
                </a:cubicBezTo>
                <a:cubicBezTo>
                  <a:pt x="743" y="261"/>
                  <a:pt x="751" y="272"/>
                  <a:pt x="752" y="288"/>
                </a:cubicBezTo>
                <a:cubicBezTo>
                  <a:pt x="753" y="306"/>
                  <a:pt x="741" y="311"/>
                  <a:pt x="727" y="315"/>
                </a:cubicBezTo>
                <a:cubicBezTo>
                  <a:pt x="720" y="317"/>
                  <a:pt x="712" y="319"/>
                  <a:pt x="704" y="320"/>
                </a:cubicBezTo>
                <a:cubicBezTo>
                  <a:pt x="654" y="326"/>
                  <a:pt x="624" y="340"/>
                  <a:pt x="588" y="376"/>
                </a:cubicBezTo>
                <a:cubicBezTo>
                  <a:pt x="611" y="371"/>
                  <a:pt x="632" y="366"/>
                  <a:pt x="653" y="362"/>
                </a:cubicBezTo>
                <a:cubicBezTo>
                  <a:pt x="664" y="360"/>
                  <a:pt x="676" y="359"/>
                  <a:pt x="687" y="361"/>
                </a:cubicBezTo>
                <a:cubicBezTo>
                  <a:pt x="694" y="362"/>
                  <a:pt x="702" y="367"/>
                  <a:pt x="705" y="373"/>
                </a:cubicBezTo>
                <a:cubicBezTo>
                  <a:pt x="707" y="377"/>
                  <a:pt x="703" y="388"/>
                  <a:pt x="698" y="391"/>
                </a:cubicBezTo>
                <a:cubicBezTo>
                  <a:pt x="645" y="428"/>
                  <a:pt x="593" y="473"/>
                  <a:pt x="520" y="447"/>
                </a:cubicBezTo>
                <a:cubicBezTo>
                  <a:pt x="518" y="447"/>
                  <a:pt x="515" y="448"/>
                  <a:pt x="509" y="448"/>
                </a:cubicBezTo>
                <a:cubicBezTo>
                  <a:pt x="538" y="471"/>
                  <a:pt x="538" y="503"/>
                  <a:pt x="544" y="533"/>
                </a:cubicBezTo>
                <a:cubicBezTo>
                  <a:pt x="546" y="540"/>
                  <a:pt x="540" y="549"/>
                  <a:pt x="538" y="558"/>
                </a:cubicBezTo>
                <a:cubicBezTo>
                  <a:pt x="531" y="553"/>
                  <a:pt x="523" y="550"/>
                  <a:pt x="516" y="544"/>
                </a:cubicBezTo>
                <a:cubicBezTo>
                  <a:pt x="508" y="538"/>
                  <a:pt x="501" y="529"/>
                  <a:pt x="490" y="519"/>
                </a:cubicBezTo>
                <a:cubicBezTo>
                  <a:pt x="487" y="529"/>
                  <a:pt x="486" y="535"/>
                  <a:pt x="483" y="540"/>
                </a:cubicBezTo>
                <a:cubicBezTo>
                  <a:pt x="476" y="551"/>
                  <a:pt x="468" y="563"/>
                  <a:pt x="460" y="573"/>
                </a:cubicBezTo>
                <a:cubicBezTo>
                  <a:pt x="448" y="585"/>
                  <a:pt x="435" y="596"/>
                  <a:pt x="424" y="609"/>
                </a:cubicBezTo>
                <a:cubicBezTo>
                  <a:pt x="420" y="615"/>
                  <a:pt x="420" y="626"/>
                  <a:pt x="421" y="633"/>
                </a:cubicBezTo>
                <a:cubicBezTo>
                  <a:pt x="423" y="645"/>
                  <a:pt x="428" y="657"/>
                  <a:pt x="433" y="667"/>
                </a:cubicBezTo>
                <a:cubicBezTo>
                  <a:pt x="435" y="672"/>
                  <a:pt x="442" y="679"/>
                  <a:pt x="446" y="679"/>
                </a:cubicBezTo>
                <a:cubicBezTo>
                  <a:pt x="451" y="678"/>
                  <a:pt x="457" y="671"/>
                  <a:pt x="459" y="666"/>
                </a:cubicBezTo>
                <a:cubicBezTo>
                  <a:pt x="470" y="643"/>
                  <a:pt x="479" y="619"/>
                  <a:pt x="491" y="596"/>
                </a:cubicBezTo>
                <a:cubicBezTo>
                  <a:pt x="495" y="588"/>
                  <a:pt x="507" y="581"/>
                  <a:pt x="516" y="580"/>
                </a:cubicBezTo>
                <a:cubicBezTo>
                  <a:pt x="543" y="578"/>
                  <a:pt x="566" y="571"/>
                  <a:pt x="585" y="551"/>
                </a:cubicBezTo>
                <a:cubicBezTo>
                  <a:pt x="586" y="550"/>
                  <a:pt x="587" y="549"/>
                  <a:pt x="588" y="548"/>
                </a:cubicBezTo>
                <a:cubicBezTo>
                  <a:pt x="601" y="546"/>
                  <a:pt x="618" y="537"/>
                  <a:pt x="624" y="542"/>
                </a:cubicBezTo>
                <a:cubicBezTo>
                  <a:pt x="636" y="552"/>
                  <a:pt x="623" y="565"/>
                  <a:pt x="616" y="574"/>
                </a:cubicBezTo>
                <a:cubicBezTo>
                  <a:pt x="575" y="624"/>
                  <a:pt x="553" y="682"/>
                  <a:pt x="537" y="743"/>
                </a:cubicBezTo>
                <a:cubicBezTo>
                  <a:pt x="530" y="766"/>
                  <a:pt x="519" y="782"/>
                  <a:pt x="496" y="790"/>
                </a:cubicBezTo>
                <a:cubicBezTo>
                  <a:pt x="471" y="800"/>
                  <a:pt x="453" y="815"/>
                  <a:pt x="444" y="843"/>
                </a:cubicBezTo>
                <a:cubicBezTo>
                  <a:pt x="440" y="858"/>
                  <a:pt x="424" y="870"/>
                  <a:pt x="412" y="882"/>
                </a:cubicBezTo>
                <a:cubicBezTo>
                  <a:pt x="399" y="893"/>
                  <a:pt x="385" y="902"/>
                  <a:pt x="371" y="912"/>
                </a:cubicBezTo>
                <a:cubicBezTo>
                  <a:pt x="372" y="914"/>
                  <a:pt x="373" y="915"/>
                  <a:pt x="374" y="917"/>
                </a:cubicBezTo>
                <a:cubicBezTo>
                  <a:pt x="383" y="912"/>
                  <a:pt x="391" y="908"/>
                  <a:pt x="399" y="902"/>
                </a:cubicBezTo>
                <a:cubicBezTo>
                  <a:pt x="430" y="878"/>
                  <a:pt x="466" y="875"/>
                  <a:pt x="503" y="876"/>
                </a:cubicBezTo>
                <a:cubicBezTo>
                  <a:pt x="530" y="878"/>
                  <a:pt x="536" y="890"/>
                  <a:pt x="524" y="914"/>
                </a:cubicBezTo>
                <a:cubicBezTo>
                  <a:pt x="522" y="920"/>
                  <a:pt x="522" y="929"/>
                  <a:pt x="525" y="935"/>
                </a:cubicBezTo>
                <a:cubicBezTo>
                  <a:pt x="538" y="958"/>
                  <a:pt x="535" y="975"/>
                  <a:pt x="511" y="986"/>
                </a:cubicBezTo>
                <a:cubicBezTo>
                  <a:pt x="471" y="1005"/>
                  <a:pt x="428" y="1019"/>
                  <a:pt x="383" y="1003"/>
                </a:cubicBezTo>
                <a:cubicBezTo>
                  <a:pt x="374" y="1000"/>
                  <a:pt x="367" y="992"/>
                  <a:pt x="358" y="986"/>
                </a:cubicBezTo>
                <a:cubicBezTo>
                  <a:pt x="349" y="1002"/>
                  <a:pt x="340" y="1022"/>
                  <a:pt x="344" y="1046"/>
                </a:cubicBezTo>
                <a:cubicBezTo>
                  <a:pt x="347" y="1061"/>
                  <a:pt x="341" y="1081"/>
                  <a:pt x="349" y="1090"/>
                </a:cubicBezTo>
                <a:cubicBezTo>
                  <a:pt x="357" y="1098"/>
                  <a:pt x="378" y="1095"/>
                  <a:pt x="392" y="1098"/>
                </a:cubicBezTo>
                <a:cubicBezTo>
                  <a:pt x="403" y="1099"/>
                  <a:pt x="413" y="1102"/>
                  <a:pt x="423" y="1105"/>
                </a:cubicBezTo>
                <a:cubicBezTo>
                  <a:pt x="456" y="1114"/>
                  <a:pt x="469" y="1129"/>
                  <a:pt x="471" y="1163"/>
                </a:cubicBezTo>
                <a:cubicBezTo>
                  <a:pt x="477" y="1239"/>
                  <a:pt x="483" y="1315"/>
                  <a:pt x="487" y="1392"/>
                </a:cubicBezTo>
                <a:cubicBezTo>
                  <a:pt x="490" y="1440"/>
                  <a:pt x="486" y="1446"/>
                  <a:pt x="438" y="1462"/>
                </a:cubicBezTo>
                <a:cubicBezTo>
                  <a:pt x="391" y="1479"/>
                  <a:pt x="342" y="1475"/>
                  <a:pt x="294" y="1470"/>
                </a:cubicBezTo>
                <a:cubicBezTo>
                  <a:pt x="269" y="1467"/>
                  <a:pt x="243" y="1460"/>
                  <a:pt x="218" y="1454"/>
                </a:cubicBezTo>
                <a:cubicBezTo>
                  <a:pt x="204" y="1450"/>
                  <a:pt x="197" y="1440"/>
                  <a:pt x="197" y="1426"/>
                </a:cubicBezTo>
                <a:cubicBezTo>
                  <a:pt x="199" y="1350"/>
                  <a:pt x="200" y="1274"/>
                  <a:pt x="203" y="1198"/>
                </a:cubicBezTo>
                <a:cubicBezTo>
                  <a:pt x="205" y="1130"/>
                  <a:pt x="243" y="1104"/>
                  <a:pt x="306" y="1097"/>
                </a:cubicBezTo>
                <a:cubicBezTo>
                  <a:pt x="312" y="1097"/>
                  <a:pt x="317" y="1097"/>
                  <a:pt x="325" y="1096"/>
                </a:cubicBezTo>
                <a:cubicBezTo>
                  <a:pt x="325" y="1076"/>
                  <a:pt x="327" y="1056"/>
                  <a:pt x="324" y="1037"/>
                </a:cubicBezTo>
                <a:cubicBezTo>
                  <a:pt x="322" y="1027"/>
                  <a:pt x="311" y="1015"/>
                  <a:pt x="302" y="1012"/>
                </a:cubicBezTo>
                <a:cubicBezTo>
                  <a:pt x="288" y="1008"/>
                  <a:pt x="272" y="1009"/>
                  <a:pt x="257" y="1009"/>
                </a:cubicBezTo>
                <a:cubicBezTo>
                  <a:pt x="240" y="1009"/>
                  <a:pt x="222" y="1012"/>
                  <a:pt x="205" y="1011"/>
                </a:cubicBezTo>
                <a:cubicBezTo>
                  <a:pt x="183" y="1010"/>
                  <a:pt x="171" y="993"/>
                  <a:pt x="175" y="973"/>
                </a:cubicBezTo>
                <a:cubicBezTo>
                  <a:pt x="179" y="954"/>
                  <a:pt x="188" y="948"/>
                  <a:pt x="208" y="951"/>
                </a:cubicBezTo>
                <a:cubicBezTo>
                  <a:pt x="216" y="953"/>
                  <a:pt x="224" y="955"/>
                  <a:pt x="233" y="956"/>
                </a:cubicBezTo>
                <a:cubicBezTo>
                  <a:pt x="237" y="940"/>
                  <a:pt x="204" y="923"/>
                  <a:pt x="230" y="911"/>
                </a:cubicBezTo>
                <a:cubicBezTo>
                  <a:pt x="234" y="886"/>
                  <a:pt x="239" y="865"/>
                  <a:pt x="242" y="843"/>
                </a:cubicBezTo>
                <a:cubicBezTo>
                  <a:pt x="243" y="837"/>
                  <a:pt x="241" y="826"/>
                  <a:pt x="236" y="823"/>
                </a:cubicBezTo>
                <a:cubicBezTo>
                  <a:pt x="218" y="811"/>
                  <a:pt x="199" y="798"/>
                  <a:pt x="179" y="792"/>
                </a:cubicBezTo>
                <a:cubicBezTo>
                  <a:pt x="152" y="784"/>
                  <a:pt x="137" y="773"/>
                  <a:pt x="132" y="745"/>
                </a:cubicBezTo>
                <a:cubicBezTo>
                  <a:pt x="131" y="738"/>
                  <a:pt x="134" y="731"/>
                  <a:pt x="135" y="724"/>
                </a:cubicBezTo>
                <a:cubicBezTo>
                  <a:pt x="142" y="726"/>
                  <a:pt x="150" y="725"/>
                  <a:pt x="156" y="728"/>
                </a:cubicBezTo>
                <a:cubicBezTo>
                  <a:pt x="181" y="742"/>
                  <a:pt x="206" y="757"/>
                  <a:pt x="231" y="771"/>
                </a:cubicBezTo>
                <a:cubicBezTo>
                  <a:pt x="237" y="774"/>
                  <a:pt x="243" y="777"/>
                  <a:pt x="249" y="780"/>
                </a:cubicBezTo>
                <a:cubicBezTo>
                  <a:pt x="251" y="778"/>
                  <a:pt x="252" y="776"/>
                  <a:pt x="253" y="775"/>
                </a:cubicBezTo>
                <a:cubicBezTo>
                  <a:pt x="225" y="755"/>
                  <a:pt x="198" y="735"/>
                  <a:pt x="171" y="715"/>
                </a:cubicBezTo>
                <a:cubicBezTo>
                  <a:pt x="157" y="704"/>
                  <a:pt x="143" y="693"/>
                  <a:pt x="131" y="679"/>
                </a:cubicBezTo>
                <a:cubicBezTo>
                  <a:pt x="127" y="674"/>
                  <a:pt x="126" y="658"/>
                  <a:pt x="130" y="655"/>
                </a:cubicBezTo>
                <a:cubicBezTo>
                  <a:pt x="136" y="650"/>
                  <a:pt x="150" y="648"/>
                  <a:pt x="157" y="651"/>
                </a:cubicBezTo>
                <a:cubicBezTo>
                  <a:pt x="175" y="660"/>
                  <a:pt x="191" y="672"/>
                  <a:pt x="207" y="683"/>
                </a:cubicBezTo>
                <a:cubicBezTo>
                  <a:pt x="199" y="649"/>
                  <a:pt x="188" y="641"/>
                  <a:pt x="152" y="642"/>
                </a:cubicBezTo>
                <a:cubicBezTo>
                  <a:pt x="135" y="643"/>
                  <a:pt x="119" y="644"/>
                  <a:pt x="102" y="644"/>
                </a:cubicBezTo>
                <a:cubicBezTo>
                  <a:pt x="75" y="645"/>
                  <a:pt x="55" y="632"/>
                  <a:pt x="47" y="606"/>
                </a:cubicBezTo>
                <a:cubicBezTo>
                  <a:pt x="40" y="583"/>
                  <a:pt x="37" y="559"/>
                  <a:pt x="34" y="534"/>
                </a:cubicBezTo>
                <a:cubicBezTo>
                  <a:pt x="32" y="516"/>
                  <a:pt x="46" y="511"/>
                  <a:pt x="61" y="508"/>
                </a:cubicBezTo>
                <a:cubicBezTo>
                  <a:pt x="67" y="507"/>
                  <a:pt x="75" y="507"/>
                  <a:pt x="88" y="507"/>
                </a:cubicBezTo>
                <a:cubicBezTo>
                  <a:pt x="66" y="493"/>
                  <a:pt x="69" y="464"/>
                  <a:pt x="44" y="460"/>
                </a:cubicBezTo>
                <a:cubicBezTo>
                  <a:pt x="37" y="430"/>
                  <a:pt x="0" y="414"/>
                  <a:pt x="8" y="378"/>
                </a:cubicBezTo>
                <a:cubicBezTo>
                  <a:pt x="10" y="371"/>
                  <a:pt x="12" y="362"/>
                  <a:pt x="17" y="360"/>
                </a:cubicBezTo>
                <a:cubicBezTo>
                  <a:pt x="21" y="358"/>
                  <a:pt x="31" y="361"/>
                  <a:pt x="36" y="365"/>
                </a:cubicBezTo>
                <a:cubicBezTo>
                  <a:pt x="71" y="395"/>
                  <a:pt x="106" y="425"/>
                  <a:pt x="141" y="454"/>
                </a:cubicBezTo>
                <a:cubicBezTo>
                  <a:pt x="146" y="459"/>
                  <a:pt x="153" y="463"/>
                  <a:pt x="160" y="467"/>
                </a:cubicBezTo>
                <a:close/>
                <a:moveTo>
                  <a:pt x="387" y="602"/>
                </a:moveTo>
                <a:cubicBezTo>
                  <a:pt x="383" y="598"/>
                  <a:pt x="380" y="594"/>
                  <a:pt x="377" y="590"/>
                </a:cubicBezTo>
                <a:cubicBezTo>
                  <a:pt x="362" y="571"/>
                  <a:pt x="345" y="554"/>
                  <a:pt x="352" y="527"/>
                </a:cubicBezTo>
                <a:cubicBezTo>
                  <a:pt x="352" y="524"/>
                  <a:pt x="350" y="519"/>
                  <a:pt x="348" y="518"/>
                </a:cubicBezTo>
                <a:cubicBezTo>
                  <a:pt x="323" y="513"/>
                  <a:pt x="322" y="492"/>
                  <a:pt x="319" y="471"/>
                </a:cubicBezTo>
                <a:cubicBezTo>
                  <a:pt x="295" y="510"/>
                  <a:pt x="299" y="521"/>
                  <a:pt x="323" y="556"/>
                </a:cubicBezTo>
                <a:cubicBezTo>
                  <a:pt x="339" y="580"/>
                  <a:pt x="367" y="585"/>
                  <a:pt x="387" y="602"/>
                </a:cubicBezTo>
                <a:close/>
                <a:moveTo>
                  <a:pt x="230" y="575"/>
                </a:moveTo>
                <a:cubicBezTo>
                  <a:pt x="231" y="574"/>
                  <a:pt x="232" y="573"/>
                  <a:pt x="233" y="572"/>
                </a:cubicBezTo>
                <a:cubicBezTo>
                  <a:pt x="225" y="562"/>
                  <a:pt x="215" y="554"/>
                  <a:pt x="208" y="543"/>
                </a:cubicBezTo>
                <a:cubicBezTo>
                  <a:pt x="193" y="523"/>
                  <a:pt x="182" y="519"/>
                  <a:pt x="151" y="526"/>
                </a:cubicBezTo>
                <a:cubicBezTo>
                  <a:pt x="179" y="544"/>
                  <a:pt x="205" y="559"/>
                  <a:pt x="230" y="575"/>
                </a:cubicBezTo>
                <a:close/>
                <a:moveTo>
                  <a:pt x="460" y="309"/>
                </a:moveTo>
                <a:cubicBezTo>
                  <a:pt x="461" y="311"/>
                  <a:pt x="463" y="313"/>
                  <a:pt x="464" y="315"/>
                </a:cubicBezTo>
                <a:cubicBezTo>
                  <a:pt x="483" y="313"/>
                  <a:pt x="522" y="279"/>
                  <a:pt x="527" y="253"/>
                </a:cubicBezTo>
                <a:cubicBezTo>
                  <a:pt x="502" y="274"/>
                  <a:pt x="481" y="291"/>
                  <a:pt x="460" y="309"/>
                </a:cubicBezTo>
                <a:close/>
                <a:moveTo>
                  <a:pt x="317" y="705"/>
                </a:moveTo>
                <a:cubicBezTo>
                  <a:pt x="315" y="716"/>
                  <a:pt x="309" y="726"/>
                  <a:pt x="312" y="731"/>
                </a:cubicBezTo>
                <a:cubicBezTo>
                  <a:pt x="324" y="751"/>
                  <a:pt x="333" y="752"/>
                  <a:pt x="354" y="739"/>
                </a:cubicBezTo>
                <a:cubicBezTo>
                  <a:pt x="343" y="729"/>
                  <a:pt x="333" y="719"/>
                  <a:pt x="317" y="705"/>
                </a:cubicBezTo>
                <a:close/>
                <a:moveTo>
                  <a:pt x="261" y="484"/>
                </a:moveTo>
                <a:cubicBezTo>
                  <a:pt x="269" y="464"/>
                  <a:pt x="277" y="444"/>
                  <a:pt x="286" y="423"/>
                </a:cubicBezTo>
                <a:cubicBezTo>
                  <a:pt x="258" y="430"/>
                  <a:pt x="250" y="448"/>
                  <a:pt x="261" y="484"/>
                </a:cubicBezTo>
                <a:close/>
                <a:moveTo>
                  <a:pt x="306" y="388"/>
                </a:moveTo>
                <a:cubicBezTo>
                  <a:pt x="329" y="394"/>
                  <a:pt x="344" y="384"/>
                  <a:pt x="357" y="357"/>
                </a:cubicBezTo>
                <a:cubicBezTo>
                  <a:pt x="341" y="367"/>
                  <a:pt x="324" y="377"/>
                  <a:pt x="306" y="38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3056749" y="3816371"/>
            <a:ext cx="318770" cy="393023"/>
          </a:xfrm>
          <a:custGeom>
            <a:avLst/>
            <a:gdLst>
              <a:gd name="T0" fmla="*/ 1020 w 1270"/>
              <a:gd name="T1" fmla="*/ 520 h 1564"/>
              <a:gd name="T2" fmla="*/ 794 w 1270"/>
              <a:gd name="T3" fmla="*/ 669 h 1564"/>
              <a:gd name="T4" fmla="*/ 1047 w 1270"/>
              <a:gd name="T5" fmla="*/ 573 h 1564"/>
              <a:gd name="T6" fmla="*/ 1058 w 1270"/>
              <a:gd name="T7" fmla="*/ 598 h 1564"/>
              <a:gd name="T8" fmla="*/ 820 w 1270"/>
              <a:gd name="T9" fmla="*/ 740 h 1564"/>
              <a:gd name="T10" fmla="*/ 747 w 1270"/>
              <a:gd name="T11" fmla="*/ 865 h 1564"/>
              <a:gd name="T12" fmla="*/ 826 w 1270"/>
              <a:gd name="T13" fmla="*/ 835 h 1564"/>
              <a:gd name="T14" fmla="*/ 705 w 1270"/>
              <a:gd name="T15" fmla="*/ 1122 h 1564"/>
              <a:gd name="T16" fmla="*/ 814 w 1270"/>
              <a:gd name="T17" fmla="*/ 1153 h 1564"/>
              <a:gd name="T18" fmla="*/ 830 w 1270"/>
              <a:gd name="T19" fmla="*/ 1449 h 1564"/>
              <a:gd name="T20" fmla="*/ 491 w 1270"/>
              <a:gd name="T21" fmla="*/ 1444 h 1564"/>
              <a:gd name="T22" fmla="*/ 600 w 1270"/>
              <a:gd name="T23" fmla="*/ 1152 h 1564"/>
              <a:gd name="T24" fmla="*/ 541 w 1270"/>
              <a:gd name="T25" fmla="*/ 930 h 1564"/>
              <a:gd name="T26" fmla="*/ 572 w 1270"/>
              <a:gd name="T27" fmla="*/ 915 h 1564"/>
              <a:gd name="T28" fmla="*/ 536 w 1270"/>
              <a:gd name="T29" fmla="*/ 749 h 1564"/>
              <a:gd name="T30" fmla="*/ 387 w 1270"/>
              <a:gd name="T31" fmla="*/ 641 h 1564"/>
              <a:gd name="T32" fmla="*/ 370 w 1270"/>
              <a:gd name="T33" fmla="*/ 622 h 1564"/>
              <a:gd name="T34" fmla="*/ 513 w 1270"/>
              <a:gd name="T35" fmla="*/ 603 h 1564"/>
              <a:gd name="T36" fmla="*/ 245 w 1270"/>
              <a:gd name="T37" fmla="*/ 450 h 1564"/>
              <a:gd name="T38" fmla="*/ 497 w 1270"/>
              <a:gd name="T39" fmla="*/ 510 h 1564"/>
              <a:gd name="T40" fmla="*/ 136 w 1270"/>
              <a:gd name="T41" fmla="*/ 343 h 1564"/>
              <a:gd name="T42" fmla="*/ 239 w 1270"/>
              <a:gd name="T43" fmla="*/ 321 h 1564"/>
              <a:gd name="T44" fmla="*/ 0 w 1270"/>
              <a:gd name="T45" fmla="*/ 291 h 1564"/>
              <a:gd name="T46" fmla="*/ 584 w 1270"/>
              <a:gd name="T47" fmla="*/ 428 h 1564"/>
              <a:gd name="T48" fmla="*/ 327 w 1270"/>
              <a:gd name="T49" fmla="*/ 256 h 1564"/>
              <a:gd name="T50" fmla="*/ 445 w 1270"/>
              <a:gd name="T51" fmla="*/ 228 h 1564"/>
              <a:gd name="T52" fmla="*/ 543 w 1270"/>
              <a:gd name="T53" fmla="*/ 253 h 1564"/>
              <a:gd name="T54" fmla="*/ 575 w 1270"/>
              <a:gd name="T55" fmla="*/ 225 h 1564"/>
              <a:gd name="T56" fmla="*/ 601 w 1270"/>
              <a:gd name="T57" fmla="*/ 146 h 1564"/>
              <a:gd name="T58" fmla="*/ 731 w 1270"/>
              <a:gd name="T59" fmla="*/ 14 h 1564"/>
              <a:gd name="T60" fmla="*/ 701 w 1270"/>
              <a:gd name="T61" fmla="*/ 202 h 1564"/>
              <a:gd name="T62" fmla="*/ 689 w 1270"/>
              <a:gd name="T63" fmla="*/ 406 h 1564"/>
              <a:gd name="T64" fmla="*/ 778 w 1270"/>
              <a:gd name="T65" fmla="*/ 289 h 1564"/>
              <a:gd name="T66" fmla="*/ 843 w 1270"/>
              <a:gd name="T67" fmla="*/ 343 h 1564"/>
              <a:gd name="T68" fmla="*/ 809 w 1270"/>
              <a:gd name="T69" fmla="*/ 435 h 1564"/>
              <a:gd name="T70" fmla="*/ 915 w 1270"/>
              <a:gd name="T71" fmla="*/ 380 h 1564"/>
              <a:gd name="T72" fmla="*/ 1270 w 1270"/>
              <a:gd name="T73" fmla="*/ 352 h 1564"/>
              <a:gd name="T74" fmla="*/ 1182 w 1270"/>
              <a:gd name="T75" fmla="*/ 356 h 1564"/>
              <a:gd name="T76" fmla="*/ 948 w 1270"/>
              <a:gd name="T77" fmla="*/ 406 h 1564"/>
              <a:gd name="T78" fmla="*/ 1104 w 1270"/>
              <a:gd name="T79" fmla="*/ 441 h 1564"/>
              <a:gd name="T80" fmla="*/ 1164 w 1270"/>
              <a:gd name="T81" fmla="*/ 472 h 1564"/>
              <a:gd name="T82" fmla="*/ 1127 w 1270"/>
              <a:gd name="T83" fmla="*/ 488 h 1564"/>
              <a:gd name="T84" fmla="*/ 541 w 1270"/>
              <a:gd name="T85" fmla="*/ 497 h 1564"/>
              <a:gd name="T86" fmla="*/ 541 w 1270"/>
              <a:gd name="T87" fmla="*/ 49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0" h="1564">
                <a:moveTo>
                  <a:pt x="1159" y="618"/>
                </a:moveTo>
                <a:cubicBezTo>
                  <a:pt x="1152" y="607"/>
                  <a:pt x="1144" y="597"/>
                  <a:pt x="1139" y="585"/>
                </a:cubicBezTo>
                <a:cubicBezTo>
                  <a:pt x="1115" y="528"/>
                  <a:pt x="1081" y="510"/>
                  <a:pt x="1020" y="520"/>
                </a:cubicBezTo>
                <a:cubicBezTo>
                  <a:pt x="947" y="532"/>
                  <a:pt x="885" y="565"/>
                  <a:pt x="828" y="609"/>
                </a:cubicBezTo>
                <a:cubicBezTo>
                  <a:pt x="813" y="621"/>
                  <a:pt x="804" y="642"/>
                  <a:pt x="792" y="659"/>
                </a:cubicBezTo>
                <a:cubicBezTo>
                  <a:pt x="791" y="661"/>
                  <a:pt x="792" y="667"/>
                  <a:pt x="794" y="669"/>
                </a:cubicBezTo>
                <a:cubicBezTo>
                  <a:pt x="796" y="671"/>
                  <a:pt x="802" y="671"/>
                  <a:pt x="805" y="670"/>
                </a:cubicBezTo>
                <a:cubicBezTo>
                  <a:pt x="811" y="666"/>
                  <a:pt x="816" y="661"/>
                  <a:pt x="822" y="656"/>
                </a:cubicBezTo>
                <a:cubicBezTo>
                  <a:pt x="886" y="601"/>
                  <a:pt x="961" y="572"/>
                  <a:pt x="1047" y="573"/>
                </a:cubicBezTo>
                <a:cubicBezTo>
                  <a:pt x="1051" y="573"/>
                  <a:pt x="1056" y="572"/>
                  <a:pt x="1058" y="574"/>
                </a:cubicBezTo>
                <a:cubicBezTo>
                  <a:pt x="1064" y="578"/>
                  <a:pt x="1068" y="583"/>
                  <a:pt x="1073" y="588"/>
                </a:cubicBezTo>
                <a:cubicBezTo>
                  <a:pt x="1068" y="592"/>
                  <a:pt x="1063" y="598"/>
                  <a:pt x="1058" y="598"/>
                </a:cubicBezTo>
                <a:cubicBezTo>
                  <a:pt x="1036" y="601"/>
                  <a:pt x="1013" y="599"/>
                  <a:pt x="993" y="605"/>
                </a:cubicBezTo>
                <a:cubicBezTo>
                  <a:pt x="924" y="623"/>
                  <a:pt x="863" y="657"/>
                  <a:pt x="820" y="716"/>
                </a:cubicBezTo>
                <a:cubicBezTo>
                  <a:pt x="813" y="725"/>
                  <a:pt x="811" y="731"/>
                  <a:pt x="820" y="740"/>
                </a:cubicBezTo>
                <a:cubicBezTo>
                  <a:pt x="823" y="742"/>
                  <a:pt x="820" y="757"/>
                  <a:pt x="818" y="758"/>
                </a:cubicBezTo>
                <a:cubicBezTo>
                  <a:pt x="777" y="765"/>
                  <a:pt x="770" y="801"/>
                  <a:pt x="757" y="832"/>
                </a:cubicBezTo>
                <a:cubicBezTo>
                  <a:pt x="753" y="841"/>
                  <a:pt x="751" y="851"/>
                  <a:pt x="747" y="865"/>
                </a:cubicBezTo>
                <a:cubicBezTo>
                  <a:pt x="766" y="854"/>
                  <a:pt x="779" y="845"/>
                  <a:pt x="793" y="837"/>
                </a:cubicBezTo>
                <a:cubicBezTo>
                  <a:pt x="800" y="834"/>
                  <a:pt x="807" y="831"/>
                  <a:pt x="813" y="830"/>
                </a:cubicBezTo>
                <a:cubicBezTo>
                  <a:pt x="818" y="829"/>
                  <a:pt x="825" y="832"/>
                  <a:pt x="826" y="835"/>
                </a:cubicBezTo>
                <a:cubicBezTo>
                  <a:pt x="828" y="838"/>
                  <a:pt x="826" y="846"/>
                  <a:pt x="823" y="849"/>
                </a:cubicBezTo>
                <a:cubicBezTo>
                  <a:pt x="763" y="889"/>
                  <a:pt x="752" y="954"/>
                  <a:pt x="738" y="1018"/>
                </a:cubicBezTo>
                <a:cubicBezTo>
                  <a:pt x="730" y="1053"/>
                  <a:pt x="716" y="1088"/>
                  <a:pt x="705" y="1122"/>
                </a:cubicBezTo>
                <a:cubicBezTo>
                  <a:pt x="702" y="1131"/>
                  <a:pt x="700" y="1140"/>
                  <a:pt x="697" y="1151"/>
                </a:cubicBezTo>
                <a:cubicBezTo>
                  <a:pt x="706" y="1152"/>
                  <a:pt x="712" y="1152"/>
                  <a:pt x="718" y="1152"/>
                </a:cubicBezTo>
                <a:cubicBezTo>
                  <a:pt x="750" y="1152"/>
                  <a:pt x="782" y="1152"/>
                  <a:pt x="814" y="1153"/>
                </a:cubicBezTo>
                <a:cubicBezTo>
                  <a:pt x="841" y="1154"/>
                  <a:pt x="850" y="1162"/>
                  <a:pt x="853" y="1188"/>
                </a:cubicBezTo>
                <a:cubicBezTo>
                  <a:pt x="855" y="1206"/>
                  <a:pt x="855" y="1224"/>
                  <a:pt x="853" y="1242"/>
                </a:cubicBezTo>
                <a:cubicBezTo>
                  <a:pt x="846" y="1311"/>
                  <a:pt x="839" y="1380"/>
                  <a:pt x="830" y="1449"/>
                </a:cubicBezTo>
                <a:cubicBezTo>
                  <a:pt x="823" y="1508"/>
                  <a:pt x="788" y="1542"/>
                  <a:pt x="729" y="1554"/>
                </a:cubicBezTo>
                <a:cubicBezTo>
                  <a:pt x="683" y="1564"/>
                  <a:pt x="637" y="1563"/>
                  <a:pt x="591" y="1555"/>
                </a:cubicBezTo>
                <a:cubicBezTo>
                  <a:pt x="530" y="1543"/>
                  <a:pt x="499" y="1502"/>
                  <a:pt x="491" y="1444"/>
                </a:cubicBezTo>
                <a:cubicBezTo>
                  <a:pt x="481" y="1364"/>
                  <a:pt x="473" y="1284"/>
                  <a:pt x="466" y="1204"/>
                </a:cubicBezTo>
                <a:cubicBezTo>
                  <a:pt x="463" y="1168"/>
                  <a:pt x="475" y="1155"/>
                  <a:pt x="511" y="1153"/>
                </a:cubicBezTo>
                <a:cubicBezTo>
                  <a:pt x="539" y="1151"/>
                  <a:pt x="567" y="1152"/>
                  <a:pt x="600" y="1152"/>
                </a:cubicBezTo>
                <a:cubicBezTo>
                  <a:pt x="596" y="1123"/>
                  <a:pt x="592" y="1096"/>
                  <a:pt x="589" y="1069"/>
                </a:cubicBezTo>
                <a:cubicBezTo>
                  <a:pt x="588" y="1064"/>
                  <a:pt x="586" y="1058"/>
                  <a:pt x="586" y="1052"/>
                </a:cubicBezTo>
                <a:cubicBezTo>
                  <a:pt x="589" y="1005"/>
                  <a:pt x="571" y="965"/>
                  <a:pt x="541" y="930"/>
                </a:cubicBezTo>
                <a:cubicBezTo>
                  <a:pt x="538" y="927"/>
                  <a:pt x="537" y="918"/>
                  <a:pt x="539" y="915"/>
                </a:cubicBezTo>
                <a:cubicBezTo>
                  <a:pt x="541" y="912"/>
                  <a:pt x="549" y="912"/>
                  <a:pt x="554" y="912"/>
                </a:cubicBezTo>
                <a:cubicBezTo>
                  <a:pt x="558" y="911"/>
                  <a:pt x="563" y="913"/>
                  <a:pt x="572" y="915"/>
                </a:cubicBezTo>
                <a:cubicBezTo>
                  <a:pt x="557" y="850"/>
                  <a:pt x="521" y="796"/>
                  <a:pt x="497" y="738"/>
                </a:cubicBezTo>
                <a:cubicBezTo>
                  <a:pt x="498" y="736"/>
                  <a:pt x="500" y="735"/>
                  <a:pt x="501" y="733"/>
                </a:cubicBezTo>
                <a:cubicBezTo>
                  <a:pt x="513" y="739"/>
                  <a:pt x="525" y="744"/>
                  <a:pt x="536" y="749"/>
                </a:cubicBezTo>
                <a:cubicBezTo>
                  <a:pt x="538" y="748"/>
                  <a:pt x="540" y="746"/>
                  <a:pt x="542" y="744"/>
                </a:cubicBezTo>
                <a:cubicBezTo>
                  <a:pt x="525" y="724"/>
                  <a:pt x="511" y="702"/>
                  <a:pt x="493" y="684"/>
                </a:cubicBezTo>
                <a:cubicBezTo>
                  <a:pt x="464" y="655"/>
                  <a:pt x="430" y="638"/>
                  <a:pt x="387" y="641"/>
                </a:cubicBezTo>
                <a:cubicBezTo>
                  <a:pt x="382" y="641"/>
                  <a:pt x="376" y="642"/>
                  <a:pt x="372" y="640"/>
                </a:cubicBezTo>
                <a:cubicBezTo>
                  <a:pt x="367" y="639"/>
                  <a:pt x="362" y="635"/>
                  <a:pt x="358" y="632"/>
                </a:cubicBezTo>
                <a:cubicBezTo>
                  <a:pt x="362" y="628"/>
                  <a:pt x="366" y="622"/>
                  <a:pt x="370" y="622"/>
                </a:cubicBezTo>
                <a:cubicBezTo>
                  <a:pt x="393" y="622"/>
                  <a:pt x="418" y="620"/>
                  <a:pt x="440" y="625"/>
                </a:cubicBezTo>
                <a:cubicBezTo>
                  <a:pt x="470" y="633"/>
                  <a:pt x="499" y="647"/>
                  <a:pt x="530" y="659"/>
                </a:cubicBezTo>
                <a:cubicBezTo>
                  <a:pt x="536" y="638"/>
                  <a:pt x="526" y="619"/>
                  <a:pt x="513" y="603"/>
                </a:cubicBezTo>
                <a:cubicBezTo>
                  <a:pt x="483" y="566"/>
                  <a:pt x="445" y="537"/>
                  <a:pt x="402" y="517"/>
                </a:cubicBezTo>
                <a:cubicBezTo>
                  <a:pt x="361" y="499"/>
                  <a:pt x="319" y="485"/>
                  <a:pt x="278" y="468"/>
                </a:cubicBezTo>
                <a:cubicBezTo>
                  <a:pt x="266" y="464"/>
                  <a:pt x="256" y="456"/>
                  <a:pt x="245" y="450"/>
                </a:cubicBezTo>
                <a:cubicBezTo>
                  <a:pt x="246" y="447"/>
                  <a:pt x="247" y="443"/>
                  <a:pt x="248" y="440"/>
                </a:cubicBezTo>
                <a:cubicBezTo>
                  <a:pt x="262" y="441"/>
                  <a:pt x="276" y="440"/>
                  <a:pt x="289" y="444"/>
                </a:cubicBezTo>
                <a:cubicBezTo>
                  <a:pt x="358" y="465"/>
                  <a:pt x="427" y="488"/>
                  <a:pt x="497" y="510"/>
                </a:cubicBezTo>
                <a:cubicBezTo>
                  <a:pt x="496" y="507"/>
                  <a:pt x="495" y="504"/>
                  <a:pt x="493" y="501"/>
                </a:cubicBezTo>
                <a:cubicBezTo>
                  <a:pt x="446" y="430"/>
                  <a:pt x="381" y="386"/>
                  <a:pt x="296" y="372"/>
                </a:cubicBezTo>
                <a:cubicBezTo>
                  <a:pt x="242" y="364"/>
                  <a:pt x="189" y="353"/>
                  <a:pt x="136" y="343"/>
                </a:cubicBezTo>
                <a:cubicBezTo>
                  <a:pt x="132" y="343"/>
                  <a:pt x="129" y="340"/>
                  <a:pt x="126" y="335"/>
                </a:cubicBezTo>
                <a:cubicBezTo>
                  <a:pt x="163" y="325"/>
                  <a:pt x="201" y="332"/>
                  <a:pt x="238" y="328"/>
                </a:cubicBezTo>
                <a:cubicBezTo>
                  <a:pt x="238" y="325"/>
                  <a:pt x="238" y="323"/>
                  <a:pt x="239" y="321"/>
                </a:cubicBezTo>
                <a:cubicBezTo>
                  <a:pt x="216" y="317"/>
                  <a:pt x="193" y="311"/>
                  <a:pt x="171" y="309"/>
                </a:cubicBezTo>
                <a:cubicBezTo>
                  <a:pt x="122" y="305"/>
                  <a:pt x="72" y="303"/>
                  <a:pt x="23" y="300"/>
                </a:cubicBezTo>
                <a:cubicBezTo>
                  <a:pt x="15" y="300"/>
                  <a:pt x="7" y="297"/>
                  <a:pt x="0" y="291"/>
                </a:cubicBezTo>
                <a:cubicBezTo>
                  <a:pt x="106" y="272"/>
                  <a:pt x="210" y="286"/>
                  <a:pt x="313" y="310"/>
                </a:cubicBezTo>
                <a:cubicBezTo>
                  <a:pt x="418" y="335"/>
                  <a:pt x="508" y="389"/>
                  <a:pt x="596" y="453"/>
                </a:cubicBezTo>
                <a:cubicBezTo>
                  <a:pt x="592" y="445"/>
                  <a:pt x="588" y="436"/>
                  <a:pt x="584" y="428"/>
                </a:cubicBezTo>
                <a:cubicBezTo>
                  <a:pt x="548" y="368"/>
                  <a:pt x="499" y="320"/>
                  <a:pt x="448" y="273"/>
                </a:cubicBezTo>
                <a:cubicBezTo>
                  <a:pt x="415" y="241"/>
                  <a:pt x="377" y="234"/>
                  <a:pt x="334" y="253"/>
                </a:cubicBezTo>
                <a:cubicBezTo>
                  <a:pt x="332" y="255"/>
                  <a:pt x="330" y="256"/>
                  <a:pt x="327" y="256"/>
                </a:cubicBezTo>
                <a:cubicBezTo>
                  <a:pt x="319" y="257"/>
                  <a:pt x="311" y="258"/>
                  <a:pt x="303" y="258"/>
                </a:cubicBezTo>
                <a:cubicBezTo>
                  <a:pt x="307" y="250"/>
                  <a:pt x="310" y="239"/>
                  <a:pt x="316" y="234"/>
                </a:cubicBezTo>
                <a:cubicBezTo>
                  <a:pt x="358" y="204"/>
                  <a:pt x="402" y="209"/>
                  <a:pt x="445" y="228"/>
                </a:cubicBezTo>
                <a:cubicBezTo>
                  <a:pt x="472" y="239"/>
                  <a:pt x="496" y="256"/>
                  <a:pt x="522" y="270"/>
                </a:cubicBezTo>
                <a:cubicBezTo>
                  <a:pt x="527" y="273"/>
                  <a:pt x="532" y="277"/>
                  <a:pt x="541" y="282"/>
                </a:cubicBezTo>
                <a:cubicBezTo>
                  <a:pt x="542" y="270"/>
                  <a:pt x="542" y="261"/>
                  <a:pt x="543" y="253"/>
                </a:cubicBezTo>
                <a:cubicBezTo>
                  <a:pt x="545" y="243"/>
                  <a:pt x="545" y="232"/>
                  <a:pt x="549" y="222"/>
                </a:cubicBezTo>
                <a:cubicBezTo>
                  <a:pt x="551" y="217"/>
                  <a:pt x="560" y="214"/>
                  <a:pt x="565" y="210"/>
                </a:cubicBezTo>
                <a:cubicBezTo>
                  <a:pt x="568" y="215"/>
                  <a:pt x="573" y="219"/>
                  <a:pt x="575" y="225"/>
                </a:cubicBezTo>
                <a:cubicBezTo>
                  <a:pt x="579" y="240"/>
                  <a:pt x="582" y="256"/>
                  <a:pt x="587" y="271"/>
                </a:cubicBezTo>
                <a:cubicBezTo>
                  <a:pt x="592" y="283"/>
                  <a:pt x="601" y="294"/>
                  <a:pt x="611" y="304"/>
                </a:cubicBezTo>
                <a:cubicBezTo>
                  <a:pt x="615" y="252"/>
                  <a:pt x="589" y="203"/>
                  <a:pt x="601" y="146"/>
                </a:cubicBezTo>
                <a:cubicBezTo>
                  <a:pt x="626" y="179"/>
                  <a:pt x="625" y="217"/>
                  <a:pt x="641" y="254"/>
                </a:cubicBezTo>
                <a:cubicBezTo>
                  <a:pt x="647" y="243"/>
                  <a:pt x="650" y="238"/>
                  <a:pt x="652" y="232"/>
                </a:cubicBezTo>
                <a:cubicBezTo>
                  <a:pt x="678" y="159"/>
                  <a:pt x="704" y="86"/>
                  <a:pt x="731" y="14"/>
                </a:cubicBezTo>
                <a:cubicBezTo>
                  <a:pt x="733" y="8"/>
                  <a:pt x="742" y="5"/>
                  <a:pt x="748" y="0"/>
                </a:cubicBezTo>
                <a:cubicBezTo>
                  <a:pt x="749" y="7"/>
                  <a:pt x="753" y="15"/>
                  <a:pt x="751" y="21"/>
                </a:cubicBezTo>
                <a:cubicBezTo>
                  <a:pt x="735" y="81"/>
                  <a:pt x="715" y="141"/>
                  <a:pt x="701" y="202"/>
                </a:cubicBezTo>
                <a:cubicBezTo>
                  <a:pt x="694" y="234"/>
                  <a:pt x="688" y="266"/>
                  <a:pt x="695" y="301"/>
                </a:cubicBezTo>
                <a:cubicBezTo>
                  <a:pt x="701" y="328"/>
                  <a:pt x="692" y="358"/>
                  <a:pt x="689" y="386"/>
                </a:cubicBezTo>
                <a:cubicBezTo>
                  <a:pt x="689" y="393"/>
                  <a:pt x="689" y="399"/>
                  <a:pt x="689" y="406"/>
                </a:cubicBezTo>
                <a:cubicBezTo>
                  <a:pt x="691" y="406"/>
                  <a:pt x="693" y="406"/>
                  <a:pt x="694" y="407"/>
                </a:cubicBezTo>
                <a:cubicBezTo>
                  <a:pt x="709" y="351"/>
                  <a:pt x="725" y="296"/>
                  <a:pt x="740" y="240"/>
                </a:cubicBezTo>
                <a:cubicBezTo>
                  <a:pt x="770" y="251"/>
                  <a:pt x="777" y="263"/>
                  <a:pt x="778" y="289"/>
                </a:cubicBezTo>
                <a:cubicBezTo>
                  <a:pt x="779" y="305"/>
                  <a:pt x="782" y="322"/>
                  <a:pt x="788" y="337"/>
                </a:cubicBezTo>
                <a:cubicBezTo>
                  <a:pt x="793" y="349"/>
                  <a:pt x="803" y="356"/>
                  <a:pt x="819" y="346"/>
                </a:cubicBezTo>
                <a:cubicBezTo>
                  <a:pt x="825" y="342"/>
                  <a:pt x="835" y="344"/>
                  <a:pt x="843" y="343"/>
                </a:cubicBezTo>
                <a:cubicBezTo>
                  <a:pt x="843" y="350"/>
                  <a:pt x="842" y="358"/>
                  <a:pt x="845" y="365"/>
                </a:cubicBezTo>
                <a:cubicBezTo>
                  <a:pt x="856" y="397"/>
                  <a:pt x="819" y="407"/>
                  <a:pt x="813" y="432"/>
                </a:cubicBezTo>
                <a:cubicBezTo>
                  <a:pt x="813" y="433"/>
                  <a:pt x="810" y="436"/>
                  <a:pt x="809" y="435"/>
                </a:cubicBezTo>
                <a:cubicBezTo>
                  <a:pt x="783" y="429"/>
                  <a:pt x="786" y="453"/>
                  <a:pt x="778" y="466"/>
                </a:cubicBezTo>
                <a:cubicBezTo>
                  <a:pt x="789" y="478"/>
                  <a:pt x="797" y="468"/>
                  <a:pt x="805" y="462"/>
                </a:cubicBezTo>
                <a:cubicBezTo>
                  <a:pt x="841" y="435"/>
                  <a:pt x="875" y="403"/>
                  <a:pt x="915" y="380"/>
                </a:cubicBezTo>
                <a:cubicBezTo>
                  <a:pt x="964" y="352"/>
                  <a:pt x="1018" y="333"/>
                  <a:pt x="1076" y="334"/>
                </a:cubicBezTo>
                <a:cubicBezTo>
                  <a:pt x="1135" y="334"/>
                  <a:pt x="1194" y="338"/>
                  <a:pt x="1253" y="341"/>
                </a:cubicBezTo>
                <a:cubicBezTo>
                  <a:pt x="1259" y="341"/>
                  <a:pt x="1264" y="348"/>
                  <a:pt x="1270" y="352"/>
                </a:cubicBezTo>
                <a:cubicBezTo>
                  <a:pt x="1265" y="356"/>
                  <a:pt x="1260" y="360"/>
                  <a:pt x="1255" y="364"/>
                </a:cubicBezTo>
                <a:cubicBezTo>
                  <a:pt x="1241" y="378"/>
                  <a:pt x="1230" y="372"/>
                  <a:pt x="1216" y="363"/>
                </a:cubicBezTo>
                <a:cubicBezTo>
                  <a:pt x="1207" y="357"/>
                  <a:pt x="1193" y="356"/>
                  <a:pt x="1182" y="356"/>
                </a:cubicBezTo>
                <a:cubicBezTo>
                  <a:pt x="1113" y="355"/>
                  <a:pt x="1044" y="348"/>
                  <a:pt x="980" y="383"/>
                </a:cubicBezTo>
                <a:cubicBezTo>
                  <a:pt x="973" y="388"/>
                  <a:pt x="965" y="392"/>
                  <a:pt x="958" y="397"/>
                </a:cubicBezTo>
                <a:cubicBezTo>
                  <a:pt x="955" y="398"/>
                  <a:pt x="953" y="401"/>
                  <a:pt x="948" y="406"/>
                </a:cubicBezTo>
                <a:cubicBezTo>
                  <a:pt x="956" y="407"/>
                  <a:pt x="960" y="409"/>
                  <a:pt x="965" y="409"/>
                </a:cubicBezTo>
                <a:cubicBezTo>
                  <a:pt x="1000" y="407"/>
                  <a:pt x="1033" y="413"/>
                  <a:pt x="1064" y="432"/>
                </a:cubicBezTo>
                <a:cubicBezTo>
                  <a:pt x="1075" y="439"/>
                  <a:pt x="1091" y="439"/>
                  <a:pt x="1104" y="441"/>
                </a:cubicBezTo>
                <a:cubicBezTo>
                  <a:pt x="1126" y="444"/>
                  <a:pt x="1148" y="445"/>
                  <a:pt x="1169" y="450"/>
                </a:cubicBezTo>
                <a:cubicBezTo>
                  <a:pt x="1176" y="452"/>
                  <a:pt x="1180" y="462"/>
                  <a:pt x="1186" y="468"/>
                </a:cubicBezTo>
                <a:cubicBezTo>
                  <a:pt x="1178" y="470"/>
                  <a:pt x="1171" y="473"/>
                  <a:pt x="1164" y="472"/>
                </a:cubicBezTo>
                <a:cubicBezTo>
                  <a:pt x="1155" y="472"/>
                  <a:pt x="1146" y="468"/>
                  <a:pt x="1137" y="468"/>
                </a:cubicBezTo>
                <a:cubicBezTo>
                  <a:pt x="1131" y="468"/>
                  <a:pt x="1126" y="471"/>
                  <a:pt x="1120" y="473"/>
                </a:cubicBezTo>
                <a:cubicBezTo>
                  <a:pt x="1123" y="478"/>
                  <a:pt x="1124" y="483"/>
                  <a:pt x="1127" y="488"/>
                </a:cubicBezTo>
                <a:cubicBezTo>
                  <a:pt x="1155" y="526"/>
                  <a:pt x="1163" y="569"/>
                  <a:pt x="1166" y="614"/>
                </a:cubicBezTo>
                <a:cubicBezTo>
                  <a:pt x="1164" y="616"/>
                  <a:pt x="1161" y="617"/>
                  <a:pt x="1159" y="618"/>
                </a:cubicBezTo>
                <a:close/>
                <a:moveTo>
                  <a:pt x="541" y="497"/>
                </a:moveTo>
                <a:cubicBezTo>
                  <a:pt x="558" y="518"/>
                  <a:pt x="576" y="540"/>
                  <a:pt x="595" y="565"/>
                </a:cubicBezTo>
                <a:cubicBezTo>
                  <a:pt x="598" y="571"/>
                  <a:pt x="603" y="582"/>
                  <a:pt x="609" y="592"/>
                </a:cubicBezTo>
                <a:cubicBezTo>
                  <a:pt x="613" y="551"/>
                  <a:pt x="576" y="500"/>
                  <a:pt x="541" y="497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27" y="2744096"/>
            <a:ext cx="4347578" cy="32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EE2B6-9106-46C7-A103-236162A8E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408" y="4251296"/>
            <a:ext cx="2958750" cy="23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19573" y="1209659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ED867-D7FB-440E-B7B7-B86916FE5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49" y="5072378"/>
            <a:ext cx="5626377" cy="18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2785B-25A0-4C67-82F2-759AAFA16917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687702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974807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001176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A824-7BD5-44C5-936E-3AAC41B27027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2D4A384A-392E-452B-8860-583C570F09D4}"/>
              </a:ext>
            </a:extLst>
          </p:cNvPr>
          <p:cNvGrpSpPr/>
          <p:nvPr/>
        </p:nvGrpSpPr>
        <p:grpSpPr>
          <a:xfrm>
            <a:off x="7699237" y="4989493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4A83C0-24BA-4EE3-B52E-143890B879D1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8B7AE-DD05-47BF-A0E0-DB102CEDFC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DB7EA3-7AE6-47DF-86E5-AA38DB5D7C9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4B8470F-69BB-447A-88D3-00D287AF53FA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52D91-450F-4B09-8494-B0DFD3D478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21D350-0A57-462C-9667-55A8F54F125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D03BF2B7-6357-4E40-86FC-346F0F2CE10D}"/>
              </a:ext>
            </a:extLst>
          </p:cNvPr>
          <p:cNvSpPr/>
          <p:nvPr/>
        </p:nvSpPr>
        <p:spPr>
          <a:xfrm>
            <a:off x="442684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5294853D-3F93-4D9A-A246-77BA69ED3012}"/>
              </a:ext>
            </a:extLst>
          </p:cNvPr>
          <p:cNvSpPr/>
          <p:nvPr/>
        </p:nvSpPr>
        <p:spPr>
          <a:xfrm rot="5400000">
            <a:off x="443627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E1C37424-3028-48C8-8C84-5C1013A6C1E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636F9979-60EF-4045-A846-48B20EBB003A}"/>
              </a:ext>
            </a:extLst>
          </p:cNvPr>
          <p:cNvSpPr/>
          <p:nvPr/>
        </p:nvSpPr>
        <p:spPr>
          <a:xfrm flipH="1">
            <a:off x="803321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E5456EC-0799-43EA-AFAE-E74057547FB8}"/>
              </a:ext>
            </a:extLst>
          </p:cNvPr>
          <p:cNvSpPr>
            <a:spLocks noChangeAspect="1"/>
          </p:cNvSpPr>
          <p:nvPr/>
        </p:nvSpPr>
        <p:spPr>
          <a:xfrm>
            <a:off x="440753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9E08F000-D0B7-4B68-AD44-2C35239E9C8C}"/>
              </a:ext>
            </a:extLst>
          </p:cNvPr>
          <p:cNvSpPr/>
          <p:nvPr/>
        </p:nvSpPr>
        <p:spPr>
          <a:xfrm>
            <a:off x="803104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600DAA-991E-4D8A-9A30-4343030D2BF7}"/>
              </a:ext>
            </a:extLst>
          </p:cNvPr>
          <p:cNvSpPr txBox="1"/>
          <p:nvPr/>
        </p:nvSpPr>
        <p:spPr>
          <a:xfrm>
            <a:off x="258578" y="2566317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8AFD6B-9191-40F2-820D-E82D90FF0444}"/>
              </a:ext>
            </a:extLst>
          </p:cNvPr>
          <p:cNvSpPr txBox="1"/>
          <p:nvPr/>
        </p:nvSpPr>
        <p:spPr>
          <a:xfrm>
            <a:off x="258578" y="2258541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589638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8" y="3688966"/>
            <a:ext cx="2867119" cy="28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881165"/>
            <a:ext cx="5750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2"/>
                </a:solidFill>
                <a:cs typeface="Arial" pitchFamily="34" charset="0"/>
              </a:rPr>
              <a:t>Section </a:t>
            </a:r>
            <a:r>
              <a:rPr lang="en-US" altLang="ko-KR" sz="4800" dirty="0" smtClean="0">
                <a:solidFill>
                  <a:schemeClr val="accent2"/>
                </a:solidFill>
                <a:cs typeface="Arial" pitchFamily="34" charset="0"/>
              </a:rPr>
              <a:t>Break</a:t>
            </a:r>
            <a:endParaRPr lang="ko-KR" altLang="en-US" sz="4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0FC04DB-01D0-4603-813F-7729159809E0}"/>
              </a:ext>
            </a:extLst>
          </p:cNvPr>
          <p:cNvSpPr txBox="1"/>
          <p:nvPr/>
        </p:nvSpPr>
        <p:spPr>
          <a:xfrm>
            <a:off x="10630" y="3586213"/>
            <a:ext cx="57499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72" y="2253637"/>
            <a:ext cx="4582739" cy="34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924759" y="2433772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96" y="1384424"/>
            <a:ext cx="6419430" cy="46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2678065" y="5111280"/>
            <a:ext cx="7100588" cy="830997"/>
            <a:chOff x="3968834" y="2791237"/>
            <a:chExt cx="7100588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4121056" y="2791237"/>
              <a:ext cx="67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10764978" y="3340666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3968834" y="279123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4357420" y="3392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4357420" y="11193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92312" y="4442371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92312" y="5426521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66912" y="3797294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698" y="4967516"/>
            <a:ext cx="3427965" cy="1533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4" y="1669204"/>
            <a:ext cx="3285000" cy="136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92" y="2732172"/>
            <a:ext cx="3370982" cy="25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68415" y="6139871"/>
            <a:ext cx="12360727" cy="788150"/>
            <a:chOff x="-10540" y="6139871"/>
            <a:chExt cx="12087347" cy="7881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40" y="6139871"/>
              <a:ext cx="3060000" cy="76500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052" y="6144191"/>
              <a:ext cx="3060000" cy="76500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215" y="6158701"/>
              <a:ext cx="3060000" cy="765000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07" y="6163021"/>
              <a:ext cx="3060000" cy="76500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63283" y="1989457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63283" y="2973607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37883" y="1344380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smtClean="0">
                <a:solidFill>
                  <a:schemeClr val="accent3"/>
                </a:solidFill>
                <a:cs typeface="Arial" pitchFamily="34" charset="0"/>
              </a:rPr>
              <a:t>Title 001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85" y="1942982"/>
            <a:ext cx="5461523" cy="3950784"/>
          </a:xfrm>
          <a:prstGeom prst="rect">
            <a:avLst/>
          </a:prstGeom>
        </p:spPr>
      </p:pic>
      <p:grpSp>
        <p:nvGrpSpPr>
          <p:cNvPr id="22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37883" y="4064664"/>
            <a:ext cx="3454342" cy="868694"/>
            <a:chOff x="5940152" y="3724275"/>
            <a:chExt cx="3024336" cy="868694"/>
          </a:xfrm>
        </p:grpSpPr>
        <p:sp>
          <p:nvSpPr>
            <p:cNvPr id="23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37883" y="5048814"/>
            <a:ext cx="3454342" cy="868694"/>
            <a:chOff x="5940152" y="4708425"/>
            <a:chExt cx="3024336" cy="868694"/>
          </a:xfrm>
        </p:grpSpPr>
        <p:sp>
          <p:nvSpPr>
            <p:cNvPr id="26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764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13CE2-69C1-4DDC-9D84-DB5007A762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F918F-0B15-4438-831A-BA38FAE06EC3}"/>
              </a:ext>
            </a:extLst>
          </p:cNvPr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C6637A-CF34-4F1E-B7E2-59BD39442019}"/>
              </a:ext>
            </a:extLst>
          </p:cNvPr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22D681-5AB0-436E-9D90-7139236B1B88}"/>
              </a:ext>
            </a:extLst>
          </p:cNvPr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18264C-DD34-4FED-A1B1-4170281B71F0}"/>
              </a:ext>
            </a:extLst>
          </p:cNvPr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BD0C7-F08E-471D-B52C-02D7824C97C0}"/>
              </a:ext>
            </a:extLst>
          </p:cNvPr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357943-A50E-4913-9EC7-CB97D6149E2E}"/>
              </a:ext>
            </a:extLst>
          </p:cNvPr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AB416-1B94-413A-A84C-1B3EBB6F91EB}"/>
              </a:ext>
            </a:extLst>
          </p:cNvPr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CC1000-7346-43E2-A148-AF638F499C8C}"/>
              </a:ext>
            </a:extLst>
          </p:cNvPr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1FCA3A-4EE3-41A3-B120-8A342209C771}"/>
              </a:ext>
            </a:extLst>
          </p:cNvPr>
          <p:cNvGrpSpPr/>
          <p:nvPr/>
        </p:nvGrpSpPr>
        <p:grpSpPr>
          <a:xfrm>
            <a:off x="4468867" y="2405745"/>
            <a:ext cx="3300455" cy="330045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ECA6AF4D-63D0-43A8-B799-5EC65C87BBE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AEA0F46B-6315-4C01-BAC0-069C8E31BC3D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C7891D1-F76D-4DCA-A374-4723DF1FF233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id="{990BC0B6-89E6-448D-B6FD-9B86FE721F00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2C51DCF2-9A37-440A-A980-0E5EFC561A0E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A3787C-87F4-4B46-A2CD-9F85D9E3CF1D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8F5AB09B-CC35-472B-A174-00F0E69D9AF3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E57B7BB3-F211-497C-93B9-4CA8D657291C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3" name="Frame 17">
            <a:extLst>
              <a:ext uri="{FF2B5EF4-FFF2-40B4-BE49-F238E27FC236}">
                <a16:creationId xmlns:a16="http://schemas.microsoft.com/office/drawing/2014/main" id="{1AFD519B-DDF9-4E10-B64E-8E3F6FB3701F}"/>
              </a:ext>
            </a:extLst>
          </p:cNvPr>
          <p:cNvSpPr/>
          <p:nvPr/>
        </p:nvSpPr>
        <p:spPr>
          <a:xfrm>
            <a:off x="5457296" y="42889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248" y="3217716"/>
            <a:ext cx="2203503" cy="1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4BFDED60-1854-4EA1-A59D-B6F8E4DFBE99}"/>
              </a:ext>
            </a:extLst>
          </p:cNvPr>
          <p:cNvSpPr/>
          <p:nvPr/>
        </p:nvSpPr>
        <p:spPr>
          <a:xfrm rot="10800000">
            <a:off x="9595313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738BBBBE-74E6-442E-AFDF-1E51341E03AF}"/>
              </a:ext>
            </a:extLst>
          </p:cNvPr>
          <p:cNvSpPr/>
          <p:nvPr/>
        </p:nvSpPr>
        <p:spPr>
          <a:xfrm rot="10800000">
            <a:off x="630869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08303F7F-924E-41C2-89CD-5EEF00DF5A28}"/>
              </a:ext>
            </a:extLst>
          </p:cNvPr>
          <p:cNvSpPr/>
          <p:nvPr/>
        </p:nvSpPr>
        <p:spPr>
          <a:xfrm rot="10800000">
            <a:off x="740423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26A80601-A337-4BE3-838B-A6F5AE276963}"/>
              </a:ext>
            </a:extLst>
          </p:cNvPr>
          <p:cNvSpPr/>
          <p:nvPr/>
        </p:nvSpPr>
        <p:spPr>
          <a:xfrm rot="10800000">
            <a:off x="849977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F04260B0-9F73-428E-A9A3-6597D02FBDE8}"/>
              </a:ext>
            </a:extLst>
          </p:cNvPr>
          <p:cNvSpPr/>
          <p:nvPr/>
        </p:nvSpPr>
        <p:spPr>
          <a:xfrm rot="10800000">
            <a:off x="10690854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9ADD34-CCDF-4AFE-A050-AB7B6740A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378057"/>
              </p:ext>
            </p:extLst>
          </p:nvPr>
        </p:nvGraphicFramePr>
        <p:xfrm>
          <a:off x="5902412" y="2213520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503C18D-6298-4158-8662-20FCF44BFE38}"/>
              </a:ext>
            </a:extLst>
          </p:cNvPr>
          <p:cNvSpPr/>
          <p:nvPr/>
        </p:nvSpPr>
        <p:spPr>
          <a:xfrm>
            <a:off x="7437078" y="368003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8D7B32-E1FC-4A61-878F-9F065429F00C}"/>
              </a:ext>
            </a:extLst>
          </p:cNvPr>
          <p:cNvSpPr/>
          <p:nvPr/>
        </p:nvSpPr>
        <p:spPr>
          <a:xfrm>
            <a:off x="8532716" y="318887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1D1FCC-DDF1-4E14-9541-4126E6FD0975}"/>
              </a:ext>
            </a:extLst>
          </p:cNvPr>
          <p:cNvSpPr/>
          <p:nvPr/>
        </p:nvSpPr>
        <p:spPr>
          <a:xfrm>
            <a:off x="9628354" y="254363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503BFC-540B-4D3C-808E-5448B6BE4DDD}"/>
              </a:ext>
            </a:extLst>
          </p:cNvPr>
          <p:cNvSpPr/>
          <p:nvPr/>
        </p:nvSpPr>
        <p:spPr>
          <a:xfrm>
            <a:off x="6341440" y="416578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C7DB0B-4F8E-44A9-BEB3-2D936080E302}"/>
              </a:ext>
            </a:extLst>
          </p:cNvPr>
          <p:cNvSpPr/>
          <p:nvPr/>
        </p:nvSpPr>
        <p:spPr>
          <a:xfrm>
            <a:off x="6466669" y="549325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C1F754-05FB-4658-865D-527ED8B6D026}"/>
              </a:ext>
            </a:extLst>
          </p:cNvPr>
          <p:cNvSpPr/>
          <p:nvPr/>
        </p:nvSpPr>
        <p:spPr>
          <a:xfrm>
            <a:off x="7562210" y="549325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E0677B-5AF5-452B-A602-57D44E72B465}"/>
              </a:ext>
            </a:extLst>
          </p:cNvPr>
          <p:cNvSpPr/>
          <p:nvPr/>
        </p:nvSpPr>
        <p:spPr>
          <a:xfrm>
            <a:off x="8657751" y="549325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F8B40A-8808-48C0-9E79-3EFF9C6F02E2}"/>
              </a:ext>
            </a:extLst>
          </p:cNvPr>
          <p:cNvSpPr/>
          <p:nvPr/>
        </p:nvSpPr>
        <p:spPr>
          <a:xfrm>
            <a:off x="9753292" y="549325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082D5-B07D-42D2-9BBA-6A8231150ED0}"/>
              </a:ext>
            </a:extLst>
          </p:cNvPr>
          <p:cNvSpPr txBox="1"/>
          <p:nvPr/>
        </p:nvSpPr>
        <p:spPr>
          <a:xfrm>
            <a:off x="6330957" y="42737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FD3BA-FA55-458E-918A-E8C755D69B82}"/>
              </a:ext>
            </a:extLst>
          </p:cNvPr>
          <p:cNvSpPr txBox="1"/>
          <p:nvPr/>
        </p:nvSpPr>
        <p:spPr>
          <a:xfrm>
            <a:off x="7426595" y="37879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7A17F8-29BB-4518-8586-28453CBE9DE5}"/>
              </a:ext>
            </a:extLst>
          </p:cNvPr>
          <p:cNvSpPr txBox="1"/>
          <p:nvPr/>
        </p:nvSpPr>
        <p:spPr>
          <a:xfrm>
            <a:off x="8522233" y="32968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3CEA4-A075-49EE-ABD4-BFFBE4AC2721}"/>
              </a:ext>
            </a:extLst>
          </p:cNvPr>
          <p:cNvSpPr txBox="1"/>
          <p:nvPr/>
        </p:nvSpPr>
        <p:spPr>
          <a:xfrm>
            <a:off x="9617871" y="26515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BBF04-1ABB-46B5-BFBE-B34FD955E69A}"/>
              </a:ext>
            </a:extLst>
          </p:cNvPr>
          <p:cNvSpPr txBox="1"/>
          <p:nvPr/>
        </p:nvSpPr>
        <p:spPr>
          <a:xfrm>
            <a:off x="6194231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018F8-CFDD-4CC6-8EB1-D9EB2D539C5E}"/>
              </a:ext>
            </a:extLst>
          </p:cNvPr>
          <p:cNvSpPr txBox="1"/>
          <p:nvPr/>
        </p:nvSpPr>
        <p:spPr>
          <a:xfrm>
            <a:off x="7289772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5EA89-5CA9-4309-B84D-D5F1CD3020C1}"/>
              </a:ext>
            </a:extLst>
          </p:cNvPr>
          <p:cNvSpPr txBox="1"/>
          <p:nvPr/>
        </p:nvSpPr>
        <p:spPr>
          <a:xfrm>
            <a:off x="8385313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07B86-5934-402D-931E-F1459EDC3E14}"/>
              </a:ext>
            </a:extLst>
          </p:cNvPr>
          <p:cNvSpPr txBox="1"/>
          <p:nvPr/>
        </p:nvSpPr>
        <p:spPr>
          <a:xfrm>
            <a:off x="948085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4814F3-C6E7-4A89-B3E3-DA63A2841B4E}"/>
              </a:ext>
            </a:extLst>
          </p:cNvPr>
          <p:cNvSpPr/>
          <p:nvPr/>
        </p:nvSpPr>
        <p:spPr>
          <a:xfrm>
            <a:off x="10848832" y="5493253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A41B77-E374-4FBC-8071-64EE399817B7}"/>
              </a:ext>
            </a:extLst>
          </p:cNvPr>
          <p:cNvSpPr/>
          <p:nvPr/>
        </p:nvSpPr>
        <p:spPr>
          <a:xfrm>
            <a:off x="10723992" y="2217579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A33FBD-9E52-4FF3-8FD6-3A6AD950C6FE}"/>
              </a:ext>
            </a:extLst>
          </p:cNvPr>
          <p:cNvSpPr txBox="1"/>
          <p:nvPr/>
        </p:nvSpPr>
        <p:spPr>
          <a:xfrm>
            <a:off x="10713509" y="23255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EA6D0B-D5AC-47A5-A36B-2985A8C61609}"/>
              </a:ext>
            </a:extLst>
          </p:cNvPr>
          <p:cNvSpPr txBox="1"/>
          <p:nvPr/>
        </p:nvSpPr>
        <p:spPr>
          <a:xfrm>
            <a:off x="1057639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555EF-EE5F-4A3B-B546-5C2350B22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74" y="5577601"/>
            <a:ext cx="7636625" cy="13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50BB76-FE32-4445-8677-26F8D52522C5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F295C9-F54A-4482-8954-207266F99E87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9FE7F9-C245-4A64-A0D2-2EC5C1C8E49C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E385D3D-B3BD-4518-8867-835777125AB4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BA9DFD-95C1-4AE7-9093-720283C7BF30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BA7D33-395C-4FF8-887C-30E2218124E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CA0C-5FA9-4B23-B933-D1B8F870DC96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798AA49-1C71-46AD-B56E-BB63110B434F}"/>
              </a:ext>
            </a:extLst>
          </p:cNvPr>
          <p:cNvSpPr txBox="1"/>
          <p:nvPr/>
        </p:nvSpPr>
        <p:spPr>
          <a:xfrm>
            <a:off x="1162620" y="1508260"/>
            <a:ext cx="220583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cs typeface="Arial" pitchFamily="34" charset="0"/>
              </a:rPr>
              <a:t>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71CAFA-0853-470B-AEA1-378D276530E1}"/>
              </a:ext>
            </a:extLst>
          </p:cNvPr>
          <p:cNvSpPr txBox="1"/>
          <p:nvPr/>
        </p:nvSpPr>
        <p:spPr>
          <a:xfrm>
            <a:off x="6440853" y="4521743"/>
            <a:ext cx="530289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10423607" y="2032661"/>
            <a:ext cx="509141" cy="856650"/>
          </a:xfrm>
          <a:custGeom>
            <a:avLst/>
            <a:gdLst>
              <a:gd name="T0" fmla="*/ 150 w 213"/>
              <a:gd name="T1" fmla="*/ 124 h 356"/>
              <a:gd name="T2" fmla="*/ 133 w 213"/>
              <a:gd name="T3" fmla="*/ 154 h 356"/>
              <a:gd name="T4" fmla="*/ 106 w 213"/>
              <a:gd name="T5" fmla="*/ 134 h 356"/>
              <a:gd name="T6" fmla="*/ 97 w 213"/>
              <a:gd name="T7" fmla="*/ 203 h 356"/>
              <a:gd name="T8" fmla="*/ 142 w 213"/>
              <a:gd name="T9" fmla="*/ 200 h 356"/>
              <a:gd name="T10" fmla="*/ 150 w 213"/>
              <a:gd name="T11" fmla="*/ 283 h 356"/>
              <a:gd name="T12" fmla="*/ 100 w 213"/>
              <a:gd name="T13" fmla="*/ 241 h 356"/>
              <a:gd name="T14" fmla="*/ 109 w 213"/>
              <a:gd name="T15" fmla="*/ 288 h 356"/>
              <a:gd name="T16" fmla="*/ 126 w 213"/>
              <a:gd name="T17" fmla="*/ 299 h 356"/>
              <a:gd name="T18" fmla="*/ 133 w 213"/>
              <a:gd name="T19" fmla="*/ 298 h 356"/>
              <a:gd name="T20" fmla="*/ 157 w 213"/>
              <a:gd name="T21" fmla="*/ 310 h 356"/>
              <a:gd name="T22" fmla="*/ 199 w 213"/>
              <a:gd name="T23" fmla="*/ 320 h 356"/>
              <a:gd name="T24" fmla="*/ 202 w 213"/>
              <a:gd name="T25" fmla="*/ 336 h 356"/>
              <a:gd name="T26" fmla="*/ 138 w 213"/>
              <a:gd name="T27" fmla="*/ 356 h 356"/>
              <a:gd name="T28" fmla="*/ 51 w 213"/>
              <a:gd name="T29" fmla="*/ 337 h 356"/>
              <a:gd name="T30" fmla="*/ 36 w 213"/>
              <a:gd name="T31" fmla="*/ 321 h 356"/>
              <a:gd name="T32" fmla="*/ 57 w 213"/>
              <a:gd name="T33" fmla="*/ 312 h 356"/>
              <a:gd name="T34" fmla="*/ 93 w 213"/>
              <a:gd name="T35" fmla="*/ 311 h 356"/>
              <a:gd name="T36" fmla="*/ 102 w 213"/>
              <a:gd name="T37" fmla="*/ 301 h 356"/>
              <a:gd name="T38" fmla="*/ 89 w 213"/>
              <a:gd name="T39" fmla="*/ 206 h 356"/>
              <a:gd name="T40" fmla="*/ 48 w 213"/>
              <a:gd name="T41" fmla="*/ 237 h 356"/>
              <a:gd name="T42" fmla="*/ 45 w 213"/>
              <a:gd name="T43" fmla="*/ 180 h 356"/>
              <a:gd name="T44" fmla="*/ 77 w 213"/>
              <a:gd name="T45" fmla="*/ 174 h 356"/>
              <a:gd name="T46" fmla="*/ 89 w 213"/>
              <a:gd name="T47" fmla="*/ 174 h 356"/>
              <a:gd name="T48" fmla="*/ 91 w 213"/>
              <a:gd name="T49" fmla="*/ 152 h 356"/>
              <a:gd name="T50" fmla="*/ 73 w 213"/>
              <a:gd name="T51" fmla="*/ 108 h 356"/>
              <a:gd name="T52" fmla="*/ 31 w 213"/>
              <a:gd name="T53" fmla="*/ 121 h 356"/>
              <a:gd name="T54" fmla="*/ 45 w 213"/>
              <a:gd name="T55" fmla="*/ 86 h 356"/>
              <a:gd name="T56" fmla="*/ 0 w 213"/>
              <a:gd name="T57" fmla="*/ 85 h 356"/>
              <a:gd name="T58" fmla="*/ 36 w 213"/>
              <a:gd name="T59" fmla="*/ 57 h 356"/>
              <a:gd name="T60" fmla="*/ 6 w 213"/>
              <a:gd name="T61" fmla="*/ 46 h 356"/>
              <a:gd name="T62" fmla="*/ 43 w 213"/>
              <a:gd name="T63" fmla="*/ 32 h 356"/>
              <a:gd name="T64" fmla="*/ 43 w 213"/>
              <a:gd name="T65" fmla="*/ 9 h 356"/>
              <a:gd name="T66" fmla="*/ 76 w 213"/>
              <a:gd name="T67" fmla="*/ 19 h 356"/>
              <a:gd name="T68" fmla="*/ 88 w 213"/>
              <a:gd name="T69" fmla="*/ 2 h 356"/>
              <a:gd name="T70" fmla="*/ 106 w 213"/>
              <a:gd name="T71" fmla="*/ 28 h 356"/>
              <a:gd name="T72" fmla="*/ 149 w 213"/>
              <a:gd name="T73" fmla="*/ 17 h 356"/>
              <a:gd name="T74" fmla="*/ 147 w 213"/>
              <a:gd name="T75" fmla="*/ 36 h 356"/>
              <a:gd name="T76" fmla="*/ 166 w 213"/>
              <a:gd name="T77" fmla="*/ 39 h 356"/>
              <a:gd name="T78" fmla="*/ 184 w 213"/>
              <a:gd name="T79" fmla="*/ 50 h 356"/>
              <a:gd name="T80" fmla="*/ 172 w 213"/>
              <a:gd name="T81" fmla="*/ 67 h 356"/>
              <a:gd name="T82" fmla="*/ 189 w 213"/>
              <a:gd name="T83" fmla="*/ 87 h 356"/>
              <a:gd name="T84" fmla="*/ 184 w 213"/>
              <a:gd name="T85" fmla="*/ 109 h 356"/>
              <a:gd name="T86" fmla="*/ 179 w 213"/>
              <a:gd name="T87" fmla="*/ 120 h 356"/>
              <a:gd name="T88" fmla="*/ 173 w 213"/>
              <a:gd name="T89" fmla="*/ 138 h 356"/>
              <a:gd name="T90" fmla="*/ 158 w 213"/>
              <a:gd name="T91" fmla="*/ 129 h 356"/>
              <a:gd name="T92" fmla="*/ 150 w 213"/>
              <a:gd name="T93" fmla="*/ 12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3" h="356">
                <a:moveTo>
                  <a:pt x="150" y="124"/>
                </a:moveTo>
                <a:cubicBezTo>
                  <a:pt x="150" y="138"/>
                  <a:pt x="151" y="150"/>
                  <a:pt x="133" y="154"/>
                </a:cubicBezTo>
                <a:cubicBezTo>
                  <a:pt x="116" y="157"/>
                  <a:pt x="114" y="145"/>
                  <a:pt x="106" y="134"/>
                </a:cubicBezTo>
                <a:cubicBezTo>
                  <a:pt x="93" y="155"/>
                  <a:pt x="98" y="177"/>
                  <a:pt x="97" y="203"/>
                </a:cubicBezTo>
                <a:cubicBezTo>
                  <a:pt x="114" y="190"/>
                  <a:pt x="129" y="187"/>
                  <a:pt x="142" y="200"/>
                </a:cubicBezTo>
                <a:cubicBezTo>
                  <a:pt x="166" y="225"/>
                  <a:pt x="167" y="252"/>
                  <a:pt x="150" y="283"/>
                </a:cubicBezTo>
                <a:cubicBezTo>
                  <a:pt x="137" y="265"/>
                  <a:pt x="115" y="261"/>
                  <a:pt x="100" y="241"/>
                </a:cubicBezTo>
                <a:cubicBezTo>
                  <a:pt x="101" y="260"/>
                  <a:pt x="103" y="274"/>
                  <a:pt x="109" y="288"/>
                </a:cubicBezTo>
                <a:cubicBezTo>
                  <a:pt x="112" y="296"/>
                  <a:pt x="111" y="310"/>
                  <a:pt x="126" y="299"/>
                </a:cubicBezTo>
                <a:cubicBezTo>
                  <a:pt x="128" y="298"/>
                  <a:pt x="131" y="298"/>
                  <a:pt x="133" y="298"/>
                </a:cubicBezTo>
                <a:cubicBezTo>
                  <a:pt x="132" y="319"/>
                  <a:pt x="149" y="308"/>
                  <a:pt x="157" y="310"/>
                </a:cubicBezTo>
                <a:cubicBezTo>
                  <a:pt x="171" y="313"/>
                  <a:pt x="187" y="312"/>
                  <a:pt x="199" y="320"/>
                </a:cubicBezTo>
                <a:cubicBezTo>
                  <a:pt x="206" y="324"/>
                  <a:pt x="213" y="334"/>
                  <a:pt x="202" y="336"/>
                </a:cubicBezTo>
                <a:cubicBezTo>
                  <a:pt x="179" y="339"/>
                  <a:pt x="161" y="356"/>
                  <a:pt x="138" y="356"/>
                </a:cubicBezTo>
                <a:cubicBezTo>
                  <a:pt x="108" y="356"/>
                  <a:pt x="80" y="347"/>
                  <a:pt x="51" y="337"/>
                </a:cubicBezTo>
                <a:cubicBezTo>
                  <a:pt x="44" y="334"/>
                  <a:pt x="34" y="330"/>
                  <a:pt x="36" y="321"/>
                </a:cubicBezTo>
                <a:cubicBezTo>
                  <a:pt x="38" y="313"/>
                  <a:pt x="49" y="312"/>
                  <a:pt x="57" y="312"/>
                </a:cubicBezTo>
                <a:cubicBezTo>
                  <a:pt x="69" y="311"/>
                  <a:pt x="81" y="311"/>
                  <a:pt x="93" y="311"/>
                </a:cubicBezTo>
                <a:cubicBezTo>
                  <a:pt x="100" y="311"/>
                  <a:pt x="105" y="310"/>
                  <a:pt x="102" y="301"/>
                </a:cubicBezTo>
                <a:cubicBezTo>
                  <a:pt x="90" y="271"/>
                  <a:pt x="90" y="239"/>
                  <a:pt x="89" y="206"/>
                </a:cubicBezTo>
                <a:cubicBezTo>
                  <a:pt x="71" y="212"/>
                  <a:pt x="58" y="222"/>
                  <a:pt x="48" y="237"/>
                </a:cubicBezTo>
                <a:cubicBezTo>
                  <a:pt x="30" y="216"/>
                  <a:pt x="28" y="197"/>
                  <a:pt x="45" y="180"/>
                </a:cubicBezTo>
                <a:cubicBezTo>
                  <a:pt x="54" y="171"/>
                  <a:pt x="65" y="168"/>
                  <a:pt x="77" y="174"/>
                </a:cubicBezTo>
                <a:cubicBezTo>
                  <a:pt x="81" y="176"/>
                  <a:pt x="88" y="179"/>
                  <a:pt x="89" y="174"/>
                </a:cubicBezTo>
                <a:cubicBezTo>
                  <a:pt x="90" y="166"/>
                  <a:pt x="98" y="154"/>
                  <a:pt x="91" y="152"/>
                </a:cubicBezTo>
                <a:cubicBezTo>
                  <a:pt x="66" y="144"/>
                  <a:pt x="75" y="125"/>
                  <a:pt x="73" y="108"/>
                </a:cubicBezTo>
                <a:cubicBezTo>
                  <a:pt x="59" y="112"/>
                  <a:pt x="45" y="116"/>
                  <a:pt x="31" y="121"/>
                </a:cubicBezTo>
                <a:cubicBezTo>
                  <a:pt x="26" y="105"/>
                  <a:pt x="35" y="95"/>
                  <a:pt x="45" y="86"/>
                </a:cubicBezTo>
                <a:cubicBezTo>
                  <a:pt x="30" y="83"/>
                  <a:pt x="18" y="69"/>
                  <a:pt x="0" y="85"/>
                </a:cubicBezTo>
                <a:cubicBezTo>
                  <a:pt x="4" y="61"/>
                  <a:pt x="19" y="59"/>
                  <a:pt x="36" y="57"/>
                </a:cubicBezTo>
                <a:cubicBezTo>
                  <a:pt x="26" y="50"/>
                  <a:pt x="19" y="43"/>
                  <a:pt x="6" y="46"/>
                </a:cubicBezTo>
                <a:cubicBezTo>
                  <a:pt x="13" y="25"/>
                  <a:pt x="30" y="33"/>
                  <a:pt x="43" y="32"/>
                </a:cubicBezTo>
                <a:cubicBezTo>
                  <a:pt x="41" y="24"/>
                  <a:pt x="33" y="16"/>
                  <a:pt x="43" y="9"/>
                </a:cubicBezTo>
                <a:cubicBezTo>
                  <a:pt x="58" y="0"/>
                  <a:pt x="66" y="14"/>
                  <a:pt x="76" y="19"/>
                </a:cubicBezTo>
                <a:cubicBezTo>
                  <a:pt x="80" y="13"/>
                  <a:pt x="76" y="1"/>
                  <a:pt x="88" y="2"/>
                </a:cubicBezTo>
                <a:cubicBezTo>
                  <a:pt x="103" y="3"/>
                  <a:pt x="99" y="19"/>
                  <a:pt x="106" y="28"/>
                </a:cubicBezTo>
                <a:cubicBezTo>
                  <a:pt x="118" y="16"/>
                  <a:pt x="130" y="3"/>
                  <a:pt x="149" y="17"/>
                </a:cubicBezTo>
                <a:cubicBezTo>
                  <a:pt x="160" y="25"/>
                  <a:pt x="148" y="30"/>
                  <a:pt x="147" y="36"/>
                </a:cubicBezTo>
                <a:cubicBezTo>
                  <a:pt x="154" y="37"/>
                  <a:pt x="160" y="38"/>
                  <a:pt x="166" y="39"/>
                </a:cubicBezTo>
                <a:cubicBezTo>
                  <a:pt x="174" y="41"/>
                  <a:pt x="182" y="44"/>
                  <a:pt x="184" y="50"/>
                </a:cubicBezTo>
                <a:cubicBezTo>
                  <a:pt x="187" y="57"/>
                  <a:pt x="177" y="61"/>
                  <a:pt x="172" y="67"/>
                </a:cubicBezTo>
                <a:cubicBezTo>
                  <a:pt x="177" y="73"/>
                  <a:pt x="184" y="79"/>
                  <a:pt x="189" y="87"/>
                </a:cubicBezTo>
                <a:cubicBezTo>
                  <a:pt x="194" y="95"/>
                  <a:pt x="207" y="106"/>
                  <a:pt x="184" y="109"/>
                </a:cubicBezTo>
                <a:cubicBezTo>
                  <a:pt x="176" y="110"/>
                  <a:pt x="179" y="115"/>
                  <a:pt x="179" y="120"/>
                </a:cubicBezTo>
                <a:cubicBezTo>
                  <a:pt x="179" y="126"/>
                  <a:pt x="180" y="134"/>
                  <a:pt x="173" y="138"/>
                </a:cubicBezTo>
                <a:cubicBezTo>
                  <a:pt x="165" y="142"/>
                  <a:pt x="163" y="132"/>
                  <a:pt x="158" y="129"/>
                </a:cubicBezTo>
                <a:cubicBezTo>
                  <a:pt x="156" y="128"/>
                  <a:pt x="154" y="127"/>
                  <a:pt x="150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5" name="Grupo 64"/>
          <p:cNvGrpSpPr/>
          <p:nvPr/>
        </p:nvGrpSpPr>
        <p:grpSpPr>
          <a:xfrm>
            <a:off x="4978474" y="3662863"/>
            <a:ext cx="571643" cy="742943"/>
            <a:chOff x="4613276" y="7386348"/>
            <a:chExt cx="942975" cy="1225550"/>
          </a:xfrm>
          <a:solidFill>
            <a:schemeClr val="bg1"/>
          </a:solidFill>
        </p:grpSpPr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4613276" y="7654635"/>
              <a:ext cx="942975" cy="957263"/>
            </a:xfrm>
            <a:custGeom>
              <a:avLst/>
              <a:gdLst>
                <a:gd name="T0" fmla="*/ 138 w 251"/>
                <a:gd name="T1" fmla="*/ 34 h 253"/>
                <a:gd name="T2" fmla="*/ 145 w 251"/>
                <a:gd name="T3" fmla="*/ 37 h 253"/>
                <a:gd name="T4" fmla="*/ 149 w 251"/>
                <a:gd name="T5" fmla="*/ 57 h 253"/>
                <a:gd name="T6" fmla="*/ 140 w 251"/>
                <a:gd name="T7" fmla="*/ 64 h 253"/>
                <a:gd name="T8" fmla="*/ 167 w 251"/>
                <a:gd name="T9" fmla="*/ 70 h 253"/>
                <a:gd name="T10" fmla="*/ 186 w 251"/>
                <a:gd name="T11" fmla="*/ 48 h 253"/>
                <a:gd name="T12" fmla="*/ 190 w 251"/>
                <a:gd name="T13" fmla="*/ 52 h 253"/>
                <a:gd name="T14" fmla="*/ 183 w 251"/>
                <a:gd name="T15" fmla="*/ 70 h 253"/>
                <a:gd name="T16" fmla="*/ 235 w 251"/>
                <a:gd name="T17" fmla="*/ 85 h 253"/>
                <a:gd name="T18" fmla="*/ 241 w 251"/>
                <a:gd name="T19" fmla="*/ 122 h 253"/>
                <a:gd name="T20" fmla="*/ 241 w 251"/>
                <a:gd name="T21" fmla="*/ 147 h 253"/>
                <a:gd name="T22" fmla="*/ 251 w 251"/>
                <a:gd name="T23" fmla="*/ 164 h 253"/>
                <a:gd name="T24" fmla="*/ 215 w 251"/>
                <a:gd name="T25" fmla="*/ 162 h 253"/>
                <a:gd name="T26" fmla="*/ 215 w 251"/>
                <a:gd name="T27" fmla="*/ 178 h 253"/>
                <a:gd name="T28" fmla="*/ 212 w 251"/>
                <a:gd name="T29" fmla="*/ 203 h 253"/>
                <a:gd name="T30" fmla="*/ 188 w 251"/>
                <a:gd name="T31" fmla="*/ 193 h 253"/>
                <a:gd name="T32" fmla="*/ 178 w 251"/>
                <a:gd name="T33" fmla="*/ 230 h 253"/>
                <a:gd name="T34" fmla="*/ 164 w 251"/>
                <a:gd name="T35" fmla="*/ 247 h 253"/>
                <a:gd name="T36" fmla="*/ 154 w 251"/>
                <a:gd name="T37" fmla="*/ 229 h 253"/>
                <a:gd name="T38" fmla="*/ 143 w 251"/>
                <a:gd name="T39" fmla="*/ 176 h 253"/>
                <a:gd name="T40" fmla="*/ 137 w 251"/>
                <a:gd name="T41" fmla="*/ 234 h 253"/>
                <a:gd name="T42" fmla="*/ 130 w 251"/>
                <a:gd name="T43" fmla="*/ 246 h 253"/>
                <a:gd name="T44" fmla="*/ 109 w 251"/>
                <a:gd name="T45" fmla="*/ 240 h 253"/>
                <a:gd name="T46" fmla="*/ 77 w 251"/>
                <a:gd name="T47" fmla="*/ 131 h 253"/>
                <a:gd name="T48" fmla="*/ 105 w 251"/>
                <a:gd name="T49" fmla="*/ 167 h 253"/>
                <a:gd name="T50" fmla="*/ 80 w 251"/>
                <a:gd name="T51" fmla="*/ 97 h 253"/>
                <a:gd name="T52" fmla="*/ 54 w 251"/>
                <a:gd name="T53" fmla="*/ 134 h 253"/>
                <a:gd name="T54" fmla="*/ 37 w 251"/>
                <a:gd name="T55" fmla="*/ 126 h 253"/>
                <a:gd name="T56" fmla="*/ 38 w 251"/>
                <a:gd name="T57" fmla="*/ 100 h 253"/>
                <a:gd name="T58" fmla="*/ 31 w 251"/>
                <a:gd name="T59" fmla="*/ 100 h 253"/>
                <a:gd name="T60" fmla="*/ 5 w 251"/>
                <a:gd name="T61" fmla="*/ 99 h 253"/>
                <a:gd name="T62" fmla="*/ 16 w 251"/>
                <a:gd name="T63" fmla="*/ 78 h 253"/>
                <a:gd name="T64" fmla="*/ 16 w 251"/>
                <a:gd name="T65" fmla="*/ 66 h 253"/>
                <a:gd name="T66" fmla="*/ 16 w 251"/>
                <a:gd name="T67" fmla="*/ 23 h 253"/>
                <a:gd name="T68" fmla="*/ 71 w 251"/>
                <a:gd name="T69" fmla="*/ 13 h 253"/>
                <a:gd name="T70" fmla="*/ 90 w 251"/>
                <a:gd name="T71" fmla="*/ 14 h 253"/>
                <a:gd name="T72" fmla="*/ 112 w 251"/>
                <a:gd name="T73" fmla="*/ 0 h 253"/>
                <a:gd name="T74" fmla="*/ 107 w 251"/>
                <a:gd name="T75" fmla="*/ 37 h 253"/>
                <a:gd name="T76" fmla="*/ 130 w 251"/>
                <a:gd name="T77" fmla="*/ 34 h 253"/>
                <a:gd name="T78" fmla="*/ 138 w 251"/>
                <a:gd name="T79" fmla="*/ 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1" h="253">
                  <a:moveTo>
                    <a:pt x="138" y="34"/>
                  </a:moveTo>
                  <a:cubicBezTo>
                    <a:pt x="140" y="35"/>
                    <a:pt x="143" y="37"/>
                    <a:pt x="145" y="37"/>
                  </a:cubicBezTo>
                  <a:cubicBezTo>
                    <a:pt x="161" y="41"/>
                    <a:pt x="162" y="48"/>
                    <a:pt x="149" y="57"/>
                  </a:cubicBezTo>
                  <a:cubicBezTo>
                    <a:pt x="147" y="59"/>
                    <a:pt x="145" y="60"/>
                    <a:pt x="140" y="64"/>
                  </a:cubicBezTo>
                  <a:cubicBezTo>
                    <a:pt x="151" y="65"/>
                    <a:pt x="155" y="82"/>
                    <a:pt x="167" y="70"/>
                  </a:cubicBezTo>
                  <a:cubicBezTo>
                    <a:pt x="174" y="64"/>
                    <a:pt x="180" y="55"/>
                    <a:pt x="186" y="48"/>
                  </a:cubicBezTo>
                  <a:cubicBezTo>
                    <a:pt x="187" y="49"/>
                    <a:pt x="189" y="50"/>
                    <a:pt x="190" y="52"/>
                  </a:cubicBezTo>
                  <a:cubicBezTo>
                    <a:pt x="188" y="57"/>
                    <a:pt x="186" y="63"/>
                    <a:pt x="183" y="70"/>
                  </a:cubicBezTo>
                  <a:cubicBezTo>
                    <a:pt x="203" y="68"/>
                    <a:pt x="221" y="71"/>
                    <a:pt x="235" y="85"/>
                  </a:cubicBezTo>
                  <a:cubicBezTo>
                    <a:pt x="246" y="96"/>
                    <a:pt x="251" y="110"/>
                    <a:pt x="241" y="122"/>
                  </a:cubicBezTo>
                  <a:cubicBezTo>
                    <a:pt x="231" y="133"/>
                    <a:pt x="232" y="138"/>
                    <a:pt x="241" y="147"/>
                  </a:cubicBezTo>
                  <a:cubicBezTo>
                    <a:pt x="245" y="151"/>
                    <a:pt x="247" y="157"/>
                    <a:pt x="251" y="164"/>
                  </a:cubicBezTo>
                  <a:cubicBezTo>
                    <a:pt x="238" y="168"/>
                    <a:pt x="226" y="166"/>
                    <a:pt x="215" y="162"/>
                  </a:cubicBezTo>
                  <a:cubicBezTo>
                    <a:pt x="211" y="168"/>
                    <a:pt x="215" y="173"/>
                    <a:pt x="215" y="178"/>
                  </a:cubicBezTo>
                  <a:cubicBezTo>
                    <a:pt x="215" y="186"/>
                    <a:pt x="218" y="198"/>
                    <a:pt x="212" y="203"/>
                  </a:cubicBezTo>
                  <a:cubicBezTo>
                    <a:pt x="205" y="208"/>
                    <a:pt x="197" y="197"/>
                    <a:pt x="188" y="193"/>
                  </a:cubicBezTo>
                  <a:cubicBezTo>
                    <a:pt x="182" y="205"/>
                    <a:pt x="179" y="217"/>
                    <a:pt x="178" y="230"/>
                  </a:cubicBezTo>
                  <a:cubicBezTo>
                    <a:pt x="178" y="240"/>
                    <a:pt x="179" y="248"/>
                    <a:pt x="164" y="247"/>
                  </a:cubicBezTo>
                  <a:cubicBezTo>
                    <a:pt x="148" y="246"/>
                    <a:pt x="155" y="235"/>
                    <a:pt x="154" y="229"/>
                  </a:cubicBezTo>
                  <a:cubicBezTo>
                    <a:pt x="152" y="212"/>
                    <a:pt x="149" y="195"/>
                    <a:pt x="143" y="176"/>
                  </a:cubicBezTo>
                  <a:cubicBezTo>
                    <a:pt x="134" y="197"/>
                    <a:pt x="132" y="215"/>
                    <a:pt x="137" y="234"/>
                  </a:cubicBezTo>
                  <a:cubicBezTo>
                    <a:pt x="139" y="240"/>
                    <a:pt x="140" y="248"/>
                    <a:pt x="130" y="246"/>
                  </a:cubicBezTo>
                  <a:cubicBezTo>
                    <a:pt x="123" y="244"/>
                    <a:pt x="111" y="253"/>
                    <a:pt x="109" y="240"/>
                  </a:cubicBezTo>
                  <a:cubicBezTo>
                    <a:pt x="105" y="202"/>
                    <a:pt x="92" y="167"/>
                    <a:pt x="77" y="131"/>
                  </a:cubicBezTo>
                  <a:cubicBezTo>
                    <a:pt x="91" y="141"/>
                    <a:pt x="94" y="145"/>
                    <a:pt x="105" y="167"/>
                  </a:cubicBezTo>
                  <a:cubicBezTo>
                    <a:pt x="112" y="139"/>
                    <a:pt x="101" y="117"/>
                    <a:pt x="80" y="97"/>
                  </a:cubicBezTo>
                  <a:cubicBezTo>
                    <a:pt x="76" y="113"/>
                    <a:pt x="67" y="125"/>
                    <a:pt x="54" y="134"/>
                  </a:cubicBezTo>
                  <a:cubicBezTo>
                    <a:pt x="42" y="142"/>
                    <a:pt x="37" y="139"/>
                    <a:pt x="37" y="126"/>
                  </a:cubicBezTo>
                  <a:cubicBezTo>
                    <a:pt x="36" y="117"/>
                    <a:pt x="37" y="109"/>
                    <a:pt x="38" y="100"/>
                  </a:cubicBezTo>
                  <a:cubicBezTo>
                    <a:pt x="36" y="98"/>
                    <a:pt x="33" y="100"/>
                    <a:pt x="31" y="100"/>
                  </a:cubicBezTo>
                  <a:cubicBezTo>
                    <a:pt x="22" y="102"/>
                    <a:pt x="10" y="107"/>
                    <a:pt x="5" y="99"/>
                  </a:cubicBezTo>
                  <a:cubicBezTo>
                    <a:pt x="0" y="92"/>
                    <a:pt x="10" y="83"/>
                    <a:pt x="16" y="78"/>
                  </a:cubicBezTo>
                  <a:cubicBezTo>
                    <a:pt x="21" y="73"/>
                    <a:pt x="22" y="71"/>
                    <a:pt x="16" y="66"/>
                  </a:cubicBezTo>
                  <a:cubicBezTo>
                    <a:pt x="2" y="52"/>
                    <a:pt x="4" y="37"/>
                    <a:pt x="16" y="23"/>
                  </a:cubicBezTo>
                  <a:cubicBezTo>
                    <a:pt x="29" y="8"/>
                    <a:pt x="60" y="2"/>
                    <a:pt x="71" y="13"/>
                  </a:cubicBezTo>
                  <a:cubicBezTo>
                    <a:pt x="79" y="20"/>
                    <a:pt x="83" y="20"/>
                    <a:pt x="90" y="14"/>
                  </a:cubicBezTo>
                  <a:cubicBezTo>
                    <a:pt x="96" y="9"/>
                    <a:pt x="104" y="5"/>
                    <a:pt x="112" y="0"/>
                  </a:cubicBezTo>
                  <a:cubicBezTo>
                    <a:pt x="115" y="15"/>
                    <a:pt x="110" y="25"/>
                    <a:pt x="107" y="37"/>
                  </a:cubicBezTo>
                  <a:cubicBezTo>
                    <a:pt x="115" y="40"/>
                    <a:pt x="122" y="33"/>
                    <a:pt x="130" y="34"/>
                  </a:cubicBezTo>
                  <a:cubicBezTo>
                    <a:pt x="133" y="32"/>
                    <a:pt x="135" y="32"/>
                    <a:pt x="13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5100639" y="7386348"/>
              <a:ext cx="323850" cy="396875"/>
            </a:xfrm>
            <a:custGeom>
              <a:avLst/>
              <a:gdLst>
                <a:gd name="T0" fmla="*/ 8 w 86"/>
                <a:gd name="T1" fmla="*/ 105 h 105"/>
                <a:gd name="T2" fmla="*/ 0 w 86"/>
                <a:gd name="T3" fmla="*/ 105 h 105"/>
                <a:gd name="T4" fmla="*/ 46 w 86"/>
                <a:gd name="T5" fmla="*/ 14 h 105"/>
                <a:gd name="T6" fmla="*/ 76 w 86"/>
                <a:gd name="T7" fmla="*/ 4 h 105"/>
                <a:gd name="T8" fmla="*/ 85 w 86"/>
                <a:gd name="T9" fmla="*/ 20 h 105"/>
                <a:gd name="T10" fmla="*/ 63 w 86"/>
                <a:gd name="T11" fmla="*/ 42 h 105"/>
                <a:gd name="T12" fmla="*/ 8 w 8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5">
                  <a:moveTo>
                    <a:pt x="8" y="105"/>
                  </a:moveTo>
                  <a:cubicBezTo>
                    <a:pt x="5" y="105"/>
                    <a:pt x="3" y="105"/>
                    <a:pt x="0" y="105"/>
                  </a:cubicBezTo>
                  <a:cubicBezTo>
                    <a:pt x="4" y="69"/>
                    <a:pt x="20" y="39"/>
                    <a:pt x="46" y="14"/>
                  </a:cubicBezTo>
                  <a:cubicBezTo>
                    <a:pt x="55" y="6"/>
                    <a:pt x="64" y="0"/>
                    <a:pt x="76" y="4"/>
                  </a:cubicBezTo>
                  <a:cubicBezTo>
                    <a:pt x="85" y="7"/>
                    <a:pt x="86" y="13"/>
                    <a:pt x="85" y="20"/>
                  </a:cubicBezTo>
                  <a:cubicBezTo>
                    <a:pt x="84" y="33"/>
                    <a:pt x="74" y="39"/>
                    <a:pt x="63" y="42"/>
                  </a:cubicBezTo>
                  <a:cubicBezTo>
                    <a:pt x="18" y="51"/>
                    <a:pt x="13" y="56"/>
                    <a:pt x="8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2632604" y="4523017"/>
            <a:ext cx="599604" cy="746979"/>
            <a:chOff x="3067050" y="7137401"/>
            <a:chExt cx="1130301" cy="1408113"/>
          </a:xfrm>
          <a:solidFill>
            <a:schemeClr val="bg1"/>
          </a:solidFill>
        </p:grpSpPr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840163" y="7754938"/>
              <a:ext cx="357188" cy="774700"/>
            </a:xfrm>
            <a:custGeom>
              <a:avLst/>
              <a:gdLst>
                <a:gd name="T0" fmla="*/ 6 w 95"/>
                <a:gd name="T1" fmla="*/ 69 h 205"/>
                <a:gd name="T2" fmla="*/ 30 w 95"/>
                <a:gd name="T3" fmla="*/ 128 h 205"/>
                <a:gd name="T4" fmla="*/ 36 w 95"/>
                <a:gd name="T5" fmla="*/ 167 h 205"/>
                <a:gd name="T6" fmla="*/ 42 w 95"/>
                <a:gd name="T7" fmla="*/ 149 h 205"/>
                <a:gd name="T8" fmla="*/ 42 w 95"/>
                <a:gd name="T9" fmla="*/ 108 h 205"/>
                <a:gd name="T10" fmla="*/ 33 w 95"/>
                <a:gd name="T11" fmla="*/ 70 h 205"/>
                <a:gd name="T12" fmla="*/ 46 w 95"/>
                <a:gd name="T13" fmla="*/ 41 h 205"/>
                <a:gd name="T14" fmla="*/ 36 w 95"/>
                <a:gd name="T15" fmla="*/ 26 h 205"/>
                <a:gd name="T16" fmla="*/ 24 w 95"/>
                <a:gd name="T17" fmla="*/ 19 h 205"/>
                <a:gd name="T18" fmla="*/ 35 w 95"/>
                <a:gd name="T19" fmla="*/ 10 h 205"/>
                <a:gd name="T20" fmla="*/ 47 w 95"/>
                <a:gd name="T21" fmla="*/ 1 h 205"/>
                <a:gd name="T22" fmla="*/ 55 w 95"/>
                <a:gd name="T23" fmla="*/ 9 h 205"/>
                <a:gd name="T24" fmla="*/ 70 w 95"/>
                <a:gd name="T25" fmla="*/ 12 h 205"/>
                <a:gd name="T26" fmla="*/ 67 w 95"/>
                <a:gd name="T27" fmla="*/ 22 h 205"/>
                <a:gd name="T28" fmla="*/ 67 w 95"/>
                <a:gd name="T29" fmla="*/ 60 h 205"/>
                <a:gd name="T30" fmla="*/ 53 w 95"/>
                <a:gd name="T31" fmla="*/ 138 h 205"/>
                <a:gd name="T32" fmla="*/ 79 w 95"/>
                <a:gd name="T33" fmla="*/ 74 h 205"/>
                <a:gd name="T34" fmla="*/ 75 w 95"/>
                <a:gd name="T35" fmla="*/ 132 h 205"/>
                <a:gd name="T36" fmla="*/ 63 w 95"/>
                <a:gd name="T37" fmla="*/ 187 h 205"/>
                <a:gd name="T38" fmla="*/ 80 w 95"/>
                <a:gd name="T39" fmla="*/ 162 h 205"/>
                <a:gd name="T40" fmla="*/ 80 w 95"/>
                <a:gd name="T41" fmla="*/ 180 h 205"/>
                <a:gd name="T42" fmla="*/ 95 w 95"/>
                <a:gd name="T43" fmla="*/ 169 h 205"/>
                <a:gd name="T44" fmla="*/ 85 w 95"/>
                <a:gd name="T45" fmla="*/ 201 h 205"/>
                <a:gd name="T46" fmla="*/ 47 w 95"/>
                <a:gd name="T47" fmla="*/ 201 h 205"/>
                <a:gd name="T48" fmla="*/ 38 w 95"/>
                <a:gd name="T49" fmla="*/ 203 h 205"/>
                <a:gd name="T50" fmla="*/ 19 w 95"/>
                <a:gd name="T51" fmla="*/ 203 h 205"/>
                <a:gd name="T52" fmla="*/ 15 w 95"/>
                <a:gd name="T53" fmla="*/ 198 h 205"/>
                <a:gd name="T54" fmla="*/ 15 w 95"/>
                <a:gd name="T55" fmla="*/ 186 h 205"/>
                <a:gd name="T56" fmla="*/ 17 w 95"/>
                <a:gd name="T57" fmla="*/ 172 h 205"/>
                <a:gd name="T58" fmla="*/ 4 w 95"/>
                <a:gd name="T59" fmla="*/ 84 h 205"/>
                <a:gd name="T60" fmla="*/ 6 w 95"/>
                <a:gd name="T61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205">
                  <a:moveTo>
                    <a:pt x="6" y="69"/>
                  </a:moveTo>
                  <a:cubicBezTo>
                    <a:pt x="26" y="84"/>
                    <a:pt x="29" y="106"/>
                    <a:pt x="30" y="128"/>
                  </a:cubicBezTo>
                  <a:cubicBezTo>
                    <a:pt x="31" y="141"/>
                    <a:pt x="32" y="154"/>
                    <a:pt x="36" y="167"/>
                  </a:cubicBezTo>
                  <a:cubicBezTo>
                    <a:pt x="45" y="163"/>
                    <a:pt x="42" y="155"/>
                    <a:pt x="42" y="149"/>
                  </a:cubicBezTo>
                  <a:cubicBezTo>
                    <a:pt x="43" y="135"/>
                    <a:pt x="43" y="121"/>
                    <a:pt x="42" y="108"/>
                  </a:cubicBezTo>
                  <a:cubicBezTo>
                    <a:pt x="40" y="95"/>
                    <a:pt x="48" y="82"/>
                    <a:pt x="33" y="70"/>
                  </a:cubicBezTo>
                  <a:cubicBezTo>
                    <a:pt x="14" y="54"/>
                    <a:pt x="55" y="58"/>
                    <a:pt x="46" y="41"/>
                  </a:cubicBezTo>
                  <a:cubicBezTo>
                    <a:pt x="43" y="35"/>
                    <a:pt x="48" y="26"/>
                    <a:pt x="36" y="26"/>
                  </a:cubicBezTo>
                  <a:cubicBezTo>
                    <a:pt x="31" y="25"/>
                    <a:pt x="24" y="25"/>
                    <a:pt x="24" y="19"/>
                  </a:cubicBezTo>
                  <a:cubicBezTo>
                    <a:pt x="23" y="12"/>
                    <a:pt x="31" y="12"/>
                    <a:pt x="35" y="10"/>
                  </a:cubicBezTo>
                  <a:cubicBezTo>
                    <a:pt x="40" y="8"/>
                    <a:pt x="46" y="8"/>
                    <a:pt x="47" y="1"/>
                  </a:cubicBezTo>
                  <a:cubicBezTo>
                    <a:pt x="54" y="0"/>
                    <a:pt x="51" y="8"/>
                    <a:pt x="55" y="9"/>
                  </a:cubicBezTo>
                  <a:cubicBezTo>
                    <a:pt x="61" y="8"/>
                    <a:pt x="67" y="3"/>
                    <a:pt x="70" y="12"/>
                  </a:cubicBezTo>
                  <a:cubicBezTo>
                    <a:pt x="71" y="16"/>
                    <a:pt x="71" y="19"/>
                    <a:pt x="67" y="22"/>
                  </a:cubicBezTo>
                  <a:cubicBezTo>
                    <a:pt x="46" y="35"/>
                    <a:pt x="47" y="48"/>
                    <a:pt x="67" y="60"/>
                  </a:cubicBezTo>
                  <a:cubicBezTo>
                    <a:pt x="48" y="81"/>
                    <a:pt x="46" y="94"/>
                    <a:pt x="53" y="138"/>
                  </a:cubicBezTo>
                  <a:cubicBezTo>
                    <a:pt x="67" y="119"/>
                    <a:pt x="71" y="97"/>
                    <a:pt x="79" y="74"/>
                  </a:cubicBezTo>
                  <a:cubicBezTo>
                    <a:pt x="90" y="97"/>
                    <a:pt x="78" y="114"/>
                    <a:pt x="75" y="132"/>
                  </a:cubicBezTo>
                  <a:cubicBezTo>
                    <a:pt x="71" y="150"/>
                    <a:pt x="61" y="166"/>
                    <a:pt x="63" y="187"/>
                  </a:cubicBezTo>
                  <a:cubicBezTo>
                    <a:pt x="73" y="180"/>
                    <a:pt x="72" y="167"/>
                    <a:pt x="80" y="162"/>
                  </a:cubicBezTo>
                  <a:cubicBezTo>
                    <a:pt x="86" y="168"/>
                    <a:pt x="74" y="174"/>
                    <a:pt x="80" y="180"/>
                  </a:cubicBezTo>
                  <a:cubicBezTo>
                    <a:pt x="86" y="179"/>
                    <a:pt x="86" y="169"/>
                    <a:pt x="95" y="169"/>
                  </a:cubicBezTo>
                  <a:cubicBezTo>
                    <a:pt x="92" y="180"/>
                    <a:pt x="86" y="190"/>
                    <a:pt x="85" y="201"/>
                  </a:cubicBezTo>
                  <a:cubicBezTo>
                    <a:pt x="72" y="204"/>
                    <a:pt x="59" y="205"/>
                    <a:pt x="47" y="201"/>
                  </a:cubicBezTo>
                  <a:cubicBezTo>
                    <a:pt x="42" y="199"/>
                    <a:pt x="41" y="205"/>
                    <a:pt x="38" y="203"/>
                  </a:cubicBezTo>
                  <a:cubicBezTo>
                    <a:pt x="32" y="203"/>
                    <a:pt x="25" y="203"/>
                    <a:pt x="19" y="203"/>
                  </a:cubicBezTo>
                  <a:cubicBezTo>
                    <a:pt x="17" y="202"/>
                    <a:pt x="16" y="200"/>
                    <a:pt x="15" y="198"/>
                  </a:cubicBezTo>
                  <a:cubicBezTo>
                    <a:pt x="14" y="194"/>
                    <a:pt x="14" y="190"/>
                    <a:pt x="15" y="186"/>
                  </a:cubicBezTo>
                  <a:cubicBezTo>
                    <a:pt x="16" y="181"/>
                    <a:pt x="19" y="176"/>
                    <a:pt x="17" y="172"/>
                  </a:cubicBezTo>
                  <a:cubicBezTo>
                    <a:pt x="2" y="144"/>
                    <a:pt x="18" y="112"/>
                    <a:pt x="4" y="84"/>
                  </a:cubicBezTo>
                  <a:cubicBezTo>
                    <a:pt x="0" y="77"/>
                    <a:pt x="2" y="77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3468688" y="8034338"/>
              <a:ext cx="454025" cy="503238"/>
            </a:xfrm>
            <a:custGeom>
              <a:avLst/>
              <a:gdLst>
                <a:gd name="T0" fmla="*/ 117 w 121"/>
                <a:gd name="T1" fmla="*/ 123 h 133"/>
                <a:gd name="T2" fmla="*/ 117 w 121"/>
                <a:gd name="T3" fmla="*/ 126 h 133"/>
                <a:gd name="T4" fmla="*/ 68 w 121"/>
                <a:gd name="T5" fmla="*/ 124 h 133"/>
                <a:gd name="T6" fmla="*/ 64 w 121"/>
                <a:gd name="T7" fmla="*/ 130 h 133"/>
                <a:gd name="T8" fmla="*/ 1 w 121"/>
                <a:gd name="T9" fmla="*/ 130 h 133"/>
                <a:gd name="T10" fmla="*/ 0 w 121"/>
                <a:gd name="T11" fmla="*/ 125 h 133"/>
                <a:gd name="T12" fmla="*/ 8 w 121"/>
                <a:gd name="T13" fmla="*/ 115 h 133"/>
                <a:gd name="T14" fmla="*/ 25 w 121"/>
                <a:gd name="T15" fmla="*/ 98 h 133"/>
                <a:gd name="T16" fmla="*/ 22 w 121"/>
                <a:gd name="T17" fmla="*/ 68 h 133"/>
                <a:gd name="T18" fmla="*/ 33 w 121"/>
                <a:gd name="T19" fmla="*/ 76 h 133"/>
                <a:gd name="T20" fmla="*/ 45 w 121"/>
                <a:gd name="T21" fmla="*/ 84 h 133"/>
                <a:gd name="T22" fmla="*/ 46 w 121"/>
                <a:gd name="T23" fmla="*/ 67 h 133"/>
                <a:gd name="T24" fmla="*/ 20 w 121"/>
                <a:gd name="T25" fmla="*/ 30 h 133"/>
                <a:gd name="T26" fmla="*/ 19 w 121"/>
                <a:gd name="T27" fmla="*/ 22 h 133"/>
                <a:gd name="T28" fmla="*/ 53 w 121"/>
                <a:gd name="T29" fmla="*/ 56 h 133"/>
                <a:gd name="T30" fmla="*/ 41 w 121"/>
                <a:gd name="T31" fmla="*/ 10 h 133"/>
                <a:gd name="T32" fmla="*/ 48 w 121"/>
                <a:gd name="T33" fmla="*/ 3 h 133"/>
                <a:gd name="T34" fmla="*/ 61 w 121"/>
                <a:gd name="T35" fmla="*/ 3 h 133"/>
                <a:gd name="T36" fmla="*/ 66 w 121"/>
                <a:gd name="T37" fmla="*/ 7 h 133"/>
                <a:gd name="T38" fmla="*/ 61 w 121"/>
                <a:gd name="T39" fmla="*/ 75 h 133"/>
                <a:gd name="T40" fmla="*/ 97 w 121"/>
                <a:gd name="T41" fmla="*/ 20 h 133"/>
                <a:gd name="T42" fmla="*/ 97 w 121"/>
                <a:gd name="T43" fmla="*/ 51 h 133"/>
                <a:gd name="T44" fmla="*/ 75 w 121"/>
                <a:gd name="T45" fmla="*/ 95 h 133"/>
                <a:gd name="T46" fmla="*/ 87 w 121"/>
                <a:gd name="T47" fmla="*/ 80 h 133"/>
                <a:gd name="T48" fmla="*/ 92 w 121"/>
                <a:gd name="T49" fmla="*/ 101 h 133"/>
                <a:gd name="T50" fmla="*/ 113 w 121"/>
                <a:gd name="T51" fmla="*/ 90 h 133"/>
                <a:gd name="T52" fmla="*/ 117 w 121"/>
                <a:gd name="T53" fmla="*/ 1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33">
                  <a:moveTo>
                    <a:pt x="117" y="123"/>
                  </a:moveTo>
                  <a:cubicBezTo>
                    <a:pt x="117" y="124"/>
                    <a:pt x="117" y="125"/>
                    <a:pt x="117" y="126"/>
                  </a:cubicBezTo>
                  <a:cubicBezTo>
                    <a:pt x="101" y="129"/>
                    <a:pt x="84" y="133"/>
                    <a:pt x="68" y="124"/>
                  </a:cubicBezTo>
                  <a:cubicBezTo>
                    <a:pt x="67" y="124"/>
                    <a:pt x="68" y="129"/>
                    <a:pt x="64" y="130"/>
                  </a:cubicBezTo>
                  <a:cubicBezTo>
                    <a:pt x="43" y="130"/>
                    <a:pt x="22" y="130"/>
                    <a:pt x="1" y="130"/>
                  </a:cubicBezTo>
                  <a:cubicBezTo>
                    <a:pt x="0" y="129"/>
                    <a:pt x="0" y="127"/>
                    <a:pt x="0" y="125"/>
                  </a:cubicBezTo>
                  <a:cubicBezTo>
                    <a:pt x="2" y="121"/>
                    <a:pt x="4" y="117"/>
                    <a:pt x="8" y="115"/>
                  </a:cubicBezTo>
                  <a:cubicBezTo>
                    <a:pt x="15" y="110"/>
                    <a:pt x="14" y="102"/>
                    <a:pt x="25" y="98"/>
                  </a:cubicBezTo>
                  <a:cubicBezTo>
                    <a:pt x="36" y="93"/>
                    <a:pt x="23" y="79"/>
                    <a:pt x="22" y="68"/>
                  </a:cubicBezTo>
                  <a:cubicBezTo>
                    <a:pt x="30" y="65"/>
                    <a:pt x="31" y="72"/>
                    <a:pt x="33" y="76"/>
                  </a:cubicBezTo>
                  <a:cubicBezTo>
                    <a:pt x="35" y="83"/>
                    <a:pt x="39" y="88"/>
                    <a:pt x="45" y="84"/>
                  </a:cubicBezTo>
                  <a:cubicBezTo>
                    <a:pt x="54" y="80"/>
                    <a:pt x="50" y="73"/>
                    <a:pt x="46" y="67"/>
                  </a:cubicBezTo>
                  <a:cubicBezTo>
                    <a:pt x="37" y="55"/>
                    <a:pt x="29" y="42"/>
                    <a:pt x="20" y="30"/>
                  </a:cubicBezTo>
                  <a:cubicBezTo>
                    <a:pt x="18" y="28"/>
                    <a:pt x="17" y="26"/>
                    <a:pt x="19" y="22"/>
                  </a:cubicBezTo>
                  <a:cubicBezTo>
                    <a:pt x="38" y="25"/>
                    <a:pt x="43" y="43"/>
                    <a:pt x="53" y="56"/>
                  </a:cubicBezTo>
                  <a:cubicBezTo>
                    <a:pt x="48" y="41"/>
                    <a:pt x="64" y="22"/>
                    <a:pt x="41" y="10"/>
                  </a:cubicBezTo>
                  <a:cubicBezTo>
                    <a:pt x="37" y="8"/>
                    <a:pt x="43" y="3"/>
                    <a:pt x="48" y="3"/>
                  </a:cubicBezTo>
                  <a:cubicBezTo>
                    <a:pt x="53" y="0"/>
                    <a:pt x="57" y="0"/>
                    <a:pt x="61" y="3"/>
                  </a:cubicBezTo>
                  <a:cubicBezTo>
                    <a:pt x="63" y="4"/>
                    <a:pt x="64" y="6"/>
                    <a:pt x="66" y="7"/>
                  </a:cubicBezTo>
                  <a:cubicBezTo>
                    <a:pt x="49" y="27"/>
                    <a:pt x="65" y="49"/>
                    <a:pt x="61" y="75"/>
                  </a:cubicBezTo>
                  <a:cubicBezTo>
                    <a:pt x="76" y="54"/>
                    <a:pt x="82" y="34"/>
                    <a:pt x="97" y="20"/>
                  </a:cubicBezTo>
                  <a:cubicBezTo>
                    <a:pt x="106" y="30"/>
                    <a:pt x="101" y="41"/>
                    <a:pt x="97" y="51"/>
                  </a:cubicBezTo>
                  <a:cubicBezTo>
                    <a:pt x="90" y="66"/>
                    <a:pt x="81" y="80"/>
                    <a:pt x="75" y="95"/>
                  </a:cubicBezTo>
                  <a:cubicBezTo>
                    <a:pt x="78" y="89"/>
                    <a:pt x="80" y="78"/>
                    <a:pt x="87" y="80"/>
                  </a:cubicBezTo>
                  <a:cubicBezTo>
                    <a:pt x="97" y="83"/>
                    <a:pt x="93" y="94"/>
                    <a:pt x="92" y="101"/>
                  </a:cubicBezTo>
                  <a:cubicBezTo>
                    <a:pt x="96" y="93"/>
                    <a:pt x="106" y="95"/>
                    <a:pt x="113" y="90"/>
                  </a:cubicBezTo>
                  <a:cubicBezTo>
                    <a:pt x="121" y="100"/>
                    <a:pt x="108" y="113"/>
                    <a:pt x="117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3067050" y="8097838"/>
              <a:ext cx="446088" cy="439738"/>
            </a:xfrm>
            <a:custGeom>
              <a:avLst/>
              <a:gdLst>
                <a:gd name="T0" fmla="*/ 109 w 119"/>
                <a:gd name="T1" fmla="*/ 109 h 116"/>
                <a:gd name="T2" fmla="*/ 108 w 119"/>
                <a:gd name="T3" fmla="*/ 113 h 116"/>
                <a:gd name="T4" fmla="*/ 73 w 119"/>
                <a:gd name="T5" fmla="*/ 114 h 116"/>
                <a:gd name="T6" fmla="*/ 26 w 119"/>
                <a:gd name="T7" fmla="*/ 91 h 116"/>
                <a:gd name="T8" fmla="*/ 20 w 119"/>
                <a:gd name="T9" fmla="*/ 78 h 116"/>
                <a:gd name="T10" fmla="*/ 0 w 119"/>
                <a:gd name="T11" fmla="*/ 64 h 116"/>
                <a:gd name="T12" fmla="*/ 33 w 119"/>
                <a:gd name="T13" fmla="*/ 69 h 116"/>
                <a:gd name="T14" fmla="*/ 40 w 119"/>
                <a:gd name="T15" fmla="*/ 67 h 116"/>
                <a:gd name="T16" fmla="*/ 45 w 119"/>
                <a:gd name="T17" fmla="*/ 62 h 116"/>
                <a:gd name="T18" fmla="*/ 60 w 119"/>
                <a:gd name="T19" fmla="*/ 79 h 116"/>
                <a:gd name="T20" fmla="*/ 33 w 119"/>
                <a:gd name="T21" fmla="*/ 2 h 116"/>
                <a:gd name="T22" fmla="*/ 61 w 119"/>
                <a:gd name="T23" fmla="*/ 37 h 116"/>
                <a:gd name="T24" fmla="*/ 70 w 119"/>
                <a:gd name="T25" fmla="*/ 52 h 116"/>
                <a:gd name="T26" fmla="*/ 76 w 119"/>
                <a:gd name="T27" fmla="*/ 58 h 116"/>
                <a:gd name="T28" fmla="*/ 117 w 119"/>
                <a:gd name="T29" fmla="*/ 0 h 116"/>
                <a:gd name="T30" fmla="*/ 86 w 119"/>
                <a:gd name="T31" fmla="*/ 81 h 116"/>
                <a:gd name="T32" fmla="*/ 106 w 119"/>
                <a:gd name="T33" fmla="*/ 68 h 116"/>
                <a:gd name="T34" fmla="*/ 111 w 119"/>
                <a:gd name="T35" fmla="*/ 69 h 116"/>
                <a:gd name="T36" fmla="*/ 108 w 119"/>
                <a:gd name="T37" fmla="*/ 74 h 116"/>
                <a:gd name="T38" fmla="*/ 109 w 119"/>
                <a:gd name="T39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16">
                  <a:moveTo>
                    <a:pt x="109" y="109"/>
                  </a:moveTo>
                  <a:cubicBezTo>
                    <a:pt x="109" y="110"/>
                    <a:pt x="108" y="112"/>
                    <a:pt x="108" y="113"/>
                  </a:cubicBezTo>
                  <a:cubicBezTo>
                    <a:pt x="96" y="114"/>
                    <a:pt x="84" y="114"/>
                    <a:pt x="73" y="114"/>
                  </a:cubicBezTo>
                  <a:cubicBezTo>
                    <a:pt x="52" y="116"/>
                    <a:pt x="33" y="116"/>
                    <a:pt x="26" y="91"/>
                  </a:cubicBezTo>
                  <a:cubicBezTo>
                    <a:pt x="27" y="85"/>
                    <a:pt x="21" y="83"/>
                    <a:pt x="20" y="78"/>
                  </a:cubicBezTo>
                  <a:cubicBezTo>
                    <a:pt x="19" y="67"/>
                    <a:pt x="9" y="68"/>
                    <a:pt x="0" y="64"/>
                  </a:cubicBezTo>
                  <a:cubicBezTo>
                    <a:pt x="14" y="54"/>
                    <a:pt x="23" y="63"/>
                    <a:pt x="33" y="69"/>
                  </a:cubicBezTo>
                  <a:cubicBezTo>
                    <a:pt x="36" y="71"/>
                    <a:pt x="41" y="77"/>
                    <a:pt x="40" y="67"/>
                  </a:cubicBezTo>
                  <a:cubicBezTo>
                    <a:pt x="39" y="63"/>
                    <a:pt x="41" y="61"/>
                    <a:pt x="45" y="62"/>
                  </a:cubicBezTo>
                  <a:cubicBezTo>
                    <a:pt x="49" y="67"/>
                    <a:pt x="53" y="71"/>
                    <a:pt x="60" y="79"/>
                  </a:cubicBezTo>
                  <a:cubicBezTo>
                    <a:pt x="62" y="49"/>
                    <a:pt x="38" y="30"/>
                    <a:pt x="33" y="2"/>
                  </a:cubicBezTo>
                  <a:cubicBezTo>
                    <a:pt x="52" y="9"/>
                    <a:pt x="56" y="23"/>
                    <a:pt x="61" y="37"/>
                  </a:cubicBezTo>
                  <a:cubicBezTo>
                    <a:pt x="67" y="40"/>
                    <a:pt x="72" y="44"/>
                    <a:pt x="70" y="52"/>
                  </a:cubicBezTo>
                  <a:cubicBezTo>
                    <a:pt x="70" y="55"/>
                    <a:pt x="70" y="60"/>
                    <a:pt x="76" y="58"/>
                  </a:cubicBezTo>
                  <a:cubicBezTo>
                    <a:pt x="86" y="38"/>
                    <a:pt x="105" y="24"/>
                    <a:pt x="117" y="0"/>
                  </a:cubicBezTo>
                  <a:cubicBezTo>
                    <a:pt x="119" y="35"/>
                    <a:pt x="90" y="53"/>
                    <a:pt x="86" y="81"/>
                  </a:cubicBezTo>
                  <a:cubicBezTo>
                    <a:pt x="96" y="82"/>
                    <a:pt x="99" y="71"/>
                    <a:pt x="106" y="68"/>
                  </a:cubicBezTo>
                  <a:cubicBezTo>
                    <a:pt x="108" y="67"/>
                    <a:pt x="112" y="64"/>
                    <a:pt x="111" y="69"/>
                  </a:cubicBezTo>
                  <a:cubicBezTo>
                    <a:pt x="111" y="71"/>
                    <a:pt x="109" y="73"/>
                    <a:pt x="108" y="74"/>
                  </a:cubicBezTo>
                  <a:cubicBezTo>
                    <a:pt x="101" y="86"/>
                    <a:pt x="109" y="97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3270250" y="7380288"/>
              <a:ext cx="179388" cy="952500"/>
            </a:xfrm>
            <a:custGeom>
              <a:avLst/>
              <a:gdLst>
                <a:gd name="T0" fmla="*/ 22 w 48"/>
                <a:gd name="T1" fmla="*/ 248 h 252"/>
                <a:gd name="T2" fmla="*/ 15 w 48"/>
                <a:gd name="T3" fmla="*/ 246 h 252"/>
                <a:gd name="T4" fmla="*/ 7 w 48"/>
                <a:gd name="T5" fmla="*/ 227 h 252"/>
                <a:gd name="T6" fmla="*/ 4 w 48"/>
                <a:gd name="T7" fmla="*/ 184 h 252"/>
                <a:gd name="T8" fmla="*/ 6 w 48"/>
                <a:gd name="T9" fmla="*/ 152 h 252"/>
                <a:gd name="T10" fmla="*/ 9 w 48"/>
                <a:gd name="T11" fmla="*/ 127 h 252"/>
                <a:gd name="T12" fmla="*/ 9 w 48"/>
                <a:gd name="T13" fmla="*/ 119 h 252"/>
                <a:gd name="T14" fmla="*/ 22 w 48"/>
                <a:gd name="T15" fmla="*/ 109 h 252"/>
                <a:gd name="T16" fmla="*/ 22 w 48"/>
                <a:gd name="T17" fmla="*/ 89 h 252"/>
                <a:gd name="T18" fmla="*/ 18 w 48"/>
                <a:gd name="T19" fmla="*/ 79 h 252"/>
                <a:gd name="T20" fmla="*/ 17 w 48"/>
                <a:gd name="T21" fmla="*/ 67 h 252"/>
                <a:gd name="T22" fmla="*/ 17 w 48"/>
                <a:gd name="T23" fmla="*/ 57 h 252"/>
                <a:gd name="T24" fmla="*/ 16 w 48"/>
                <a:gd name="T25" fmla="*/ 42 h 252"/>
                <a:gd name="T26" fmla="*/ 14 w 48"/>
                <a:gd name="T27" fmla="*/ 37 h 252"/>
                <a:gd name="T28" fmla="*/ 10 w 48"/>
                <a:gd name="T29" fmla="*/ 36 h 252"/>
                <a:gd name="T30" fmla="*/ 6 w 48"/>
                <a:gd name="T31" fmla="*/ 29 h 252"/>
                <a:gd name="T32" fmla="*/ 18 w 48"/>
                <a:gd name="T33" fmla="*/ 1 h 252"/>
                <a:gd name="T34" fmla="*/ 28 w 48"/>
                <a:gd name="T35" fmla="*/ 5 h 252"/>
                <a:gd name="T36" fmla="*/ 33 w 48"/>
                <a:gd name="T37" fmla="*/ 36 h 252"/>
                <a:gd name="T38" fmla="*/ 35 w 48"/>
                <a:gd name="T39" fmla="*/ 72 h 252"/>
                <a:gd name="T40" fmla="*/ 31 w 48"/>
                <a:gd name="T41" fmla="*/ 80 h 252"/>
                <a:gd name="T42" fmla="*/ 30 w 48"/>
                <a:gd name="T43" fmla="*/ 91 h 252"/>
                <a:gd name="T44" fmla="*/ 31 w 48"/>
                <a:gd name="T45" fmla="*/ 109 h 252"/>
                <a:gd name="T46" fmla="*/ 36 w 48"/>
                <a:gd name="T47" fmla="*/ 152 h 252"/>
                <a:gd name="T48" fmla="*/ 32 w 48"/>
                <a:gd name="T49" fmla="*/ 161 h 252"/>
                <a:gd name="T50" fmla="*/ 23 w 48"/>
                <a:gd name="T51" fmla="*/ 169 h 252"/>
                <a:gd name="T52" fmla="*/ 17 w 48"/>
                <a:gd name="T53" fmla="*/ 238 h 252"/>
                <a:gd name="T54" fmla="*/ 22 w 48"/>
                <a:gd name="T55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252">
                  <a:moveTo>
                    <a:pt x="22" y="248"/>
                  </a:moveTo>
                  <a:cubicBezTo>
                    <a:pt x="18" y="252"/>
                    <a:pt x="15" y="251"/>
                    <a:pt x="15" y="246"/>
                  </a:cubicBezTo>
                  <a:cubicBezTo>
                    <a:pt x="15" y="238"/>
                    <a:pt x="11" y="233"/>
                    <a:pt x="7" y="227"/>
                  </a:cubicBezTo>
                  <a:cubicBezTo>
                    <a:pt x="18" y="211"/>
                    <a:pt x="17" y="197"/>
                    <a:pt x="4" y="184"/>
                  </a:cubicBezTo>
                  <a:cubicBezTo>
                    <a:pt x="23" y="171"/>
                    <a:pt x="24" y="164"/>
                    <a:pt x="6" y="152"/>
                  </a:cubicBezTo>
                  <a:cubicBezTo>
                    <a:pt x="9" y="144"/>
                    <a:pt x="40" y="139"/>
                    <a:pt x="9" y="127"/>
                  </a:cubicBezTo>
                  <a:cubicBezTo>
                    <a:pt x="5" y="126"/>
                    <a:pt x="6" y="122"/>
                    <a:pt x="9" y="119"/>
                  </a:cubicBezTo>
                  <a:cubicBezTo>
                    <a:pt x="13" y="116"/>
                    <a:pt x="20" y="117"/>
                    <a:pt x="22" y="109"/>
                  </a:cubicBezTo>
                  <a:cubicBezTo>
                    <a:pt x="17" y="104"/>
                    <a:pt x="0" y="97"/>
                    <a:pt x="22" y="89"/>
                  </a:cubicBezTo>
                  <a:cubicBezTo>
                    <a:pt x="24" y="88"/>
                    <a:pt x="23" y="82"/>
                    <a:pt x="18" y="79"/>
                  </a:cubicBezTo>
                  <a:cubicBezTo>
                    <a:pt x="11" y="76"/>
                    <a:pt x="7" y="73"/>
                    <a:pt x="17" y="67"/>
                  </a:cubicBezTo>
                  <a:cubicBezTo>
                    <a:pt x="21" y="65"/>
                    <a:pt x="20" y="59"/>
                    <a:pt x="17" y="57"/>
                  </a:cubicBezTo>
                  <a:cubicBezTo>
                    <a:pt x="9" y="52"/>
                    <a:pt x="2" y="48"/>
                    <a:pt x="16" y="42"/>
                  </a:cubicBezTo>
                  <a:cubicBezTo>
                    <a:pt x="19" y="41"/>
                    <a:pt x="17" y="38"/>
                    <a:pt x="14" y="37"/>
                  </a:cubicBezTo>
                  <a:cubicBezTo>
                    <a:pt x="12" y="37"/>
                    <a:pt x="11" y="37"/>
                    <a:pt x="10" y="36"/>
                  </a:cubicBezTo>
                  <a:cubicBezTo>
                    <a:pt x="5" y="35"/>
                    <a:pt x="6" y="29"/>
                    <a:pt x="6" y="29"/>
                  </a:cubicBezTo>
                  <a:cubicBezTo>
                    <a:pt x="24" y="25"/>
                    <a:pt x="4" y="6"/>
                    <a:pt x="18" y="1"/>
                  </a:cubicBezTo>
                  <a:cubicBezTo>
                    <a:pt x="22" y="0"/>
                    <a:pt x="29" y="4"/>
                    <a:pt x="28" y="5"/>
                  </a:cubicBezTo>
                  <a:cubicBezTo>
                    <a:pt x="20" y="17"/>
                    <a:pt x="32" y="26"/>
                    <a:pt x="33" y="36"/>
                  </a:cubicBezTo>
                  <a:cubicBezTo>
                    <a:pt x="34" y="48"/>
                    <a:pt x="21" y="61"/>
                    <a:pt x="35" y="72"/>
                  </a:cubicBezTo>
                  <a:cubicBezTo>
                    <a:pt x="40" y="76"/>
                    <a:pt x="35" y="79"/>
                    <a:pt x="31" y="80"/>
                  </a:cubicBezTo>
                  <a:cubicBezTo>
                    <a:pt x="26" y="83"/>
                    <a:pt x="25" y="89"/>
                    <a:pt x="30" y="91"/>
                  </a:cubicBezTo>
                  <a:cubicBezTo>
                    <a:pt x="42" y="97"/>
                    <a:pt x="40" y="103"/>
                    <a:pt x="31" y="109"/>
                  </a:cubicBezTo>
                  <a:cubicBezTo>
                    <a:pt x="48" y="122"/>
                    <a:pt x="17" y="139"/>
                    <a:pt x="36" y="152"/>
                  </a:cubicBezTo>
                  <a:cubicBezTo>
                    <a:pt x="40" y="156"/>
                    <a:pt x="39" y="161"/>
                    <a:pt x="32" y="161"/>
                  </a:cubicBezTo>
                  <a:cubicBezTo>
                    <a:pt x="26" y="161"/>
                    <a:pt x="21" y="165"/>
                    <a:pt x="23" y="169"/>
                  </a:cubicBezTo>
                  <a:cubicBezTo>
                    <a:pt x="34" y="193"/>
                    <a:pt x="11" y="214"/>
                    <a:pt x="17" y="238"/>
                  </a:cubicBezTo>
                  <a:cubicBezTo>
                    <a:pt x="18" y="241"/>
                    <a:pt x="15" y="247"/>
                    <a:pt x="22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3938588" y="7342188"/>
              <a:ext cx="176213" cy="446088"/>
            </a:xfrm>
            <a:custGeom>
              <a:avLst/>
              <a:gdLst>
                <a:gd name="T0" fmla="*/ 29 w 47"/>
                <a:gd name="T1" fmla="*/ 118 h 118"/>
                <a:gd name="T2" fmla="*/ 21 w 47"/>
                <a:gd name="T3" fmla="*/ 110 h 118"/>
                <a:gd name="T4" fmla="*/ 8 w 47"/>
                <a:gd name="T5" fmla="*/ 87 h 118"/>
                <a:gd name="T6" fmla="*/ 9 w 47"/>
                <a:gd name="T7" fmla="*/ 75 h 118"/>
                <a:gd name="T8" fmla="*/ 10 w 47"/>
                <a:gd name="T9" fmla="*/ 41 h 118"/>
                <a:gd name="T10" fmla="*/ 10 w 47"/>
                <a:gd name="T11" fmla="*/ 31 h 118"/>
                <a:gd name="T12" fmla="*/ 17 w 47"/>
                <a:gd name="T13" fmla="*/ 6 h 118"/>
                <a:gd name="T14" fmla="*/ 25 w 47"/>
                <a:gd name="T15" fmla="*/ 2 h 118"/>
                <a:gd name="T16" fmla="*/ 35 w 47"/>
                <a:gd name="T17" fmla="*/ 28 h 118"/>
                <a:gd name="T18" fmla="*/ 36 w 47"/>
                <a:gd name="T19" fmla="*/ 37 h 118"/>
                <a:gd name="T20" fmla="*/ 47 w 47"/>
                <a:gd name="T21" fmla="*/ 74 h 118"/>
                <a:gd name="T22" fmla="*/ 29 w 47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18">
                  <a:moveTo>
                    <a:pt x="29" y="118"/>
                  </a:moveTo>
                  <a:cubicBezTo>
                    <a:pt x="24" y="118"/>
                    <a:pt x="24" y="112"/>
                    <a:pt x="21" y="110"/>
                  </a:cubicBezTo>
                  <a:cubicBezTo>
                    <a:pt x="19" y="102"/>
                    <a:pt x="26" y="89"/>
                    <a:pt x="8" y="87"/>
                  </a:cubicBezTo>
                  <a:cubicBezTo>
                    <a:pt x="0" y="85"/>
                    <a:pt x="7" y="78"/>
                    <a:pt x="9" y="75"/>
                  </a:cubicBezTo>
                  <a:cubicBezTo>
                    <a:pt x="21" y="63"/>
                    <a:pt x="30" y="53"/>
                    <a:pt x="10" y="41"/>
                  </a:cubicBezTo>
                  <a:cubicBezTo>
                    <a:pt x="6" y="39"/>
                    <a:pt x="7" y="31"/>
                    <a:pt x="10" y="31"/>
                  </a:cubicBezTo>
                  <a:cubicBezTo>
                    <a:pt x="28" y="27"/>
                    <a:pt x="18" y="15"/>
                    <a:pt x="17" y="6"/>
                  </a:cubicBezTo>
                  <a:cubicBezTo>
                    <a:pt x="18" y="3"/>
                    <a:pt x="20" y="0"/>
                    <a:pt x="25" y="2"/>
                  </a:cubicBezTo>
                  <a:cubicBezTo>
                    <a:pt x="26" y="12"/>
                    <a:pt x="17" y="25"/>
                    <a:pt x="35" y="28"/>
                  </a:cubicBezTo>
                  <a:cubicBezTo>
                    <a:pt x="39" y="28"/>
                    <a:pt x="39" y="33"/>
                    <a:pt x="36" y="37"/>
                  </a:cubicBezTo>
                  <a:cubicBezTo>
                    <a:pt x="22" y="59"/>
                    <a:pt x="23" y="63"/>
                    <a:pt x="47" y="74"/>
                  </a:cubicBezTo>
                  <a:cubicBezTo>
                    <a:pt x="27" y="83"/>
                    <a:pt x="24" y="99"/>
                    <a:pt x="29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3581400" y="7700963"/>
              <a:ext cx="146050" cy="344488"/>
            </a:xfrm>
            <a:custGeom>
              <a:avLst/>
              <a:gdLst>
                <a:gd name="T0" fmla="*/ 31 w 39"/>
                <a:gd name="T1" fmla="*/ 91 h 91"/>
                <a:gd name="T2" fmla="*/ 18 w 39"/>
                <a:gd name="T3" fmla="*/ 91 h 91"/>
                <a:gd name="T4" fmla="*/ 11 w 39"/>
                <a:gd name="T5" fmla="*/ 68 h 91"/>
                <a:gd name="T6" fmla="*/ 13 w 39"/>
                <a:gd name="T7" fmla="*/ 58 h 91"/>
                <a:gd name="T8" fmla="*/ 10 w 39"/>
                <a:gd name="T9" fmla="*/ 42 h 91"/>
                <a:gd name="T10" fmla="*/ 9 w 39"/>
                <a:gd name="T11" fmla="*/ 29 h 91"/>
                <a:gd name="T12" fmla="*/ 8 w 39"/>
                <a:gd name="T13" fmla="*/ 16 h 91"/>
                <a:gd name="T14" fmla="*/ 4 w 39"/>
                <a:gd name="T15" fmla="*/ 6 h 91"/>
                <a:gd name="T16" fmla="*/ 24 w 39"/>
                <a:gd name="T17" fmla="*/ 3 h 91"/>
                <a:gd name="T18" fmla="*/ 30 w 39"/>
                <a:gd name="T19" fmla="*/ 13 h 91"/>
                <a:gd name="T20" fmla="*/ 33 w 39"/>
                <a:gd name="T21" fmla="*/ 32 h 91"/>
                <a:gd name="T22" fmla="*/ 34 w 39"/>
                <a:gd name="T23" fmla="*/ 38 h 91"/>
                <a:gd name="T24" fmla="*/ 39 w 39"/>
                <a:gd name="T25" fmla="*/ 66 h 91"/>
                <a:gd name="T26" fmla="*/ 31 w 39"/>
                <a:gd name="T2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91">
                  <a:moveTo>
                    <a:pt x="31" y="91"/>
                  </a:moveTo>
                  <a:cubicBezTo>
                    <a:pt x="27" y="91"/>
                    <a:pt x="22" y="91"/>
                    <a:pt x="18" y="91"/>
                  </a:cubicBezTo>
                  <a:cubicBezTo>
                    <a:pt x="19" y="82"/>
                    <a:pt x="25" y="73"/>
                    <a:pt x="11" y="68"/>
                  </a:cubicBezTo>
                  <a:cubicBezTo>
                    <a:pt x="2" y="65"/>
                    <a:pt x="9" y="60"/>
                    <a:pt x="13" y="58"/>
                  </a:cubicBezTo>
                  <a:cubicBezTo>
                    <a:pt x="23" y="50"/>
                    <a:pt x="22" y="45"/>
                    <a:pt x="10" y="42"/>
                  </a:cubicBezTo>
                  <a:cubicBezTo>
                    <a:pt x="0" y="39"/>
                    <a:pt x="0" y="35"/>
                    <a:pt x="9" y="29"/>
                  </a:cubicBezTo>
                  <a:cubicBezTo>
                    <a:pt x="16" y="25"/>
                    <a:pt x="19" y="19"/>
                    <a:pt x="8" y="16"/>
                  </a:cubicBezTo>
                  <a:cubicBezTo>
                    <a:pt x="2" y="14"/>
                    <a:pt x="0" y="11"/>
                    <a:pt x="4" y="6"/>
                  </a:cubicBezTo>
                  <a:cubicBezTo>
                    <a:pt x="9" y="0"/>
                    <a:pt x="17" y="1"/>
                    <a:pt x="24" y="3"/>
                  </a:cubicBezTo>
                  <a:cubicBezTo>
                    <a:pt x="29" y="5"/>
                    <a:pt x="33" y="11"/>
                    <a:pt x="30" y="13"/>
                  </a:cubicBezTo>
                  <a:cubicBezTo>
                    <a:pt x="18" y="22"/>
                    <a:pt x="27" y="26"/>
                    <a:pt x="33" y="32"/>
                  </a:cubicBezTo>
                  <a:cubicBezTo>
                    <a:pt x="35" y="33"/>
                    <a:pt x="37" y="37"/>
                    <a:pt x="34" y="38"/>
                  </a:cubicBezTo>
                  <a:cubicBezTo>
                    <a:pt x="11" y="51"/>
                    <a:pt x="34" y="56"/>
                    <a:pt x="39" y="66"/>
                  </a:cubicBezTo>
                  <a:cubicBezTo>
                    <a:pt x="29" y="71"/>
                    <a:pt x="20" y="79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3911600" y="7137401"/>
              <a:ext cx="142875" cy="158750"/>
            </a:xfrm>
            <a:custGeom>
              <a:avLst/>
              <a:gdLst>
                <a:gd name="T0" fmla="*/ 23 w 38"/>
                <a:gd name="T1" fmla="*/ 41 h 42"/>
                <a:gd name="T2" fmla="*/ 13 w 38"/>
                <a:gd name="T3" fmla="*/ 29 h 42"/>
                <a:gd name="T4" fmla="*/ 1 w 38"/>
                <a:gd name="T5" fmla="*/ 23 h 42"/>
                <a:gd name="T6" fmla="*/ 11 w 38"/>
                <a:gd name="T7" fmla="*/ 5 h 42"/>
                <a:gd name="T8" fmla="*/ 29 w 38"/>
                <a:gd name="T9" fmla="*/ 9 h 42"/>
                <a:gd name="T10" fmla="*/ 38 w 38"/>
                <a:gd name="T11" fmla="*/ 16 h 42"/>
                <a:gd name="T12" fmla="*/ 27 w 38"/>
                <a:gd name="T13" fmla="*/ 40 h 42"/>
                <a:gd name="T14" fmla="*/ 23 w 38"/>
                <a:gd name="T1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2">
                  <a:moveTo>
                    <a:pt x="23" y="41"/>
                  </a:moveTo>
                  <a:cubicBezTo>
                    <a:pt x="19" y="37"/>
                    <a:pt x="19" y="31"/>
                    <a:pt x="13" y="29"/>
                  </a:cubicBezTo>
                  <a:cubicBezTo>
                    <a:pt x="9" y="28"/>
                    <a:pt x="0" y="31"/>
                    <a:pt x="1" y="23"/>
                  </a:cubicBezTo>
                  <a:cubicBezTo>
                    <a:pt x="2" y="16"/>
                    <a:pt x="4" y="7"/>
                    <a:pt x="11" y="5"/>
                  </a:cubicBezTo>
                  <a:cubicBezTo>
                    <a:pt x="16" y="4"/>
                    <a:pt x="24" y="0"/>
                    <a:pt x="29" y="9"/>
                  </a:cubicBezTo>
                  <a:cubicBezTo>
                    <a:pt x="30" y="12"/>
                    <a:pt x="34" y="13"/>
                    <a:pt x="38" y="16"/>
                  </a:cubicBezTo>
                  <a:cubicBezTo>
                    <a:pt x="34" y="24"/>
                    <a:pt x="17" y="27"/>
                    <a:pt x="27" y="40"/>
                  </a:cubicBezTo>
                  <a:cubicBezTo>
                    <a:pt x="26" y="42"/>
                    <a:pt x="24" y="42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3938588" y="7289801"/>
              <a:ext cx="138113" cy="74613"/>
            </a:xfrm>
            <a:custGeom>
              <a:avLst/>
              <a:gdLst>
                <a:gd name="T0" fmla="*/ 16 w 37"/>
                <a:gd name="T1" fmla="*/ 1 h 20"/>
                <a:gd name="T2" fmla="*/ 20 w 37"/>
                <a:gd name="T3" fmla="*/ 0 h 20"/>
                <a:gd name="T4" fmla="*/ 36 w 37"/>
                <a:gd name="T5" fmla="*/ 8 h 20"/>
                <a:gd name="T6" fmla="*/ 25 w 37"/>
                <a:gd name="T7" fmla="*/ 16 h 20"/>
                <a:gd name="T8" fmla="*/ 17 w 37"/>
                <a:gd name="T9" fmla="*/ 20 h 20"/>
                <a:gd name="T10" fmla="*/ 16 w 37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0">
                  <a:moveTo>
                    <a:pt x="16" y="1"/>
                  </a:moveTo>
                  <a:cubicBezTo>
                    <a:pt x="17" y="1"/>
                    <a:pt x="19" y="0"/>
                    <a:pt x="20" y="0"/>
                  </a:cubicBezTo>
                  <a:cubicBezTo>
                    <a:pt x="26" y="2"/>
                    <a:pt x="34" y="0"/>
                    <a:pt x="36" y="8"/>
                  </a:cubicBezTo>
                  <a:cubicBezTo>
                    <a:pt x="37" y="13"/>
                    <a:pt x="28" y="14"/>
                    <a:pt x="25" y="16"/>
                  </a:cubicBezTo>
                  <a:cubicBezTo>
                    <a:pt x="22" y="18"/>
                    <a:pt x="19" y="19"/>
                    <a:pt x="17" y="20"/>
                  </a:cubicBezTo>
                  <a:cubicBezTo>
                    <a:pt x="0" y="14"/>
                    <a:pt x="4" y="8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3979863" y="8477251"/>
              <a:ext cx="179388" cy="68263"/>
            </a:xfrm>
            <a:custGeom>
              <a:avLst/>
              <a:gdLst>
                <a:gd name="T0" fmla="*/ 2 w 48"/>
                <a:gd name="T1" fmla="*/ 13 h 18"/>
                <a:gd name="T2" fmla="*/ 0 w 48"/>
                <a:gd name="T3" fmla="*/ 11 h 18"/>
                <a:gd name="T4" fmla="*/ 27 w 48"/>
                <a:gd name="T5" fmla="*/ 10 h 18"/>
                <a:gd name="T6" fmla="*/ 48 w 48"/>
                <a:gd name="T7" fmla="*/ 10 h 18"/>
                <a:gd name="T8" fmla="*/ 2 w 48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">
                  <a:moveTo>
                    <a:pt x="2" y="13"/>
                  </a:moveTo>
                  <a:cubicBezTo>
                    <a:pt x="1" y="12"/>
                    <a:pt x="1" y="12"/>
                    <a:pt x="0" y="11"/>
                  </a:cubicBezTo>
                  <a:cubicBezTo>
                    <a:pt x="9" y="0"/>
                    <a:pt x="18" y="13"/>
                    <a:pt x="27" y="10"/>
                  </a:cubicBezTo>
                  <a:cubicBezTo>
                    <a:pt x="33" y="8"/>
                    <a:pt x="41" y="10"/>
                    <a:pt x="48" y="10"/>
                  </a:cubicBezTo>
                  <a:cubicBezTo>
                    <a:pt x="33" y="18"/>
                    <a:pt x="17" y="11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3089275" y="8386763"/>
              <a:ext cx="123825" cy="55563"/>
            </a:xfrm>
            <a:custGeom>
              <a:avLst/>
              <a:gdLst>
                <a:gd name="T0" fmla="*/ 14 w 33"/>
                <a:gd name="T1" fmla="*/ 2 h 15"/>
                <a:gd name="T2" fmla="*/ 20 w 33"/>
                <a:gd name="T3" fmla="*/ 15 h 15"/>
                <a:gd name="T4" fmla="*/ 0 w 33"/>
                <a:gd name="T5" fmla="*/ 4 h 15"/>
                <a:gd name="T6" fmla="*/ 14 w 33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17" y="6"/>
                    <a:pt x="33" y="4"/>
                    <a:pt x="20" y="15"/>
                  </a:cubicBezTo>
                  <a:cubicBezTo>
                    <a:pt x="14" y="11"/>
                    <a:pt x="7" y="8"/>
                    <a:pt x="0" y="4"/>
                  </a:cubicBezTo>
                  <a:cubicBezTo>
                    <a:pt x="5" y="0"/>
                    <a:pt x="10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3138488" y="8275638"/>
              <a:ext cx="96838" cy="76200"/>
            </a:xfrm>
            <a:custGeom>
              <a:avLst/>
              <a:gdLst>
                <a:gd name="T0" fmla="*/ 26 w 26"/>
                <a:gd name="T1" fmla="*/ 15 h 20"/>
                <a:gd name="T2" fmla="*/ 21 w 26"/>
                <a:gd name="T3" fmla="*/ 20 h 20"/>
                <a:gd name="T4" fmla="*/ 0 w 26"/>
                <a:gd name="T5" fmla="*/ 0 h 20"/>
                <a:gd name="T6" fmla="*/ 26 w 26"/>
                <a:gd name="T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0">
                  <a:moveTo>
                    <a:pt x="26" y="15"/>
                  </a:moveTo>
                  <a:cubicBezTo>
                    <a:pt x="24" y="17"/>
                    <a:pt x="22" y="18"/>
                    <a:pt x="21" y="20"/>
                  </a:cubicBezTo>
                  <a:cubicBezTo>
                    <a:pt x="15" y="14"/>
                    <a:pt x="9" y="8"/>
                    <a:pt x="0" y="0"/>
                  </a:cubicBezTo>
                  <a:cubicBezTo>
                    <a:pt x="13" y="2"/>
                    <a:pt x="20" y="7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7212561" y="2865573"/>
            <a:ext cx="738491" cy="710749"/>
            <a:chOff x="7378700" y="7350126"/>
            <a:chExt cx="1225551" cy="1179513"/>
          </a:xfrm>
          <a:solidFill>
            <a:schemeClr val="bg1"/>
          </a:solidFill>
        </p:grpSpPr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7389813" y="7350126"/>
              <a:ext cx="669925" cy="1179513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2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7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1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2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9"/>
                    <a:pt x="97" y="16"/>
                  </a:cubicBezTo>
                  <a:cubicBezTo>
                    <a:pt x="106" y="29"/>
                    <a:pt x="103" y="43"/>
                    <a:pt x="105" y="57"/>
                  </a:cubicBezTo>
                  <a:cubicBezTo>
                    <a:pt x="106" y="64"/>
                    <a:pt x="102" y="71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3"/>
                    <a:pt x="154" y="38"/>
                    <a:pt x="173" y="33"/>
                  </a:cubicBezTo>
                  <a:cubicBezTo>
                    <a:pt x="172" y="49"/>
                    <a:pt x="162" y="60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8002588" y="7648576"/>
              <a:ext cx="601663" cy="434975"/>
            </a:xfrm>
            <a:custGeom>
              <a:avLst/>
              <a:gdLst>
                <a:gd name="T0" fmla="*/ 15 w 160"/>
                <a:gd name="T1" fmla="*/ 114 h 115"/>
                <a:gd name="T2" fmla="*/ 2 w 160"/>
                <a:gd name="T3" fmla="*/ 101 h 115"/>
                <a:gd name="T4" fmla="*/ 8 w 160"/>
                <a:gd name="T5" fmla="*/ 75 h 115"/>
                <a:gd name="T6" fmla="*/ 160 w 160"/>
                <a:gd name="T7" fmla="*/ 0 h 115"/>
                <a:gd name="T8" fmla="*/ 57 w 160"/>
                <a:gd name="T9" fmla="*/ 98 h 115"/>
                <a:gd name="T10" fmla="*/ 15 w 160"/>
                <a:gd name="T11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5">
                  <a:moveTo>
                    <a:pt x="15" y="114"/>
                  </a:moveTo>
                  <a:cubicBezTo>
                    <a:pt x="6" y="114"/>
                    <a:pt x="7" y="105"/>
                    <a:pt x="2" y="101"/>
                  </a:cubicBezTo>
                  <a:cubicBezTo>
                    <a:pt x="0" y="92"/>
                    <a:pt x="2" y="83"/>
                    <a:pt x="8" y="75"/>
                  </a:cubicBezTo>
                  <a:cubicBezTo>
                    <a:pt x="46" y="28"/>
                    <a:pt x="95" y="4"/>
                    <a:pt x="160" y="0"/>
                  </a:cubicBezTo>
                  <a:cubicBezTo>
                    <a:pt x="122" y="34"/>
                    <a:pt x="97" y="73"/>
                    <a:pt x="57" y="98"/>
                  </a:cubicBezTo>
                  <a:cubicBezTo>
                    <a:pt x="44" y="106"/>
                    <a:pt x="31" y="115"/>
                    <a:pt x="1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378700" y="7889876"/>
              <a:ext cx="593725" cy="442913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1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7562850" y="7662863"/>
              <a:ext cx="131763" cy="34925"/>
            </a:xfrm>
            <a:custGeom>
              <a:avLst/>
              <a:gdLst>
                <a:gd name="T0" fmla="*/ 3 w 35"/>
                <a:gd name="T1" fmla="*/ 4 h 9"/>
                <a:gd name="T2" fmla="*/ 35 w 35"/>
                <a:gd name="T3" fmla="*/ 2 h 9"/>
                <a:gd name="T4" fmla="*/ 35 w 35"/>
                <a:gd name="T5" fmla="*/ 9 h 9"/>
                <a:gd name="T6" fmla="*/ 1 w 35"/>
                <a:gd name="T7" fmla="*/ 8 h 9"/>
                <a:gd name="T8" fmla="*/ 0 w 35"/>
                <a:gd name="T9" fmla="*/ 7 h 9"/>
                <a:gd name="T10" fmla="*/ 3 w 3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9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9"/>
                  </a:cubicBezTo>
                  <a:cubicBezTo>
                    <a:pt x="24" y="9"/>
                    <a:pt x="12" y="9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7537450" y="7454901"/>
              <a:ext cx="119063" cy="65088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3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7612063" y="7534276"/>
              <a:ext cx="93663" cy="95250"/>
            </a:xfrm>
            <a:custGeom>
              <a:avLst/>
              <a:gdLst>
                <a:gd name="T0" fmla="*/ 0 w 25"/>
                <a:gd name="T1" fmla="*/ 10 h 25"/>
                <a:gd name="T2" fmla="*/ 21 w 25"/>
                <a:gd name="T3" fmla="*/ 9 h 25"/>
                <a:gd name="T4" fmla="*/ 22 w 25"/>
                <a:gd name="T5" fmla="*/ 21 h 25"/>
                <a:gd name="T6" fmla="*/ 14 w 25"/>
                <a:gd name="T7" fmla="*/ 19 h 25"/>
                <a:gd name="T8" fmla="*/ 0 w 25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0"/>
                  </a:moveTo>
                  <a:cubicBezTo>
                    <a:pt x="8" y="0"/>
                    <a:pt x="15" y="1"/>
                    <a:pt x="21" y="9"/>
                  </a:cubicBezTo>
                  <a:cubicBezTo>
                    <a:pt x="25" y="13"/>
                    <a:pt x="25" y="17"/>
                    <a:pt x="22" y="21"/>
                  </a:cubicBezTo>
                  <a:cubicBezTo>
                    <a:pt x="19" y="25"/>
                    <a:pt x="16" y="20"/>
                    <a:pt x="14" y="19"/>
                  </a:cubicBezTo>
                  <a:cubicBezTo>
                    <a:pt x="10" y="15"/>
                    <a:pt x="7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7286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5525"/>
              </p:ext>
            </p:extLst>
          </p:nvPr>
        </p:nvGraphicFramePr>
        <p:xfrm>
          <a:off x="923109" y="1842118"/>
          <a:ext cx="1034578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10ED43D-A4D1-4E7C-B43F-81D89A49301B}"/>
              </a:ext>
            </a:extLst>
          </p:cNvPr>
          <p:cNvGrpSpPr/>
          <p:nvPr/>
        </p:nvGrpSpPr>
        <p:grpSpPr>
          <a:xfrm>
            <a:off x="935962" y="528041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96EADB06-9DA0-468C-8BE7-2D6F85B9DBF0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F6C1C94C-66D0-42F1-BCCF-9BF0B83A4F39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617038-7A43-4CDF-A4FB-A83B57854845}"/>
              </a:ext>
            </a:extLst>
          </p:cNvPr>
          <p:cNvSpPr txBox="1"/>
          <p:nvPr/>
        </p:nvSpPr>
        <p:spPr>
          <a:xfrm>
            <a:off x="3264419" y="535760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18B6-1864-4305-986E-88DC4787E7FE}"/>
              </a:ext>
            </a:extLst>
          </p:cNvPr>
          <p:cNvSpPr txBox="1"/>
          <p:nvPr/>
        </p:nvSpPr>
        <p:spPr>
          <a:xfrm>
            <a:off x="1312639" y="552688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5990934" y="1044210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CEEAC66-AB21-4FF0-AD1C-7A7DA88B4883}"/>
              </a:ext>
            </a:extLst>
          </p:cNvPr>
          <p:cNvSpPr/>
          <p:nvPr/>
        </p:nvSpPr>
        <p:spPr>
          <a:xfrm>
            <a:off x="6013948" y="2977073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8CDBED8-0AAB-401F-ACB3-071E916799D4}"/>
              </a:ext>
            </a:extLst>
          </p:cNvPr>
          <p:cNvSpPr/>
          <p:nvPr/>
        </p:nvSpPr>
        <p:spPr>
          <a:xfrm>
            <a:off x="6055034" y="3964771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61EC5F-0095-48D0-AC21-4E576FDC2DCF}"/>
              </a:ext>
            </a:extLst>
          </p:cNvPr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D44E19E-D3B9-4AEE-A84A-9B3B3CEEBE37}"/>
              </a:ext>
            </a:extLst>
          </p:cNvPr>
          <p:cNvSpPr/>
          <p:nvPr/>
        </p:nvSpPr>
        <p:spPr>
          <a:xfrm>
            <a:off x="5832899" y="4926134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2E9B288-33E7-4DAA-871A-4DBA31B0DAC7}"/>
              </a:ext>
            </a:extLst>
          </p:cNvPr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776114" y="2014226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6557682" y="119057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6557682" y="2164019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6557682" y="313746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8EAF21-0139-4D7C-B9A5-A21D66CDD0E3}"/>
              </a:ext>
            </a:extLst>
          </p:cNvPr>
          <p:cNvSpPr txBox="1"/>
          <p:nvPr/>
        </p:nvSpPr>
        <p:spPr bwMode="auto">
          <a:xfrm>
            <a:off x="6557682" y="411090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343590" y="915725"/>
            <a:ext cx="4139858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accent2"/>
                </a:solidFill>
              </a:rPr>
              <a:t>AGENDA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76" y="4899915"/>
            <a:ext cx="2700000" cy="21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:a16="http://schemas.microsoft.com/office/drawing/2014/main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:a16="http://schemas.microsoft.com/office/drawing/2014/main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:a16="http://schemas.microsoft.com/office/drawing/2014/main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721C79-ED27-431D-90AD-09505ACCB0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106C1-5A23-4209-A850-9986934A5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97" y="402894"/>
            <a:ext cx="2970000" cy="16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86" y="2162782"/>
            <a:ext cx="7096279" cy="28315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1" name="Elbow Connector 64">
            <a:extLst>
              <a:ext uri="{FF2B5EF4-FFF2-40B4-BE49-F238E27FC236}">
                <a16:creationId xmlns:a16="http://schemas.microsoft.com/office/drawing/2014/main" id="{8007E60B-6B69-4D34-AF39-0D06B754A8F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130209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7E2589AD-F088-45A7-A96A-0F547426C635}"/>
              </a:ext>
            </a:extLst>
          </p:cNvPr>
          <p:cNvGrpSpPr/>
          <p:nvPr/>
        </p:nvGrpSpPr>
        <p:grpSpPr>
          <a:xfrm>
            <a:off x="8421250" y="1806596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CF5587-1E8A-4158-A96A-F7C9B4CC5983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6876DE-EA6A-4B81-9193-07878F29D23B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04B659DB-6569-4E02-BA84-B431B5FD0351}"/>
              </a:ext>
            </a:extLst>
          </p:cNvPr>
          <p:cNvGrpSpPr/>
          <p:nvPr/>
        </p:nvGrpSpPr>
        <p:grpSpPr>
          <a:xfrm>
            <a:off x="879726" y="1806596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13E889-C115-4742-9DFD-30782943C0B4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885831-9441-42DA-B76A-6031BDBA5820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56C86428-F2F9-4F31-9FD5-28E296512FAE}"/>
              </a:ext>
            </a:extLst>
          </p:cNvPr>
          <p:cNvGrpSpPr/>
          <p:nvPr/>
        </p:nvGrpSpPr>
        <p:grpSpPr>
          <a:xfrm>
            <a:off x="8439350" y="4661383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E55BEA-B5F6-4F01-B9A3-0F118B051C26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175468-1F37-4AE6-B6FD-1249D13D13A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id="{02754333-DA28-4E0E-AF29-DF18726FDA87}"/>
              </a:ext>
            </a:extLst>
          </p:cNvPr>
          <p:cNvGrpSpPr/>
          <p:nvPr/>
        </p:nvGrpSpPr>
        <p:grpSpPr>
          <a:xfrm>
            <a:off x="879726" y="5253456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D337AC-BACB-40C6-9DDA-8D1C63FDE318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68C76C-C91B-4812-8770-22B7D8946CD1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id="{08C6D4D2-96FA-42FB-9F9F-D80892556D17}"/>
              </a:ext>
            </a:extLst>
          </p:cNvPr>
          <p:cNvCxnSpPr>
            <a:cxnSpLocks/>
          </p:cNvCxnSpPr>
          <p:nvPr/>
        </p:nvCxnSpPr>
        <p:spPr>
          <a:xfrm flipV="1">
            <a:off x="7088240" y="2040057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:a16="http://schemas.microsoft.com/office/drawing/2014/main" id="{3946686C-497A-4AB9-8760-EB885D5384C1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2007052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:a16="http://schemas.microsoft.com/office/drawing/2014/main" id="{5E91DC97-EC2C-4429-ACBB-A02D8EC7EBB0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724189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53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76DAE9-D33F-4A97-8C12-2849B93C5934}"/>
              </a:ext>
            </a:extLst>
          </p:cNvPr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8F99952-86E4-4295-B944-08A903C5EF77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7142F4C-00E6-4DCC-A0D9-242C2D2D48EB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9DB1826-1CC9-4F2F-967B-CBF8211163BB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F41DC233-F05D-4ADA-9E59-01A94EE083E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28FCB43-93C6-4BE3-946C-3437049E6DF4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EE6237E-3059-4425-8F53-4DD3FD78F2D9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753F26-E5FE-46BF-980F-0EB404FDF8C8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AFFCA1-9CFF-4AA2-8DDA-4AF65BEA3735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5AE53A5-7DBD-4EA6-9E1B-121CE8F0D79B}"/>
              </a:ext>
            </a:extLst>
          </p:cNvPr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228D50-74F2-4792-8E67-F9BA9899F25F}"/>
              </a:ext>
            </a:extLst>
          </p:cNvPr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EF947B-59C7-46C6-9350-05672AD0860C}"/>
              </a:ext>
            </a:extLst>
          </p:cNvPr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9AEA3A-AA44-4921-A7F9-910D7F6ADAE7}"/>
              </a:ext>
            </a:extLst>
          </p:cNvPr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4B062A-43AC-4C79-B822-8D326055E624}"/>
              </a:ext>
            </a:extLst>
          </p:cNvPr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63446-287D-471E-9283-0559664F4FCB}"/>
              </a:ext>
            </a:extLst>
          </p:cNvPr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2EA756-BA50-44CE-BAE7-5F5BA38AAF56}"/>
              </a:ext>
            </a:extLst>
          </p:cNvPr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7B62CE-0B5B-441A-BE90-FF746FC568F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83D0BD-3709-4C35-90DF-3EA8844D3E4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D714EE-3187-45AF-8010-DE8AB7C1CB1C}"/>
              </a:ext>
            </a:extLst>
          </p:cNvPr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1E041B-3B59-4B0A-ADA7-73C99E799DE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2312E6-E1DA-4645-90ED-5BCA1D63220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8611F4-3F35-4747-A6C1-134E3D9C31C2}"/>
              </a:ext>
            </a:extLst>
          </p:cNvPr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8F397A-3B34-47BC-B41D-2AEB12E316A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3ABC99-90C3-4EA8-B609-E814A1D1851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1FC41F-B461-4D58-A50E-8CE7EE5DD184}"/>
              </a:ext>
            </a:extLst>
          </p:cNvPr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E7F01F-68B4-4652-8AA6-438AF88C246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7EE6DF-B241-46D8-B59D-C5E8F31EE49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3B1F2E-FBE0-422E-8FFE-CF10AF5A9CB1}"/>
              </a:ext>
            </a:extLst>
          </p:cNvPr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A18749-B0C3-4BFB-BEDA-505123F3B8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4B5F7D-0755-4B18-8C87-8CB88A6977D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B2DA20-7591-4F5D-B96F-05A7E2ECE05F}"/>
              </a:ext>
            </a:extLst>
          </p:cNvPr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3973C4-23AD-4D77-9F56-1506AC72399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83C145-BC05-40A7-A6FB-140B8CEFEC2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994811" y="3709892"/>
            <a:ext cx="375540" cy="551531"/>
            <a:chOff x="1816094" y="3367326"/>
            <a:chExt cx="860425" cy="1263651"/>
          </a:xfrm>
          <a:solidFill>
            <a:schemeClr val="bg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816094" y="3367326"/>
              <a:ext cx="766763" cy="1236663"/>
            </a:xfrm>
            <a:custGeom>
              <a:avLst/>
              <a:gdLst>
                <a:gd name="T0" fmla="*/ 119 w 204"/>
                <a:gd name="T1" fmla="*/ 245 h 327"/>
                <a:gd name="T2" fmla="*/ 117 w 204"/>
                <a:gd name="T3" fmla="*/ 229 h 327"/>
                <a:gd name="T4" fmla="*/ 97 w 204"/>
                <a:gd name="T5" fmla="*/ 281 h 327"/>
                <a:gd name="T6" fmla="*/ 115 w 204"/>
                <a:gd name="T7" fmla="*/ 324 h 327"/>
                <a:gd name="T8" fmla="*/ 66 w 204"/>
                <a:gd name="T9" fmla="*/ 308 h 327"/>
                <a:gd name="T10" fmla="*/ 62 w 204"/>
                <a:gd name="T11" fmla="*/ 304 h 327"/>
                <a:gd name="T12" fmla="*/ 7 w 204"/>
                <a:gd name="T13" fmla="*/ 309 h 327"/>
                <a:gd name="T14" fmla="*/ 21 w 204"/>
                <a:gd name="T15" fmla="*/ 266 h 327"/>
                <a:gd name="T16" fmla="*/ 85 w 204"/>
                <a:gd name="T17" fmla="*/ 281 h 327"/>
                <a:gd name="T18" fmla="*/ 62 w 204"/>
                <a:gd name="T19" fmla="*/ 252 h 327"/>
                <a:gd name="T20" fmla="*/ 29 w 204"/>
                <a:gd name="T21" fmla="*/ 227 h 327"/>
                <a:gd name="T22" fmla="*/ 0 w 204"/>
                <a:gd name="T23" fmla="*/ 203 h 327"/>
                <a:gd name="T24" fmla="*/ 11 w 204"/>
                <a:gd name="T25" fmla="*/ 188 h 327"/>
                <a:gd name="T26" fmla="*/ 23 w 204"/>
                <a:gd name="T27" fmla="*/ 174 h 327"/>
                <a:gd name="T28" fmla="*/ 68 w 204"/>
                <a:gd name="T29" fmla="*/ 147 h 327"/>
                <a:gd name="T30" fmla="*/ 108 w 204"/>
                <a:gd name="T31" fmla="*/ 161 h 327"/>
                <a:gd name="T32" fmla="*/ 113 w 204"/>
                <a:gd name="T33" fmla="*/ 161 h 327"/>
                <a:gd name="T34" fmla="*/ 119 w 204"/>
                <a:gd name="T35" fmla="*/ 126 h 327"/>
                <a:gd name="T36" fmla="*/ 107 w 204"/>
                <a:gd name="T37" fmla="*/ 113 h 327"/>
                <a:gd name="T38" fmla="*/ 84 w 204"/>
                <a:gd name="T39" fmla="*/ 58 h 327"/>
                <a:gd name="T40" fmla="*/ 99 w 204"/>
                <a:gd name="T41" fmla="*/ 4 h 327"/>
                <a:gd name="T42" fmla="*/ 123 w 204"/>
                <a:gd name="T43" fmla="*/ 10 h 327"/>
                <a:gd name="T44" fmla="*/ 165 w 204"/>
                <a:gd name="T45" fmla="*/ 2 h 327"/>
                <a:gd name="T46" fmla="*/ 180 w 204"/>
                <a:gd name="T47" fmla="*/ 19 h 327"/>
                <a:gd name="T48" fmla="*/ 194 w 204"/>
                <a:gd name="T49" fmla="*/ 56 h 327"/>
                <a:gd name="T50" fmla="*/ 181 w 204"/>
                <a:gd name="T51" fmla="*/ 102 h 327"/>
                <a:gd name="T52" fmla="*/ 148 w 204"/>
                <a:gd name="T53" fmla="*/ 123 h 327"/>
                <a:gd name="T54" fmla="*/ 128 w 204"/>
                <a:gd name="T55" fmla="*/ 157 h 327"/>
                <a:gd name="T56" fmla="*/ 127 w 204"/>
                <a:gd name="T57" fmla="*/ 170 h 327"/>
                <a:gd name="T58" fmla="*/ 122 w 204"/>
                <a:gd name="T59" fmla="*/ 212 h 327"/>
                <a:gd name="T60" fmla="*/ 122 w 204"/>
                <a:gd name="T61" fmla="*/ 240 h 327"/>
                <a:gd name="T62" fmla="*/ 119 w 204"/>
                <a:gd name="T63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327">
                  <a:moveTo>
                    <a:pt x="119" y="245"/>
                  </a:moveTo>
                  <a:cubicBezTo>
                    <a:pt x="118" y="240"/>
                    <a:pt x="117" y="235"/>
                    <a:pt x="117" y="229"/>
                  </a:cubicBezTo>
                  <a:cubicBezTo>
                    <a:pt x="87" y="248"/>
                    <a:pt x="87" y="248"/>
                    <a:pt x="97" y="281"/>
                  </a:cubicBezTo>
                  <a:cubicBezTo>
                    <a:pt x="102" y="295"/>
                    <a:pt x="107" y="309"/>
                    <a:pt x="115" y="324"/>
                  </a:cubicBezTo>
                  <a:cubicBezTo>
                    <a:pt x="95" y="327"/>
                    <a:pt x="78" y="327"/>
                    <a:pt x="66" y="308"/>
                  </a:cubicBezTo>
                  <a:cubicBezTo>
                    <a:pt x="65" y="307"/>
                    <a:pt x="63" y="305"/>
                    <a:pt x="62" y="304"/>
                  </a:cubicBezTo>
                  <a:cubicBezTo>
                    <a:pt x="31" y="274"/>
                    <a:pt x="31" y="274"/>
                    <a:pt x="7" y="309"/>
                  </a:cubicBezTo>
                  <a:cubicBezTo>
                    <a:pt x="5" y="291"/>
                    <a:pt x="5" y="276"/>
                    <a:pt x="21" y="266"/>
                  </a:cubicBezTo>
                  <a:cubicBezTo>
                    <a:pt x="47" y="251"/>
                    <a:pt x="65" y="269"/>
                    <a:pt x="85" y="281"/>
                  </a:cubicBezTo>
                  <a:cubicBezTo>
                    <a:pt x="85" y="258"/>
                    <a:pt x="83" y="256"/>
                    <a:pt x="62" y="252"/>
                  </a:cubicBezTo>
                  <a:cubicBezTo>
                    <a:pt x="46" y="250"/>
                    <a:pt x="33" y="242"/>
                    <a:pt x="29" y="227"/>
                  </a:cubicBezTo>
                  <a:cubicBezTo>
                    <a:pt x="24" y="212"/>
                    <a:pt x="17" y="202"/>
                    <a:pt x="0" y="203"/>
                  </a:cubicBezTo>
                  <a:cubicBezTo>
                    <a:pt x="0" y="194"/>
                    <a:pt x="5" y="190"/>
                    <a:pt x="11" y="188"/>
                  </a:cubicBezTo>
                  <a:cubicBezTo>
                    <a:pt x="18" y="185"/>
                    <a:pt x="21" y="182"/>
                    <a:pt x="23" y="174"/>
                  </a:cubicBezTo>
                  <a:cubicBezTo>
                    <a:pt x="28" y="155"/>
                    <a:pt x="47" y="150"/>
                    <a:pt x="68" y="147"/>
                  </a:cubicBezTo>
                  <a:cubicBezTo>
                    <a:pt x="86" y="145"/>
                    <a:pt x="98" y="146"/>
                    <a:pt x="108" y="161"/>
                  </a:cubicBezTo>
                  <a:cubicBezTo>
                    <a:pt x="109" y="162"/>
                    <a:pt x="113" y="162"/>
                    <a:pt x="113" y="161"/>
                  </a:cubicBezTo>
                  <a:cubicBezTo>
                    <a:pt x="120" y="150"/>
                    <a:pt x="117" y="138"/>
                    <a:pt x="119" y="126"/>
                  </a:cubicBezTo>
                  <a:cubicBezTo>
                    <a:pt x="121" y="118"/>
                    <a:pt x="113" y="115"/>
                    <a:pt x="107" y="113"/>
                  </a:cubicBezTo>
                  <a:cubicBezTo>
                    <a:pt x="77" y="100"/>
                    <a:pt x="72" y="88"/>
                    <a:pt x="84" y="58"/>
                  </a:cubicBezTo>
                  <a:cubicBezTo>
                    <a:pt x="90" y="42"/>
                    <a:pt x="101" y="28"/>
                    <a:pt x="99" y="4"/>
                  </a:cubicBezTo>
                  <a:cubicBezTo>
                    <a:pt x="108" y="18"/>
                    <a:pt x="114" y="17"/>
                    <a:pt x="123" y="10"/>
                  </a:cubicBezTo>
                  <a:cubicBezTo>
                    <a:pt x="135" y="1"/>
                    <a:pt x="151" y="6"/>
                    <a:pt x="165" y="2"/>
                  </a:cubicBezTo>
                  <a:cubicBezTo>
                    <a:pt x="175" y="0"/>
                    <a:pt x="174" y="18"/>
                    <a:pt x="180" y="19"/>
                  </a:cubicBezTo>
                  <a:cubicBezTo>
                    <a:pt x="204" y="25"/>
                    <a:pt x="198" y="41"/>
                    <a:pt x="194" y="56"/>
                  </a:cubicBezTo>
                  <a:cubicBezTo>
                    <a:pt x="190" y="72"/>
                    <a:pt x="188" y="88"/>
                    <a:pt x="181" y="102"/>
                  </a:cubicBezTo>
                  <a:cubicBezTo>
                    <a:pt x="175" y="116"/>
                    <a:pt x="164" y="124"/>
                    <a:pt x="148" y="123"/>
                  </a:cubicBezTo>
                  <a:cubicBezTo>
                    <a:pt x="129" y="122"/>
                    <a:pt x="117" y="141"/>
                    <a:pt x="128" y="157"/>
                  </a:cubicBezTo>
                  <a:cubicBezTo>
                    <a:pt x="134" y="164"/>
                    <a:pt x="132" y="164"/>
                    <a:pt x="127" y="170"/>
                  </a:cubicBezTo>
                  <a:cubicBezTo>
                    <a:pt x="117" y="182"/>
                    <a:pt x="124" y="198"/>
                    <a:pt x="122" y="212"/>
                  </a:cubicBezTo>
                  <a:cubicBezTo>
                    <a:pt x="122" y="221"/>
                    <a:pt x="122" y="231"/>
                    <a:pt x="122" y="240"/>
                  </a:cubicBezTo>
                  <a:cubicBezTo>
                    <a:pt x="124" y="244"/>
                    <a:pt x="123" y="245"/>
                    <a:pt x="11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263769" y="3797539"/>
              <a:ext cx="412750" cy="833438"/>
            </a:xfrm>
            <a:custGeom>
              <a:avLst/>
              <a:gdLst>
                <a:gd name="T0" fmla="*/ 0 w 110"/>
                <a:gd name="T1" fmla="*/ 131 h 220"/>
                <a:gd name="T2" fmla="*/ 3 w 110"/>
                <a:gd name="T3" fmla="*/ 126 h 220"/>
                <a:gd name="T4" fmla="*/ 9 w 110"/>
                <a:gd name="T5" fmla="*/ 139 h 220"/>
                <a:gd name="T6" fmla="*/ 110 w 110"/>
                <a:gd name="T7" fmla="*/ 0 h 220"/>
                <a:gd name="T8" fmla="*/ 53 w 110"/>
                <a:gd name="T9" fmla="*/ 131 h 220"/>
                <a:gd name="T10" fmla="*/ 47 w 110"/>
                <a:gd name="T11" fmla="*/ 199 h 220"/>
                <a:gd name="T12" fmla="*/ 35 w 110"/>
                <a:gd name="T13" fmla="*/ 211 h 220"/>
                <a:gd name="T14" fmla="*/ 8 w 110"/>
                <a:gd name="T15" fmla="*/ 202 h 220"/>
                <a:gd name="T16" fmla="*/ 0 w 110"/>
                <a:gd name="T17" fmla="*/ 13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20">
                  <a:moveTo>
                    <a:pt x="0" y="131"/>
                  </a:moveTo>
                  <a:cubicBezTo>
                    <a:pt x="1" y="129"/>
                    <a:pt x="2" y="128"/>
                    <a:pt x="3" y="126"/>
                  </a:cubicBezTo>
                  <a:cubicBezTo>
                    <a:pt x="5" y="130"/>
                    <a:pt x="7" y="134"/>
                    <a:pt x="9" y="139"/>
                  </a:cubicBezTo>
                  <a:cubicBezTo>
                    <a:pt x="23" y="78"/>
                    <a:pt x="48" y="26"/>
                    <a:pt x="110" y="0"/>
                  </a:cubicBezTo>
                  <a:cubicBezTo>
                    <a:pt x="81" y="40"/>
                    <a:pt x="61" y="83"/>
                    <a:pt x="53" y="131"/>
                  </a:cubicBezTo>
                  <a:cubicBezTo>
                    <a:pt x="49" y="154"/>
                    <a:pt x="46" y="176"/>
                    <a:pt x="47" y="199"/>
                  </a:cubicBezTo>
                  <a:cubicBezTo>
                    <a:pt x="48" y="208"/>
                    <a:pt x="45" y="213"/>
                    <a:pt x="35" y="211"/>
                  </a:cubicBezTo>
                  <a:cubicBezTo>
                    <a:pt x="26" y="208"/>
                    <a:pt x="9" y="220"/>
                    <a:pt x="8" y="202"/>
                  </a:cubicBezTo>
                  <a:cubicBezTo>
                    <a:pt x="6" y="178"/>
                    <a:pt x="0" y="155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736403" y="3729079"/>
            <a:ext cx="534155" cy="533378"/>
            <a:chOff x="6028921" y="7552531"/>
            <a:chExt cx="1092201" cy="1090613"/>
          </a:xfrm>
          <a:solidFill>
            <a:schemeClr val="bg1"/>
          </a:solidFill>
        </p:grpSpPr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028921" y="7552531"/>
              <a:ext cx="968375" cy="1090613"/>
            </a:xfrm>
            <a:custGeom>
              <a:avLst/>
              <a:gdLst>
                <a:gd name="T0" fmla="*/ 184 w 258"/>
                <a:gd name="T1" fmla="*/ 112 h 288"/>
                <a:gd name="T2" fmla="*/ 178 w 258"/>
                <a:gd name="T3" fmla="*/ 137 h 288"/>
                <a:gd name="T4" fmla="*/ 150 w 258"/>
                <a:gd name="T5" fmla="*/ 155 h 288"/>
                <a:gd name="T6" fmla="*/ 189 w 258"/>
                <a:gd name="T7" fmla="*/ 151 h 288"/>
                <a:gd name="T8" fmla="*/ 256 w 258"/>
                <a:gd name="T9" fmla="*/ 190 h 288"/>
                <a:gd name="T10" fmla="*/ 249 w 258"/>
                <a:gd name="T11" fmla="*/ 203 h 288"/>
                <a:gd name="T12" fmla="*/ 220 w 258"/>
                <a:gd name="T13" fmla="*/ 214 h 288"/>
                <a:gd name="T14" fmla="*/ 186 w 258"/>
                <a:gd name="T15" fmla="*/ 230 h 288"/>
                <a:gd name="T16" fmla="*/ 155 w 258"/>
                <a:gd name="T17" fmla="*/ 226 h 288"/>
                <a:gd name="T18" fmla="*/ 124 w 258"/>
                <a:gd name="T19" fmla="*/ 198 h 288"/>
                <a:gd name="T20" fmla="*/ 149 w 258"/>
                <a:gd name="T21" fmla="*/ 237 h 288"/>
                <a:gd name="T22" fmla="*/ 141 w 258"/>
                <a:gd name="T23" fmla="*/ 272 h 288"/>
                <a:gd name="T24" fmla="*/ 82 w 258"/>
                <a:gd name="T25" fmla="*/ 277 h 288"/>
                <a:gd name="T26" fmla="*/ 66 w 258"/>
                <a:gd name="T27" fmla="*/ 229 h 288"/>
                <a:gd name="T28" fmla="*/ 77 w 258"/>
                <a:gd name="T29" fmla="*/ 212 h 288"/>
                <a:gd name="T30" fmla="*/ 65 w 258"/>
                <a:gd name="T31" fmla="*/ 228 h 288"/>
                <a:gd name="T32" fmla="*/ 27 w 258"/>
                <a:gd name="T33" fmla="*/ 238 h 288"/>
                <a:gd name="T34" fmla="*/ 2 w 258"/>
                <a:gd name="T35" fmla="*/ 213 h 288"/>
                <a:gd name="T36" fmla="*/ 16 w 258"/>
                <a:gd name="T37" fmla="*/ 174 h 288"/>
                <a:gd name="T38" fmla="*/ 73 w 258"/>
                <a:gd name="T39" fmla="*/ 173 h 288"/>
                <a:gd name="T40" fmla="*/ 85 w 258"/>
                <a:gd name="T41" fmla="*/ 175 h 288"/>
                <a:gd name="T42" fmla="*/ 46 w 258"/>
                <a:gd name="T43" fmla="*/ 158 h 288"/>
                <a:gd name="T44" fmla="*/ 17 w 258"/>
                <a:gd name="T45" fmla="*/ 133 h 288"/>
                <a:gd name="T46" fmla="*/ 37 w 258"/>
                <a:gd name="T47" fmla="*/ 99 h 288"/>
                <a:gd name="T48" fmla="*/ 60 w 258"/>
                <a:gd name="T49" fmla="*/ 90 h 288"/>
                <a:gd name="T50" fmla="*/ 85 w 258"/>
                <a:gd name="T51" fmla="*/ 107 h 288"/>
                <a:gd name="T52" fmla="*/ 96 w 258"/>
                <a:gd name="T53" fmla="*/ 140 h 288"/>
                <a:gd name="T54" fmla="*/ 134 w 258"/>
                <a:gd name="T55" fmla="*/ 94 h 288"/>
                <a:gd name="T56" fmla="*/ 127 w 258"/>
                <a:gd name="T57" fmla="*/ 39 h 288"/>
                <a:gd name="T58" fmla="*/ 171 w 258"/>
                <a:gd name="T59" fmla="*/ 0 h 288"/>
                <a:gd name="T60" fmla="*/ 162 w 258"/>
                <a:gd name="T61" fmla="*/ 105 h 288"/>
                <a:gd name="T62" fmla="*/ 184 w 258"/>
                <a:gd name="T63" fmla="*/ 113 h 288"/>
                <a:gd name="T64" fmla="*/ 185 w 258"/>
                <a:gd name="T65" fmla="*/ 113 h 288"/>
                <a:gd name="T66" fmla="*/ 184 w 258"/>
                <a:gd name="T67" fmla="*/ 1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88">
                  <a:moveTo>
                    <a:pt x="184" y="112"/>
                  </a:moveTo>
                  <a:cubicBezTo>
                    <a:pt x="184" y="121"/>
                    <a:pt x="179" y="128"/>
                    <a:pt x="178" y="137"/>
                  </a:cubicBezTo>
                  <a:cubicBezTo>
                    <a:pt x="177" y="154"/>
                    <a:pt x="156" y="144"/>
                    <a:pt x="150" y="155"/>
                  </a:cubicBezTo>
                  <a:cubicBezTo>
                    <a:pt x="162" y="153"/>
                    <a:pt x="175" y="156"/>
                    <a:pt x="189" y="151"/>
                  </a:cubicBezTo>
                  <a:cubicBezTo>
                    <a:pt x="207" y="144"/>
                    <a:pt x="252" y="173"/>
                    <a:pt x="256" y="190"/>
                  </a:cubicBezTo>
                  <a:cubicBezTo>
                    <a:pt x="258" y="198"/>
                    <a:pt x="253" y="201"/>
                    <a:pt x="249" y="203"/>
                  </a:cubicBezTo>
                  <a:cubicBezTo>
                    <a:pt x="240" y="208"/>
                    <a:pt x="231" y="213"/>
                    <a:pt x="220" y="214"/>
                  </a:cubicBezTo>
                  <a:cubicBezTo>
                    <a:pt x="206" y="215"/>
                    <a:pt x="195" y="219"/>
                    <a:pt x="186" y="230"/>
                  </a:cubicBezTo>
                  <a:cubicBezTo>
                    <a:pt x="175" y="242"/>
                    <a:pt x="164" y="237"/>
                    <a:pt x="155" y="226"/>
                  </a:cubicBezTo>
                  <a:cubicBezTo>
                    <a:pt x="147" y="216"/>
                    <a:pt x="141" y="205"/>
                    <a:pt x="124" y="198"/>
                  </a:cubicBezTo>
                  <a:cubicBezTo>
                    <a:pt x="134" y="213"/>
                    <a:pt x="144" y="224"/>
                    <a:pt x="149" y="237"/>
                  </a:cubicBezTo>
                  <a:cubicBezTo>
                    <a:pt x="155" y="251"/>
                    <a:pt x="152" y="262"/>
                    <a:pt x="141" y="272"/>
                  </a:cubicBezTo>
                  <a:cubicBezTo>
                    <a:pt x="126" y="288"/>
                    <a:pt x="97" y="284"/>
                    <a:pt x="82" y="277"/>
                  </a:cubicBezTo>
                  <a:cubicBezTo>
                    <a:pt x="59" y="267"/>
                    <a:pt x="62" y="248"/>
                    <a:pt x="66" y="229"/>
                  </a:cubicBezTo>
                  <a:cubicBezTo>
                    <a:pt x="68" y="222"/>
                    <a:pt x="74" y="217"/>
                    <a:pt x="77" y="212"/>
                  </a:cubicBezTo>
                  <a:cubicBezTo>
                    <a:pt x="73" y="216"/>
                    <a:pt x="70" y="223"/>
                    <a:pt x="65" y="228"/>
                  </a:cubicBezTo>
                  <a:cubicBezTo>
                    <a:pt x="56" y="244"/>
                    <a:pt x="41" y="241"/>
                    <a:pt x="27" y="238"/>
                  </a:cubicBezTo>
                  <a:cubicBezTo>
                    <a:pt x="14" y="235"/>
                    <a:pt x="4" y="226"/>
                    <a:pt x="2" y="213"/>
                  </a:cubicBezTo>
                  <a:cubicBezTo>
                    <a:pt x="0" y="198"/>
                    <a:pt x="2" y="179"/>
                    <a:pt x="16" y="174"/>
                  </a:cubicBezTo>
                  <a:cubicBezTo>
                    <a:pt x="34" y="167"/>
                    <a:pt x="54" y="170"/>
                    <a:pt x="73" y="173"/>
                  </a:cubicBezTo>
                  <a:cubicBezTo>
                    <a:pt x="77" y="174"/>
                    <a:pt x="80" y="177"/>
                    <a:pt x="85" y="175"/>
                  </a:cubicBezTo>
                  <a:cubicBezTo>
                    <a:pt x="74" y="163"/>
                    <a:pt x="59" y="157"/>
                    <a:pt x="46" y="158"/>
                  </a:cubicBezTo>
                  <a:cubicBezTo>
                    <a:pt x="26" y="159"/>
                    <a:pt x="21" y="146"/>
                    <a:pt x="17" y="133"/>
                  </a:cubicBezTo>
                  <a:cubicBezTo>
                    <a:pt x="13" y="117"/>
                    <a:pt x="24" y="107"/>
                    <a:pt x="37" y="99"/>
                  </a:cubicBezTo>
                  <a:cubicBezTo>
                    <a:pt x="44" y="94"/>
                    <a:pt x="53" y="91"/>
                    <a:pt x="60" y="90"/>
                  </a:cubicBezTo>
                  <a:cubicBezTo>
                    <a:pt x="70" y="88"/>
                    <a:pt x="85" y="91"/>
                    <a:pt x="85" y="107"/>
                  </a:cubicBezTo>
                  <a:cubicBezTo>
                    <a:pt x="85" y="119"/>
                    <a:pt x="92" y="128"/>
                    <a:pt x="96" y="140"/>
                  </a:cubicBezTo>
                  <a:cubicBezTo>
                    <a:pt x="93" y="113"/>
                    <a:pt x="104" y="97"/>
                    <a:pt x="134" y="94"/>
                  </a:cubicBezTo>
                  <a:cubicBezTo>
                    <a:pt x="113" y="76"/>
                    <a:pt x="113" y="59"/>
                    <a:pt x="127" y="39"/>
                  </a:cubicBezTo>
                  <a:cubicBezTo>
                    <a:pt x="139" y="23"/>
                    <a:pt x="156" y="13"/>
                    <a:pt x="171" y="0"/>
                  </a:cubicBezTo>
                  <a:cubicBezTo>
                    <a:pt x="198" y="52"/>
                    <a:pt x="195" y="88"/>
                    <a:pt x="162" y="105"/>
                  </a:cubicBezTo>
                  <a:cubicBezTo>
                    <a:pt x="172" y="117"/>
                    <a:pt x="172" y="117"/>
                    <a:pt x="184" y="113"/>
                  </a:cubicBezTo>
                  <a:cubicBezTo>
                    <a:pt x="186" y="113"/>
                    <a:pt x="183" y="113"/>
                    <a:pt x="185" y="113"/>
                  </a:cubicBezTo>
                  <a:cubicBezTo>
                    <a:pt x="186" y="113"/>
                    <a:pt x="185" y="113"/>
                    <a:pt x="18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6719484" y="7817643"/>
              <a:ext cx="401638" cy="311150"/>
            </a:xfrm>
            <a:custGeom>
              <a:avLst/>
              <a:gdLst>
                <a:gd name="T0" fmla="*/ 0 w 107"/>
                <a:gd name="T1" fmla="*/ 43 h 82"/>
                <a:gd name="T2" fmla="*/ 100 w 107"/>
                <a:gd name="T3" fmla="*/ 35 h 82"/>
                <a:gd name="T4" fmla="*/ 98 w 107"/>
                <a:gd name="T5" fmla="*/ 49 h 82"/>
                <a:gd name="T6" fmla="*/ 54 w 107"/>
                <a:gd name="T7" fmla="*/ 73 h 82"/>
                <a:gd name="T8" fmla="*/ 0 w 107"/>
                <a:gd name="T9" fmla="*/ 42 h 82"/>
                <a:gd name="T10" fmla="*/ 0 w 107"/>
                <a:gd name="T11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82">
                  <a:moveTo>
                    <a:pt x="0" y="43"/>
                  </a:moveTo>
                  <a:cubicBezTo>
                    <a:pt x="24" y="4"/>
                    <a:pt x="71" y="0"/>
                    <a:pt x="100" y="35"/>
                  </a:cubicBezTo>
                  <a:cubicBezTo>
                    <a:pt x="105" y="41"/>
                    <a:pt x="107" y="42"/>
                    <a:pt x="98" y="49"/>
                  </a:cubicBezTo>
                  <a:cubicBezTo>
                    <a:pt x="85" y="60"/>
                    <a:pt x="69" y="67"/>
                    <a:pt x="54" y="73"/>
                  </a:cubicBezTo>
                  <a:cubicBezTo>
                    <a:pt x="27" y="82"/>
                    <a:pt x="15" y="74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70" y="3687332"/>
            <a:ext cx="447751" cy="53554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79" y="3725495"/>
            <a:ext cx="340575" cy="57082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6668266" y="3769491"/>
            <a:ext cx="501650" cy="482830"/>
            <a:chOff x="6508750" y="7239000"/>
            <a:chExt cx="1227138" cy="1181100"/>
          </a:xfrm>
        </p:grpSpPr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519863" y="7239000"/>
              <a:ext cx="669925" cy="1181100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1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6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0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1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8"/>
                    <a:pt x="97" y="16"/>
                  </a:cubicBezTo>
                  <a:cubicBezTo>
                    <a:pt x="106" y="28"/>
                    <a:pt x="103" y="43"/>
                    <a:pt x="105" y="56"/>
                  </a:cubicBezTo>
                  <a:cubicBezTo>
                    <a:pt x="106" y="64"/>
                    <a:pt x="102" y="70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2"/>
                    <a:pt x="154" y="38"/>
                    <a:pt x="173" y="33"/>
                  </a:cubicBezTo>
                  <a:cubicBezTo>
                    <a:pt x="172" y="49"/>
                    <a:pt x="162" y="59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134225" y="7534275"/>
              <a:ext cx="601663" cy="439737"/>
            </a:xfrm>
            <a:custGeom>
              <a:avLst/>
              <a:gdLst>
                <a:gd name="T0" fmla="*/ 15 w 160"/>
                <a:gd name="T1" fmla="*/ 115 h 116"/>
                <a:gd name="T2" fmla="*/ 2 w 160"/>
                <a:gd name="T3" fmla="*/ 102 h 116"/>
                <a:gd name="T4" fmla="*/ 8 w 160"/>
                <a:gd name="T5" fmla="*/ 76 h 116"/>
                <a:gd name="T6" fmla="*/ 160 w 160"/>
                <a:gd name="T7" fmla="*/ 0 h 116"/>
                <a:gd name="T8" fmla="*/ 57 w 160"/>
                <a:gd name="T9" fmla="*/ 99 h 116"/>
                <a:gd name="T10" fmla="*/ 15 w 160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6">
                  <a:moveTo>
                    <a:pt x="15" y="115"/>
                  </a:moveTo>
                  <a:cubicBezTo>
                    <a:pt x="6" y="115"/>
                    <a:pt x="7" y="106"/>
                    <a:pt x="2" y="102"/>
                  </a:cubicBezTo>
                  <a:cubicBezTo>
                    <a:pt x="0" y="93"/>
                    <a:pt x="2" y="84"/>
                    <a:pt x="8" y="76"/>
                  </a:cubicBezTo>
                  <a:cubicBezTo>
                    <a:pt x="46" y="29"/>
                    <a:pt x="95" y="5"/>
                    <a:pt x="160" y="0"/>
                  </a:cubicBezTo>
                  <a:cubicBezTo>
                    <a:pt x="122" y="35"/>
                    <a:pt x="97" y="74"/>
                    <a:pt x="57" y="99"/>
                  </a:cubicBezTo>
                  <a:cubicBezTo>
                    <a:pt x="44" y="107"/>
                    <a:pt x="31" y="116"/>
                    <a:pt x="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6508750" y="7780338"/>
              <a:ext cx="595313" cy="442912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0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6692900" y="7553325"/>
              <a:ext cx="131763" cy="30162"/>
            </a:xfrm>
            <a:custGeom>
              <a:avLst/>
              <a:gdLst>
                <a:gd name="T0" fmla="*/ 3 w 35"/>
                <a:gd name="T1" fmla="*/ 4 h 8"/>
                <a:gd name="T2" fmla="*/ 35 w 35"/>
                <a:gd name="T3" fmla="*/ 2 h 8"/>
                <a:gd name="T4" fmla="*/ 35 w 35"/>
                <a:gd name="T5" fmla="*/ 8 h 8"/>
                <a:gd name="T6" fmla="*/ 1 w 35"/>
                <a:gd name="T7" fmla="*/ 8 h 8"/>
                <a:gd name="T8" fmla="*/ 0 w 35"/>
                <a:gd name="T9" fmla="*/ 7 h 8"/>
                <a:gd name="T10" fmla="*/ 3 w 35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8"/>
                  </a:cubicBezTo>
                  <a:cubicBezTo>
                    <a:pt x="24" y="8"/>
                    <a:pt x="12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665913" y="7343775"/>
              <a:ext cx="120650" cy="65087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2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6737350" y="7423150"/>
              <a:ext cx="98425" cy="92075"/>
            </a:xfrm>
            <a:custGeom>
              <a:avLst/>
              <a:gdLst>
                <a:gd name="T0" fmla="*/ 0 w 26"/>
                <a:gd name="T1" fmla="*/ 10 h 24"/>
                <a:gd name="T2" fmla="*/ 22 w 26"/>
                <a:gd name="T3" fmla="*/ 8 h 24"/>
                <a:gd name="T4" fmla="*/ 23 w 26"/>
                <a:gd name="T5" fmla="*/ 21 h 24"/>
                <a:gd name="T6" fmla="*/ 15 w 26"/>
                <a:gd name="T7" fmla="*/ 18 h 24"/>
                <a:gd name="T8" fmla="*/ 0 w 26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0" y="10"/>
                  </a:moveTo>
                  <a:cubicBezTo>
                    <a:pt x="9" y="0"/>
                    <a:pt x="16" y="1"/>
                    <a:pt x="22" y="8"/>
                  </a:cubicBezTo>
                  <a:cubicBezTo>
                    <a:pt x="26" y="12"/>
                    <a:pt x="26" y="17"/>
                    <a:pt x="23" y="21"/>
                  </a:cubicBezTo>
                  <a:cubicBezTo>
                    <a:pt x="20" y="24"/>
                    <a:pt x="17" y="20"/>
                    <a:pt x="15" y="18"/>
                  </a:cubicBezTo>
                  <a:cubicBezTo>
                    <a:pt x="11" y="15"/>
                    <a:pt x="8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3" name="Imagen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583" y="3729815"/>
            <a:ext cx="412593" cy="52692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16" y="1753624"/>
            <a:ext cx="2531250" cy="126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61" y="5063323"/>
            <a:ext cx="25425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5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1350801" y="10297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1350801" y="1676874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243836" y="1969261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7243836" y="4152983"/>
            <a:ext cx="423749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29024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170722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327901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37A4E-5CD4-4EB3-8F00-266AF81D8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3" y="4682792"/>
            <a:ext cx="4005566" cy="21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092AB6-4A69-458D-91B0-68C4B1305185}"/>
              </a:ext>
            </a:extLst>
          </p:cNvPr>
          <p:cNvGrpSpPr/>
          <p:nvPr/>
        </p:nvGrpSpPr>
        <p:grpSpPr>
          <a:xfrm>
            <a:off x="8252599" y="1760260"/>
            <a:ext cx="3096000" cy="1037971"/>
            <a:chOff x="910640" y="3014284"/>
            <a:chExt cx="1527408" cy="25961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013F14-ED46-4F39-8DE8-805EE9A52EE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C4AC6-A974-42E8-9B9E-814EF57042D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36E707-0E22-4AC5-875F-BE6D28BC9907}"/>
              </a:ext>
            </a:extLst>
          </p:cNvPr>
          <p:cNvGrpSpPr/>
          <p:nvPr/>
        </p:nvGrpSpPr>
        <p:grpSpPr>
          <a:xfrm>
            <a:off x="8252599" y="3414994"/>
            <a:ext cx="3096000" cy="1037971"/>
            <a:chOff x="910640" y="3014284"/>
            <a:chExt cx="1527408" cy="25961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9C9922-9B18-44D1-B74F-298A63EE25A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831CF-D7A5-41B1-B8D2-CF2596CF538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85F9A9-FEC6-450F-B17F-68662441B412}"/>
              </a:ext>
            </a:extLst>
          </p:cNvPr>
          <p:cNvGrpSpPr/>
          <p:nvPr/>
        </p:nvGrpSpPr>
        <p:grpSpPr>
          <a:xfrm>
            <a:off x="8252599" y="5085119"/>
            <a:ext cx="3096000" cy="1037971"/>
            <a:chOff x="910640" y="3014284"/>
            <a:chExt cx="1527408" cy="2596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A1CF4-C6E7-4323-9854-F4676FCF2B9B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C0271D-7293-4213-BB59-F04CEC6BE8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436A7-6E23-4F47-8B9F-1AFF98C7F78A}"/>
              </a:ext>
            </a:extLst>
          </p:cNvPr>
          <p:cNvGrpSpPr/>
          <p:nvPr/>
        </p:nvGrpSpPr>
        <p:grpSpPr>
          <a:xfrm>
            <a:off x="817892" y="1760260"/>
            <a:ext cx="3096000" cy="1037971"/>
            <a:chOff x="910640" y="3014284"/>
            <a:chExt cx="1527408" cy="25961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0142DD-CC7A-4CDE-84F7-66A387F4EB1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D1A9D7-FFCF-43C2-82A0-0F6C395093F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62C9EA-22D1-4115-B74C-0F3EFFFEA05C}"/>
              </a:ext>
            </a:extLst>
          </p:cNvPr>
          <p:cNvGrpSpPr/>
          <p:nvPr/>
        </p:nvGrpSpPr>
        <p:grpSpPr>
          <a:xfrm>
            <a:off x="817892" y="3422690"/>
            <a:ext cx="3096000" cy="1037971"/>
            <a:chOff x="910640" y="3014284"/>
            <a:chExt cx="1527408" cy="25961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A503B6-74C7-4B07-8296-BDB67DA2078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0E15DC-4A7F-43AB-9312-4CC99E221E4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EB6C4B-D9D1-49D4-8E79-8D92140891F9}"/>
              </a:ext>
            </a:extLst>
          </p:cNvPr>
          <p:cNvGrpSpPr/>
          <p:nvPr/>
        </p:nvGrpSpPr>
        <p:grpSpPr>
          <a:xfrm>
            <a:off x="817892" y="5085118"/>
            <a:ext cx="3096000" cy="1037971"/>
            <a:chOff x="910640" y="3014284"/>
            <a:chExt cx="1527408" cy="25961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1645B0-F41C-4610-B392-CAEB44AB7E9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018FF0-44AB-47CC-8F5B-6D713A85ABB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805958" y="462867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9800599" y="46091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1805958" y="29540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793795" y="2904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787131" y="130995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9793795" y="134889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31" y="1666038"/>
            <a:ext cx="2311892" cy="4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B209D6C-955C-485C-8D32-E9A04366D136}"/>
              </a:ext>
            </a:extLst>
          </p:cNvPr>
          <p:cNvGrpSpPr/>
          <p:nvPr/>
        </p:nvGrpSpPr>
        <p:grpSpPr>
          <a:xfrm>
            <a:off x="8408605" y="2060820"/>
            <a:ext cx="2043551" cy="2043551"/>
            <a:chOff x="7990786" y="1991247"/>
            <a:chExt cx="2043551" cy="2043551"/>
          </a:xfrm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94205F8E-41AA-4DAB-9DD0-51322B8F4847}"/>
                </a:ext>
              </a:extLst>
            </p:cNvPr>
            <p:cNvSpPr/>
            <p:nvPr/>
          </p:nvSpPr>
          <p:spPr>
            <a:xfrm rot="2700000">
              <a:off x="7990786" y="1991247"/>
              <a:ext cx="2043551" cy="2043551"/>
            </a:xfrm>
            <a:prstGeom prst="teardrop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A57B53-9082-4407-947D-33DB9B454FBF}"/>
                </a:ext>
              </a:extLst>
            </p:cNvPr>
            <p:cNvSpPr/>
            <p:nvPr/>
          </p:nvSpPr>
          <p:spPr>
            <a:xfrm>
              <a:off x="8092962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34BBE2-C2C3-4CF5-A198-E66326F58882}"/>
                </a:ext>
              </a:extLst>
            </p:cNvPr>
            <p:cNvSpPr txBox="1"/>
            <p:nvPr/>
          </p:nvSpPr>
          <p:spPr>
            <a:xfrm>
              <a:off x="8354962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C6E13E76-F5FD-4669-AA22-FCAD9767E756}"/>
                </a:ext>
              </a:extLst>
            </p:cNvPr>
            <p:cNvSpPr/>
            <p:nvPr/>
          </p:nvSpPr>
          <p:spPr>
            <a:xfrm>
              <a:off x="8829670" y="2686372"/>
              <a:ext cx="407368" cy="351553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1775C97-7ABE-49F0-82B4-C1091008CE36}"/>
              </a:ext>
            </a:extLst>
          </p:cNvPr>
          <p:cNvGrpSpPr/>
          <p:nvPr/>
        </p:nvGrpSpPr>
        <p:grpSpPr>
          <a:xfrm>
            <a:off x="6064019" y="2060820"/>
            <a:ext cx="2043551" cy="2043551"/>
            <a:chOff x="6034844" y="1991247"/>
            <a:chExt cx="2043551" cy="2043551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FEBE1AED-F259-4A41-A52D-E6BA89E8891B}"/>
                </a:ext>
              </a:extLst>
            </p:cNvPr>
            <p:cNvSpPr/>
            <p:nvPr/>
          </p:nvSpPr>
          <p:spPr>
            <a:xfrm rot="2700000">
              <a:off x="6034844" y="1991247"/>
              <a:ext cx="2043551" cy="2043551"/>
            </a:xfrm>
            <a:prstGeom prst="teardrop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53DCC01-4385-457A-B0DA-6B6005703924}"/>
                </a:ext>
              </a:extLst>
            </p:cNvPr>
            <p:cNvSpPr/>
            <p:nvPr/>
          </p:nvSpPr>
          <p:spPr>
            <a:xfrm>
              <a:off x="6137020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4E9E55-6376-447A-AAB6-59E6136F9328}"/>
                </a:ext>
              </a:extLst>
            </p:cNvPr>
            <p:cNvSpPr txBox="1"/>
            <p:nvPr/>
          </p:nvSpPr>
          <p:spPr>
            <a:xfrm>
              <a:off x="6399020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Round Same Side Corner Rectangle 36">
              <a:extLst>
                <a:ext uri="{FF2B5EF4-FFF2-40B4-BE49-F238E27FC236}">
                  <a16:creationId xmlns:a16="http://schemas.microsoft.com/office/drawing/2014/main" id="{8FAAA0EB-5D2E-44D2-A85A-F0429112A862}"/>
                </a:ext>
              </a:extLst>
            </p:cNvPr>
            <p:cNvSpPr/>
            <p:nvPr/>
          </p:nvSpPr>
          <p:spPr>
            <a:xfrm>
              <a:off x="6867549" y="2698524"/>
              <a:ext cx="413916" cy="327249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627A8E-9B5F-456C-A145-49AE1C49AEE6}"/>
              </a:ext>
            </a:extLst>
          </p:cNvPr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6EB17F-8A4C-4970-97CB-D312E632A1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DC6A02-827D-49EC-B567-C20216F3B50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4259AD7-ABE7-47E7-8BD1-8F4FF376A3FF}"/>
              </a:ext>
            </a:extLst>
          </p:cNvPr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2EDEFC-EB81-4487-9FFE-2392A693B26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70956F-37B8-45E8-806A-EB147DE0A2B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71C1332-E6DE-4CAD-BC61-CCBD5253A255}"/>
              </a:ext>
            </a:extLst>
          </p:cNvPr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D3A94A-AEAC-481C-84F1-3B4B36E15A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4F23797-D175-4D00-87B6-B145EF285A2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C7F136-F93B-42F5-BD06-013D90505251}"/>
              </a:ext>
            </a:extLst>
          </p:cNvPr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F5C4AE-A1B8-45AC-9D9E-44AADDDC5FA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62F08F8-6FD8-4BAE-A6E5-83048FEF90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C23A60-1272-4783-8E53-1CAB576B1121}"/>
              </a:ext>
            </a:extLst>
          </p:cNvPr>
          <p:cNvGrpSpPr/>
          <p:nvPr/>
        </p:nvGrpSpPr>
        <p:grpSpPr>
          <a:xfrm>
            <a:off x="3719433" y="2060820"/>
            <a:ext cx="2043551" cy="2043551"/>
            <a:chOff x="4078901" y="1991247"/>
            <a:chExt cx="2043551" cy="2043551"/>
          </a:xfrm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EF8337D8-A147-449D-9A99-DCEABECDB8F8}"/>
                </a:ext>
              </a:extLst>
            </p:cNvPr>
            <p:cNvSpPr/>
            <p:nvPr/>
          </p:nvSpPr>
          <p:spPr>
            <a:xfrm rot="2700000">
              <a:off x="4078901" y="1991247"/>
              <a:ext cx="2043551" cy="2043551"/>
            </a:xfrm>
            <a:prstGeom prst="teardrop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0D3CC2A-D447-45A2-A765-F5D5A39AE3F0}"/>
                </a:ext>
              </a:extLst>
            </p:cNvPr>
            <p:cNvSpPr/>
            <p:nvPr/>
          </p:nvSpPr>
          <p:spPr>
            <a:xfrm>
              <a:off x="4181077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F017EA-8E38-48DB-9AF8-09A04EBB9BB8}"/>
                </a:ext>
              </a:extLst>
            </p:cNvPr>
            <p:cNvSpPr txBox="1"/>
            <p:nvPr/>
          </p:nvSpPr>
          <p:spPr>
            <a:xfrm>
              <a:off x="4443078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Isosceles Triangle 51">
              <a:extLst>
                <a:ext uri="{FF2B5EF4-FFF2-40B4-BE49-F238E27FC236}">
                  <a16:creationId xmlns:a16="http://schemas.microsoft.com/office/drawing/2014/main" id="{8370E6FE-0CAE-4CCE-91D3-06643F62B78C}"/>
                </a:ext>
              </a:extLst>
            </p:cNvPr>
            <p:cNvSpPr/>
            <p:nvPr/>
          </p:nvSpPr>
          <p:spPr>
            <a:xfrm>
              <a:off x="4934111" y="2720902"/>
              <a:ext cx="385233" cy="282493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38BECF-54B0-4D6D-A323-32BB886FFE59}"/>
              </a:ext>
            </a:extLst>
          </p:cNvPr>
          <p:cNvGrpSpPr/>
          <p:nvPr/>
        </p:nvGrpSpPr>
        <p:grpSpPr>
          <a:xfrm>
            <a:off x="1374847" y="2060820"/>
            <a:ext cx="2043551" cy="2043551"/>
            <a:chOff x="2122958" y="1991247"/>
            <a:chExt cx="2043551" cy="2043551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B6AAC4D6-7797-4B0B-B2EA-BE3FC368897A}"/>
                </a:ext>
              </a:extLst>
            </p:cNvPr>
            <p:cNvSpPr/>
            <p:nvPr/>
          </p:nvSpPr>
          <p:spPr>
            <a:xfrm rot="2700000">
              <a:off x="2122958" y="1991247"/>
              <a:ext cx="2043551" cy="2043551"/>
            </a:xfrm>
            <a:prstGeom prst="teardrop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9DFD98-17E1-49A2-B904-EF50A2D7303B}"/>
                </a:ext>
              </a:extLst>
            </p:cNvPr>
            <p:cNvSpPr/>
            <p:nvPr/>
          </p:nvSpPr>
          <p:spPr>
            <a:xfrm>
              <a:off x="2225134" y="2093423"/>
              <a:ext cx="1839196" cy="18391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CF7D23-BF7A-4A32-9E60-FF78972F95A6}"/>
                </a:ext>
              </a:extLst>
            </p:cNvPr>
            <p:cNvSpPr txBox="1"/>
            <p:nvPr/>
          </p:nvSpPr>
          <p:spPr>
            <a:xfrm>
              <a:off x="2487134" y="3349006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Rounded Rectangle 27">
              <a:extLst>
                <a:ext uri="{FF2B5EF4-FFF2-40B4-BE49-F238E27FC236}">
                  <a16:creationId xmlns:a16="http://schemas.microsoft.com/office/drawing/2014/main" id="{73011A07-8A74-4F46-B3BC-AECFF556E10A}"/>
                </a:ext>
              </a:extLst>
            </p:cNvPr>
            <p:cNvSpPr/>
            <p:nvPr/>
          </p:nvSpPr>
          <p:spPr>
            <a:xfrm>
              <a:off x="2985224" y="2708260"/>
              <a:ext cx="400681" cy="307777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512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B1D97-F738-442B-82FA-457EC969A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98" y="1494186"/>
            <a:ext cx="14287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id="{8DBC22A5-F326-4930-B0BA-8617CEEB6B85}"/>
              </a:ext>
            </a:extLst>
          </p:cNvPr>
          <p:cNvCxnSpPr/>
          <p:nvPr/>
        </p:nvCxnSpPr>
        <p:spPr>
          <a:xfrm>
            <a:off x="8016517" y="4377943"/>
            <a:ext cx="990762" cy="48922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1123730" y="4369689"/>
            <a:ext cx="1883043" cy="853045"/>
            <a:chOff x="6372201" y="2011203"/>
            <a:chExt cx="2369153" cy="8530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:a16="http://schemas.microsoft.com/office/drawing/2014/main" id="{15DBEF0B-A254-44D9-B404-4B9FDBC6F0F1}"/>
              </a:ext>
            </a:extLst>
          </p:cNvPr>
          <p:cNvCxnSpPr/>
          <p:nvPr/>
        </p:nvCxnSpPr>
        <p:spPr>
          <a:xfrm flipV="1">
            <a:off x="3178304" y="4284063"/>
            <a:ext cx="1247818" cy="65064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92" y="5969479"/>
            <a:ext cx="12269091" cy="943104"/>
          </a:xfrm>
          <a:prstGeom prst="rect">
            <a:avLst/>
          </a:prstGeom>
        </p:spPr>
      </p:pic>
      <p:cxnSp>
        <p:nvCxnSpPr>
          <p:cNvPr id="24" name="Elbow Connector 35">
            <a:extLst>
              <a:ext uri="{FF2B5EF4-FFF2-40B4-BE49-F238E27FC236}">
                <a16:creationId xmlns:a16="http://schemas.microsoft.com/office/drawing/2014/main" id="{15DBEF0B-A254-44D9-B404-4B9FDBC6F0F1}"/>
              </a:ext>
            </a:extLst>
          </p:cNvPr>
          <p:cNvCxnSpPr/>
          <p:nvPr/>
        </p:nvCxnSpPr>
        <p:spPr>
          <a:xfrm>
            <a:off x="3204395" y="3133617"/>
            <a:ext cx="1226046" cy="51804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12" y="2341725"/>
            <a:ext cx="3133074" cy="3110370"/>
          </a:xfrm>
          <a:prstGeom prst="rect">
            <a:avLst/>
          </a:prstGeom>
        </p:spPr>
      </p:pic>
      <p:grpSp>
        <p:nvGrpSpPr>
          <p:cNvPr id="25" name="Group 19">
            <a:extLst>
              <a:ext uri="{FF2B5EF4-FFF2-40B4-BE49-F238E27FC236}">
                <a16:creationId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1152395" y="2716749"/>
            <a:ext cx="1883043" cy="853045"/>
            <a:chOff x="6372201" y="2011203"/>
            <a:chExt cx="2369153" cy="853045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19">
            <a:extLst>
              <a:ext uri="{FF2B5EF4-FFF2-40B4-BE49-F238E27FC236}">
                <a16:creationId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9331558" y="4335704"/>
            <a:ext cx="1883043" cy="1037711"/>
            <a:chOff x="6372201" y="2011203"/>
            <a:chExt cx="2369153" cy="1037711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9331558" y="2843311"/>
            <a:ext cx="1883043" cy="1037711"/>
            <a:chOff x="6372201" y="2011203"/>
            <a:chExt cx="2369153" cy="1037711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5" name="Elbow Connector 35">
            <a:extLst>
              <a:ext uri="{FF2B5EF4-FFF2-40B4-BE49-F238E27FC236}">
                <a16:creationId xmlns:a16="http://schemas.microsoft.com/office/drawing/2014/main" id="{15DBEF0B-A254-44D9-B404-4B9FDBC6F0F1}"/>
              </a:ext>
            </a:extLst>
          </p:cNvPr>
          <p:cNvCxnSpPr/>
          <p:nvPr/>
        </p:nvCxnSpPr>
        <p:spPr>
          <a:xfrm>
            <a:off x="7781233" y="2981810"/>
            <a:ext cx="1226046" cy="51804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82392-BDC7-4249-8332-D5DD898E9B16}"/>
              </a:ext>
            </a:extLst>
          </p:cNvPr>
          <p:cNvSpPr/>
          <p:nvPr/>
        </p:nvSpPr>
        <p:spPr>
          <a:xfrm>
            <a:off x="1" y="1837265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D935B-FE42-45EE-8C83-C96694415603}"/>
              </a:ext>
            </a:extLst>
          </p:cNvPr>
          <p:cNvSpPr/>
          <p:nvPr/>
        </p:nvSpPr>
        <p:spPr>
          <a:xfrm rot="10800000">
            <a:off x="10418602" y="3385504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3439A26-B202-4970-81EE-F3037D7B7404}"/>
              </a:ext>
            </a:extLst>
          </p:cNvPr>
          <p:cNvSpPr/>
          <p:nvPr/>
        </p:nvSpPr>
        <p:spPr>
          <a:xfrm>
            <a:off x="8060594" y="183726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2889-F795-47D7-8DDB-A8556CAE4B49}"/>
              </a:ext>
            </a:extLst>
          </p:cNvPr>
          <p:cNvSpPr/>
          <p:nvPr/>
        </p:nvSpPr>
        <p:spPr>
          <a:xfrm>
            <a:off x="1" y="2545935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1CA8D-F0D3-40D9-BA14-D3C807BDC3F3}"/>
              </a:ext>
            </a:extLst>
          </p:cNvPr>
          <p:cNvSpPr/>
          <p:nvPr/>
        </p:nvSpPr>
        <p:spPr>
          <a:xfrm rot="10800000">
            <a:off x="8062651" y="4094174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31955FA-0ACA-43CC-942D-EEC30899B6B5}"/>
              </a:ext>
            </a:extLst>
          </p:cNvPr>
          <p:cNvSpPr/>
          <p:nvPr/>
        </p:nvSpPr>
        <p:spPr>
          <a:xfrm>
            <a:off x="5729266" y="254593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A3A598-763C-4AE0-A588-73AF14D4FA33}"/>
              </a:ext>
            </a:extLst>
          </p:cNvPr>
          <p:cNvSpPr/>
          <p:nvPr/>
        </p:nvSpPr>
        <p:spPr>
          <a:xfrm>
            <a:off x="0" y="3254605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A531B-7F16-4088-B15E-258AB9A9DD01}"/>
              </a:ext>
            </a:extLst>
          </p:cNvPr>
          <p:cNvSpPr/>
          <p:nvPr/>
        </p:nvSpPr>
        <p:spPr>
          <a:xfrm rot="10800000">
            <a:off x="5672688" y="4802844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BAE5C4-EDC8-434F-86AF-8146050A3C71}"/>
              </a:ext>
            </a:extLst>
          </p:cNvPr>
          <p:cNvSpPr/>
          <p:nvPr/>
        </p:nvSpPr>
        <p:spPr>
          <a:xfrm>
            <a:off x="3397938" y="325460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7653B7-EFD5-4E0B-A46D-EF8A070801C9}"/>
              </a:ext>
            </a:extLst>
          </p:cNvPr>
          <p:cNvSpPr/>
          <p:nvPr/>
        </p:nvSpPr>
        <p:spPr>
          <a:xfrm>
            <a:off x="0" y="3963275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72F3E-C627-4105-940E-F9F87CB5B386}"/>
              </a:ext>
            </a:extLst>
          </p:cNvPr>
          <p:cNvSpPr/>
          <p:nvPr/>
        </p:nvSpPr>
        <p:spPr>
          <a:xfrm rot="10800000">
            <a:off x="3340199" y="5511514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9BB8B24-B723-4B6B-A16A-4E39FDD9210F}"/>
              </a:ext>
            </a:extLst>
          </p:cNvPr>
          <p:cNvSpPr/>
          <p:nvPr/>
        </p:nvSpPr>
        <p:spPr>
          <a:xfrm>
            <a:off x="1059794" y="3963275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B3063D-0815-42F9-AA7A-C3DEA5A44B1D}"/>
              </a:ext>
            </a:extLst>
          </p:cNvPr>
          <p:cNvGrpSpPr/>
          <p:nvPr/>
        </p:nvGrpSpPr>
        <p:grpSpPr>
          <a:xfrm>
            <a:off x="6341926" y="2714308"/>
            <a:ext cx="1630524" cy="1822824"/>
            <a:chOff x="3017859" y="4307149"/>
            <a:chExt cx="187081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B8E701-6BB7-4BB5-A5A5-F5074C3DB48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C24F46-F6B5-48F1-9DCE-36AC74EC8E0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034901-9AD7-4451-B191-E48696E4C893}"/>
              </a:ext>
            </a:extLst>
          </p:cNvPr>
          <p:cNvGrpSpPr/>
          <p:nvPr/>
        </p:nvGrpSpPr>
        <p:grpSpPr>
          <a:xfrm>
            <a:off x="8675526" y="2005390"/>
            <a:ext cx="1630524" cy="1822824"/>
            <a:chOff x="3017859" y="4307149"/>
            <a:chExt cx="187081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EEBBEA-96F8-4C70-9CC3-2FDC7D8CBB7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9B49D9-84A8-462F-8991-9F2A3D6D035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03B482-7DEF-4EB6-8DF2-9FF4C167C46D}"/>
              </a:ext>
            </a:extLst>
          </p:cNvPr>
          <p:cNvGrpSpPr/>
          <p:nvPr/>
        </p:nvGrpSpPr>
        <p:grpSpPr>
          <a:xfrm>
            <a:off x="4008326" y="3423226"/>
            <a:ext cx="1630524" cy="1822824"/>
            <a:chOff x="3017859" y="4307149"/>
            <a:chExt cx="187081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43E96C-8B4B-4C94-A472-E6AFDF27C77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D0D4BA-A727-4614-BD33-F9087DCFD9E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3DE824-8A29-42DD-B2E1-D41D5C856E88}"/>
              </a:ext>
            </a:extLst>
          </p:cNvPr>
          <p:cNvGrpSpPr/>
          <p:nvPr/>
        </p:nvGrpSpPr>
        <p:grpSpPr>
          <a:xfrm>
            <a:off x="1674726" y="4132143"/>
            <a:ext cx="1630524" cy="1822824"/>
            <a:chOff x="3017859" y="4307149"/>
            <a:chExt cx="187081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C96E84-6F9A-4F54-AF1F-8EC2D1A0FD9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A2B9D5-A925-4D9E-BFF4-1162E7876F1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9F429D64-00FF-4A41-A1EF-ED3AC2D823CD}"/>
              </a:ext>
            </a:extLst>
          </p:cNvPr>
          <p:cNvSpPr txBox="1"/>
          <p:nvPr/>
        </p:nvSpPr>
        <p:spPr bwMode="auto">
          <a:xfrm>
            <a:off x="3152932" y="1981937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A51C9C1F-023B-4541-94D9-ADD83CEEC676}"/>
              </a:ext>
            </a:extLst>
          </p:cNvPr>
          <p:cNvSpPr txBox="1"/>
          <p:nvPr/>
        </p:nvSpPr>
        <p:spPr bwMode="auto">
          <a:xfrm>
            <a:off x="2371882" y="2677017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3145D015-06DB-46B9-A151-B9502E7ACDC0}"/>
              </a:ext>
            </a:extLst>
          </p:cNvPr>
          <p:cNvSpPr txBox="1"/>
          <p:nvPr/>
        </p:nvSpPr>
        <p:spPr bwMode="auto">
          <a:xfrm>
            <a:off x="6048860" y="492211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3B9640F-3DC3-4631-BC0F-20E4EE550447}"/>
              </a:ext>
            </a:extLst>
          </p:cNvPr>
          <p:cNvSpPr txBox="1"/>
          <p:nvPr/>
        </p:nvSpPr>
        <p:spPr bwMode="auto">
          <a:xfrm>
            <a:off x="5229710" y="5648666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id="{D1F0C1F8-25C7-4114-9EA1-D370D33C597D}"/>
              </a:ext>
            </a:extLst>
          </p:cNvPr>
          <p:cNvSpPr/>
          <p:nvPr/>
        </p:nvSpPr>
        <p:spPr>
          <a:xfrm flipV="1">
            <a:off x="914400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672788-3802-4994-B5FA-76B0C63CDD74}"/>
              </a:ext>
            </a:extLst>
          </p:cNvPr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CCDF55-4847-4B8F-8863-7655D1E54D51}"/>
              </a:ext>
            </a:extLst>
          </p:cNvPr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22CE0-3CEA-4343-8AC7-8758795E14FB}"/>
              </a:ext>
            </a:extLst>
          </p:cNvPr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9104B9-0BF1-4898-8AE6-5F58A6E2931D}"/>
              </a:ext>
            </a:extLst>
          </p:cNvPr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233363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4976479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833095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354761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2017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4B0226-CBC1-4F6A-9B5E-98054A60FEFF}"/>
              </a:ext>
            </a:extLst>
          </p:cNvPr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</a:rPr>
                <a:t>2019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2B7EC0-B500-4331-8ECF-28C90C091D49}"/>
              </a:ext>
            </a:extLst>
          </p:cNvPr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2021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2018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C3B71-6B37-4BA1-ADBF-5EAA5471A706}"/>
              </a:ext>
            </a:extLst>
          </p:cNvPr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</a:rPr>
                <a:t>2020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6DD02-89A9-4BE5-AE9F-04C1C1E29E4C}"/>
              </a:ext>
            </a:extLst>
          </p:cNvPr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2022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79CD8D-B051-4E12-B2BF-772A3080B9E2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DEBBFFE8-013F-42FB-8BC8-AC726121E6F7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27D5E4C1-1CC9-47BE-BF77-AF57BBE01C59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73B78A-8BEE-46D4-B984-C2FBD621FC05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99473B-DBB0-4193-B975-FE5572D954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7AAC8C-2DEB-48FE-975B-1E13604A3BD7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30B123-64A9-423F-878B-4EAD140378E8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4E1B25-E9DF-41CB-9D38-80389FD9BC4F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:a16="http://schemas.microsoft.com/office/drawing/2014/main" id="{D0022FD5-3743-4477-9766-B1C181C2D932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602069-D8D8-4ACF-96CF-59CE8DF5FE52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0" y="2705561"/>
            <a:ext cx="1149812" cy="8545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69" y="2754455"/>
            <a:ext cx="1137395" cy="8499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314" y="2717043"/>
            <a:ext cx="1141338" cy="82564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719" y="2701009"/>
            <a:ext cx="1109123" cy="82426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800" y="4518879"/>
            <a:ext cx="1710692" cy="4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893DA-0AA7-4ED4-B1BF-AD3CB4CBD989}"/>
              </a:ext>
            </a:extLst>
          </p:cNvPr>
          <p:cNvGrpSpPr/>
          <p:nvPr/>
        </p:nvGrpSpPr>
        <p:grpSpPr>
          <a:xfrm flipH="1">
            <a:off x="3560794" y="851426"/>
            <a:ext cx="5024770" cy="4430455"/>
            <a:chOff x="2027268" y="1259074"/>
            <a:chExt cx="5024770" cy="4430455"/>
          </a:xfrm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3D62284B-86C9-44BE-98C1-69212FDB0E99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64DF9E44-0CE6-4987-838D-6B8E77C6C01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6EE2CD6-42F7-4E39-8147-2F24E4B3C318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1475E960-E79C-4F56-826F-0A072B710DD5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D625ECB-7436-4428-B92E-CC1C16941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165AC3E-1B3F-47F0-86C8-F52B4CF60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2758066" y="1787528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091746" y="1787528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4CBBB739-3C59-4AB7-8C5D-16C39D0E1F94}"/>
              </a:ext>
            </a:extLst>
          </p:cNvPr>
          <p:cNvSpPr/>
          <p:nvPr/>
        </p:nvSpPr>
        <p:spPr>
          <a:xfrm flipH="1">
            <a:off x="7432175" y="34900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F141197-C0A3-4F91-87D8-78A26286CA03}"/>
              </a:ext>
            </a:extLst>
          </p:cNvPr>
          <p:cNvSpPr/>
          <p:nvPr/>
        </p:nvSpPr>
        <p:spPr>
          <a:xfrm rot="2700000">
            <a:off x="5210794" y="43427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D09992CC-A9D6-4D3A-BD08-5E91AC8A96E8}"/>
              </a:ext>
            </a:extLst>
          </p:cNvPr>
          <p:cNvSpPr/>
          <p:nvPr/>
        </p:nvSpPr>
        <p:spPr>
          <a:xfrm>
            <a:off x="6581542" y="442647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9063C93A-1559-46D1-B82B-AC439759E1CF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893250" y="1384573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10266475" y="30944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548516" y="316962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2767562" y="487217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791629" y="48909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726016" y="1375685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53435" y="2533672"/>
            <a:ext cx="12192000" cy="184746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-153435" y="4378535"/>
            <a:ext cx="12192000" cy="184746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72536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514342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4702102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717342" y="3178206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1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6784836" y="5433350"/>
            <a:ext cx="275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53426C-F967-417C-A150-446A37C68B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3569676" y="943632"/>
            <a:ext cx="5732585" cy="4388939"/>
            <a:chOff x="2153463" y="1916832"/>
            <a:chExt cx="7911017" cy="43889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519" y="2251131"/>
            <a:ext cx="2508109" cy="39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553524" y="2742350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553524" y="993689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3452652" y="1278820"/>
            <a:ext cx="3325679" cy="4508755"/>
            <a:chOff x="886442" y="1591192"/>
            <a:chExt cx="3397525" cy="51840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B595AA92-76B2-4853-A4B3-229A183EB752}"/>
              </a:ext>
            </a:extLst>
          </p:cNvPr>
          <p:cNvGrpSpPr/>
          <p:nvPr/>
        </p:nvGrpSpPr>
        <p:grpSpPr>
          <a:xfrm>
            <a:off x="7118479" y="1278820"/>
            <a:ext cx="3325679" cy="4508755"/>
            <a:chOff x="886442" y="1591192"/>
            <a:chExt cx="3397525" cy="51840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047" y="3711846"/>
            <a:ext cx="1665000" cy="26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391885" y="5156407"/>
            <a:ext cx="4426857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391885" y="6018425"/>
            <a:ext cx="44268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0" y="1420938"/>
            <a:ext cx="4739226" cy="47331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56" y="1420938"/>
            <a:ext cx="5504060" cy="24859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36" y="4148975"/>
            <a:ext cx="4567500" cy="18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3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308" y="1870865"/>
            <a:ext cx="5139754" cy="37340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03" y="1752864"/>
            <a:ext cx="3532500" cy="41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1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1271074"/>
            <a:ext cx="5426243" cy="50571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1074"/>
            <a:ext cx="2258491" cy="2449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27818"/>
            <a:ext cx="4111513" cy="2302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10" y="1149043"/>
            <a:ext cx="2810006" cy="24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568180" y="2448658"/>
            <a:ext cx="4039699" cy="2976322"/>
            <a:chOff x="7205871" y="2886863"/>
            <a:chExt cx="4039699" cy="297632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B354F32-36AC-4861-A83F-C4C4EC3288C7}"/>
                </a:ext>
              </a:extLst>
            </p:cNvPr>
            <p:cNvSpPr/>
            <p:nvPr/>
          </p:nvSpPr>
          <p:spPr>
            <a:xfrm>
              <a:off x="10698551" y="4748694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FEA7201E-DFAB-4288-B2F5-98AE78CF016F}"/>
                </a:ext>
              </a:extLst>
            </p:cNvPr>
            <p:cNvGrpSpPr/>
            <p:nvPr/>
          </p:nvGrpSpPr>
          <p:grpSpPr>
            <a:xfrm>
              <a:off x="7205871" y="4755189"/>
              <a:ext cx="3492680" cy="1107996"/>
              <a:chOff x="5022053" y="5162692"/>
              <a:chExt cx="5676497" cy="1107996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D89BCB5-82E4-45BD-B9FB-7BD11483AC53}"/>
                  </a:ext>
                </a:extLst>
              </p:cNvPr>
              <p:cNvSpPr txBox="1"/>
              <p:nvPr/>
            </p:nvSpPr>
            <p:spPr>
              <a:xfrm>
                <a:off x="5022053" y="5439691"/>
                <a:ext cx="55450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42D339B-AB60-4F47-AD6B-2DA1BCDEFE2B}"/>
                  </a:ext>
                </a:extLst>
              </p:cNvPr>
              <p:cNvSpPr txBox="1"/>
              <p:nvPr/>
            </p:nvSpPr>
            <p:spPr>
              <a:xfrm>
                <a:off x="6709066" y="5162692"/>
                <a:ext cx="3856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AA252A3-A50D-4C04-9298-1C9169D8548F}"/>
                  </a:ext>
                </a:extLst>
              </p:cNvPr>
              <p:cNvCxnSpPr>
                <a:cxnSpLocks/>
                <a:endCxn id="96" idx="2"/>
              </p:cNvCxnSpPr>
              <p:nvPr/>
            </p:nvCxnSpPr>
            <p:spPr>
              <a:xfrm>
                <a:off x="5120925" y="5426215"/>
                <a:ext cx="5577625" cy="3492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Parallelogram 30">
              <a:extLst>
                <a:ext uri="{FF2B5EF4-FFF2-40B4-BE49-F238E27FC236}">
                  <a16:creationId xmlns:a16="http://schemas.microsoft.com/office/drawing/2014/main" id="{602E8A8F-D788-449C-BE9D-F4658C7CF24F}"/>
                </a:ext>
              </a:extLst>
            </p:cNvPr>
            <p:cNvSpPr/>
            <p:nvPr/>
          </p:nvSpPr>
          <p:spPr>
            <a:xfrm flipH="1">
              <a:off x="10845782" y="4880003"/>
              <a:ext cx="276735" cy="27742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C8FF921-B2B4-424D-8C22-0AE46AD0B319}"/>
                </a:ext>
              </a:extLst>
            </p:cNvPr>
            <p:cNvSpPr/>
            <p:nvPr/>
          </p:nvSpPr>
          <p:spPr>
            <a:xfrm>
              <a:off x="10698551" y="2886863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E923B08-B761-44A0-A28F-BCC14452D318}"/>
                </a:ext>
              </a:extLst>
            </p:cNvPr>
            <p:cNvGrpSpPr/>
            <p:nvPr/>
          </p:nvGrpSpPr>
          <p:grpSpPr>
            <a:xfrm>
              <a:off x="8202602" y="2893359"/>
              <a:ext cx="2495949" cy="1661994"/>
              <a:chOff x="5479252" y="2893359"/>
              <a:chExt cx="5219297" cy="166199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2B85D0B-BED5-469E-AAAA-76AB43B928F6}"/>
                  </a:ext>
                </a:extLst>
              </p:cNvPr>
              <p:cNvSpPr txBox="1"/>
              <p:nvPr/>
            </p:nvSpPr>
            <p:spPr>
              <a:xfrm>
                <a:off x="5479252" y="3170358"/>
                <a:ext cx="50878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3CEE617-3CF3-4346-BBC7-A76AB915EC80}"/>
                  </a:ext>
                </a:extLst>
              </p:cNvPr>
              <p:cNvSpPr txBox="1"/>
              <p:nvPr/>
            </p:nvSpPr>
            <p:spPr>
              <a:xfrm>
                <a:off x="5479350" y="2893359"/>
                <a:ext cx="5086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17F8567-04E1-449D-ABDB-79BE30A42C33}"/>
                  </a:ext>
                </a:extLst>
              </p:cNvPr>
              <p:cNvCxnSpPr>
                <a:cxnSpLocks/>
                <a:endCxn id="103" idx="2"/>
              </p:cNvCxnSpPr>
              <p:nvPr/>
            </p:nvCxnSpPr>
            <p:spPr>
              <a:xfrm flipV="1">
                <a:off x="5479252" y="3160373"/>
                <a:ext cx="5219297" cy="9985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30">
              <a:extLst>
                <a:ext uri="{FF2B5EF4-FFF2-40B4-BE49-F238E27FC236}">
                  <a16:creationId xmlns:a16="http://schemas.microsoft.com/office/drawing/2014/main" id="{73512405-2A34-4044-BC8E-D143B770AC3C}"/>
                </a:ext>
              </a:extLst>
            </p:cNvPr>
            <p:cNvSpPr/>
            <p:nvPr/>
          </p:nvSpPr>
          <p:spPr>
            <a:xfrm>
              <a:off x="10840350" y="3036614"/>
              <a:ext cx="266279" cy="267488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63176" y="1934317"/>
            <a:ext cx="3039160" cy="3753156"/>
            <a:chOff x="946431" y="1752197"/>
            <a:chExt cx="3039160" cy="3753156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2F79A74-FF85-440E-9A91-3464DB61F68D}"/>
                </a:ext>
              </a:extLst>
            </p:cNvPr>
            <p:cNvSpPr/>
            <p:nvPr/>
          </p:nvSpPr>
          <p:spPr>
            <a:xfrm flipH="1">
              <a:off x="946431" y="1752197"/>
              <a:ext cx="547019" cy="547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33B26CF-CE7B-42B0-8316-E43CED9F4DE8}"/>
                </a:ext>
              </a:extLst>
            </p:cNvPr>
            <p:cNvGrpSpPr/>
            <p:nvPr/>
          </p:nvGrpSpPr>
          <p:grpSpPr>
            <a:xfrm>
              <a:off x="1493450" y="1758693"/>
              <a:ext cx="1833783" cy="1846659"/>
              <a:chOff x="1493450" y="1758693"/>
              <a:chExt cx="6869786" cy="1846659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6AFD70-6286-4460-B5FB-5CFEB347AD58}"/>
                  </a:ext>
                </a:extLst>
              </p:cNvPr>
              <p:cNvSpPr txBox="1"/>
              <p:nvPr/>
            </p:nvSpPr>
            <p:spPr>
              <a:xfrm flipH="1">
                <a:off x="1624864" y="2035692"/>
                <a:ext cx="66057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88DC418-1C22-42B6-B80A-0CA6A71B7AD2}"/>
                  </a:ext>
                </a:extLst>
              </p:cNvPr>
              <p:cNvSpPr txBox="1"/>
              <p:nvPr/>
            </p:nvSpPr>
            <p:spPr>
              <a:xfrm flipH="1">
                <a:off x="1626033" y="1758693"/>
                <a:ext cx="6604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708BAF5-169B-47A7-9F3C-9522F3535E4D}"/>
                  </a:ext>
                </a:extLst>
              </p:cNvPr>
              <p:cNvCxnSpPr>
                <a:cxnSpLocks/>
                <a:endCxn id="110" idx="2"/>
              </p:cNvCxnSpPr>
              <p:nvPr/>
            </p:nvCxnSpPr>
            <p:spPr>
              <a:xfrm flipH="1">
                <a:off x="1493450" y="2025707"/>
                <a:ext cx="6869786" cy="0"/>
              </a:xfrm>
              <a:prstGeom prst="line">
                <a:avLst/>
              </a:prstGeom>
              <a:ln>
                <a:solidFill>
                  <a:schemeClr val="accent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ectangle 9">
              <a:extLst>
                <a:ext uri="{FF2B5EF4-FFF2-40B4-BE49-F238E27FC236}">
                  <a16:creationId xmlns:a16="http://schemas.microsoft.com/office/drawing/2014/main" id="{857B8B47-B42D-4931-B3A8-5310338BAF35}"/>
                </a:ext>
              </a:extLst>
            </p:cNvPr>
            <p:cNvSpPr/>
            <p:nvPr/>
          </p:nvSpPr>
          <p:spPr>
            <a:xfrm flipH="1">
              <a:off x="1069485" y="1879670"/>
              <a:ext cx="292549" cy="292074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9331177-AC4C-4BF7-BD5B-EDF30D987250}"/>
                </a:ext>
              </a:extLst>
            </p:cNvPr>
            <p:cNvSpPr/>
            <p:nvPr/>
          </p:nvSpPr>
          <p:spPr>
            <a:xfrm flipH="1">
              <a:off x="946431" y="4021529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EC69D4E-76F7-452A-8D31-56BFA3A3C0D8}"/>
                </a:ext>
              </a:extLst>
            </p:cNvPr>
            <p:cNvGrpSpPr/>
            <p:nvPr/>
          </p:nvGrpSpPr>
          <p:grpSpPr>
            <a:xfrm>
              <a:off x="1493450" y="4028025"/>
              <a:ext cx="2492141" cy="1477328"/>
              <a:chOff x="1493450" y="4028025"/>
              <a:chExt cx="5410197" cy="1477328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0755BE1-F577-47F1-9F06-0B3DD0688A7C}"/>
                  </a:ext>
                </a:extLst>
              </p:cNvPr>
              <p:cNvSpPr txBox="1"/>
              <p:nvPr/>
            </p:nvSpPr>
            <p:spPr>
              <a:xfrm flipH="1">
                <a:off x="1624868" y="4305024"/>
                <a:ext cx="52619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06CD6E2-8214-4C97-86C2-7A6049E70878}"/>
                  </a:ext>
                </a:extLst>
              </p:cNvPr>
              <p:cNvSpPr txBox="1"/>
              <p:nvPr/>
            </p:nvSpPr>
            <p:spPr>
              <a:xfrm flipH="1">
                <a:off x="1626034" y="4028025"/>
                <a:ext cx="52776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600E78C-9983-4D13-845F-A78B303A20C2}"/>
                  </a:ext>
                </a:extLst>
              </p:cNvPr>
              <p:cNvCxnSpPr>
                <a:cxnSpLocks/>
                <a:endCxn id="117" idx="2"/>
              </p:cNvCxnSpPr>
              <p:nvPr/>
            </p:nvCxnSpPr>
            <p:spPr>
              <a:xfrm flipH="1" flipV="1">
                <a:off x="1493450" y="4295039"/>
                <a:ext cx="5324232" cy="16044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759D7368-A154-46A0-B8A4-992CCEE7F4E1}"/>
                </a:ext>
              </a:extLst>
            </p:cNvPr>
            <p:cNvSpPr/>
            <p:nvPr/>
          </p:nvSpPr>
          <p:spPr>
            <a:xfrm flipH="1">
              <a:off x="1051768" y="4110790"/>
              <a:ext cx="336343" cy="27145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17" y="1940813"/>
            <a:ext cx="2811041" cy="42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0" y="1505250"/>
            <a:ext cx="4478022" cy="15044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64" y="3583038"/>
            <a:ext cx="3670180" cy="21647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938" y="1343557"/>
            <a:ext cx="4670347" cy="23660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06" y="3989377"/>
            <a:ext cx="4736779" cy="2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8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549000"/>
            <a:ext cx="3453717" cy="3877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25" y="1254682"/>
            <a:ext cx="3813750" cy="298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8" y="4636349"/>
            <a:ext cx="3521250" cy="15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58" y="1254682"/>
            <a:ext cx="2943970" cy="4559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346" y="4788458"/>
            <a:ext cx="4642961" cy="1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2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4799574"/>
            <a:ext cx="3213918" cy="8065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721" y="2357101"/>
            <a:ext cx="4254489" cy="26620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3" y="2357101"/>
            <a:ext cx="1988735" cy="19678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87" y="1825567"/>
            <a:ext cx="732134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409503"/>
            <a:ext cx="4800581" cy="30037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62" y="1410598"/>
            <a:ext cx="4825737" cy="4611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04" y="1744441"/>
            <a:ext cx="2486250" cy="2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2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AE4DAF-01F1-47A6-B08D-3515D0E8722C}"/>
              </a:ext>
            </a:extLst>
          </p:cNvPr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19" name="Graphic 17">
                <a:extLst>
                  <a:ext uri="{FF2B5EF4-FFF2-40B4-BE49-F238E27FC236}">
                    <a16:creationId xmlns:a16="http://schemas.microsoft.com/office/drawing/2014/main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7">
                <a:extLst>
                  <a:ext uri="{FF2B5EF4-FFF2-40B4-BE49-F238E27FC236}">
                    <a16:creationId xmlns:a16="http://schemas.microsoft.com/office/drawing/2014/main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04DE78-641F-477D-9871-793AA05989C6}"/>
              </a:ext>
            </a:extLst>
          </p:cNvPr>
          <p:cNvGrpSpPr/>
          <p:nvPr/>
        </p:nvGrpSpPr>
        <p:grpSpPr>
          <a:xfrm>
            <a:off x="80710" y="2714122"/>
            <a:ext cx="4800381" cy="4146309"/>
            <a:chOff x="3261506" y="475536"/>
            <a:chExt cx="5668988" cy="48965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aphic 118">
            <a:extLst>
              <a:ext uri="{FF2B5EF4-FFF2-40B4-BE49-F238E27FC236}">
                <a16:creationId xmlns:a16="http://schemas.microsoft.com/office/drawing/2014/main" id="{1DD719F2-2A3A-4DCB-9056-A5FB2E9B1F4D}"/>
              </a:ext>
            </a:extLst>
          </p:cNvPr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3352F76-8554-45F5-A837-604B0C439164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EB824D-CEE3-4310-8CF6-3E527D4AF4A2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D7A20C-2869-41DD-AE9A-9BFC75603BFB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647E623-B91B-4155-ABB8-32B189E21775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04F334-27A3-4404-98F4-865A367C53B1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D9F152A-29E8-406B-BBD0-272042C9EE18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C64579A-959A-4805-9198-333F13D22C84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8129D25-3572-4BF3-BE99-962F26850C4F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B21CCC9-5CE2-426B-9460-1DB398E8A2EF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2F60D9-17B1-4A8E-BCFC-B9D0B0EFDE85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3688CBD-15EB-4DE2-96AE-46533157710B}"/>
              </a:ext>
            </a:extLst>
          </p:cNvPr>
          <p:cNvSpPr/>
          <p:nvPr/>
        </p:nvSpPr>
        <p:spPr>
          <a:xfrm>
            <a:off x="5295570" y="5887159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B483B8-41EE-4564-ACF0-EC2E9245D6EF}"/>
              </a:ext>
            </a:extLst>
          </p:cNvPr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529728B-532E-4BF5-8D52-4DAB7704A982}"/>
                </a:ext>
              </a:extLst>
            </p:cNvPr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>
                <a:gd name="connsiteX0" fmla="*/ 58879 w 53525"/>
                <a:gd name="connsiteY0" fmla="*/ 0 h 0"/>
                <a:gd name="connsiteX1" fmla="*/ 669 w 53525"/>
                <a:gd name="connsiteY1" fmla="*/ 5353 h 0"/>
                <a:gd name="connsiteX2" fmla="*/ 0 w 53525"/>
                <a:gd name="connsiteY2" fmla="*/ 0 h 0"/>
                <a:gd name="connsiteX3" fmla="*/ 58879 w 535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25">
                  <a:moveTo>
                    <a:pt x="58879" y="0"/>
                  </a:moveTo>
                  <a:cubicBezTo>
                    <a:pt x="40144" y="11374"/>
                    <a:pt x="20072" y="3345"/>
                    <a:pt x="669" y="5353"/>
                  </a:cubicBezTo>
                  <a:cubicBezTo>
                    <a:pt x="669" y="3345"/>
                    <a:pt x="0" y="1338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BFE9F9-194C-40D2-A918-8D9BA5F2A5FB}"/>
                </a:ext>
              </a:extLst>
            </p:cNvPr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>
                <a:gd name="connsiteX0" fmla="*/ 37468 w 33453"/>
                <a:gd name="connsiteY0" fmla="*/ 0 h 0"/>
                <a:gd name="connsiteX1" fmla="*/ 0 w 33453"/>
                <a:gd name="connsiteY1" fmla="*/ 0 h 0"/>
                <a:gd name="connsiteX2" fmla="*/ 37468 w 3345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53">
                  <a:moveTo>
                    <a:pt x="37468" y="0"/>
                  </a:moveTo>
                  <a:cubicBezTo>
                    <a:pt x="24756" y="9367"/>
                    <a:pt x="12712" y="8029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A91E482-617B-4179-AE2D-534654AF30D3}"/>
                </a:ext>
              </a:extLst>
            </p:cNvPr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690BCE1-A68B-47E7-8B1C-E412D68A2A07}"/>
                </a:ext>
              </a:extLst>
            </p:cNvPr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2AEF2E1-CBCE-4BDF-B7B7-9F3ACF04A08B}"/>
                </a:ext>
              </a:extLst>
            </p:cNvPr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>
                <a:gd name="connsiteX0" fmla="*/ 8238 w 6690"/>
                <a:gd name="connsiteY0" fmla="*/ 11374 h 6690"/>
                <a:gd name="connsiteX1" fmla="*/ 4893 w 6690"/>
                <a:gd name="connsiteY1" fmla="*/ 0 h 6690"/>
                <a:gd name="connsiteX2" fmla="*/ 8238 w 6690"/>
                <a:gd name="connsiteY2" fmla="*/ 11374 h 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955F121-90EE-4105-B263-1296A930661E}"/>
                </a:ext>
              </a:extLst>
            </p:cNvPr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15E47FA-1DF4-45A1-A973-8CB75226C89E}"/>
                </a:ext>
              </a:extLst>
            </p:cNvPr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0E4A269-3B8A-4CFA-9361-DE645758A606}"/>
                </a:ext>
              </a:extLst>
            </p:cNvPr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>
                <a:gd name="connsiteX0" fmla="*/ 19403 w 13381"/>
                <a:gd name="connsiteY0" fmla="*/ 0 h 13381"/>
                <a:gd name="connsiteX1" fmla="*/ 0 w 13381"/>
                <a:gd name="connsiteY1" fmla="*/ 17396 h 13381"/>
                <a:gd name="connsiteX2" fmla="*/ 19403 w 13381"/>
                <a:gd name="connsiteY2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1" h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DEDDEE4-E80C-43B4-9BC8-5C64BA7BD540}"/>
                </a:ext>
              </a:extLst>
            </p:cNvPr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>
                <a:gd name="connsiteX0" fmla="*/ 669 w 0"/>
                <a:gd name="connsiteY0" fmla="*/ 0 h 0"/>
                <a:gd name="connsiteX1" fmla="*/ 0 w 0"/>
                <a:gd name="connsiteY1" fmla="*/ 4014 h 0"/>
                <a:gd name="connsiteX2" fmla="*/ 4684 w 0"/>
                <a:gd name="connsiteY2" fmla="*/ 2676 h 0"/>
                <a:gd name="connsiteX3" fmla="*/ 66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69" y="0"/>
                  </a:moveTo>
                  <a:cubicBezTo>
                    <a:pt x="669" y="1338"/>
                    <a:pt x="669" y="2676"/>
                    <a:pt x="0" y="4014"/>
                  </a:cubicBezTo>
                  <a:cubicBezTo>
                    <a:pt x="1338" y="3345"/>
                    <a:pt x="2676" y="3345"/>
                    <a:pt x="4684" y="2676"/>
                  </a:cubicBezTo>
                  <a:cubicBezTo>
                    <a:pt x="3345" y="1338"/>
                    <a:pt x="2007" y="669"/>
                    <a:pt x="669" y="0"/>
                  </a:cubicBezTo>
                  <a:close/>
                </a:path>
              </a:pathLst>
            </a:custGeom>
            <a:solidFill>
              <a:srgbClr val="2F9D5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7D44DAC-279F-4BC1-A368-999622A8E3EC}"/>
                </a:ext>
              </a:extLst>
            </p:cNvPr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EB5482-DFE9-4FC8-8737-372D8D5F1D27}"/>
                </a:ext>
              </a:extLst>
            </p:cNvPr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A74444B-887E-40C9-831C-995E467F8B15}"/>
              </a:ext>
            </a:extLst>
          </p:cNvPr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1EE4BE-77EB-4AF8-916C-445BD75DFE7E}"/>
              </a:ext>
            </a:extLst>
          </p:cNvPr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  <a:solidFill>
            <a:schemeClr val="accent2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5BABD51-41A0-4228-9921-2CF038DF5562}"/>
                </a:ext>
              </a:extLst>
            </p:cNvPr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9DD6740-7008-41CD-99DB-38017E6A9B33}"/>
                </a:ext>
              </a:extLst>
            </p:cNvPr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D60437A-4003-4815-8A76-392EBF5BD938}"/>
                </a:ext>
              </a:extLst>
            </p:cNvPr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5">
            <a:extLst>
              <a:ext uri="{FF2B5EF4-FFF2-40B4-BE49-F238E27FC236}">
                <a16:creationId xmlns:a16="http://schemas.microsoft.com/office/drawing/2014/main" id="{C0752034-AAD1-4E88-89B3-4AF83BBDAE4A}"/>
              </a:ext>
            </a:extLst>
          </p:cNvPr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23" name="Rounded Rectangle 12">
              <a:extLst>
                <a:ext uri="{FF2B5EF4-FFF2-40B4-BE49-F238E27FC236}">
                  <a16:creationId xmlns:a16="http://schemas.microsoft.com/office/drawing/2014/main" id="{7DF6F5FE-F217-4106-8DE7-DFADBE4CDC74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9E41998-4560-40E2-8875-AE1773E67E0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id="{CEE3CD2A-3389-4F5F-B939-E4914B9C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A13FF23B-FDE2-403C-8BEF-ED0A3C97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A6398A2D-1840-4CCA-8312-FD7C0F0B89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A37F799-CEAE-475E-A4C8-D88B65949604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id="{E0C61DFE-07B4-4AA8-B7BA-833F1218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id="{70126DFA-F30A-48F9-946E-E58D7D3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062919D-9FEB-4FE7-B679-C11AD4B05BFD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id="{BD376D0C-74AC-482F-874E-636DBBF2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id="{3301A394-909D-48F0-B155-450C59A8E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D4411C-E8F9-4CC1-8431-9836C25FC14F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id="{683FE6F5-6935-482F-85EE-6BB3E37E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58D91832-3F7E-4B4B-A5AA-468ED74A4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0620980-6E2A-4A25-BC58-88CCE05A3CC2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id="{EDFDD16F-D94D-4CC1-88EF-6141C2B6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678273E9-337B-4A02-B0A4-B0AA832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7FD4BA7B-1382-48FC-9085-16E57C7CF45C}"/>
              </a:ext>
            </a:extLst>
          </p:cNvPr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1" name="Graphic 14">
            <a:extLst>
              <a:ext uri="{FF2B5EF4-FFF2-40B4-BE49-F238E27FC236}">
                <a16:creationId xmlns:a16="http://schemas.microsoft.com/office/drawing/2014/main" id="{88D3DABF-CFE4-4D6E-99E1-16DB110E3EFB}"/>
              </a:ext>
            </a:extLst>
          </p:cNvPr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AD4CB14-BEAF-42EC-AFE9-53A3EB90B30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6F42C99-B5FC-4305-A937-5D1B8E2CEF8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4E1F7F-BD3A-42EA-95C6-6C66214BEF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680337-22DF-4359-81AB-E2B0E454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743EBEF-7E44-4C13-911A-8227107E6D2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384D645-3D16-4354-9CF8-72E4CAB7B3D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CBC89D5-942C-4D3B-A650-BCABA2DDD0E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5CD1603-6203-4364-9548-0C3073D116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9748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24106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549440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93021" y="563612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95253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40F6C-3954-4D5B-AACE-D54708616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9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8205" y="1439928"/>
            <a:ext cx="1833783" cy="1846659"/>
            <a:chOff x="1493450" y="1758693"/>
            <a:chExt cx="6869786" cy="1846659"/>
          </a:xfrm>
        </p:grpSpPr>
        <p:sp>
          <p:nvSpPr>
            <p:cNvPr id="48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003596" y="3713659"/>
            <a:ext cx="1833783" cy="1846659"/>
            <a:chOff x="1493450" y="1758693"/>
            <a:chExt cx="6869786" cy="1846659"/>
          </a:xfrm>
        </p:grpSpPr>
        <p:sp>
          <p:nvSpPr>
            <p:cNvPr id="59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748616" y="1465378"/>
            <a:ext cx="1833783" cy="1846659"/>
            <a:chOff x="1493450" y="1758693"/>
            <a:chExt cx="6869786" cy="1846659"/>
          </a:xfrm>
        </p:grpSpPr>
        <p:sp>
          <p:nvSpPr>
            <p:cNvPr id="63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5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0" y="5761964"/>
            <a:ext cx="12192000" cy="3304399"/>
            <a:chOff x="4143375" y="4368800"/>
            <a:chExt cx="4203700" cy="184467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43375" y="4727575"/>
              <a:ext cx="4203700" cy="1485900"/>
            </a:xfrm>
            <a:prstGeom prst="rect">
              <a:avLst/>
            </a:prstGeom>
            <a:solidFill>
              <a:srgbClr val="D77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43375" y="4727575"/>
              <a:ext cx="4203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143375" y="4368800"/>
              <a:ext cx="4203700" cy="614363"/>
            </a:xfrm>
            <a:custGeom>
              <a:avLst/>
              <a:gdLst>
                <a:gd name="T0" fmla="*/ 1118 w 1118"/>
                <a:gd name="T1" fmla="*/ 0 h 163"/>
                <a:gd name="T2" fmla="*/ 1056 w 1118"/>
                <a:gd name="T3" fmla="*/ 11 h 163"/>
                <a:gd name="T4" fmla="*/ 982 w 1118"/>
                <a:gd name="T5" fmla="*/ 13 h 163"/>
                <a:gd name="T6" fmla="*/ 937 w 1118"/>
                <a:gd name="T7" fmla="*/ 13 h 163"/>
                <a:gd name="T8" fmla="*/ 733 w 1118"/>
                <a:gd name="T9" fmla="*/ 39 h 163"/>
                <a:gd name="T10" fmla="*/ 567 w 1118"/>
                <a:gd name="T11" fmla="*/ 32 h 163"/>
                <a:gd name="T12" fmla="*/ 360 w 1118"/>
                <a:gd name="T13" fmla="*/ 19 h 163"/>
                <a:gd name="T14" fmla="*/ 179 w 1118"/>
                <a:gd name="T15" fmla="*/ 32 h 163"/>
                <a:gd name="T16" fmla="*/ 0 w 1118"/>
                <a:gd name="T17" fmla="*/ 20 h 163"/>
                <a:gd name="T18" fmla="*/ 0 w 1118"/>
                <a:gd name="T19" fmla="*/ 146 h 163"/>
                <a:gd name="T20" fmla="*/ 64 w 1118"/>
                <a:gd name="T21" fmla="*/ 134 h 163"/>
                <a:gd name="T22" fmla="*/ 236 w 1118"/>
                <a:gd name="T23" fmla="*/ 147 h 163"/>
                <a:gd name="T24" fmla="*/ 596 w 1118"/>
                <a:gd name="T25" fmla="*/ 152 h 163"/>
                <a:gd name="T26" fmla="*/ 851 w 1118"/>
                <a:gd name="T27" fmla="*/ 148 h 163"/>
                <a:gd name="T28" fmla="*/ 1118 w 1118"/>
                <a:gd name="T29" fmla="*/ 141 h 163"/>
                <a:gd name="T30" fmla="*/ 1118 w 111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163">
                  <a:moveTo>
                    <a:pt x="1118" y="0"/>
                  </a:moveTo>
                  <a:cubicBezTo>
                    <a:pt x="1097" y="3"/>
                    <a:pt x="1076" y="8"/>
                    <a:pt x="1056" y="11"/>
                  </a:cubicBezTo>
                  <a:cubicBezTo>
                    <a:pt x="1031" y="13"/>
                    <a:pt x="1007" y="13"/>
                    <a:pt x="982" y="13"/>
                  </a:cubicBezTo>
                  <a:cubicBezTo>
                    <a:pt x="967" y="12"/>
                    <a:pt x="952" y="12"/>
                    <a:pt x="937" y="13"/>
                  </a:cubicBezTo>
                  <a:cubicBezTo>
                    <a:pt x="868" y="15"/>
                    <a:pt x="802" y="34"/>
                    <a:pt x="733" y="39"/>
                  </a:cubicBezTo>
                  <a:cubicBezTo>
                    <a:pt x="678" y="43"/>
                    <a:pt x="622" y="38"/>
                    <a:pt x="567" y="32"/>
                  </a:cubicBezTo>
                  <a:cubicBezTo>
                    <a:pt x="498" y="24"/>
                    <a:pt x="429" y="15"/>
                    <a:pt x="360" y="19"/>
                  </a:cubicBezTo>
                  <a:cubicBezTo>
                    <a:pt x="300" y="22"/>
                    <a:pt x="240" y="35"/>
                    <a:pt x="179" y="32"/>
                  </a:cubicBezTo>
                  <a:cubicBezTo>
                    <a:pt x="130" y="30"/>
                    <a:pt x="58" y="10"/>
                    <a:pt x="0" y="2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" y="143"/>
                    <a:pt x="47" y="136"/>
                    <a:pt x="64" y="134"/>
                  </a:cubicBezTo>
                  <a:cubicBezTo>
                    <a:pt x="121" y="127"/>
                    <a:pt x="179" y="140"/>
                    <a:pt x="236" y="147"/>
                  </a:cubicBezTo>
                  <a:cubicBezTo>
                    <a:pt x="356" y="163"/>
                    <a:pt x="476" y="158"/>
                    <a:pt x="596" y="152"/>
                  </a:cubicBezTo>
                  <a:cubicBezTo>
                    <a:pt x="681" y="148"/>
                    <a:pt x="766" y="145"/>
                    <a:pt x="851" y="148"/>
                  </a:cubicBezTo>
                  <a:cubicBezTo>
                    <a:pt x="940" y="152"/>
                    <a:pt x="1034" y="163"/>
                    <a:pt x="1118" y="141"/>
                  </a:cubicBezTo>
                  <a:cubicBezTo>
                    <a:pt x="1118" y="0"/>
                    <a:pt x="1118" y="0"/>
                    <a:pt x="1118" y="0"/>
                  </a:cubicBezTo>
                </a:path>
              </a:pathLst>
            </a:custGeom>
            <a:solidFill>
              <a:srgbClr val="F7A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143375" y="4787900"/>
              <a:ext cx="4203700" cy="244475"/>
            </a:xfrm>
            <a:custGeom>
              <a:avLst/>
              <a:gdLst>
                <a:gd name="T0" fmla="*/ 851 w 1118"/>
                <a:gd name="T1" fmla="*/ 21 h 65"/>
                <a:gd name="T2" fmla="*/ 236 w 1118"/>
                <a:gd name="T3" fmla="*/ 20 h 65"/>
                <a:gd name="T4" fmla="*/ 64 w 1118"/>
                <a:gd name="T5" fmla="*/ 7 h 65"/>
                <a:gd name="T6" fmla="*/ 0 w 1118"/>
                <a:gd name="T7" fmla="*/ 18 h 65"/>
                <a:gd name="T8" fmla="*/ 0 w 1118"/>
                <a:gd name="T9" fmla="*/ 37 h 65"/>
                <a:gd name="T10" fmla="*/ 64 w 1118"/>
                <a:gd name="T11" fmla="*/ 25 h 65"/>
                <a:gd name="T12" fmla="*/ 236 w 1118"/>
                <a:gd name="T13" fmla="*/ 38 h 65"/>
                <a:gd name="T14" fmla="*/ 851 w 1118"/>
                <a:gd name="T15" fmla="*/ 39 h 65"/>
                <a:gd name="T16" fmla="*/ 1118 w 1118"/>
                <a:gd name="T17" fmla="*/ 32 h 65"/>
                <a:gd name="T18" fmla="*/ 1118 w 1118"/>
                <a:gd name="T19" fmla="*/ 14 h 65"/>
                <a:gd name="T20" fmla="*/ 851 w 1118"/>
                <a:gd name="T21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8" h="65">
                  <a:moveTo>
                    <a:pt x="851" y="21"/>
                  </a:moveTo>
                  <a:cubicBezTo>
                    <a:pt x="646" y="12"/>
                    <a:pt x="440" y="47"/>
                    <a:pt x="236" y="20"/>
                  </a:cubicBezTo>
                  <a:cubicBezTo>
                    <a:pt x="179" y="12"/>
                    <a:pt x="121" y="0"/>
                    <a:pt x="64" y="7"/>
                  </a:cubicBezTo>
                  <a:cubicBezTo>
                    <a:pt x="47" y="9"/>
                    <a:pt x="24" y="15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4"/>
                    <a:pt x="47" y="27"/>
                    <a:pt x="64" y="25"/>
                  </a:cubicBezTo>
                  <a:cubicBezTo>
                    <a:pt x="121" y="18"/>
                    <a:pt x="179" y="30"/>
                    <a:pt x="236" y="38"/>
                  </a:cubicBezTo>
                  <a:cubicBezTo>
                    <a:pt x="440" y="65"/>
                    <a:pt x="646" y="30"/>
                    <a:pt x="851" y="39"/>
                  </a:cubicBezTo>
                  <a:cubicBezTo>
                    <a:pt x="940" y="43"/>
                    <a:pt x="1034" y="54"/>
                    <a:pt x="1118" y="32"/>
                  </a:cubicBezTo>
                  <a:cubicBezTo>
                    <a:pt x="1118" y="14"/>
                    <a:pt x="1118" y="14"/>
                    <a:pt x="1118" y="14"/>
                  </a:cubicBezTo>
                  <a:cubicBezTo>
                    <a:pt x="1034" y="36"/>
                    <a:pt x="940" y="25"/>
                    <a:pt x="851" y="21"/>
                  </a:cubicBezTo>
                  <a:close/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373563" y="4414838"/>
              <a:ext cx="280988" cy="134938"/>
            </a:xfrm>
            <a:custGeom>
              <a:avLst/>
              <a:gdLst>
                <a:gd name="T0" fmla="*/ 66 w 75"/>
                <a:gd name="T1" fmla="*/ 31 h 36"/>
                <a:gd name="T2" fmla="*/ 74 w 75"/>
                <a:gd name="T3" fmla="*/ 25 h 36"/>
                <a:gd name="T4" fmla="*/ 72 w 75"/>
                <a:gd name="T5" fmla="*/ 19 h 36"/>
                <a:gd name="T6" fmla="*/ 66 w 75"/>
                <a:gd name="T7" fmla="*/ 16 h 36"/>
                <a:gd name="T8" fmla="*/ 4 w 75"/>
                <a:gd name="T9" fmla="*/ 19 h 36"/>
                <a:gd name="T10" fmla="*/ 66 w 75"/>
                <a:gd name="T1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6">
                  <a:moveTo>
                    <a:pt x="66" y="31"/>
                  </a:moveTo>
                  <a:cubicBezTo>
                    <a:pt x="70" y="30"/>
                    <a:pt x="73" y="29"/>
                    <a:pt x="74" y="25"/>
                  </a:cubicBezTo>
                  <a:cubicBezTo>
                    <a:pt x="75" y="23"/>
                    <a:pt x="74" y="21"/>
                    <a:pt x="72" y="19"/>
                  </a:cubicBezTo>
                  <a:cubicBezTo>
                    <a:pt x="70" y="17"/>
                    <a:pt x="68" y="16"/>
                    <a:pt x="66" y="16"/>
                  </a:cubicBezTo>
                  <a:cubicBezTo>
                    <a:pt x="54" y="11"/>
                    <a:pt x="8" y="0"/>
                    <a:pt x="4" y="19"/>
                  </a:cubicBezTo>
                  <a:cubicBezTo>
                    <a:pt x="0" y="36"/>
                    <a:pt x="57" y="34"/>
                    <a:pt x="66" y="31"/>
                  </a:cubicBezTo>
                  <a:close/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332288" y="4384675"/>
              <a:ext cx="300038" cy="109538"/>
            </a:xfrm>
            <a:custGeom>
              <a:avLst/>
              <a:gdLst>
                <a:gd name="T0" fmla="*/ 6 w 80"/>
                <a:gd name="T1" fmla="*/ 13 h 29"/>
                <a:gd name="T2" fmla="*/ 1 w 80"/>
                <a:gd name="T3" fmla="*/ 19 h 29"/>
                <a:gd name="T4" fmla="*/ 9 w 80"/>
                <a:gd name="T5" fmla="*/ 26 h 29"/>
                <a:gd name="T6" fmla="*/ 23 w 80"/>
                <a:gd name="T7" fmla="*/ 26 h 29"/>
                <a:gd name="T8" fmla="*/ 63 w 80"/>
                <a:gd name="T9" fmla="*/ 28 h 29"/>
                <a:gd name="T10" fmla="*/ 77 w 80"/>
                <a:gd name="T11" fmla="*/ 24 h 29"/>
                <a:gd name="T12" fmla="*/ 72 w 80"/>
                <a:gd name="T13" fmla="*/ 11 h 29"/>
                <a:gd name="T14" fmla="*/ 47 w 80"/>
                <a:gd name="T15" fmla="*/ 1 h 29"/>
                <a:gd name="T16" fmla="*/ 6 w 80"/>
                <a:gd name="T17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29">
                  <a:moveTo>
                    <a:pt x="6" y="13"/>
                  </a:moveTo>
                  <a:cubicBezTo>
                    <a:pt x="3" y="14"/>
                    <a:pt x="1" y="16"/>
                    <a:pt x="1" y="19"/>
                  </a:cubicBezTo>
                  <a:cubicBezTo>
                    <a:pt x="0" y="23"/>
                    <a:pt x="5" y="25"/>
                    <a:pt x="9" y="26"/>
                  </a:cubicBezTo>
                  <a:cubicBezTo>
                    <a:pt x="14" y="27"/>
                    <a:pt x="19" y="27"/>
                    <a:pt x="23" y="26"/>
                  </a:cubicBezTo>
                  <a:cubicBezTo>
                    <a:pt x="37" y="26"/>
                    <a:pt x="50" y="26"/>
                    <a:pt x="63" y="28"/>
                  </a:cubicBezTo>
                  <a:cubicBezTo>
                    <a:pt x="68" y="28"/>
                    <a:pt x="74" y="29"/>
                    <a:pt x="77" y="24"/>
                  </a:cubicBezTo>
                  <a:cubicBezTo>
                    <a:pt x="80" y="20"/>
                    <a:pt x="76" y="14"/>
                    <a:pt x="72" y="11"/>
                  </a:cubicBezTo>
                  <a:cubicBezTo>
                    <a:pt x="65" y="5"/>
                    <a:pt x="56" y="2"/>
                    <a:pt x="47" y="1"/>
                  </a:cubicBezTo>
                  <a:cubicBezTo>
                    <a:pt x="32" y="0"/>
                    <a:pt x="18" y="5"/>
                    <a:pt x="6" y="13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395788" y="4398963"/>
              <a:ext cx="104775" cy="34925"/>
            </a:xfrm>
            <a:custGeom>
              <a:avLst/>
              <a:gdLst>
                <a:gd name="T0" fmla="*/ 21 w 28"/>
                <a:gd name="T1" fmla="*/ 0 h 9"/>
                <a:gd name="T2" fmla="*/ 7 w 28"/>
                <a:gd name="T3" fmla="*/ 2 h 9"/>
                <a:gd name="T4" fmla="*/ 3 w 28"/>
                <a:gd name="T5" fmla="*/ 4 h 9"/>
                <a:gd name="T6" fmla="*/ 0 w 28"/>
                <a:gd name="T7" fmla="*/ 8 h 9"/>
                <a:gd name="T8" fmla="*/ 3 w 28"/>
                <a:gd name="T9" fmla="*/ 9 h 9"/>
                <a:gd name="T10" fmla="*/ 5 w 28"/>
                <a:gd name="T11" fmla="*/ 9 h 9"/>
                <a:gd name="T12" fmla="*/ 10 w 28"/>
                <a:gd name="T13" fmla="*/ 7 h 9"/>
                <a:gd name="T14" fmla="*/ 16 w 28"/>
                <a:gd name="T15" fmla="*/ 6 h 9"/>
                <a:gd name="T16" fmla="*/ 23 w 28"/>
                <a:gd name="T17" fmla="*/ 5 h 9"/>
                <a:gd name="T18" fmla="*/ 26 w 28"/>
                <a:gd name="T19" fmla="*/ 4 h 9"/>
                <a:gd name="T20" fmla="*/ 27 w 28"/>
                <a:gd name="T21" fmla="*/ 2 h 9"/>
                <a:gd name="T22" fmla="*/ 24 w 28"/>
                <a:gd name="T23" fmla="*/ 0 h 9"/>
                <a:gd name="T24" fmla="*/ 21 w 2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9">
                  <a:moveTo>
                    <a:pt x="21" y="0"/>
                  </a:moveTo>
                  <a:cubicBezTo>
                    <a:pt x="17" y="0"/>
                    <a:pt x="12" y="1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21" y="6"/>
                    <a:pt x="23" y="5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7" y="4"/>
                    <a:pt x="28" y="3"/>
                    <a:pt x="27" y="2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940300" y="4621213"/>
              <a:ext cx="398463" cy="120650"/>
            </a:xfrm>
            <a:custGeom>
              <a:avLst/>
              <a:gdLst>
                <a:gd name="T0" fmla="*/ 61 w 106"/>
                <a:gd name="T1" fmla="*/ 32 h 32"/>
                <a:gd name="T2" fmla="*/ 93 w 106"/>
                <a:gd name="T3" fmla="*/ 28 h 32"/>
                <a:gd name="T4" fmla="*/ 102 w 106"/>
                <a:gd name="T5" fmla="*/ 24 h 32"/>
                <a:gd name="T6" fmla="*/ 105 w 106"/>
                <a:gd name="T7" fmla="*/ 14 h 32"/>
                <a:gd name="T8" fmla="*/ 97 w 106"/>
                <a:gd name="T9" fmla="*/ 8 h 32"/>
                <a:gd name="T10" fmla="*/ 75 w 106"/>
                <a:gd name="T11" fmla="*/ 4 h 32"/>
                <a:gd name="T12" fmla="*/ 14 w 106"/>
                <a:gd name="T13" fmla="*/ 7 h 32"/>
                <a:gd name="T14" fmla="*/ 1 w 106"/>
                <a:gd name="T15" fmla="*/ 20 h 32"/>
                <a:gd name="T16" fmla="*/ 25 w 106"/>
                <a:gd name="T17" fmla="*/ 30 h 32"/>
                <a:gd name="T18" fmla="*/ 61 w 106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32">
                  <a:moveTo>
                    <a:pt x="61" y="32"/>
                  </a:moveTo>
                  <a:cubicBezTo>
                    <a:pt x="72" y="31"/>
                    <a:pt x="83" y="31"/>
                    <a:pt x="93" y="28"/>
                  </a:cubicBezTo>
                  <a:cubicBezTo>
                    <a:pt x="97" y="28"/>
                    <a:pt x="100" y="26"/>
                    <a:pt x="102" y="24"/>
                  </a:cubicBezTo>
                  <a:cubicBezTo>
                    <a:pt x="105" y="21"/>
                    <a:pt x="106" y="18"/>
                    <a:pt x="105" y="14"/>
                  </a:cubicBezTo>
                  <a:cubicBezTo>
                    <a:pt x="104" y="11"/>
                    <a:pt x="101" y="9"/>
                    <a:pt x="97" y="8"/>
                  </a:cubicBezTo>
                  <a:cubicBezTo>
                    <a:pt x="90" y="5"/>
                    <a:pt x="83" y="4"/>
                    <a:pt x="75" y="4"/>
                  </a:cubicBezTo>
                  <a:cubicBezTo>
                    <a:pt x="57" y="2"/>
                    <a:pt x="31" y="0"/>
                    <a:pt x="14" y="7"/>
                  </a:cubicBezTo>
                  <a:cubicBezTo>
                    <a:pt x="9" y="9"/>
                    <a:pt x="0" y="14"/>
                    <a:pt x="1" y="20"/>
                  </a:cubicBezTo>
                  <a:cubicBezTo>
                    <a:pt x="3" y="28"/>
                    <a:pt x="19" y="29"/>
                    <a:pt x="25" y="30"/>
                  </a:cubicBezTo>
                  <a:cubicBezTo>
                    <a:pt x="37" y="32"/>
                    <a:pt x="49" y="32"/>
                    <a:pt x="61" y="32"/>
                  </a:cubicBezTo>
                  <a:close/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387975" y="4711700"/>
              <a:ext cx="349250" cy="120650"/>
            </a:xfrm>
            <a:custGeom>
              <a:avLst/>
              <a:gdLst>
                <a:gd name="T0" fmla="*/ 53 w 93"/>
                <a:gd name="T1" fmla="*/ 32 h 32"/>
                <a:gd name="T2" fmla="*/ 81 w 93"/>
                <a:gd name="T3" fmla="*/ 29 h 32"/>
                <a:gd name="T4" fmla="*/ 89 w 93"/>
                <a:gd name="T5" fmla="*/ 24 h 32"/>
                <a:gd name="T6" fmla="*/ 92 w 93"/>
                <a:gd name="T7" fmla="*/ 15 h 32"/>
                <a:gd name="T8" fmla="*/ 85 w 93"/>
                <a:gd name="T9" fmla="*/ 8 h 32"/>
                <a:gd name="T10" fmla="*/ 66 w 93"/>
                <a:gd name="T11" fmla="*/ 4 h 32"/>
                <a:gd name="T12" fmla="*/ 12 w 93"/>
                <a:gd name="T13" fmla="*/ 7 h 32"/>
                <a:gd name="T14" fmla="*/ 1 w 93"/>
                <a:gd name="T15" fmla="*/ 21 h 32"/>
                <a:gd name="T16" fmla="*/ 22 w 93"/>
                <a:gd name="T17" fmla="*/ 30 h 32"/>
                <a:gd name="T18" fmla="*/ 53 w 9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2">
                  <a:moveTo>
                    <a:pt x="53" y="32"/>
                  </a:moveTo>
                  <a:cubicBezTo>
                    <a:pt x="63" y="32"/>
                    <a:pt x="72" y="32"/>
                    <a:pt x="81" y="29"/>
                  </a:cubicBezTo>
                  <a:cubicBezTo>
                    <a:pt x="84" y="28"/>
                    <a:pt x="87" y="26"/>
                    <a:pt x="89" y="24"/>
                  </a:cubicBezTo>
                  <a:cubicBezTo>
                    <a:pt x="91" y="22"/>
                    <a:pt x="93" y="18"/>
                    <a:pt x="92" y="15"/>
                  </a:cubicBezTo>
                  <a:cubicBezTo>
                    <a:pt x="91" y="11"/>
                    <a:pt x="88" y="9"/>
                    <a:pt x="85" y="8"/>
                  </a:cubicBezTo>
                  <a:cubicBezTo>
                    <a:pt x="79" y="5"/>
                    <a:pt x="72" y="4"/>
                    <a:pt x="66" y="4"/>
                  </a:cubicBezTo>
                  <a:cubicBezTo>
                    <a:pt x="50" y="3"/>
                    <a:pt x="27" y="0"/>
                    <a:pt x="12" y="7"/>
                  </a:cubicBezTo>
                  <a:cubicBezTo>
                    <a:pt x="8" y="9"/>
                    <a:pt x="0" y="15"/>
                    <a:pt x="1" y="21"/>
                  </a:cubicBezTo>
                  <a:cubicBezTo>
                    <a:pt x="3" y="28"/>
                    <a:pt x="16" y="29"/>
                    <a:pt x="22" y="30"/>
                  </a:cubicBezTo>
                  <a:cubicBezTo>
                    <a:pt x="32" y="32"/>
                    <a:pt x="43" y="32"/>
                    <a:pt x="53" y="32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418263" y="4603750"/>
              <a:ext cx="376238" cy="120650"/>
            </a:xfrm>
            <a:custGeom>
              <a:avLst/>
              <a:gdLst>
                <a:gd name="T0" fmla="*/ 57 w 100"/>
                <a:gd name="T1" fmla="*/ 32 h 32"/>
                <a:gd name="T2" fmla="*/ 88 w 100"/>
                <a:gd name="T3" fmla="*/ 29 h 32"/>
                <a:gd name="T4" fmla="*/ 96 w 100"/>
                <a:gd name="T5" fmla="*/ 24 h 32"/>
                <a:gd name="T6" fmla="*/ 99 w 100"/>
                <a:gd name="T7" fmla="*/ 15 h 32"/>
                <a:gd name="T8" fmla="*/ 91 w 100"/>
                <a:gd name="T9" fmla="*/ 8 h 32"/>
                <a:gd name="T10" fmla="*/ 71 w 100"/>
                <a:gd name="T11" fmla="*/ 4 h 32"/>
                <a:gd name="T12" fmla="*/ 13 w 100"/>
                <a:gd name="T13" fmla="*/ 7 h 32"/>
                <a:gd name="T14" fmla="*/ 1 w 100"/>
                <a:gd name="T15" fmla="*/ 21 h 32"/>
                <a:gd name="T16" fmla="*/ 23 w 100"/>
                <a:gd name="T17" fmla="*/ 30 h 32"/>
                <a:gd name="T18" fmla="*/ 57 w 10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2">
                  <a:moveTo>
                    <a:pt x="57" y="32"/>
                  </a:moveTo>
                  <a:cubicBezTo>
                    <a:pt x="68" y="32"/>
                    <a:pt x="78" y="32"/>
                    <a:pt x="88" y="29"/>
                  </a:cubicBezTo>
                  <a:cubicBezTo>
                    <a:pt x="91" y="28"/>
                    <a:pt x="94" y="26"/>
                    <a:pt x="96" y="24"/>
                  </a:cubicBezTo>
                  <a:cubicBezTo>
                    <a:pt x="98" y="22"/>
                    <a:pt x="100" y="18"/>
                    <a:pt x="99" y="15"/>
                  </a:cubicBezTo>
                  <a:cubicBezTo>
                    <a:pt x="98" y="11"/>
                    <a:pt x="94" y="9"/>
                    <a:pt x="91" y="8"/>
                  </a:cubicBezTo>
                  <a:cubicBezTo>
                    <a:pt x="85" y="5"/>
                    <a:pt x="78" y="4"/>
                    <a:pt x="71" y="4"/>
                  </a:cubicBezTo>
                  <a:cubicBezTo>
                    <a:pt x="53" y="2"/>
                    <a:pt x="29" y="0"/>
                    <a:pt x="13" y="7"/>
                  </a:cubicBezTo>
                  <a:cubicBezTo>
                    <a:pt x="9" y="9"/>
                    <a:pt x="0" y="14"/>
                    <a:pt x="1" y="21"/>
                  </a:cubicBezTo>
                  <a:cubicBezTo>
                    <a:pt x="3" y="28"/>
                    <a:pt x="17" y="29"/>
                    <a:pt x="23" y="30"/>
                  </a:cubicBezTo>
                  <a:cubicBezTo>
                    <a:pt x="34" y="32"/>
                    <a:pt x="46" y="32"/>
                    <a:pt x="57" y="32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654925" y="4421188"/>
              <a:ext cx="354013" cy="117475"/>
            </a:xfrm>
            <a:custGeom>
              <a:avLst/>
              <a:gdLst>
                <a:gd name="T0" fmla="*/ 54 w 94"/>
                <a:gd name="T1" fmla="*/ 31 h 31"/>
                <a:gd name="T2" fmla="*/ 82 w 94"/>
                <a:gd name="T3" fmla="*/ 28 h 31"/>
                <a:gd name="T4" fmla="*/ 90 w 94"/>
                <a:gd name="T5" fmla="*/ 24 h 31"/>
                <a:gd name="T6" fmla="*/ 93 w 94"/>
                <a:gd name="T7" fmla="*/ 14 h 31"/>
                <a:gd name="T8" fmla="*/ 86 w 94"/>
                <a:gd name="T9" fmla="*/ 7 h 31"/>
                <a:gd name="T10" fmla="*/ 66 w 94"/>
                <a:gd name="T11" fmla="*/ 3 h 31"/>
                <a:gd name="T12" fmla="*/ 13 w 94"/>
                <a:gd name="T13" fmla="*/ 7 h 31"/>
                <a:gd name="T14" fmla="*/ 2 w 94"/>
                <a:gd name="T15" fmla="*/ 20 h 31"/>
                <a:gd name="T16" fmla="*/ 22 w 94"/>
                <a:gd name="T17" fmla="*/ 30 h 31"/>
                <a:gd name="T18" fmla="*/ 54 w 9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31">
                  <a:moveTo>
                    <a:pt x="54" y="31"/>
                  </a:moveTo>
                  <a:cubicBezTo>
                    <a:pt x="63" y="31"/>
                    <a:pt x="73" y="31"/>
                    <a:pt x="82" y="28"/>
                  </a:cubicBezTo>
                  <a:cubicBezTo>
                    <a:pt x="85" y="27"/>
                    <a:pt x="88" y="26"/>
                    <a:pt x="90" y="24"/>
                  </a:cubicBezTo>
                  <a:cubicBezTo>
                    <a:pt x="92" y="21"/>
                    <a:pt x="94" y="18"/>
                    <a:pt x="93" y="14"/>
                  </a:cubicBezTo>
                  <a:cubicBezTo>
                    <a:pt x="92" y="11"/>
                    <a:pt x="89" y="9"/>
                    <a:pt x="86" y="7"/>
                  </a:cubicBezTo>
                  <a:cubicBezTo>
                    <a:pt x="80" y="5"/>
                    <a:pt x="73" y="4"/>
                    <a:pt x="66" y="3"/>
                  </a:cubicBezTo>
                  <a:cubicBezTo>
                    <a:pt x="50" y="2"/>
                    <a:pt x="28" y="0"/>
                    <a:pt x="13" y="7"/>
                  </a:cubicBezTo>
                  <a:cubicBezTo>
                    <a:pt x="9" y="9"/>
                    <a:pt x="0" y="14"/>
                    <a:pt x="2" y="20"/>
                  </a:cubicBezTo>
                  <a:cubicBezTo>
                    <a:pt x="3" y="28"/>
                    <a:pt x="17" y="29"/>
                    <a:pt x="22" y="30"/>
                  </a:cubicBezTo>
                  <a:cubicBezTo>
                    <a:pt x="33" y="31"/>
                    <a:pt x="43" y="31"/>
                    <a:pt x="54" y="31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951788" y="4784725"/>
              <a:ext cx="361950" cy="66675"/>
            </a:xfrm>
            <a:custGeom>
              <a:avLst/>
              <a:gdLst>
                <a:gd name="T0" fmla="*/ 55 w 96"/>
                <a:gd name="T1" fmla="*/ 18 h 18"/>
                <a:gd name="T2" fmla="*/ 84 w 96"/>
                <a:gd name="T3" fmla="*/ 16 h 18"/>
                <a:gd name="T4" fmla="*/ 93 w 96"/>
                <a:gd name="T5" fmla="*/ 13 h 18"/>
                <a:gd name="T6" fmla="*/ 95 w 96"/>
                <a:gd name="T7" fmla="*/ 8 h 18"/>
                <a:gd name="T8" fmla="*/ 88 w 96"/>
                <a:gd name="T9" fmla="*/ 5 h 18"/>
                <a:gd name="T10" fmla="*/ 68 w 96"/>
                <a:gd name="T11" fmla="*/ 2 h 18"/>
                <a:gd name="T12" fmla="*/ 12 w 96"/>
                <a:gd name="T13" fmla="*/ 4 h 18"/>
                <a:gd name="T14" fmla="*/ 1 w 96"/>
                <a:gd name="T15" fmla="*/ 12 h 18"/>
                <a:gd name="T16" fmla="*/ 22 w 96"/>
                <a:gd name="T17" fmla="*/ 17 h 18"/>
                <a:gd name="T18" fmla="*/ 55 w 9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8">
                  <a:moveTo>
                    <a:pt x="55" y="18"/>
                  </a:moveTo>
                  <a:cubicBezTo>
                    <a:pt x="65" y="18"/>
                    <a:pt x="75" y="18"/>
                    <a:pt x="84" y="16"/>
                  </a:cubicBezTo>
                  <a:cubicBezTo>
                    <a:pt x="87" y="15"/>
                    <a:pt x="90" y="15"/>
                    <a:pt x="93" y="13"/>
                  </a:cubicBezTo>
                  <a:cubicBezTo>
                    <a:pt x="95" y="12"/>
                    <a:pt x="96" y="10"/>
                    <a:pt x="95" y="8"/>
                  </a:cubicBezTo>
                  <a:cubicBezTo>
                    <a:pt x="94" y="6"/>
                    <a:pt x="91" y="5"/>
                    <a:pt x="88" y="5"/>
                  </a:cubicBezTo>
                  <a:cubicBezTo>
                    <a:pt x="82" y="3"/>
                    <a:pt x="75" y="3"/>
                    <a:pt x="68" y="2"/>
                  </a:cubicBezTo>
                  <a:cubicBezTo>
                    <a:pt x="51" y="2"/>
                    <a:pt x="28" y="0"/>
                    <a:pt x="12" y="4"/>
                  </a:cubicBezTo>
                  <a:cubicBezTo>
                    <a:pt x="8" y="5"/>
                    <a:pt x="0" y="8"/>
                    <a:pt x="1" y="12"/>
                  </a:cubicBezTo>
                  <a:cubicBezTo>
                    <a:pt x="2" y="16"/>
                    <a:pt x="16" y="16"/>
                    <a:pt x="22" y="17"/>
                  </a:cubicBezTo>
                  <a:cubicBezTo>
                    <a:pt x="33" y="18"/>
                    <a:pt x="44" y="18"/>
                    <a:pt x="55" y="18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934325" y="4667250"/>
              <a:ext cx="401638" cy="192088"/>
            </a:xfrm>
            <a:custGeom>
              <a:avLst/>
              <a:gdLst>
                <a:gd name="T0" fmla="*/ 10 w 107"/>
                <a:gd name="T1" fmla="*/ 27 h 51"/>
                <a:gd name="T2" fmla="*/ 1 w 107"/>
                <a:gd name="T3" fmla="*/ 36 h 51"/>
                <a:gd name="T4" fmla="*/ 5 w 107"/>
                <a:gd name="T5" fmla="*/ 41 h 51"/>
                <a:gd name="T6" fmla="*/ 56 w 107"/>
                <a:gd name="T7" fmla="*/ 47 h 51"/>
                <a:gd name="T8" fmla="*/ 84 w 107"/>
                <a:gd name="T9" fmla="*/ 39 h 51"/>
                <a:gd name="T10" fmla="*/ 61 w 107"/>
                <a:gd name="T11" fmla="*/ 3 h 51"/>
                <a:gd name="T12" fmla="*/ 10 w 107"/>
                <a:gd name="T13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27"/>
                  </a:moveTo>
                  <a:cubicBezTo>
                    <a:pt x="6" y="29"/>
                    <a:pt x="0" y="31"/>
                    <a:pt x="1" y="36"/>
                  </a:cubicBezTo>
                  <a:cubicBezTo>
                    <a:pt x="1" y="38"/>
                    <a:pt x="3" y="39"/>
                    <a:pt x="5" y="41"/>
                  </a:cubicBezTo>
                  <a:cubicBezTo>
                    <a:pt x="19" y="51"/>
                    <a:pt x="39" y="49"/>
                    <a:pt x="56" y="47"/>
                  </a:cubicBezTo>
                  <a:cubicBezTo>
                    <a:pt x="66" y="45"/>
                    <a:pt x="75" y="43"/>
                    <a:pt x="84" y="39"/>
                  </a:cubicBezTo>
                  <a:cubicBezTo>
                    <a:pt x="107" y="26"/>
                    <a:pt x="74" y="5"/>
                    <a:pt x="61" y="3"/>
                  </a:cubicBezTo>
                  <a:cubicBezTo>
                    <a:pt x="39" y="0"/>
                    <a:pt x="27" y="20"/>
                    <a:pt x="10" y="27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061325" y="4694238"/>
              <a:ext cx="112713" cy="60325"/>
            </a:xfrm>
            <a:custGeom>
              <a:avLst/>
              <a:gdLst>
                <a:gd name="T0" fmla="*/ 18 w 30"/>
                <a:gd name="T1" fmla="*/ 0 h 16"/>
                <a:gd name="T2" fmla="*/ 8 w 30"/>
                <a:gd name="T3" fmla="*/ 4 h 16"/>
                <a:gd name="T4" fmla="*/ 4 w 30"/>
                <a:gd name="T5" fmla="*/ 10 h 16"/>
                <a:gd name="T6" fmla="*/ 1 w 30"/>
                <a:gd name="T7" fmla="*/ 11 h 16"/>
                <a:gd name="T8" fmla="*/ 0 w 30"/>
                <a:gd name="T9" fmla="*/ 14 h 16"/>
                <a:gd name="T10" fmla="*/ 1 w 30"/>
                <a:gd name="T11" fmla="*/ 15 h 16"/>
                <a:gd name="T12" fmla="*/ 4 w 30"/>
                <a:gd name="T13" fmla="*/ 16 h 16"/>
                <a:gd name="T14" fmla="*/ 8 w 30"/>
                <a:gd name="T15" fmla="*/ 15 h 16"/>
                <a:gd name="T16" fmla="*/ 15 w 30"/>
                <a:gd name="T17" fmla="*/ 11 h 16"/>
                <a:gd name="T18" fmla="*/ 26 w 30"/>
                <a:gd name="T19" fmla="*/ 7 h 16"/>
                <a:gd name="T20" fmla="*/ 20 w 30"/>
                <a:gd name="T21" fmla="*/ 0 h 16"/>
                <a:gd name="T22" fmla="*/ 18 w 3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6">
                  <a:moveTo>
                    <a:pt x="18" y="0"/>
                  </a:moveTo>
                  <a:cubicBezTo>
                    <a:pt x="14" y="0"/>
                    <a:pt x="10" y="1"/>
                    <a:pt x="8" y="4"/>
                  </a:cubicBezTo>
                  <a:cubicBezTo>
                    <a:pt x="7" y="6"/>
                    <a:pt x="6" y="9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6"/>
                    <a:pt x="7" y="15"/>
                    <a:pt x="8" y="15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9" y="9"/>
                    <a:pt x="23" y="9"/>
                    <a:pt x="26" y="7"/>
                  </a:cubicBezTo>
                  <a:cubicBezTo>
                    <a:pt x="30" y="5"/>
                    <a:pt x="23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7967663" y="4772025"/>
              <a:ext cx="96838" cy="34925"/>
            </a:xfrm>
            <a:custGeom>
              <a:avLst/>
              <a:gdLst>
                <a:gd name="T0" fmla="*/ 14 w 26"/>
                <a:gd name="T1" fmla="*/ 0 h 9"/>
                <a:gd name="T2" fmla="*/ 2 w 26"/>
                <a:gd name="T3" fmla="*/ 3 h 9"/>
                <a:gd name="T4" fmla="*/ 0 w 26"/>
                <a:gd name="T5" fmla="*/ 5 h 9"/>
                <a:gd name="T6" fmla="*/ 1 w 26"/>
                <a:gd name="T7" fmla="*/ 7 h 9"/>
                <a:gd name="T8" fmla="*/ 8 w 26"/>
                <a:gd name="T9" fmla="*/ 9 h 9"/>
                <a:gd name="T10" fmla="*/ 13 w 26"/>
                <a:gd name="T11" fmla="*/ 9 h 9"/>
                <a:gd name="T12" fmla="*/ 23 w 26"/>
                <a:gd name="T13" fmla="*/ 8 h 9"/>
                <a:gd name="T14" fmla="*/ 26 w 26"/>
                <a:gd name="T15" fmla="*/ 5 h 9"/>
                <a:gd name="T16" fmla="*/ 23 w 26"/>
                <a:gd name="T17" fmla="*/ 2 h 9"/>
                <a:gd name="T18" fmla="*/ 14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14" y="0"/>
                  </a:moveTo>
                  <a:cubicBezTo>
                    <a:pt x="10" y="0"/>
                    <a:pt x="6" y="1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3" y="8"/>
                    <a:pt x="6" y="9"/>
                    <a:pt x="8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7" y="9"/>
                    <a:pt x="20" y="9"/>
                    <a:pt x="23" y="8"/>
                  </a:cubicBezTo>
                  <a:cubicBezTo>
                    <a:pt x="24" y="7"/>
                    <a:pt x="26" y="6"/>
                    <a:pt x="26" y="5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643813" y="4379913"/>
              <a:ext cx="307975" cy="120650"/>
            </a:xfrm>
            <a:custGeom>
              <a:avLst/>
              <a:gdLst>
                <a:gd name="T0" fmla="*/ 21 w 82"/>
                <a:gd name="T1" fmla="*/ 5 h 32"/>
                <a:gd name="T2" fmla="*/ 4 w 82"/>
                <a:gd name="T3" fmla="*/ 17 h 32"/>
                <a:gd name="T4" fmla="*/ 0 w 82"/>
                <a:gd name="T5" fmla="*/ 23 h 32"/>
                <a:gd name="T6" fmla="*/ 2 w 82"/>
                <a:gd name="T7" fmla="*/ 26 h 32"/>
                <a:gd name="T8" fmla="*/ 27 w 82"/>
                <a:gd name="T9" fmla="*/ 32 h 32"/>
                <a:gd name="T10" fmla="*/ 69 w 82"/>
                <a:gd name="T11" fmla="*/ 30 h 32"/>
                <a:gd name="T12" fmla="*/ 79 w 82"/>
                <a:gd name="T13" fmla="*/ 27 h 32"/>
                <a:gd name="T14" fmla="*/ 80 w 82"/>
                <a:gd name="T15" fmla="*/ 17 h 32"/>
                <a:gd name="T16" fmla="*/ 74 w 82"/>
                <a:gd name="T17" fmla="*/ 9 h 32"/>
                <a:gd name="T18" fmla="*/ 21 w 82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32">
                  <a:moveTo>
                    <a:pt x="21" y="5"/>
                  </a:moveTo>
                  <a:cubicBezTo>
                    <a:pt x="15" y="8"/>
                    <a:pt x="9" y="12"/>
                    <a:pt x="4" y="17"/>
                  </a:cubicBezTo>
                  <a:cubicBezTo>
                    <a:pt x="2" y="18"/>
                    <a:pt x="0" y="20"/>
                    <a:pt x="0" y="23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8" y="32"/>
                    <a:pt x="18" y="32"/>
                    <a:pt x="27" y="32"/>
                  </a:cubicBezTo>
                  <a:cubicBezTo>
                    <a:pt x="41" y="31"/>
                    <a:pt x="55" y="30"/>
                    <a:pt x="69" y="30"/>
                  </a:cubicBezTo>
                  <a:cubicBezTo>
                    <a:pt x="72" y="29"/>
                    <a:pt x="76" y="29"/>
                    <a:pt x="79" y="27"/>
                  </a:cubicBezTo>
                  <a:cubicBezTo>
                    <a:pt x="81" y="24"/>
                    <a:pt x="82" y="20"/>
                    <a:pt x="80" y="17"/>
                  </a:cubicBezTo>
                  <a:cubicBezTo>
                    <a:pt x="79" y="14"/>
                    <a:pt x="77" y="11"/>
                    <a:pt x="74" y="9"/>
                  </a:cubicBezTo>
                  <a:cubicBezTo>
                    <a:pt x="62" y="2"/>
                    <a:pt x="34" y="0"/>
                    <a:pt x="21" y="5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670800" y="4398963"/>
              <a:ext cx="176213" cy="68263"/>
            </a:xfrm>
            <a:custGeom>
              <a:avLst/>
              <a:gdLst>
                <a:gd name="T0" fmla="*/ 32 w 47"/>
                <a:gd name="T1" fmla="*/ 0 h 18"/>
                <a:gd name="T2" fmla="*/ 29 w 47"/>
                <a:gd name="T3" fmla="*/ 0 h 18"/>
                <a:gd name="T4" fmla="*/ 20 w 47"/>
                <a:gd name="T5" fmla="*/ 1 h 18"/>
                <a:gd name="T6" fmla="*/ 13 w 47"/>
                <a:gd name="T7" fmla="*/ 5 h 18"/>
                <a:gd name="T8" fmla="*/ 2 w 47"/>
                <a:gd name="T9" fmla="*/ 11 h 18"/>
                <a:gd name="T10" fmla="*/ 0 w 47"/>
                <a:gd name="T11" fmla="*/ 13 h 18"/>
                <a:gd name="T12" fmla="*/ 1 w 47"/>
                <a:gd name="T13" fmla="*/ 17 h 18"/>
                <a:gd name="T14" fmla="*/ 5 w 47"/>
                <a:gd name="T15" fmla="*/ 18 h 18"/>
                <a:gd name="T16" fmla="*/ 6 w 47"/>
                <a:gd name="T17" fmla="*/ 18 h 18"/>
                <a:gd name="T18" fmla="*/ 17 w 47"/>
                <a:gd name="T19" fmla="*/ 13 h 18"/>
                <a:gd name="T20" fmla="*/ 27 w 47"/>
                <a:gd name="T21" fmla="*/ 9 h 18"/>
                <a:gd name="T22" fmla="*/ 42 w 47"/>
                <a:gd name="T23" fmla="*/ 8 h 18"/>
                <a:gd name="T24" fmla="*/ 45 w 47"/>
                <a:gd name="T25" fmla="*/ 8 h 18"/>
                <a:gd name="T26" fmla="*/ 47 w 47"/>
                <a:gd name="T27" fmla="*/ 5 h 18"/>
                <a:gd name="T28" fmla="*/ 42 w 47"/>
                <a:gd name="T29" fmla="*/ 1 h 18"/>
                <a:gd name="T30" fmla="*/ 32 w 47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8">
                  <a:moveTo>
                    <a:pt x="32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6" y="0"/>
                    <a:pt x="22" y="0"/>
                    <a:pt x="20" y="1"/>
                  </a:cubicBezTo>
                  <a:cubicBezTo>
                    <a:pt x="17" y="2"/>
                    <a:pt x="15" y="4"/>
                    <a:pt x="13" y="5"/>
                  </a:cubicBezTo>
                  <a:cubicBezTo>
                    <a:pt x="10" y="8"/>
                    <a:pt x="6" y="9"/>
                    <a:pt x="2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7"/>
                    <a:pt x="4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10" y="17"/>
                    <a:pt x="13" y="14"/>
                    <a:pt x="17" y="13"/>
                  </a:cubicBezTo>
                  <a:cubicBezTo>
                    <a:pt x="20" y="11"/>
                    <a:pt x="24" y="10"/>
                    <a:pt x="27" y="9"/>
                  </a:cubicBezTo>
                  <a:cubicBezTo>
                    <a:pt x="32" y="9"/>
                    <a:pt x="37" y="9"/>
                    <a:pt x="42" y="8"/>
                  </a:cubicBezTo>
                  <a:cubicBezTo>
                    <a:pt x="43" y="8"/>
                    <a:pt x="44" y="8"/>
                    <a:pt x="45" y="8"/>
                  </a:cubicBezTo>
                  <a:cubicBezTo>
                    <a:pt x="46" y="7"/>
                    <a:pt x="47" y="6"/>
                    <a:pt x="47" y="5"/>
                  </a:cubicBezTo>
                  <a:cubicBezTo>
                    <a:pt x="46" y="3"/>
                    <a:pt x="44" y="2"/>
                    <a:pt x="42" y="1"/>
                  </a:cubicBezTo>
                  <a:cubicBezTo>
                    <a:pt x="39" y="0"/>
                    <a:pt x="35" y="0"/>
                    <a:pt x="32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448550" y="4508500"/>
              <a:ext cx="222250" cy="87313"/>
            </a:xfrm>
            <a:custGeom>
              <a:avLst/>
              <a:gdLst>
                <a:gd name="T0" fmla="*/ 34 w 59"/>
                <a:gd name="T1" fmla="*/ 23 h 23"/>
                <a:gd name="T2" fmla="*/ 52 w 59"/>
                <a:gd name="T3" fmla="*/ 20 h 23"/>
                <a:gd name="T4" fmla="*/ 57 w 59"/>
                <a:gd name="T5" fmla="*/ 17 h 23"/>
                <a:gd name="T6" fmla="*/ 59 w 59"/>
                <a:gd name="T7" fmla="*/ 10 h 23"/>
                <a:gd name="T8" fmla="*/ 54 w 59"/>
                <a:gd name="T9" fmla="*/ 5 h 23"/>
                <a:gd name="T10" fmla="*/ 42 w 59"/>
                <a:gd name="T11" fmla="*/ 2 h 23"/>
                <a:gd name="T12" fmla="*/ 8 w 59"/>
                <a:gd name="T13" fmla="*/ 5 h 23"/>
                <a:gd name="T14" fmla="*/ 1 w 59"/>
                <a:gd name="T15" fmla="*/ 15 h 23"/>
                <a:gd name="T16" fmla="*/ 14 w 59"/>
                <a:gd name="T17" fmla="*/ 21 h 23"/>
                <a:gd name="T18" fmla="*/ 34 w 59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3">
                  <a:moveTo>
                    <a:pt x="34" y="23"/>
                  </a:moveTo>
                  <a:cubicBezTo>
                    <a:pt x="40" y="23"/>
                    <a:pt x="46" y="22"/>
                    <a:pt x="52" y="20"/>
                  </a:cubicBezTo>
                  <a:cubicBezTo>
                    <a:pt x="54" y="20"/>
                    <a:pt x="56" y="19"/>
                    <a:pt x="57" y="17"/>
                  </a:cubicBezTo>
                  <a:cubicBezTo>
                    <a:pt x="59" y="15"/>
                    <a:pt x="59" y="13"/>
                    <a:pt x="59" y="10"/>
                  </a:cubicBezTo>
                  <a:cubicBezTo>
                    <a:pt x="58" y="8"/>
                    <a:pt x="56" y="6"/>
                    <a:pt x="54" y="5"/>
                  </a:cubicBezTo>
                  <a:cubicBezTo>
                    <a:pt x="51" y="3"/>
                    <a:pt x="46" y="3"/>
                    <a:pt x="42" y="2"/>
                  </a:cubicBezTo>
                  <a:cubicBezTo>
                    <a:pt x="32" y="1"/>
                    <a:pt x="18" y="0"/>
                    <a:pt x="8" y="5"/>
                  </a:cubicBezTo>
                  <a:cubicBezTo>
                    <a:pt x="6" y="6"/>
                    <a:pt x="0" y="10"/>
                    <a:pt x="1" y="15"/>
                  </a:cubicBezTo>
                  <a:cubicBezTo>
                    <a:pt x="2" y="20"/>
                    <a:pt x="11" y="21"/>
                    <a:pt x="14" y="21"/>
                  </a:cubicBezTo>
                  <a:cubicBezTo>
                    <a:pt x="21" y="23"/>
                    <a:pt x="28" y="23"/>
                    <a:pt x="34" y="23"/>
                  </a:cubicBezTo>
                </a:path>
              </a:pathLst>
            </a:custGeom>
            <a:solidFill>
              <a:srgbClr val="E59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37438" y="4486275"/>
              <a:ext cx="203200" cy="82550"/>
            </a:xfrm>
            <a:custGeom>
              <a:avLst/>
              <a:gdLst>
                <a:gd name="T0" fmla="*/ 52 w 54"/>
                <a:gd name="T1" fmla="*/ 10 h 22"/>
                <a:gd name="T2" fmla="*/ 40 w 54"/>
                <a:gd name="T3" fmla="*/ 2 h 22"/>
                <a:gd name="T4" fmla="*/ 26 w 54"/>
                <a:gd name="T5" fmla="*/ 0 h 22"/>
                <a:gd name="T6" fmla="*/ 9 w 54"/>
                <a:gd name="T7" fmla="*/ 3 h 22"/>
                <a:gd name="T8" fmla="*/ 0 w 54"/>
                <a:gd name="T9" fmla="*/ 12 h 22"/>
                <a:gd name="T10" fmla="*/ 6 w 54"/>
                <a:gd name="T11" fmla="*/ 19 h 22"/>
                <a:gd name="T12" fmla="*/ 15 w 54"/>
                <a:gd name="T13" fmla="*/ 21 h 22"/>
                <a:gd name="T14" fmla="*/ 43 w 54"/>
                <a:gd name="T15" fmla="*/ 22 h 22"/>
                <a:gd name="T16" fmla="*/ 48 w 54"/>
                <a:gd name="T17" fmla="*/ 22 h 22"/>
                <a:gd name="T18" fmla="*/ 52 w 54"/>
                <a:gd name="T1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2">
                  <a:moveTo>
                    <a:pt x="52" y="10"/>
                  </a:moveTo>
                  <a:cubicBezTo>
                    <a:pt x="49" y="6"/>
                    <a:pt x="45" y="3"/>
                    <a:pt x="40" y="2"/>
                  </a:cubicBezTo>
                  <a:cubicBezTo>
                    <a:pt x="37" y="2"/>
                    <a:pt x="27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ubicBezTo>
                    <a:pt x="5" y="5"/>
                    <a:pt x="0" y="8"/>
                    <a:pt x="0" y="12"/>
                  </a:cubicBezTo>
                  <a:cubicBezTo>
                    <a:pt x="0" y="15"/>
                    <a:pt x="3" y="18"/>
                    <a:pt x="6" y="19"/>
                  </a:cubicBezTo>
                  <a:cubicBezTo>
                    <a:pt x="8" y="20"/>
                    <a:pt x="12" y="21"/>
                    <a:pt x="15" y="21"/>
                  </a:cubicBezTo>
                  <a:cubicBezTo>
                    <a:pt x="24" y="21"/>
                    <a:pt x="34" y="21"/>
                    <a:pt x="43" y="22"/>
                  </a:cubicBezTo>
                  <a:cubicBezTo>
                    <a:pt x="45" y="22"/>
                    <a:pt x="46" y="22"/>
                    <a:pt x="48" y="22"/>
                  </a:cubicBezTo>
                  <a:cubicBezTo>
                    <a:pt x="52" y="20"/>
                    <a:pt x="54" y="14"/>
                    <a:pt x="52" y="10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464425" y="4494213"/>
              <a:ext cx="88900" cy="33338"/>
            </a:xfrm>
            <a:custGeom>
              <a:avLst/>
              <a:gdLst>
                <a:gd name="T0" fmla="*/ 15 w 24"/>
                <a:gd name="T1" fmla="*/ 0 h 9"/>
                <a:gd name="T2" fmla="*/ 8 w 24"/>
                <a:gd name="T3" fmla="*/ 1 h 9"/>
                <a:gd name="T4" fmla="*/ 0 w 24"/>
                <a:gd name="T5" fmla="*/ 6 h 9"/>
                <a:gd name="T6" fmla="*/ 0 w 24"/>
                <a:gd name="T7" fmla="*/ 7 h 9"/>
                <a:gd name="T8" fmla="*/ 1 w 24"/>
                <a:gd name="T9" fmla="*/ 8 h 9"/>
                <a:gd name="T10" fmla="*/ 3 w 24"/>
                <a:gd name="T11" fmla="*/ 9 h 9"/>
                <a:gd name="T12" fmla="*/ 6 w 24"/>
                <a:gd name="T13" fmla="*/ 8 h 9"/>
                <a:gd name="T14" fmla="*/ 12 w 24"/>
                <a:gd name="T15" fmla="*/ 6 h 9"/>
                <a:gd name="T16" fmla="*/ 16 w 24"/>
                <a:gd name="T17" fmla="*/ 6 h 9"/>
                <a:gd name="T18" fmla="*/ 16 w 24"/>
                <a:gd name="T19" fmla="*/ 6 h 9"/>
                <a:gd name="T20" fmla="*/ 22 w 24"/>
                <a:gd name="T21" fmla="*/ 5 h 9"/>
                <a:gd name="T22" fmla="*/ 24 w 24"/>
                <a:gd name="T23" fmla="*/ 3 h 9"/>
                <a:gd name="T24" fmla="*/ 21 w 24"/>
                <a:gd name="T25" fmla="*/ 1 h 9"/>
                <a:gd name="T26" fmla="*/ 15 w 24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9">
                  <a:moveTo>
                    <a:pt x="15" y="0"/>
                  </a:moveTo>
                  <a:cubicBezTo>
                    <a:pt x="13" y="0"/>
                    <a:pt x="10" y="1"/>
                    <a:pt x="8" y="1"/>
                  </a:cubicBezTo>
                  <a:cubicBezTo>
                    <a:pt x="5" y="2"/>
                    <a:pt x="2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8" y="7"/>
                    <a:pt x="10" y="7"/>
                    <a:pt x="12" y="6"/>
                  </a:cubicBezTo>
                  <a:cubicBezTo>
                    <a:pt x="13" y="6"/>
                    <a:pt x="15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6"/>
                    <a:pt x="20" y="6"/>
                    <a:pt x="22" y="5"/>
                  </a:cubicBezTo>
                  <a:cubicBezTo>
                    <a:pt x="23" y="5"/>
                    <a:pt x="24" y="4"/>
                    <a:pt x="24" y="3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19" y="1"/>
                    <a:pt x="17" y="0"/>
                    <a:pt x="15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410325" y="4549775"/>
              <a:ext cx="361950" cy="144463"/>
            </a:xfrm>
            <a:custGeom>
              <a:avLst/>
              <a:gdLst>
                <a:gd name="T0" fmla="*/ 32 w 96"/>
                <a:gd name="T1" fmla="*/ 2 h 38"/>
                <a:gd name="T2" fmla="*/ 11 w 96"/>
                <a:gd name="T3" fmla="*/ 12 h 38"/>
                <a:gd name="T4" fmla="*/ 3 w 96"/>
                <a:gd name="T5" fmla="*/ 27 h 38"/>
                <a:gd name="T6" fmla="*/ 10 w 96"/>
                <a:gd name="T7" fmla="*/ 32 h 38"/>
                <a:gd name="T8" fmla="*/ 34 w 96"/>
                <a:gd name="T9" fmla="*/ 34 h 38"/>
                <a:gd name="T10" fmla="*/ 66 w 96"/>
                <a:gd name="T11" fmla="*/ 36 h 38"/>
                <a:gd name="T12" fmla="*/ 84 w 96"/>
                <a:gd name="T13" fmla="*/ 36 h 38"/>
                <a:gd name="T14" fmla="*/ 95 w 96"/>
                <a:gd name="T15" fmla="*/ 23 h 38"/>
                <a:gd name="T16" fmla="*/ 77 w 96"/>
                <a:gd name="T17" fmla="*/ 11 h 38"/>
                <a:gd name="T18" fmla="*/ 32 w 96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8">
                  <a:moveTo>
                    <a:pt x="32" y="2"/>
                  </a:moveTo>
                  <a:cubicBezTo>
                    <a:pt x="24" y="4"/>
                    <a:pt x="17" y="8"/>
                    <a:pt x="11" y="12"/>
                  </a:cubicBezTo>
                  <a:cubicBezTo>
                    <a:pt x="6" y="16"/>
                    <a:pt x="0" y="21"/>
                    <a:pt x="3" y="27"/>
                  </a:cubicBezTo>
                  <a:cubicBezTo>
                    <a:pt x="4" y="30"/>
                    <a:pt x="7" y="31"/>
                    <a:pt x="10" y="32"/>
                  </a:cubicBezTo>
                  <a:cubicBezTo>
                    <a:pt x="18" y="35"/>
                    <a:pt x="26" y="34"/>
                    <a:pt x="34" y="34"/>
                  </a:cubicBezTo>
                  <a:cubicBezTo>
                    <a:pt x="45" y="33"/>
                    <a:pt x="55" y="34"/>
                    <a:pt x="66" y="36"/>
                  </a:cubicBezTo>
                  <a:cubicBezTo>
                    <a:pt x="72" y="37"/>
                    <a:pt x="78" y="38"/>
                    <a:pt x="84" y="36"/>
                  </a:cubicBezTo>
                  <a:cubicBezTo>
                    <a:pt x="90" y="35"/>
                    <a:pt x="96" y="29"/>
                    <a:pt x="95" y="23"/>
                  </a:cubicBezTo>
                  <a:cubicBezTo>
                    <a:pt x="93" y="15"/>
                    <a:pt x="84" y="12"/>
                    <a:pt x="77" y="11"/>
                  </a:cubicBezTo>
                  <a:cubicBezTo>
                    <a:pt x="64" y="8"/>
                    <a:pt x="45" y="0"/>
                    <a:pt x="32" y="2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456363" y="4576763"/>
              <a:ext cx="146050" cy="60325"/>
            </a:xfrm>
            <a:custGeom>
              <a:avLst/>
              <a:gdLst>
                <a:gd name="T0" fmla="*/ 24 w 39"/>
                <a:gd name="T1" fmla="*/ 0 h 16"/>
                <a:gd name="T2" fmla="*/ 3 w 39"/>
                <a:gd name="T3" fmla="*/ 7 h 16"/>
                <a:gd name="T4" fmla="*/ 0 w 39"/>
                <a:gd name="T5" fmla="*/ 11 h 16"/>
                <a:gd name="T6" fmla="*/ 1 w 39"/>
                <a:gd name="T7" fmla="*/ 15 h 16"/>
                <a:gd name="T8" fmla="*/ 4 w 39"/>
                <a:gd name="T9" fmla="*/ 16 h 16"/>
                <a:gd name="T10" fmla="*/ 4 w 39"/>
                <a:gd name="T11" fmla="*/ 16 h 16"/>
                <a:gd name="T12" fmla="*/ 10 w 39"/>
                <a:gd name="T13" fmla="*/ 15 h 16"/>
                <a:gd name="T14" fmla="*/ 17 w 39"/>
                <a:gd name="T15" fmla="*/ 9 h 16"/>
                <a:gd name="T16" fmla="*/ 29 w 39"/>
                <a:gd name="T17" fmla="*/ 7 h 16"/>
                <a:gd name="T18" fmla="*/ 29 w 39"/>
                <a:gd name="T19" fmla="*/ 7 h 16"/>
                <a:gd name="T20" fmla="*/ 30 w 39"/>
                <a:gd name="T21" fmla="*/ 7 h 16"/>
                <a:gd name="T22" fmla="*/ 36 w 39"/>
                <a:gd name="T23" fmla="*/ 7 h 16"/>
                <a:gd name="T24" fmla="*/ 38 w 39"/>
                <a:gd name="T25" fmla="*/ 6 h 16"/>
                <a:gd name="T26" fmla="*/ 38 w 39"/>
                <a:gd name="T27" fmla="*/ 3 h 16"/>
                <a:gd name="T28" fmla="*/ 35 w 39"/>
                <a:gd name="T29" fmla="*/ 1 h 16"/>
                <a:gd name="T30" fmla="*/ 24 w 39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16">
                  <a:moveTo>
                    <a:pt x="24" y="0"/>
                  </a:moveTo>
                  <a:cubicBezTo>
                    <a:pt x="16" y="0"/>
                    <a:pt x="10" y="2"/>
                    <a:pt x="3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3"/>
                    <a:pt x="14" y="10"/>
                    <a:pt x="17" y="9"/>
                  </a:cubicBezTo>
                  <a:cubicBezTo>
                    <a:pt x="21" y="7"/>
                    <a:pt x="25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7"/>
                    <a:pt x="34" y="7"/>
                    <a:pt x="36" y="7"/>
                  </a:cubicBezTo>
                  <a:cubicBezTo>
                    <a:pt x="37" y="7"/>
                    <a:pt x="38" y="6"/>
                    <a:pt x="38" y="6"/>
                  </a:cubicBezTo>
                  <a:cubicBezTo>
                    <a:pt x="39" y="5"/>
                    <a:pt x="39" y="4"/>
                    <a:pt x="38" y="3"/>
                  </a:cubicBezTo>
                  <a:cubicBezTo>
                    <a:pt x="37" y="2"/>
                    <a:pt x="36" y="2"/>
                    <a:pt x="35" y="1"/>
                  </a:cubicBezTo>
                  <a:cubicBezTo>
                    <a:pt x="31" y="0"/>
                    <a:pt x="27" y="0"/>
                    <a:pt x="24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5373688" y="4629150"/>
              <a:ext cx="360363" cy="147638"/>
            </a:xfrm>
            <a:custGeom>
              <a:avLst/>
              <a:gdLst>
                <a:gd name="T0" fmla="*/ 1 w 96"/>
                <a:gd name="T1" fmla="*/ 22 h 39"/>
                <a:gd name="T2" fmla="*/ 13 w 96"/>
                <a:gd name="T3" fmla="*/ 3 h 39"/>
                <a:gd name="T4" fmla="*/ 35 w 96"/>
                <a:gd name="T5" fmla="*/ 2 h 39"/>
                <a:gd name="T6" fmla="*/ 57 w 96"/>
                <a:gd name="T7" fmla="*/ 6 h 39"/>
                <a:gd name="T8" fmla="*/ 79 w 96"/>
                <a:gd name="T9" fmla="*/ 8 h 39"/>
                <a:gd name="T10" fmla="*/ 95 w 96"/>
                <a:gd name="T11" fmla="*/ 25 h 39"/>
                <a:gd name="T12" fmla="*/ 96 w 96"/>
                <a:gd name="T13" fmla="*/ 32 h 39"/>
                <a:gd name="T14" fmla="*/ 81 w 96"/>
                <a:gd name="T15" fmla="*/ 39 h 39"/>
                <a:gd name="T16" fmla="*/ 29 w 96"/>
                <a:gd name="T17" fmla="*/ 39 h 39"/>
                <a:gd name="T18" fmla="*/ 1 w 96"/>
                <a:gd name="T1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9">
                  <a:moveTo>
                    <a:pt x="1" y="22"/>
                  </a:moveTo>
                  <a:cubicBezTo>
                    <a:pt x="1" y="14"/>
                    <a:pt x="6" y="7"/>
                    <a:pt x="13" y="3"/>
                  </a:cubicBezTo>
                  <a:cubicBezTo>
                    <a:pt x="20" y="0"/>
                    <a:pt x="27" y="0"/>
                    <a:pt x="35" y="2"/>
                  </a:cubicBezTo>
                  <a:cubicBezTo>
                    <a:pt x="42" y="3"/>
                    <a:pt x="49" y="6"/>
                    <a:pt x="57" y="6"/>
                  </a:cubicBezTo>
                  <a:cubicBezTo>
                    <a:pt x="64" y="7"/>
                    <a:pt x="72" y="6"/>
                    <a:pt x="79" y="8"/>
                  </a:cubicBezTo>
                  <a:cubicBezTo>
                    <a:pt x="86" y="11"/>
                    <a:pt x="93" y="17"/>
                    <a:pt x="95" y="25"/>
                  </a:cubicBezTo>
                  <a:cubicBezTo>
                    <a:pt x="96" y="27"/>
                    <a:pt x="96" y="29"/>
                    <a:pt x="96" y="32"/>
                  </a:cubicBezTo>
                  <a:cubicBezTo>
                    <a:pt x="94" y="37"/>
                    <a:pt x="87" y="38"/>
                    <a:pt x="81" y="39"/>
                  </a:cubicBezTo>
                  <a:cubicBezTo>
                    <a:pt x="64" y="39"/>
                    <a:pt x="47" y="39"/>
                    <a:pt x="29" y="39"/>
                  </a:cubicBezTo>
                  <a:cubicBezTo>
                    <a:pt x="18" y="39"/>
                    <a:pt x="0" y="39"/>
                    <a:pt x="1" y="22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418138" y="4659313"/>
              <a:ext cx="112713" cy="65088"/>
            </a:xfrm>
            <a:custGeom>
              <a:avLst/>
              <a:gdLst>
                <a:gd name="T0" fmla="*/ 12 w 30"/>
                <a:gd name="T1" fmla="*/ 0 h 17"/>
                <a:gd name="T2" fmla="*/ 5 w 30"/>
                <a:gd name="T3" fmla="*/ 2 h 17"/>
                <a:gd name="T4" fmla="*/ 0 w 30"/>
                <a:gd name="T5" fmla="*/ 11 h 17"/>
                <a:gd name="T6" fmla="*/ 7 w 30"/>
                <a:gd name="T7" fmla="*/ 17 h 17"/>
                <a:gd name="T8" fmla="*/ 7 w 30"/>
                <a:gd name="T9" fmla="*/ 17 h 17"/>
                <a:gd name="T10" fmla="*/ 20 w 30"/>
                <a:gd name="T11" fmla="*/ 9 h 17"/>
                <a:gd name="T12" fmla="*/ 22 w 30"/>
                <a:gd name="T13" fmla="*/ 9 h 17"/>
                <a:gd name="T14" fmla="*/ 23 w 30"/>
                <a:gd name="T15" fmla="*/ 9 h 17"/>
                <a:gd name="T16" fmla="*/ 24 w 30"/>
                <a:gd name="T17" fmla="*/ 9 h 17"/>
                <a:gd name="T18" fmla="*/ 26 w 30"/>
                <a:gd name="T19" fmla="*/ 9 h 17"/>
                <a:gd name="T20" fmla="*/ 30 w 30"/>
                <a:gd name="T21" fmla="*/ 5 h 17"/>
                <a:gd name="T22" fmla="*/ 26 w 30"/>
                <a:gd name="T23" fmla="*/ 1 h 17"/>
                <a:gd name="T24" fmla="*/ 18 w 30"/>
                <a:gd name="T25" fmla="*/ 0 h 17"/>
                <a:gd name="T26" fmla="*/ 15 w 30"/>
                <a:gd name="T27" fmla="*/ 0 h 17"/>
                <a:gd name="T28" fmla="*/ 12 w 30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7">
                  <a:moveTo>
                    <a:pt x="12" y="0"/>
                  </a:moveTo>
                  <a:cubicBezTo>
                    <a:pt x="10" y="0"/>
                    <a:pt x="7" y="1"/>
                    <a:pt x="5" y="2"/>
                  </a:cubicBezTo>
                  <a:cubicBezTo>
                    <a:pt x="2" y="4"/>
                    <a:pt x="0" y="8"/>
                    <a:pt x="0" y="11"/>
                  </a:cubicBezTo>
                  <a:cubicBezTo>
                    <a:pt x="1" y="14"/>
                    <a:pt x="4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2" y="17"/>
                    <a:pt x="15" y="10"/>
                    <a:pt x="20" y="9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2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8" y="9"/>
                    <a:pt x="30" y="7"/>
                    <a:pt x="30" y="5"/>
                  </a:cubicBezTo>
                  <a:cubicBezTo>
                    <a:pt x="30" y="3"/>
                    <a:pt x="28" y="2"/>
                    <a:pt x="26" y="1"/>
                  </a:cubicBezTo>
                  <a:cubicBezTo>
                    <a:pt x="23" y="0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914900" y="4497388"/>
              <a:ext cx="412750" cy="203200"/>
            </a:xfrm>
            <a:custGeom>
              <a:avLst/>
              <a:gdLst>
                <a:gd name="T0" fmla="*/ 27 w 110"/>
                <a:gd name="T1" fmla="*/ 19 h 54"/>
                <a:gd name="T2" fmla="*/ 8 w 110"/>
                <a:gd name="T3" fmla="*/ 28 h 54"/>
                <a:gd name="T4" fmla="*/ 3 w 110"/>
                <a:gd name="T5" fmla="*/ 47 h 54"/>
                <a:gd name="T6" fmla="*/ 22 w 110"/>
                <a:gd name="T7" fmla="*/ 53 h 54"/>
                <a:gd name="T8" fmla="*/ 82 w 110"/>
                <a:gd name="T9" fmla="*/ 54 h 54"/>
                <a:gd name="T10" fmla="*/ 98 w 110"/>
                <a:gd name="T11" fmla="*/ 52 h 54"/>
                <a:gd name="T12" fmla="*/ 108 w 110"/>
                <a:gd name="T13" fmla="*/ 41 h 54"/>
                <a:gd name="T14" fmla="*/ 95 w 110"/>
                <a:gd name="T15" fmla="*/ 22 h 54"/>
                <a:gd name="T16" fmla="*/ 80 w 110"/>
                <a:gd name="T17" fmla="*/ 11 h 54"/>
                <a:gd name="T18" fmla="*/ 69 w 110"/>
                <a:gd name="T19" fmla="*/ 5 h 54"/>
                <a:gd name="T20" fmla="*/ 27 w 110"/>
                <a:gd name="T21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54">
                  <a:moveTo>
                    <a:pt x="27" y="19"/>
                  </a:moveTo>
                  <a:cubicBezTo>
                    <a:pt x="21" y="22"/>
                    <a:pt x="14" y="24"/>
                    <a:pt x="8" y="28"/>
                  </a:cubicBezTo>
                  <a:cubicBezTo>
                    <a:pt x="3" y="32"/>
                    <a:pt x="0" y="41"/>
                    <a:pt x="3" y="47"/>
                  </a:cubicBezTo>
                  <a:cubicBezTo>
                    <a:pt x="7" y="52"/>
                    <a:pt x="15" y="53"/>
                    <a:pt x="22" y="53"/>
                  </a:cubicBezTo>
                  <a:cubicBezTo>
                    <a:pt x="42" y="53"/>
                    <a:pt x="62" y="53"/>
                    <a:pt x="82" y="54"/>
                  </a:cubicBezTo>
                  <a:cubicBezTo>
                    <a:pt x="88" y="54"/>
                    <a:pt x="93" y="54"/>
                    <a:pt x="98" y="52"/>
                  </a:cubicBezTo>
                  <a:cubicBezTo>
                    <a:pt x="103" y="50"/>
                    <a:pt x="107" y="46"/>
                    <a:pt x="108" y="41"/>
                  </a:cubicBezTo>
                  <a:cubicBezTo>
                    <a:pt x="110" y="33"/>
                    <a:pt x="102" y="26"/>
                    <a:pt x="95" y="22"/>
                  </a:cubicBezTo>
                  <a:cubicBezTo>
                    <a:pt x="90" y="18"/>
                    <a:pt x="85" y="15"/>
                    <a:pt x="80" y="11"/>
                  </a:cubicBezTo>
                  <a:cubicBezTo>
                    <a:pt x="76" y="9"/>
                    <a:pt x="73" y="7"/>
                    <a:pt x="69" y="5"/>
                  </a:cubicBezTo>
                  <a:cubicBezTo>
                    <a:pt x="53" y="0"/>
                    <a:pt x="41" y="14"/>
                    <a:pt x="27" y="19"/>
                  </a:cubicBezTo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035550" y="4538663"/>
              <a:ext cx="138113" cy="65088"/>
            </a:xfrm>
            <a:custGeom>
              <a:avLst/>
              <a:gdLst>
                <a:gd name="T0" fmla="*/ 27 w 37"/>
                <a:gd name="T1" fmla="*/ 0 h 17"/>
                <a:gd name="T2" fmla="*/ 14 w 37"/>
                <a:gd name="T3" fmla="*/ 4 h 17"/>
                <a:gd name="T4" fmla="*/ 3 w 37"/>
                <a:gd name="T5" fmla="*/ 10 h 17"/>
                <a:gd name="T6" fmla="*/ 0 w 37"/>
                <a:gd name="T7" fmla="*/ 13 h 17"/>
                <a:gd name="T8" fmla="*/ 3 w 37"/>
                <a:gd name="T9" fmla="*/ 16 h 17"/>
                <a:gd name="T10" fmla="*/ 7 w 37"/>
                <a:gd name="T11" fmla="*/ 17 h 17"/>
                <a:gd name="T12" fmla="*/ 16 w 37"/>
                <a:gd name="T13" fmla="*/ 15 h 17"/>
                <a:gd name="T14" fmla="*/ 25 w 37"/>
                <a:gd name="T15" fmla="*/ 14 h 17"/>
                <a:gd name="T16" fmla="*/ 32 w 37"/>
                <a:gd name="T17" fmla="*/ 13 h 17"/>
                <a:gd name="T18" fmla="*/ 37 w 37"/>
                <a:gd name="T19" fmla="*/ 8 h 17"/>
                <a:gd name="T20" fmla="*/ 35 w 37"/>
                <a:gd name="T21" fmla="*/ 4 h 17"/>
                <a:gd name="T22" fmla="*/ 27 w 37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7">
                  <a:moveTo>
                    <a:pt x="27" y="0"/>
                  </a:moveTo>
                  <a:cubicBezTo>
                    <a:pt x="23" y="0"/>
                    <a:pt x="18" y="1"/>
                    <a:pt x="14" y="4"/>
                  </a:cubicBezTo>
                  <a:cubicBezTo>
                    <a:pt x="11" y="6"/>
                    <a:pt x="7" y="8"/>
                    <a:pt x="3" y="10"/>
                  </a:cubicBezTo>
                  <a:cubicBezTo>
                    <a:pt x="2" y="10"/>
                    <a:pt x="0" y="11"/>
                    <a:pt x="0" y="13"/>
                  </a:cubicBezTo>
                  <a:cubicBezTo>
                    <a:pt x="0" y="14"/>
                    <a:pt x="1" y="16"/>
                    <a:pt x="3" y="16"/>
                  </a:cubicBezTo>
                  <a:cubicBezTo>
                    <a:pt x="4" y="17"/>
                    <a:pt x="5" y="17"/>
                    <a:pt x="7" y="17"/>
                  </a:cubicBezTo>
                  <a:cubicBezTo>
                    <a:pt x="10" y="17"/>
                    <a:pt x="13" y="16"/>
                    <a:pt x="16" y="15"/>
                  </a:cubicBezTo>
                  <a:cubicBezTo>
                    <a:pt x="19" y="14"/>
                    <a:pt x="22" y="14"/>
                    <a:pt x="25" y="14"/>
                  </a:cubicBezTo>
                  <a:cubicBezTo>
                    <a:pt x="28" y="14"/>
                    <a:pt x="30" y="14"/>
                    <a:pt x="32" y="13"/>
                  </a:cubicBezTo>
                  <a:cubicBezTo>
                    <a:pt x="35" y="12"/>
                    <a:pt x="37" y="10"/>
                    <a:pt x="37" y="8"/>
                  </a:cubicBezTo>
                  <a:cubicBezTo>
                    <a:pt x="37" y="7"/>
                    <a:pt x="36" y="5"/>
                    <a:pt x="35" y="4"/>
                  </a:cubicBezTo>
                  <a:cubicBezTo>
                    <a:pt x="33" y="1"/>
                    <a:pt x="30" y="0"/>
                    <a:pt x="27" y="0"/>
                  </a:cubicBezTo>
                </a:path>
              </a:pathLst>
            </a:custGeom>
            <a:solidFill>
              <a:srgbClr val="D1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143375" y="4987925"/>
              <a:ext cx="4203700" cy="576263"/>
            </a:xfrm>
            <a:custGeom>
              <a:avLst/>
              <a:gdLst>
                <a:gd name="T0" fmla="*/ 0 w 1118"/>
                <a:gd name="T1" fmla="*/ 110 h 153"/>
                <a:gd name="T2" fmla="*/ 106 w 1118"/>
                <a:gd name="T3" fmla="*/ 121 h 153"/>
                <a:gd name="T4" fmla="*/ 681 w 1118"/>
                <a:gd name="T5" fmla="*/ 111 h 153"/>
                <a:gd name="T6" fmla="*/ 902 w 1118"/>
                <a:gd name="T7" fmla="*/ 144 h 153"/>
                <a:gd name="T8" fmla="*/ 1030 w 1118"/>
                <a:gd name="T9" fmla="*/ 116 h 153"/>
                <a:gd name="T10" fmla="*/ 1106 w 1118"/>
                <a:gd name="T11" fmla="*/ 110 h 153"/>
                <a:gd name="T12" fmla="*/ 1118 w 1118"/>
                <a:gd name="T13" fmla="*/ 107 h 153"/>
                <a:gd name="T14" fmla="*/ 1118 w 1118"/>
                <a:gd name="T15" fmla="*/ 9 h 153"/>
                <a:gd name="T16" fmla="*/ 1116 w 1118"/>
                <a:gd name="T17" fmla="*/ 10 h 153"/>
                <a:gd name="T18" fmla="*/ 788 w 1118"/>
                <a:gd name="T19" fmla="*/ 11 h 153"/>
                <a:gd name="T20" fmla="*/ 159 w 1118"/>
                <a:gd name="T21" fmla="*/ 14 h 153"/>
                <a:gd name="T22" fmla="*/ 0 w 1118"/>
                <a:gd name="T23" fmla="*/ 4 h 153"/>
                <a:gd name="T24" fmla="*/ 0 w 1118"/>
                <a:gd name="T25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8" h="153">
                  <a:moveTo>
                    <a:pt x="0" y="110"/>
                  </a:moveTo>
                  <a:cubicBezTo>
                    <a:pt x="35" y="108"/>
                    <a:pt x="71" y="116"/>
                    <a:pt x="106" y="121"/>
                  </a:cubicBezTo>
                  <a:cubicBezTo>
                    <a:pt x="296" y="148"/>
                    <a:pt x="492" y="78"/>
                    <a:pt x="681" y="111"/>
                  </a:cubicBezTo>
                  <a:cubicBezTo>
                    <a:pt x="755" y="124"/>
                    <a:pt x="828" y="153"/>
                    <a:pt x="902" y="144"/>
                  </a:cubicBezTo>
                  <a:cubicBezTo>
                    <a:pt x="946" y="139"/>
                    <a:pt x="987" y="121"/>
                    <a:pt x="1030" y="116"/>
                  </a:cubicBezTo>
                  <a:cubicBezTo>
                    <a:pt x="1055" y="114"/>
                    <a:pt x="1081" y="115"/>
                    <a:pt x="1106" y="110"/>
                  </a:cubicBezTo>
                  <a:cubicBezTo>
                    <a:pt x="1110" y="109"/>
                    <a:pt x="1114" y="108"/>
                    <a:pt x="1118" y="107"/>
                  </a:cubicBezTo>
                  <a:cubicBezTo>
                    <a:pt x="1118" y="9"/>
                    <a:pt x="1118" y="9"/>
                    <a:pt x="1118" y="9"/>
                  </a:cubicBezTo>
                  <a:cubicBezTo>
                    <a:pt x="1117" y="9"/>
                    <a:pt x="1117" y="10"/>
                    <a:pt x="1116" y="10"/>
                  </a:cubicBezTo>
                  <a:cubicBezTo>
                    <a:pt x="1008" y="26"/>
                    <a:pt x="898" y="14"/>
                    <a:pt x="788" y="11"/>
                  </a:cubicBezTo>
                  <a:cubicBezTo>
                    <a:pt x="578" y="6"/>
                    <a:pt x="368" y="36"/>
                    <a:pt x="159" y="14"/>
                  </a:cubicBezTo>
                  <a:cubicBezTo>
                    <a:pt x="106" y="9"/>
                    <a:pt x="53" y="0"/>
                    <a:pt x="0" y="4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CA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143375" y="5391150"/>
              <a:ext cx="4203700" cy="788988"/>
            </a:xfrm>
            <a:custGeom>
              <a:avLst/>
              <a:gdLst>
                <a:gd name="T0" fmla="*/ 1118 w 1118"/>
                <a:gd name="T1" fmla="*/ 42 h 209"/>
                <a:gd name="T2" fmla="*/ 1078 w 1118"/>
                <a:gd name="T3" fmla="*/ 65 h 209"/>
                <a:gd name="T4" fmla="*/ 926 w 1118"/>
                <a:gd name="T5" fmla="*/ 84 h 209"/>
                <a:gd name="T6" fmla="*/ 705 w 1118"/>
                <a:gd name="T7" fmla="*/ 51 h 209"/>
                <a:gd name="T8" fmla="*/ 615 w 1118"/>
                <a:gd name="T9" fmla="*/ 23 h 209"/>
                <a:gd name="T10" fmla="*/ 300 w 1118"/>
                <a:gd name="T11" fmla="*/ 53 h 209"/>
                <a:gd name="T12" fmla="*/ 52 w 1118"/>
                <a:gd name="T13" fmla="*/ 45 h 209"/>
                <a:gd name="T14" fmla="*/ 0 w 1118"/>
                <a:gd name="T15" fmla="*/ 38 h 209"/>
                <a:gd name="T16" fmla="*/ 0 w 1118"/>
                <a:gd name="T17" fmla="*/ 179 h 209"/>
                <a:gd name="T18" fmla="*/ 85 w 1118"/>
                <a:gd name="T19" fmla="*/ 197 h 209"/>
                <a:gd name="T20" fmla="*/ 309 w 1118"/>
                <a:gd name="T21" fmla="*/ 179 h 209"/>
                <a:gd name="T22" fmla="*/ 1118 w 1118"/>
                <a:gd name="T23" fmla="*/ 159 h 209"/>
                <a:gd name="T24" fmla="*/ 1118 w 1118"/>
                <a:gd name="T25" fmla="*/ 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8" h="209">
                  <a:moveTo>
                    <a:pt x="1118" y="42"/>
                  </a:moveTo>
                  <a:cubicBezTo>
                    <a:pt x="1104" y="48"/>
                    <a:pt x="1090" y="58"/>
                    <a:pt x="1078" y="65"/>
                  </a:cubicBezTo>
                  <a:cubicBezTo>
                    <a:pt x="1033" y="91"/>
                    <a:pt x="978" y="88"/>
                    <a:pt x="926" y="84"/>
                  </a:cubicBezTo>
                  <a:cubicBezTo>
                    <a:pt x="851" y="78"/>
                    <a:pt x="776" y="73"/>
                    <a:pt x="705" y="51"/>
                  </a:cubicBezTo>
                  <a:cubicBezTo>
                    <a:pt x="675" y="42"/>
                    <a:pt x="645" y="30"/>
                    <a:pt x="615" y="23"/>
                  </a:cubicBezTo>
                  <a:cubicBezTo>
                    <a:pt x="511" y="0"/>
                    <a:pt x="405" y="41"/>
                    <a:pt x="300" y="53"/>
                  </a:cubicBezTo>
                  <a:cubicBezTo>
                    <a:pt x="218" y="62"/>
                    <a:pt x="135" y="54"/>
                    <a:pt x="52" y="45"/>
                  </a:cubicBezTo>
                  <a:cubicBezTo>
                    <a:pt x="35" y="44"/>
                    <a:pt x="17" y="42"/>
                    <a:pt x="0" y="3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9" y="183"/>
                    <a:pt x="56" y="193"/>
                    <a:pt x="85" y="197"/>
                  </a:cubicBezTo>
                  <a:cubicBezTo>
                    <a:pt x="159" y="209"/>
                    <a:pt x="234" y="190"/>
                    <a:pt x="309" y="179"/>
                  </a:cubicBezTo>
                  <a:cubicBezTo>
                    <a:pt x="576" y="140"/>
                    <a:pt x="852" y="209"/>
                    <a:pt x="1118" y="159"/>
                  </a:cubicBezTo>
                  <a:lnTo>
                    <a:pt x="1118" y="42"/>
                  </a:lnTo>
                  <a:close/>
                </a:path>
              </a:pathLst>
            </a:custGeom>
            <a:solidFill>
              <a:srgbClr val="CA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143375" y="5503863"/>
              <a:ext cx="4203700" cy="509588"/>
            </a:xfrm>
            <a:custGeom>
              <a:avLst/>
              <a:gdLst>
                <a:gd name="T0" fmla="*/ 1118 w 1118"/>
                <a:gd name="T1" fmla="*/ 48 h 135"/>
                <a:gd name="T2" fmla="*/ 1110 w 1118"/>
                <a:gd name="T3" fmla="*/ 48 h 135"/>
                <a:gd name="T4" fmla="*/ 1047 w 1118"/>
                <a:gd name="T5" fmla="*/ 60 h 135"/>
                <a:gd name="T6" fmla="*/ 888 w 1118"/>
                <a:gd name="T7" fmla="*/ 83 h 135"/>
                <a:gd name="T8" fmla="*/ 683 w 1118"/>
                <a:gd name="T9" fmla="*/ 68 h 135"/>
                <a:gd name="T10" fmla="*/ 570 w 1118"/>
                <a:gd name="T11" fmla="*/ 15 h 135"/>
                <a:gd name="T12" fmla="*/ 366 w 1118"/>
                <a:gd name="T13" fmla="*/ 65 h 135"/>
                <a:gd name="T14" fmla="*/ 181 w 1118"/>
                <a:gd name="T15" fmla="*/ 74 h 135"/>
                <a:gd name="T16" fmla="*/ 88 w 1118"/>
                <a:gd name="T17" fmla="*/ 41 h 135"/>
                <a:gd name="T18" fmla="*/ 0 w 1118"/>
                <a:gd name="T19" fmla="*/ 43 h 135"/>
                <a:gd name="T20" fmla="*/ 0 w 1118"/>
                <a:gd name="T21" fmla="*/ 90 h 135"/>
                <a:gd name="T22" fmla="*/ 57 w 1118"/>
                <a:gd name="T23" fmla="*/ 81 h 135"/>
                <a:gd name="T24" fmla="*/ 125 w 1118"/>
                <a:gd name="T25" fmla="*/ 109 h 135"/>
                <a:gd name="T26" fmla="*/ 304 w 1118"/>
                <a:gd name="T27" fmla="*/ 118 h 135"/>
                <a:gd name="T28" fmla="*/ 476 w 1118"/>
                <a:gd name="T29" fmla="*/ 59 h 135"/>
                <a:gd name="T30" fmla="*/ 540 w 1118"/>
                <a:gd name="T31" fmla="*/ 49 h 135"/>
                <a:gd name="T32" fmla="*/ 622 w 1118"/>
                <a:gd name="T33" fmla="*/ 83 h 135"/>
                <a:gd name="T34" fmla="*/ 920 w 1118"/>
                <a:gd name="T35" fmla="*/ 103 h 135"/>
                <a:gd name="T36" fmla="*/ 1118 w 1118"/>
                <a:gd name="T37" fmla="*/ 77 h 135"/>
                <a:gd name="T38" fmla="*/ 1118 w 1118"/>
                <a:gd name="T39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8" h="135">
                  <a:moveTo>
                    <a:pt x="1118" y="48"/>
                  </a:moveTo>
                  <a:cubicBezTo>
                    <a:pt x="1115" y="48"/>
                    <a:pt x="1112" y="48"/>
                    <a:pt x="1110" y="48"/>
                  </a:cubicBezTo>
                  <a:cubicBezTo>
                    <a:pt x="1088" y="48"/>
                    <a:pt x="1067" y="55"/>
                    <a:pt x="1047" y="60"/>
                  </a:cubicBezTo>
                  <a:cubicBezTo>
                    <a:pt x="995" y="72"/>
                    <a:pt x="941" y="77"/>
                    <a:pt x="888" y="83"/>
                  </a:cubicBezTo>
                  <a:cubicBezTo>
                    <a:pt x="819" y="89"/>
                    <a:pt x="747" y="95"/>
                    <a:pt x="683" y="68"/>
                  </a:cubicBezTo>
                  <a:cubicBezTo>
                    <a:pt x="645" y="52"/>
                    <a:pt x="611" y="24"/>
                    <a:pt x="570" y="15"/>
                  </a:cubicBezTo>
                  <a:cubicBezTo>
                    <a:pt x="501" y="0"/>
                    <a:pt x="433" y="41"/>
                    <a:pt x="366" y="65"/>
                  </a:cubicBezTo>
                  <a:cubicBezTo>
                    <a:pt x="306" y="86"/>
                    <a:pt x="240" y="93"/>
                    <a:pt x="181" y="74"/>
                  </a:cubicBezTo>
                  <a:cubicBezTo>
                    <a:pt x="149" y="64"/>
                    <a:pt x="120" y="46"/>
                    <a:pt x="88" y="41"/>
                  </a:cubicBezTo>
                  <a:cubicBezTo>
                    <a:pt x="59" y="37"/>
                    <a:pt x="30" y="43"/>
                    <a:pt x="0" y="4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9" y="84"/>
                    <a:pt x="38" y="78"/>
                    <a:pt x="57" y="81"/>
                  </a:cubicBezTo>
                  <a:cubicBezTo>
                    <a:pt x="82" y="83"/>
                    <a:pt x="103" y="99"/>
                    <a:pt x="125" y="109"/>
                  </a:cubicBezTo>
                  <a:cubicBezTo>
                    <a:pt x="180" y="135"/>
                    <a:pt x="245" y="132"/>
                    <a:pt x="304" y="118"/>
                  </a:cubicBezTo>
                  <a:cubicBezTo>
                    <a:pt x="363" y="103"/>
                    <a:pt x="418" y="78"/>
                    <a:pt x="476" y="59"/>
                  </a:cubicBezTo>
                  <a:cubicBezTo>
                    <a:pt x="497" y="52"/>
                    <a:pt x="519" y="47"/>
                    <a:pt x="540" y="49"/>
                  </a:cubicBezTo>
                  <a:cubicBezTo>
                    <a:pt x="570" y="52"/>
                    <a:pt x="595" y="70"/>
                    <a:pt x="622" y="83"/>
                  </a:cubicBezTo>
                  <a:cubicBezTo>
                    <a:pt x="713" y="128"/>
                    <a:pt x="820" y="116"/>
                    <a:pt x="920" y="103"/>
                  </a:cubicBezTo>
                  <a:cubicBezTo>
                    <a:pt x="986" y="94"/>
                    <a:pt x="1052" y="86"/>
                    <a:pt x="1118" y="77"/>
                  </a:cubicBezTo>
                  <a:lnTo>
                    <a:pt x="1118" y="48"/>
                  </a:lnTo>
                  <a:close/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143375" y="5130800"/>
              <a:ext cx="4203700" cy="331788"/>
            </a:xfrm>
            <a:custGeom>
              <a:avLst/>
              <a:gdLst>
                <a:gd name="T0" fmla="*/ 0 w 1118"/>
                <a:gd name="T1" fmla="*/ 48 h 88"/>
                <a:gd name="T2" fmla="*/ 226 w 1118"/>
                <a:gd name="T3" fmla="*/ 62 h 88"/>
                <a:gd name="T4" fmla="*/ 337 w 1118"/>
                <a:gd name="T5" fmla="*/ 51 h 88"/>
                <a:gd name="T6" fmla="*/ 459 w 1118"/>
                <a:gd name="T7" fmla="*/ 52 h 88"/>
                <a:gd name="T8" fmla="*/ 611 w 1118"/>
                <a:gd name="T9" fmla="*/ 32 h 88"/>
                <a:gd name="T10" fmla="*/ 956 w 1118"/>
                <a:gd name="T11" fmla="*/ 69 h 88"/>
                <a:gd name="T12" fmla="*/ 1118 w 1118"/>
                <a:gd name="T13" fmla="*/ 31 h 88"/>
                <a:gd name="T14" fmla="*/ 1118 w 1118"/>
                <a:gd name="T15" fmla="*/ 8 h 88"/>
                <a:gd name="T16" fmla="*/ 949 w 1118"/>
                <a:gd name="T17" fmla="*/ 30 h 88"/>
                <a:gd name="T18" fmla="*/ 758 w 1118"/>
                <a:gd name="T19" fmla="*/ 28 h 88"/>
                <a:gd name="T20" fmla="*/ 634 w 1118"/>
                <a:gd name="T21" fmla="*/ 9 h 88"/>
                <a:gd name="T22" fmla="*/ 528 w 1118"/>
                <a:gd name="T23" fmla="*/ 17 h 88"/>
                <a:gd name="T24" fmla="*/ 359 w 1118"/>
                <a:gd name="T25" fmla="*/ 13 h 88"/>
                <a:gd name="T26" fmla="*/ 123 w 1118"/>
                <a:gd name="T27" fmla="*/ 20 h 88"/>
                <a:gd name="T28" fmla="*/ 0 w 1118"/>
                <a:gd name="T29" fmla="*/ 3 h 88"/>
                <a:gd name="T30" fmla="*/ 0 w 1118"/>
                <a:gd name="T31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88">
                  <a:moveTo>
                    <a:pt x="0" y="48"/>
                  </a:moveTo>
                  <a:cubicBezTo>
                    <a:pt x="76" y="43"/>
                    <a:pt x="151" y="66"/>
                    <a:pt x="226" y="62"/>
                  </a:cubicBezTo>
                  <a:cubicBezTo>
                    <a:pt x="264" y="61"/>
                    <a:pt x="300" y="53"/>
                    <a:pt x="337" y="51"/>
                  </a:cubicBezTo>
                  <a:cubicBezTo>
                    <a:pt x="378" y="49"/>
                    <a:pt x="418" y="55"/>
                    <a:pt x="459" y="52"/>
                  </a:cubicBezTo>
                  <a:cubicBezTo>
                    <a:pt x="510" y="50"/>
                    <a:pt x="560" y="34"/>
                    <a:pt x="611" y="32"/>
                  </a:cubicBezTo>
                  <a:cubicBezTo>
                    <a:pt x="727" y="26"/>
                    <a:pt x="841" y="88"/>
                    <a:pt x="956" y="69"/>
                  </a:cubicBezTo>
                  <a:cubicBezTo>
                    <a:pt x="1010" y="60"/>
                    <a:pt x="1063" y="33"/>
                    <a:pt x="1118" y="31"/>
                  </a:cubicBezTo>
                  <a:cubicBezTo>
                    <a:pt x="1118" y="8"/>
                    <a:pt x="1118" y="8"/>
                    <a:pt x="1118" y="8"/>
                  </a:cubicBezTo>
                  <a:cubicBezTo>
                    <a:pt x="1061" y="4"/>
                    <a:pt x="1005" y="21"/>
                    <a:pt x="949" y="30"/>
                  </a:cubicBezTo>
                  <a:cubicBezTo>
                    <a:pt x="886" y="39"/>
                    <a:pt x="821" y="39"/>
                    <a:pt x="758" y="28"/>
                  </a:cubicBezTo>
                  <a:cubicBezTo>
                    <a:pt x="717" y="22"/>
                    <a:pt x="676" y="10"/>
                    <a:pt x="634" y="9"/>
                  </a:cubicBezTo>
                  <a:cubicBezTo>
                    <a:pt x="599" y="9"/>
                    <a:pt x="564" y="15"/>
                    <a:pt x="528" y="17"/>
                  </a:cubicBezTo>
                  <a:cubicBezTo>
                    <a:pt x="472" y="20"/>
                    <a:pt x="415" y="12"/>
                    <a:pt x="359" y="13"/>
                  </a:cubicBezTo>
                  <a:cubicBezTo>
                    <a:pt x="280" y="14"/>
                    <a:pt x="201" y="32"/>
                    <a:pt x="123" y="20"/>
                  </a:cubicBezTo>
                  <a:cubicBezTo>
                    <a:pt x="82" y="14"/>
                    <a:pt x="40" y="0"/>
                    <a:pt x="0" y="3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B3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32048" y="3719968"/>
            <a:ext cx="1833783" cy="1846659"/>
            <a:chOff x="1493450" y="1758693"/>
            <a:chExt cx="6869786" cy="1846659"/>
          </a:xfrm>
        </p:grpSpPr>
        <p:sp>
          <p:nvSpPr>
            <p:cNvPr id="52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4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76" y="2278763"/>
            <a:ext cx="4315944" cy="32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1351" y="-1"/>
            <a:ext cx="5480649" cy="4226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403396" y="5180485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7339034" y="633247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7339034" y="1172336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0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rgbClr val="88BC3A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B6C5EE-6A16-4567-9EC1-E142EB121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97" y="4100725"/>
            <a:ext cx="2382224" cy="10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59915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207576" y="3174627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822638" y="2758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BEA535-B375-42BF-B8B7-55CEC876EBD5}"/>
              </a:ext>
            </a:extLst>
          </p:cNvPr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1C782E-1608-4606-9934-768DAF914FE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886B31-9332-4650-AAE3-424FAADDFFCB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64" y="2897484"/>
            <a:ext cx="3119984" cy="24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4804</Words>
  <Application>Microsoft Office PowerPoint</Application>
  <PresentationFormat>Panorámica</PresentationFormat>
  <Paragraphs>493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Arial Unicode MS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127</cp:revision>
  <dcterms:created xsi:type="dcterms:W3CDTF">2019-01-14T06:35:35Z</dcterms:created>
  <dcterms:modified xsi:type="dcterms:W3CDTF">2023-11-19T17:26:14Z</dcterms:modified>
</cp:coreProperties>
</file>