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7" r:id="rId3"/>
    <p:sldMasterId id="2147483748" r:id="rId4"/>
    <p:sldMasterId id="2147483749" r:id="rId5"/>
    <p:sldMasterId id="2147483750" r:id="rId6"/>
    <p:sldMasterId id="2147483751" r:id="rId7"/>
    <p:sldMasterId id="2147483752" r:id="rId8"/>
    <p:sldMasterId id="2147483753" r:id="rId9"/>
    <p:sldMasterId id="2147483754" r:id="rId10"/>
    <p:sldMasterId id="214748375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 id="338" r:id="rId95"/>
    <p:sldId id="339" r:id="rId96"/>
    <p:sldId id="340" r:id="rId97"/>
    <p:sldId id="341" r:id="rId98"/>
    <p:sldId id="342" r:id="rId99"/>
    <p:sldId id="343" r:id="rId100"/>
    <p:sldId id="344" r:id="rId101"/>
    <p:sldId id="345" r:id="rId102"/>
  </p:sldIdLst>
  <p:sldSz cy="9753600" cx="13004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slide" Target="slides/slide32.xml"/><Relationship Id="rId43" Type="http://schemas.openxmlformats.org/officeDocument/2006/relationships/slide" Target="slides/slide31.xml"/><Relationship Id="rId46" Type="http://schemas.openxmlformats.org/officeDocument/2006/relationships/slide" Target="slides/slide34.xml"/><Relationship Id="rId45" Type="http://schemas.openxmlformats.org/officeDocument/2006/relationships/slide" Target="slides/slide33.xml"/><Relationship Id="rId48" Type="http://schemas.openxmlformats.org/officeDocument/2006/relationships/slide" Target="slides/slide36.xml"/><Relationship Id="rId47" Type="http://schemas.openxmlformats.org/officeDocument/2006/relationships/slide" Target="slides/slide35.xml"/><Relationship Id="rId49" Type="http://schemas.openxmlformats.org/officeDocument/2006/relationships/slide" Target="slides/slide37.xml"/><Relationship Id="rId102" Type="http://schemas.openxmlformats.org/officeDocument/2006/relationships/slide" Target="slides/slide90.xml"/><Relationship Id="rId101" Type="http://schemas.openxmlformats.org/officeDocument/2006/relationships/slide" Target="slides/slide89.xml"/><Relationship Id="rId100" Type="http://schemas.openxmlformats.org/officeDocument/2006/relationships/slide" Target="slides/slide88.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slide" Target="slides/slide23.xml"/><Relationship Id="rId34" Type="http://schemas.openxmlformats.org/officeDocument/2006/relationships/slide" Target="slides/slide22.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95" Type="http://schemas.openxmlformats.org/officeDocument/2006/relationships/slide" Target="slides/slide83.xml"/><Relationship Id="rId94" Type="http://schemas.openxmlformats.org/officeDocument/2006/relationships/slide" Target="slides/slide82.xml"/><Relationship Id="rId97" Type="http://schemas.openxmlformats.org/officeDocument/2006/relationships/slide" Target="slides/slide85.xml"/><Relationship Id="rId96" Type="http://schemas.openxmlformats.org/officeDocument/2006/relationships/slide" Target="slides/slide84.xml"/><Relationship Id="rId11" Type="http://schemas.openxmlformats.org/officeDocument/2006/relationships/slideMaster" Target="slideMasters/slideMaster9.xml"/><Relationship Id="rId99" Type="http://schemas.openxmlformats.org/officeDocument/2006/relationships/slide" Target="slides/slide87.xml"/><Relationship Id="rId10" Type="http://schemas.openxmlformats.org/officeDocument/2006/relationships/slideMaster" Target="slideMasters/slideMaster8.xml"/><Relationship Id="rId98" Type="http://schemas.openxmlformats.org/officeDocument/2006/relationships/slide" Target="slides/slide86.xml"/><Relationship Id="rId13" Type="http://schemas.openxmlformats.org/officeDocument/2006/relationships/slide" Target="slides/slide1.xml"/><Relationship Id="rId12" Type="http://schemas.openxmlformats.org/officeDocument/2006/relationships/notesMaster" Target="notesMasters/notesMaster1.xml"/><Relationship Id="rId91" Type="http://schemas.openxmlformats.org/officeDocument/2006/relationships/slide" Target="slides/slide79.xml"/><Relationship Id="rId90" Type="http://schemas.openxmlformats.org/officeDocument/2006/relationships/slide" Target="slides/slide78.xml"/><Relationship Id="rId93" Type="http://schemas.openxmlformats.org/officeDocument/2006/relationships/slide" Target="slides/slide81.xml"/><Relationship Id="rId92" Type="http://schemas.openxmlformats.org/officeDocument/2006/relationships/slide" Target="slides/slide80.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 Id="rId84" Type="http://schemas.openxmlformats.org/officeDocument/2006/relationships/slide" Target="slides/slide72.xml"/><Relationship Id="rId83" Type="http://schemas.openxmlformats.org/officeDocument/2006/relationships/slide" Target="slides/slide71.xml"/><Relationship Id="rId86" Type="http://schemas.openxmlformats.org/officeDocument/2006/relationships/slide" Target="slides/slide74.xml"/><Relationship Id="rId85" Type="http://schemas.openxmlformats.org/officeDocument/2006/relationships/slide" Target="slides/slide73.xml"/><Relationship Id="rId88" Type="http://schemas.openxmlformats.org/officeDocument/2006/relationships/slide" Target="slides/slide76.xml"/><Relationship Id="rId87" Type="http://schemas.openxmlformats.org/officeDocument/2006/relationships/slide" Target="slides/slide75.xml"/><Relationship Id="rId89" Type="http://schemas.openxmlformats.org/officeDocument/2006/relationships/slide" Target="slides/slide77.xml"/><Relationship Id="rId80" Type="http://schemas.openxmlformats.org/officeDocument/2006/relationships/slide" Target="slides/slide68.xml"/><Relationship Id="rId82" Type="http://schemas.openxmlformats.org/officeDocument/2006/relationships/slide" Target="slides/slide70.xml"/><Relationship Id="rId81" Type="http://schemas.openxmlformats.org/officeDocument/2006/relationships/slide" Target="slides/slide69.xml"/><Relationship Id="rId1" Type="http://schemas.openxmlformats.org/officeDocument/2006/relationships/theme" Target="theme/theme10.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73" Type="http://schemas.openxmlformats.org/officeDocument/2006/relationships/slide" Target="slides/slide61.xml"/><Relationship Id="rId72" Type="http://schemas.openxmlformats.org/officeDocument/2006/relationships/slide" Target="slides/slide60.xml"/><Relationship Id="rId75" Type="http://schemas.openxmlformats.org/officeDocument/2006/relationships/slide" Target="slides/slide63.xml"/><Relationship Id="rId74" Type="http://schemas.openxmlformats.org/officeDocument/2006/relationships/slide" Target="slides/slide62.xml"/><Relationship Id="rId77" Type="http://schemas.openxmlformats.org/officeDocument/2006/relationships/slide" Target="slides/slide65.xml"/><Relationship Id="rId76" Type="http://schemas.openxmlformats.org/officeDocument/2006/relationships/slide" Target="slides/slide64.xml"/><Relationship Id="rId79" Type="http://schemas.openxmlformats.org/officeDocument/2006/relationships/slide" Target="slides/slide67.xml"/><Relationship Id="rId78" Type="http://schemas.openxmlformats.org/officeDocument/2006/relationships/slide" Target="slides/slide66.xml"/><Relationship Id="rId71" Type="http://schemas.openxmlformats.org/officeDocument/2006/relationships/slide" Target="slides/slide59.xml"/><Relationship Id="rId70" Type="http://schemas.openxmlformats.org/officeDocument/2006/relationships/slide" Target="slides/slide58.xml"/><Relationship Id="rId62" Type="http://schemas.openxmlformats.org/officeDocument/2006/relationships/slide" Target="slides/slide50.xml"/><Relationship Id="rId61" Type="http://schemas.openxmlformats.org/officeDocument/2006/relationships/slide" Target="slides/slide49.xml"/><Relationship Id="rId64" Type="http://schemas.openxmlformats.org/officeDocument/2006/relationships/slide" Target="slides/slide52.xml"/><Relationship Id="rId63" Type="http://schemas.openxmlformats.org/officeDocument/2006/relationships/slide" Target="slides/slide51.xml"/><Relationship Id="rId66" Type="http://schemas.openxmlformats.org/officeDocument/2006/relationships/slide" Target="slides/slide54.xml"/><Relationship Id="rId65" Type="http://schemas.openxmlformats.org/officeDocument/2006/relationships/slide" Target="slides/slide53.xml"/><Relationship Id="rId68" Type="http://schemas.openxmlformats.org/officeDocument/2006/relationships/slide" Target="slides/slide56.xml"/><Relationship Id="rId67" Type="http://schemas.openxmlformats.org/officeDocument/2006/relationships/slide" Target="slides/slide55.xml"/><Relationship Id="rId60" Type="http://schemas.openxmlformats.org/officeDocument/2006/relationships/slide" Target="slides/slide48.xml"/><Relationship Id="rId69" Type="http://schemas.openxmlformats.org/officeDocument/2006/relationships/slide" Target="slides/slide57.xml"/><Relationship Id="rId51" Type="http://schemas.openxmlformats.org/officeDocument/2006/relationships/slide" Target="slides/slide39.xml"/><Relationship Id="rId50" Type="http://schemas.openxmlformats.org/officeDocument/2006/relationships/slide" Target="slides/slide38.xml"/><Relationship Id="rId53" Type="http://schemas.openxmlformats.org/officeDocument/2006/relationships/slide" Target="slides/slide41.xml"/><Relationship Id="rId52" Type="http://schemas.openxmlformats.org/officeDocument/2006/relationships/slide" Target="slides/slide40.xml"/><Relationship Id="rId55" Type="http://schemas.openxmlformats.org/officeDocument/2006/relationships/slide" Target="slides/slide43.xml"/><Relationship Id="rId54" Type="http://schemas.openxmlformats.org/officeDocument/2006/relationships/slide" Target="slides/slide42.xml"/><Relationship Id="rId57" Type="http://schemas.openxmlformats.org/officeDocument/2006/relationships/slide" Target="slides/slide45.xml"/><Relationship Id="rId56" Type="http://schemas.openxmlformats.org/officeDocument/2006/relationships/slide" Target="slides/slide44.xml"/><Relationship Id="rId59" Type="http://schemas.openxmlformats.org/officeDocument/2006/relationships/slide" Target="slides/slide47.xml"/><Relationship Id="rId58"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18" name="Google Shape;41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343434"/>
                </a:solidFill>
                <a:latin typeface="Cabin"/>
                <a:ea typeface="Cabin"/>
                <a:cs typeface="Cabin"/>
                <a:sym typeface="Cabin"/>
              </a:rPr>
              <a:t>Sort Level of Analysis</a:t>
            </a:r>
            <a:r>
              <a:rPr b="0" i="0" lang="en-US" sz="2400" u="none" cap="none" strike="noStrike">
                <a:solidFill>
                  <a:srgbClr val="343434"/>
                </a:solidFill>
                <a:latin typeface="Cabin"/>
                <a:ea typeface="Cabin"/>
                <a:cs typeface="Cabin"/>
                <a:sym typeface="Cabin"/>
              </a:rPr>
              <a:t> system, package, tactic, element </a:t>
            </a:r>
            <a:r>
              <a:rPr b="1" i="0" lang="en-US" sz="2400" u="none" cap="none" strike="noStrike">
                <a:solidFill>
                  <a:srgbClr val="343434"/>
                </a:solidFill>
                <a:latin typeface="Cabin"/>
                <a:ea typeface="Cabin"/>
                <a:cs typeface="Cabin"/>
                <a:sym typeface="Cabin"/>
              </a:rPr>
              <a:t>Sort by function:</a:t>
            </a:r>
            <a:r>
              <a:rPr b="0" i="0" lang="en-US" sz="2400" u="none" cap="none" strike="noStrike">
                <a:solidFill>
                  <a:srgbClr val="343434"/>
                </a:solidFill>
                <a:latin typeface="Cabin"/>
                <a:ea typeface="Cabin"/>
                <a:cs typeface="Cabin"/>
                <a:sym typeface="Cabin"/>
              </a:rPr>
              <a:t> planning, delivery, evaluation - </a:t>
            </a:r>
            <a:r>
              <a:rPr b="1" i="0" lang="en-US" sz="2400" u="none" cap="none" strike="noStrike">
                <a:solidFill>
                  <a:srgbClr val="343434"/>
                </a:solidFill>
                <a:latin typeface="Cabin"/>
                <a:ea typeface="Cabin"/>
                <a:cs typeface="Cabin"/>
                <a:sym typeface="Cabin"/>
              </a:rPr>
              <a:t>Combine:</a:t>
            </a:r>
            <a:r>
              <a:rPr b="0" i="0" lang="en-US" sz="2400" u="none" cap="none" strike="noStrike">
                <a:solidFill>
                  <a:srgbClr val="343434"/>
                </a:solidFill>
                <a:latin typeface="Cabin"/>
                <a:ea typeface="Cabin"/>
                <a:cs typeface="Cabin"/>
                <a:sym typeface="Cabin"/>
              </a:rPr>
              <a:t> formative assessment, data collection, data display/graphing, &amp; data analysis; Sort: principles of differential SR+ guided</a:t>
            </a:r>
            <a:r>
              <a:rPr b="1" i="0" lang="en-US" sz="2400" u="none" cap="none" strike="noStrike">
                <a:solidFill>
                  <a:srgbClr val="343434"/>
                </a:solidFill>
                <a:latin typeface="Cabin"/>
                <a:ea typeface="Cabin"/>
                <a:cs typeface="Cabin"/>
                <a:sym typeface="Cabin"/>
              </a:rPr>
              <a:t> ID critical features</a:t>
            </a:r>
            <a:r>
              <a:rPr b="0" i="0" lang="en-US" sz="2400" u="none" cap="none" strike="noStrike">
                <a:solidFill>
                  <a:srgbClr val="343434"/>
                </a:solidFill>
                <a:latin typeface="Cabin"/>
                <a:ea typeface="Cabin"/>
                <a:cs typeface="Cabin"/>
                <a:sym typeface="Cabin"/>
              </a:rPr>
              <a:t> - group contingencies, interdependent, IC</a:t>
            </a:r>
            <a:r>
              <a:rPr b="0" i="0" lang="en-US" sz="2400" u="none" cap="none" strike="noStrike">
                <a:solidFill>
                  <a:srgbClr val="343434"/>
                </a:solidFill>
                <a:latin typeface="Arial"/>
                <a:ea typeface="Arial"/>
                <a:cs typeface="Arial"/>
                <a:sym typeface="Arial"/>
              </a:rPr>
              <a:t>’</a:t>
            </a:r>
            <a:r>
              <a:rPr b="0" i="0" lang="en-US" sz="2400" u="none" cap="none" strike="noStrike">
                <a:solidFill>
                  <a:srgbClr val="343434"/>
                </a:solidFill>
                <a:latin typeface="Cabin"/>
                <a:ea typeface="Cabin"/>
                <a:cs typeface="Cabin"/>
                <a:sym typeface="Cabin"/>
              </a:rPr>
              <a:t>s;  </a:t>
            </a:r>
            <a:r>
              <a:rPr b="1" i="0" lang="en-US" sz="2400" u="none" cap="none" strike="noStrike">
                <a:solidFill>
                  <a:srgbClr val="343434"/>
                </a:solidFill>
                <a:latin typeface="Cabin"/>
                <a:ea typeface="Cabin"/>
                <a:cs typeface="Cabin"/>
                <a:sym typeface="Cabin"/>
              </a:rPr>
              <a:t>ID Tactics</a:t>
            </a:r>
            <a:r>
              <a:rPr b="0" i="0" lang="en-US" sz="2400" u="none" cap="none" strike="noStrike">
                <a:solidFill>
                  <a:srgbClr val="343434"/>
                </a:solidFill>
                <a:latin typeface="Cabin"/>
                <a:ea typeface="Cabin"/>
                <a:cs typeface="Cabin"/>
                <a:sym typeface="Cabin"/>
              </a:rPr>
              <a:t> - Heads Together, Mystery Motivators; </a:t>
            </a:r>
            <a:r>
              <a:rPr b="1" i="0" lang="en-US" sz="2400" u="none" cap="none" strike="noStrike">
                <a:solidFill>
                  <a:srgbClr val="343434"/>
                </a:solidFill>
                <a:latin typeface="Cabin"/>
                <a:ea typeface="Cabin"/>
                <a:cs typeface="Cabin"/>
                <a:sym typeface="Cabin"/>
              </a:rPr>
              <a:t>How-to Lists &amp; Tools for assessing &amp; teaching Narrow the field</a:t>
            </a:r>
            <a:r>
              <a:rPr b="0" i="0" lang="en-US" sz="2400" u="none" cap="none" strike="noStrike">
                <a:solidFill>
                  <a:srgbClr val="343434"/>
                </a:solidFill>
                <a:latin typeface="Cabin"/>
                <a:ea typeface="Cabin"/>
                <a:cs typeface="Cabin"/>
                <a:sym typeface="Cabin"/>
              </a:rPr>
              <a:t> -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30" name="Google Shape;43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343434"/>
                </a:solidFill>
                <a:latin typeface="Cabin"/>
                <a:ea typeface="Cabin"/>
                <a:cs typeface="Cabin"/>
                <a:sym typeface="Cabin"/>
              </a:rPr>
              <a:t>too many, too little time, resources, control. Group asked which were most important practices. Which practices provide the most bang for the buck. The most impact on student learning for the least cost. Suggest some questions/factors that may be helpful in assessing/judging the relative impact and cost considerations of teaching practices. I</a:t>
            </a:r>
            <a:r>
              <a:rPr b="0" i="0" lang="en-US" sz="2400" u="none" cap="none" strike="noStrike">
                <a:solidFill>
                  <a:srgbClr val="343434"/>
                </a:solidFill>
                <a:latin typeface="Arial"/>
                <a:ea typeface="Arial"/>
                <a:cs typeface="Arial"/>
                <a:sym typeface="Arial"/>
              </a:rPr>
              <a:t>’</a:t>
            </a:r>
            <a:r>
              <a:rPr b="0" i="0" lang="en-US" sz="2400" u="none" cap="none" strike="noStrike">
                <a:solidFill>
                  <a:srgbClr val="343434"/>
                </a:solidFill>
                <a:latin typeface="Cabin"/>
                <a:ea typeface="Cabin"/>
                <a:cs typeface="Cabin"/>
                <a:sym typeface="Cabin"/>
              </a:rPr>
              <a:t>ll apply each question to one of the practice element that topped out the summit list, high rates of responding. So you can judge the usefulness/sanity of my take on each impact and cost factor, here are definitions and assumptions that drive/guide my approach.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42" name="Google Shape;442;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per minute: efficiency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48" name="Google Shape;44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0" i="1" lang="en-US" sz="2400" u="none" cap="none" strike="noStrike">
                <a:solidFill>
                  <a:schemeClr val="dk1"/>
                </a:solidFill>
                <a:latin typeface="Arial"/>
                <a:ea typeface="Arial"/>
                <a:cs typeface="Arial"/>
                <a:sym typeface="Arial"/>
              </a:rPr>
              <a:t>Examples: </a:t>
            </a:r>
            <a:r>
              <a:rPr b="0" i="0" lang="en-US" sz="2400" u="none" cap="none" strike="noStrike">
                <a:solidFill>
                  <a:srgbClr val="000000"/>
                </a:solidFill>
                <a:latin typeface="Arial"/>
                <a:ea typeface="Arial"/>
                <a:cs typeface="Arial"/>
                <a:sym typeface="Arial"/>
              </a:rPr>
              <a:t>time allocated for instruction, selection and sequence of exemplars/non-exemplars of a concept, pacing of instruction, frequency of student responses, whether students make recognition or recall responses, </a:t>
            </a:r>
            <a:r>
              <a:rPr b="0" i="0" lang="en-US" sz="2400" u="none" cap="none" strike="noStrike">
                <a:solidFill>
                  <a:schemeClr val="dk1"/>
                </a:solidFill>
                <a:latin typeface="Arial"/>
                <a:ea typeface="Arial"/>
                <a:cs typeface="Arial"/>
                <a:sym typeface="Arial"/>
              </a:rPr>
              <a:t>whether, how, and when students receive praise or other forms of reinforcement for their efforts</a:t>
            </a:r>
            <a:r>
              <a:rPr b="0" i="0" lang="en-US" sz="2400" u="none" cap="none" strike="noStrike">
                <a:solidFill>
                  <a:srgbClr val="000000"/>
                </a:solidFill>
                <a:latin typeface="Arial"/>
                <a:ea typeface="Arial"/>
                <a:cs typeface="Arial"/>
                <a:sym typeface="Arial"/>
              </a:rPr>
              <a:t> how errors are corrected</a:t>
            </a:r>
            <a:endParaRPr/>
          </a:p>
          <a:p>
            <a:pPr indent="0" lvl="1" marL="0" marR="0" rtl="0" algn="l">
              <a:spcBef>
                <a:spcPts val="1600"/>
              </a:spcBef>
              <a:spcAft>
                <a:spcPts val="0"/>
              </a:spcAft>
              <a:buNone/>
            </a:pPr>
            <a:r>
              <a:rPr b="0" i="1" lang="en-US" sz="2400" u="none" cap="none" strike="noStrike">
                <a:solidFill>
                  <a:srgbClr val="000000"/>
                </a:solidFill>
                <a:latin typeface="Arial"/>
                <a:ea typeface="Arial"/>
                <a:cs typeface="Arial"/>
                <a:sym typeface="Arial"/>
              </a:rPr>
              <a:t>Non-examples: </a:t>
            </a:r>
            <a:r>
              <a:rPr b="0" i="0" lang="en-US" sz="2400" u="none" cap="none" strike="noStrike">
                <a:solidFill>
                  <a:srgbClr val="000000"/>
                </a:solidFill>
                <a:latin typeface="Arial"/>
                <a:ea typeface="Arial"/>
                <a:cs typeface="Arial"/>
                <a:sym typeface="Arial"/>
              </a:rPr>
              <a:t>genetic, bio-chemical, societal, and cultural factors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57" name="Google Shape;457;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0000"/>
                </a:solidFill>
                <a:latin typeface="Cabin"/>
                <a:ea typeface="Cabin"/>
                <a:cs typeface="Cabin"/>
                <a:sym typeface="Cabin"/>
              </a:rPr>
              <a:t>not the teachers</a:t>
            </a:r>
            <a:r>
              <a:rPr b="0" i="0" lang="en-US" sz="2400" u="none" cap="none" strike="noStrike">
                <a:solidFill>
                  <a:srgbClr val="000000"/>
                </a:solidFill>
                <a:latin typeface="Arial"/>
                <a:ea typeface="Arial"/>
                <a:cs typeface="Arial"/>
                <a:sym typeface="Arial"/>
              </a:rPr>
              <a:t>’</a:t>
            </a:r>
            <a:r>
              <a:rPr b="0" i="0" lang="en-US" sz="2400" u="none" cap="none" strike="noStrike">
                <a:solidFill>
                  <a:srgbClr val="000000"/>
                </a:solidFill>
                <a:latin typeface="Cabin"/>
                <a:ea typeface="Cabin"/>
                <a:cs typeface="Cabin"/>
                <a:sym typeface="Cabin"/>
              </a:rPr>
              <a:t> fault.  Today</a:t>
            </a:r>
            <a:r>
              <a:rPr b="0" i="0" lang="en-US" sz="2400" u="none" cap="none" strike="noStrike">
                <a:solidFill>
                  <a:srgbClr val="000000"/>
                </a:solidFill>
                <a:latin typeface="Arial"/>
                <a:ea typeface="Arial"/>
                <a:cs typeface="Arial"/>
                <a:sym typeface="Arial"/>
              </a:rPr>
              <a:t>’</a:t>
            </a:r>
            <a:r>
              <a:rPr b="0" i="0" lang="en-US" sz="2400" u="none" cap="none" strike="noStrike">
                <a:solidFill>
                  <a:srgbClr val="000000"/>
                </a:solidFill>
                <a:latin typeface="Cabin"/>
                <a:ea typeface="Cabin"/>
                <a:cs typeface="Cabin"/>
                <a:sym typeface="Cabin"/>
              </a:rPr>
              <a:t>s teachers taught poorly.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68" name="Google Shape;468;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0000"/>
                </a:solidFill>
                <a:latin typeface="Cabin"/>
                <a:ea typeface="Cabin"/>
                <a:cs typeface="Cabin"/>
                <a:sym typeface="Cabin"/>
              </a:rPr>
              <a:t>not the teachers</a:t>
            </a:r>
            <a:r>
              <a:rPr b="0" i="0" lang="en-US" sz="2400" u="none" cap="none" strike="noStrike">
                <a:solidFill>
                  <a:srgbClr val="000000"/>
                </a:solidFill>
                <a:latin typeface="Arial"/>
                <a:ea typeface="Arial"/>
                <a:cs typeface="Arial"/>
                <a:sym typeface="Arial"/>
              </a:rPr>
              <a:t>’</a:t>
            </a:r>
            <a:r>
              <a:rPr b="0" i="0" lang="en-US" sz="2400" u="none" cap="none" strike="noStrike">
                <a:solidFill>
                  <a:srgbClr val="000000"/>
                </a:solidFill>
                <a:latin typeface="Cabin"/>
                <a:ea typeface="Cabin"/>
                <a:cs typeface="Cabin"/>
                <a:sym typeface="Cabin"/>
              </a:rPr>
              <a:t> fault.  Today</a:t>
            </a:r>
            <a:r>
              <a:rPr b="0" i="0" lang="en-US" sz="2400" u="none" cap="none" strike="noStrike">
                <a:solidFill>
                  <a:srgbClr val="000000"/>
                </a:solidFill>
                <a:latin typeface="Arial"/>
                <a:ea typeface="Arial"/>
                <a:cs typeface="Arial"/>
                <a:sym typeface="Arial"/>
              </a:rPr>
              <a:t>’</a:t>
            </a:r>
            <a:r>
              <a:rPr b="0" i="0" lang="en-US" sz="2400" u="none" cap="none" strike="noStrike">
                <a:solidFill>
                  <a:srgbClr val="000000"/>
                </a:solidFill>
                <a:latin typeface="Cabin"/>
                <a:ea typeface="Cabin"/>
                <a:cs typeface="Cabin"/>
                <a:sym typeface="Cabin"/>
              </a:rPr>
              <a:t>s teachers taught poorly.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80" name="Google Shape;48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mbria"/>
                <a:ea typeface="Cambria"/>
                <a:cs typeface="Cambria"/>
                <a:sym typeface="Cambria"/>
              </a:rPr>
              <a:t>linguistics prof - was lecturing his class. "In English," he said, "a double negative forms a positive. However, in some languages, such as Russian, a double negative remains a negative. But there isn't a single language, not one, in which a double positive can express a negative." A voice from the back of the room retorted, "Yeah, right."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10" name="Google Shape;510;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0000"/>
                </a:solidFill>
                <a:latin typeface="Cabin"/>
                <a:ea typeface="Cabin"/>
                <a:cs typeface="Cabin"/>
                <a:sym typeface="Cabin"/>
              </a:rPr>
              <a:t>Faulty notions, e.g., eclecticism is good, students should construct their own knowledge, isolating skills for instruction renders them meaningless, drill and practices exercises are waste of time. </a:t>
            </a:r>
            <a:r>
              <a:rPr b="0" i="0" lang="en-US" sz="2400" u="none" cap="none" strike="noStrike">
                <a:solidFill>
                  <a:schemeClr val="dk1"/>
                </a:solidFill>
                <a:latin typeface="Cabin"/>
                <a:ea typeface="Cabin"/>
                <a:cs typeface="Cabin"/>
                <a:sym typeface="Cabin"/>
              </a:rPr>
              <a:t> Some ideas crazy things that, in the words of the Nobel prize-winning physicist Wolfgang Pauli, aren</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t even wrong. In response to the question, how many do 2+2 make, answers of 3, 5, or 27 are wrong. But the answer </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lawn mower</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 is so far off it</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s not even wrong.</a:t>
            </a:r>
            <a:endParaRPr b="0" i="0" sz="2400" u="none" cap="none" strike="noStrike">
              <a:solidFill>
                <a:srgbClr val="000000"/>
              </a:solidFill>
              <a:latin typeface="Cabin"/>
              <a:ea typeface="Cabin"/>
              <a:cs typeface="Cabin"/>
              <a:sym typeface="Cabin"/>
            </a:endParaRPr>
          </a:p>
          <a:p>
            <a:pPr indent="0" lvl="0" marL="0" marR="0" rtl="0" algn="l">
              <a:spcBef>
                <a:spcPts val="1600"/>
              </a:spcBef>
              <a:spcAft>
                <a:spcPts val="0"/>
              </a:spcAft>
              <a:buNone/>
            </a:pPr>
            <a:r>
              <a:t/>
            </a:r>
            <a:endParaRPr b="0" i="0" sz="2400" u="none" cap="none" strike="noStrike">
              <a:solidFill>
                <a:srgbClr val="000000"/>
              </a:solidFill>
              <a:latin typeface="Cabin"/>
              <a:ea typeface="Cabin"/>
              <a:cs typeface="Cabin"/>
              <a:sym typeface="Cabi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16" name="Google Shape;516;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For example, many educators today believe that behavioral techniques are useful and appropriate only for children with very limited intelligence or severe behavior problems as illustrated in this extract that appears under the heading </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Facts About SR+</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 in a book published by the Institute for Evidence-Based Decision Making in Education. This kind of misinformation and disinformation is not only widely available, it</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s required reading in many teacher training programs.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22" name="Google Shape;522;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0000"/>
                </a:solidFill>
                <a:latin typeface="Cabin"/>
                <a:ea typeface="Cabin"/>
                <a:cs typeface="Cabin"/>
                <a:sym typeface="Cabin"/>
              </a:rPr>
              <a:t>Assume the worst-case scenario Pick low-hanging fruit idea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28" name="Google Shape;528;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8100" lvl="0" marL="38100" marR="0" rtl="0" algn="l">
              <a:spcBef>
                <a:spcPts val="0"/>
              </a:spcBef>
              <a:spcAft>
                <a:spcPts val="0"/>
              </a:spcAft>
              <a:buNone/>
            </a:pPr>
            <a:r>
              <a:rPr b="0" i="0" lang="en-US" sz="2400" u="none" cap="none" strike="noStrike">
                <a:solidFill>
                  <a:schemeClr val="dk1"/>
                </a:solidFill>
                <a:latin typeface="Arial"/>
                <a:ea typeface="Arial"/>
                <a:cs typeface="Arial"/>
                <a:sym typeface="Arial"/>
              </a:rPr>
              <a:t>You won’t find much of evidence If it did, there would be no need for The Wing Institute for EBP. There is more than enough solid research evidence showing what works. Examples of education disregarding evidence long sad story that continues today. </a:t>
            </a:r>
            <a:endParaRPr/>
          </a:p>
          <a:p>
            <a:pPr indent="-38100" lvl="0" marL="38100" marR="0" rtl="0" algn="l">
              <a:spcBef>
                <a:spcPts val="1600"/>
              </a:spcBef>
              <a:spcAft>
                <a:spcPts val="0"/>
              </a:spcAft>
              <a:buNone/>
            </a:pPr>
            <a:r>
              <a:t/>
            </a:r>
            <a:endParaRPr b="0" i="0" sz="2400" u="none" cap="none" strike="noStrike">
              <a:solidFill>
                <a:srgbClr val="000000"/>
              </a:solidFill>
              <a:latin typeface="Cabin"/>
              <a:ea typeface="Cabin"/>
              <a:cs typeface="Cabin"/>
              <a:sym typeface="Cabi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34" name="Google Shape;534;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343434"/>
                </a:solidFill>
                <a:latin typeface="Cabin"/>
                <a:ea typeface="Cabin"/>
                <a:cs typeface="Cabin"/>
                <a:sym typeface="Cabin"/>
              </a:rPr>
              <a:t>too many, too little time, resources, control. Group asked which were most important practices. Which practices provide the most bang for the buck. The most impact on student learning for the least cost. Suggest some questions/factors that may be helpful in assessing/judging the relative impact and cost considerations of teaching practices. I</a:t>
            </a:r>
            <a:r>
              <a:rPr b="0" i="0" lang="en-US" sz="2400" u="none" cap="none" strike="noStrike">
                <a:solidFill>
                  <a:srgbClr val="343434"/>
                </a:solidFill>
                <a:latin typeface="Arial"/>
                <a:ea typeface="Arial"/>
                <a:cs typeface="Arial"/>
                <a:sym typeface="Arial"/>
              </a:rPr>
              <a:t>’</a:t>
            </a:r>
            <a:r>
              <a:rPr b="0" i="0" lang="en-US" sz="2400" u="none" cap="none" strike="noStrike">
                <a:solidFill>
                  <a:srgbClr val="343434"/>
                </a:solidFill>
                <a:latin typeface="Cabin"/>
                <a:ea typeface="Cabin"/>
                <a:cs typeface="Cabin"/>
                <a:sym typeface="Cabin"/>
              </a:rPr>
              <a:t>ll apply each question to one of the practice element that topped out the summit list, high rates of responding. So you can judge the usefulness/sanity of my take on each impact and cost factor, here are definitions and assumptions that drive/guide my approach.</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39" name="Google Shape;539;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4 certain impact factors: Scope first, because the problem is large, so a practice w/o significant scope won</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t be highest priority.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59" name="Google Shape;559;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When all other variables are equal:  A high-ASR lesson will produce better achievement than one in which students make few active responses to the lesson's content. </a:t>
            </a:r>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67" name="Google Shape;567;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Time is seen as the ongoing dimension in which all instruction and learning must take place instead of the primary independent variable. In other words, the time that a student is engaged is less important than the number of academic responses the student makes within that time.   So: </a:t>
            </a:r>
            <a:r>
              <a:rPr b="0" i="1" lang="en-US" sz="2400" u="none" cap="none" strike="noStrike">
                <a:solidFill>
                  <a:schemeClr val="dk1"/>
                </a:solidFill>
                <a:latin typeface="Cabin"/>
                <a:ea typeface="Cabin"/>
                <a:cs typeface="Cabin"/>
                <a:sym typeface="Cabin"/>
              </a:rPr>
              <a:t>Aim for the bull</a:t>
            </a:r>
            <a:r>
              <a:rPr b="0" i="1" lang="en-US" sz="2400" u="none" cap="none" strike="noStrike">
                <a:solidFill>
                  <a:schemeClr val="dk1"/>
                </a:solidFill>
                <a:latin typeface="Arial"/>
                <a:ea typeface="Arial"/>
                <a:cs typeface="Arial"/>
                <a:sym typeface="Arial"/>
              </a:rPr>
              <a:t>’</a:t>
            </a:r>
            <a:r>
              <a:rPr b="0" i="1" lang="en-US" sz="2400" u="none" cap="none" strike="noStrike">
                <a:solidFill>
                  <a:schemeClr val="dk1"/>
                </a:solidFill>
                <a:latin typeface="Cabin"/>
                <a:ea typeface="Cabin"/>
                <a:cs typeface="Cabin"/>
                <a:sym typeface="Cabin"/>
              </a:rPr>
              <a:t>s eye on the ASR archery target.</a:t>
            </a:r>
            <a:endParaRPr b="0" i="0" sz="2400" u="none" cap="none" strike="noStrike">
              <a:solidFill>
                <a:schemeClr val="dk1"/>
              </a:solidFill>
              <a:latin typeface="Cabin"/>
              <a:ea typeface="Cabin"/>
              <a:cs typeface="Cabin"/>
              <a:sym typeface="Cabin"/>
            </a:endParaRPr>
          </a:p>
          <a:p>
            <a:pPr indent="0" lvl="0" marL="0" marR="0" rtl="0" algn="l">
              <a:spcBef>
                <a:spcPts val="1200"/>
              </a:spcBef>
              <a:spcAft>
                <a:spcPts val="0"/>
              </a:spcAft>
              <a:buNone/>
            </a:pPr>
            <a:r>
              <a:t/>
            </a:r>
            <a:endParaRPr b="0" i="0" sz="2200" u="none" cap="none" strike="noStrike">
              <a:solidFill>
                <a:schemeClr val="dk1"/>
              </a:solidFill>
              <a:latin typeface="Merriweather Sans"/>
              <a:ea typeface="Merriweather Sans"/>
              <a:cs typeface="Merriweather Sans"/>
              <a:sym typeface="Merriweather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75" name="Google Shape;575;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 lvl="0" marL="31750" marR="0" rtl="0" algn="l">
              <a:spcBef>
                <a:spcPts val="0"/>
              </a:spcBef>
              <a:spcAft>
                <a:spcPts val="0"/>
              </a:spcAft>
              <a:buNone/>
            </a:pPr>
            <a:r>
              <a:rPr b="0" i="0" lang="en-US" sz="2200" u="none" cap="none" strike="noStrike">
                <a:solidFill>
                  <a:schemeClr val="dk1"/>
                </a:solidFill>
                <a:latin typeface="Cabin"/>
                <a:ea typeface="Cabin"/>
                <a:cs typeface="Cabin"/>
                <a:sym typeface="Cabin"/>
              </a:rPr>
              <a:t>[length of lesson not as important as what happens during the time Morningside: frequent active responding gives a teacher the best ROI, and yes, with giant caveats about the design of the tasks.  e do focus alot of our teacher coaching on rate of active student responding. Primary grade programs in beginning reading require approximately 10-15 cpm before students are ready for practice. More advanced reading programs require fewer cpm because response duration is longer. Smaller components are also being combined in more complex tasks which require more prior covert responses ("think time"). For ex we're looking for 8-10 correct main ideas of short passages in 3 min, and 3 correct decisions per minute about whether the author's purpose of a short passage is to inform, entertain or persuade. </a:t>
            </a:r>
            <a:endParaRPr/>
          </a:p>
          <a:p>
            <a:pPr indent="-31750" lvl="0" marL="31750" marR="0" rtl="0" algn="l">
              <a:spcBef>
                <a:spcPts val="0"/>
              </a:spcBef>
              <a:spcAft>
                <a:spcPts val="0"/>
              </a:spcAft>
              <a:buNone/>
            </a:pPr>
            <a:r>
              <a:rPr b="0" i="0" lang="en-US" sz="2200" u="none" cap="none" strike="noStrike">
                <a:solidFill>
                  <a:schemeClr val="dk1"/>
                </a:solidFill>
                <a:latin typeface="Cabin"/>
                <a:ea typeface="Cabin"/>
                <a:cs typeface="Cabin"/>
                <a:sym typeface="Cabin"/>
              </a:rPr>
              <a:t>Precision Teaching, with higher rate of response criteria for success than during instruction. Our aims range widely, given the tasks, but we're usually talking about 40-120 responses per minute during timings, plus 5-10 responses per minute in the peer coaching time between successive timings. </a:t>
            </a:r>
            <a:endParaRPr/>
          </a:p>
          <a:p>
            <a:pPr indent="-31750" lvl="0" marL="31750" marR="0" rtl="0" algn="l">
              <a:spcBef>
                <a:spcPts val="0"/>
              </a:spcBef>
              <a:spcAft>
                <a:spcPts val="0"/>
              </a:spcAft>
              <a:buNone/>
            </a:pPr>
            <a:r>
              <a:rPr b="0" i="0" lang="en-US" sz="2200" u="none" cap="none" strike="noStrike">
                <a:solidFill>
                  <a:schemeClr val="dk1"/>
                </a:solidFill>
                <a:latin typeface="Cabin"/>
                <a:ea typeface="Cabin"/>
                <a:cs typeface="Cabin"/>
                <a:sym typeface="Cabin"/>
              </a:rPr>
              <a:t>HeadSprout Early Reading program, learners make an average of 180 responses in a 20 min episode. This is about 9 responses per minute, but these are not simply mouse clicks. We prefer the term learner interactions. </a:t>
            </a:r>
            <a:endParaRPr/>
          </a:p>
          <a:p>
            <a:pPr indent="-31750" lvl="0" marL="31750" marR="0" rtl="0" algn="l">
              <a:spcBef>
                <a:spcPts val="0"/>
              </a:spcBef>
              <a:spcAft>
                <a:spcPts val="0"/>
              </a:spcAft>
              <a:buNone/>
            </a:pPr>
            <a:r>
              <a:t/>
            </a:r>
            <a:endParaRPr b="0" i="0" sz="2200" u="none" cap="none" strike="noStrike">
              <a:solidFill>
                <a:schemeClr val="dk1"/>
              </a:solidFill>
              <a:latin typeface="Cabin"/>
              <a:ea typeface="Cabin"/>
              <a:cs typeface="Cabin"/>
              <a:sym typeface="Cabi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83" name="Google Shape;583;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bin"/>
                <a:ea typeface="Cabin"/>
                <a:cs typeface="Cabin"/>
                <a:sym typeface="Cabin"/>
              </a:rPr>
              <a:t>Headsprout - 9 per min, 180 per 20-min episode/lesson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11" name="Google Shape;611;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4 certain impact factors: </a:t>
            </a:r>
            <a:r>
              <a:rPr b="1" i="0" lang="en-US" sz="2400" u="none" cap="none" strike="noStrike">
                <a:solidFill>
                  <a:schemeClr val="dk1"/>
                </a:solidFill>
                <a:latin typeface="Cabin"/>
                <a:ea typeface="Cabin"/>
                <a:cs typeface="Cabin"/>
                <a:sym typeface="Cabin"/>
              </a:rPr>
              <a:t>Scope</a:t>
            </a:r>
            <a:r>
              <a:rPr b="0" i="0" lang="en-US" sz="2400" u="none" cap="none" strike="noStrike">
                <a:solidFill>
                  <a:schemeClr val="dk1"/>
                </a:solidFill>
                <a:latin typeface="Cabin"/>
                <a:ea typeface="Cabin"/>
                <a:cs typeface="Cabin"/>
                <a:sym typeface="Cabin"/>
              </a:rPr>
              <a:t> because there</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s lots that needs to be done - Scope first, because the problem is large, so a practice w/o significant scope won</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t be highest priority.because there</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s lots that needs to be done - Scope first, because the problem is large, so a practice w/o significant scope won</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t be highest priority. applies across learners, curriculum content, instructional setting, instructional format, stage of instruction/learning, complements/supports other effective practices.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35" name="Google Shape;635;p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Helvetica Neue"/>
                <a:ea typeface="Helvetica Neue"/>
                <a:cs typeface="Helvetica Neue"/>
                <a:sym typeface="Helvetica Neue"/>
              </a:rPr>
              <a:t>Teaching more than one student at the same time is difficult. None of you listening and looking in needed me to tell you that, and I</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Helvetica Neue"/>
                <a:ea typeface="Helvetica Neue"/>
                <a:cs typeface="Helvetica Neue"/>
                <a:sym typeface="Helvetica Neue"/>
              </a:rPr>
              <a:t>m confident all of you can relate to the challenges posed by group instruction shown here. Just maintaining students</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Helvetica Neue"/>
                <a:ea typeface="Helvetica Neue"/>
                <a:cs typeface="Helvetica Neue"/>
                <a:sym typeface="Helvetica Neue"/>
              </a:rPr>
              <a:t> attention during a lesson is an achievement, and when we manage to do that we often accept it as evidence of a successful lesson.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44" name="Google Shape;644;p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I mastered only one of those skill areas, need the whole package/don</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t teach splinter skills. Gotta do multiple tasks.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77" name="Google Shape;677;p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especially when conducted at brisk pace with brief ITI</a:t>
            </a:r>
            <a:r>
              <a:rPr b="0" i="0" lang="en-US" sz="2200" u="none" cap="none" strike="noStrike">
                <a:solidFill>
                  <a:schemeClr val="dk1"/>
                </a:solidFill>
                <a:latin typeface="Arial"/>
                <a:ea typeface="Arial"/>
                <a:cs typeface="Arial"/>
                <a:sym typeface="Arial"/>
              </a:rPr>
              <a:t>’</a:t>
            </a:r>
            <a:r>
              <a:rPr b="0" i="0" lang="en-US" sz="2200" u="none" cap="none" strike="noStrike">
                <a:solidFill>
                  <a:schemeClr val="dk1"/>
                </a:solidFill>
                <a:latin typeface="Merriweather Sans"/>
                <a:ea typeface="Merriweather Sans"/>
                <a:cs typeface="Merriweather Sans"/>
                <a:sym typeface="Merriweather Sans"/>
              </a:rPr>
              <a:t>s</a:t>
            </a:r>
            <a:endParaRPr/>
          </a:p>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Carnine </a:t>
            </a:r>
            <a:r>
              <a:rPr b="0" i="0" lang="en-US" sz="2200" u="none" cap="none" strike="noStrike">
                <a:solidFill>
                  <a:schemeClr val="dk1"/>
                </a:solidFill>
                <a:latin typeface="Arial"/>
                <a:ea typeface="Arial"/>
                <a:cs typeface="Arial"/>
                <a:sym typeface="Arial"/>
              </a:rPr>
              <a:t>’</a:t>
            </a:r>
            <a:r>
              <a:rPr b="0" i="0" lang="en-US" sz="2200" u="none" cap="none" strike="noStrike">
                <a:solidFill>
                  <a:schemeClr val="dk1"/>
                </a:solidFill>
                <a:latin typeface="Merriweather Sans"/>
                <a:ea typeface="Merriweather Sans"/>
                <a:cs typeface="Merriweather Sans"/>
                <a:sym typeface="Merriweather Sans"/>
              </a:rPr>
              <a:t>76 in JABA -&gt;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06" name="Google Shape;706;p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responses by students during CR enables formative/on-going assessment of lesson</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s effectiveness (thus student learning) PROVIDE FEEDBACK TO TEACHER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12" name="Google Shape;712;p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Rogers Hornsby one of greatest hitters of all-time. A rookie pitcher was facing Hornsby. Threw pitch close to plate, ump Bill Klem called it a ball. Pitcher scowled. Ball 2. Son, when you pitch a strike Mr. H. will let you know Like Rogers Hornsby</a:t>
            </a:r>
            <a:r>
              <a:rPr b="0" i="0" lang="en-US" sz="2200" u="none" cap="none" strike="noStrike">
                <a:solidFill>
                  <a:schemeClr val="dk1"/>
                </a:solidFill>
                <a:latin typeface="Arial"/>
                <a:ea typeface="Arial"/>
                <a:cs typeface="Arial"/>
                <a:sym typeface="Arial"/>
              </a:rPr>
              <a:t>’</a:t>
            </a:r>
            <a:r>
              <a:rPr b="0" i="0" lang="en-US" sz="2200" u="none" cap="none" strike="noStrike">
                <a:solidFill>
                  <a:schemeClr val="dk1"/>
                </a:solidFill>
                <a:latin typeface="Merriweather Sans"/>
                <a:ea typeface="Merriweather Sans"/>
                <a:cs typeface="Merriweather Sans"/>
                <a:sym typeface="Merriweather Sans"/>
              </a:rPr>
              <a:t>s unquestioned ability to judge a strike, students are best source of info when we teach a good lesson, our students will let us know -- but only if we put bats in their hands </a:t>
            </a:r>
            <a:r>
              <a:rPr b="0" i="0" lang="en-US" sz="2400" u="none" cap="none" strike="noStrike">
                <a:solidFill>
                  <a:schemeClr val="dk1"/>
                </a:solidFill>
                <a:latin typeface="Cabin"/>
                <a:ea typeface="Cabin"/>
                <a:cs typeface="Cabin"/>
                <a:sym typeface="Cabin"/>
              </a:rPr>
              <a:t>If we teach effectively, students will let us know.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47" name="Google Shape;747;p1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587" lvl="0" marL="39688" marR="0" rtl="0" algn="l">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A potential advantage of RC over choral responding: </a:t>
            </a:r>
            <a:r>
              <a:rPr b="1" i="1" lang="en-US" sz="1200" u="none" cap="none" strike="noStrike">
                <a:solidFill>
                  <a:srgbClr val="1822CD"/>
                </a:solidFill>
                <a:latin typeface="Times New Roman"/>
                <a:ea typeface="Times New Roman"/>
                <a:cs typeface="Times New Roman"/>
                <a:sym typeface="Times New Roman"/>
              </a:rPr>
              <a:t>easier for teacher to assess each student</a:t>
            </a:r>
            <a:r>
              <a:rPr b="0" i="0" lang="en-US" sz="1200" u="none" cap="none" strike="noStrike">
                <a:solidFill>
                  <a:srgbClr val="1822CD"/>
                </a:solidFill>
                <a:latin typeface="Arial"/>
                <a:ea typeface="Arial"/>
                <a:cs typeface="Arial"/>
                <a:sym typeface="Arial"/>
              </a:rPr>
              <a:t>’</a:t>
            </a:r>
            <a:r>
              <a:rPr b="1" i="1" lang="en-US" sz="1200" u="none" cap="none" strike="noStrike">
                <a:solidFill>
                  <a:srgbClr val="1822CD"/>
                </a:solidFill>
                <a:latin typeface="Times New Roman"/>
                <a:ea typeface="Times New Roman"/>
                <a:cs typeface="Times New Roman"/>
                <a:sym typeface="Times New Roman"/>
              </a:rPr>
              <a:t>s performance</a:t>
            </a:r>
            <a:r>
              <a:rPr b="0" i="1" lang="en-US" sz="1200" u="none" cap="none" strike="noStrike">
                <a:solidFill>
                  <a:srgbClr val="1822CD"/>
                </a:solidFill>
                <a:latin typeface="Times New Roman"/>
                <a:ea typeface="Times New Roman"/>
                <a:cs typeface="Times New Roman"/>
                <a:sym typeface="Times New Roman"/>
              </a:rPr>
              <a:t>.</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64" name="Google Shape;764;p1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More responses in first 15 min than most kids do all day </a:t>
            </a:r>
            <a:r>
              <a:rPr b="0" i="0" lang="en-US" sz="2200" u="none" cap="none" strike="noStrike">
                <a:solidFill>
                  <a:schemeClr val="dk1"/>
                </a:solidFill>
                <a:latin typeface="Noto Sans Symbols"/>
                <a:ea typeface="Noto Sans Symbols"/>
                <a:cs typeface="Noto Sans Symbols"/>
                <a:sym typeface="Noto Sans Symbols"/>
              </a:rPr>
              <a:t>	</a:t>
            </a:r>
            <a:r>
              <a:rPr b="0" i="0" lang="en-US" sz="2200" u="none" cap="none" strike="noStrike">
                <a:solidFill>
                  <a:schemeClr val="dk1"/>
                </a:solidFill>
                <a:latin typeface="Merriweather Sans"/>
                <a:ea typeface="Merriweather Sans"/>
                <a:cs typeface="Merriweather Sans"/>
                <a:sym typeface="Merriweather Sans"/>
              </a:rPr>
              <a:t>Hermosillo video – 1</a:t>
            </a:r>
            <a:r>
              <a:rPr b="0" baseline="30000" i="0" lang="en-US" sz="2200" u="none" cap="none" strike="noStrike">
                <a:solidFill>
                  <a:schemeClr val="dk1"/>
                </a:solidFill>
                <a:latin typeface="Merriweather Sans"/>
                <a:ea typeface="Merriweather Sans"/>
                <a:cs typeface="Merriweather Sans"/>
                <a:sym typeface="Merriweather Sans"/>
              </a:rPr>
              <a:t>st</a:t>
            </a:r>
            <a:r>
              <a:rPr b="0" i="0" lang="en-US" sz="2200" u="none" cap="none" strike="noStrike">
                <a:solidFill>
                  <a:schemeClr val="dk1"/>
                </a:solidFill>
                <a:latin typeface="Merriweather Sans"/>
                <a:ea typeface="Merriweather Sans"/>
                <a:cs typeface="Merriweather Sans"/>
                <a:sym typeface="Merriweather Sans"/>
              </a:rPr>
              <a:t> and 2</a:t>
            </a:r>
            <a:r>
              <a:rPr b="0" baseline="30000" i="0" lang="en-US" sz="2200" u="none" cap="none" strike="noStrike">
                <a:solidFill>
                  <a:schemeClr val="dk1"/>
                </a:solidFill>
                <a:latin typeface="Merriweather Sans"/>
                <a:ea typeface="Merriweather Sans"/>
                <a:cs typeface="Merriweather Sans"/>
                <a:sym typeface="Merriweather Sans"/>
              </a:rPr>
              <a:t>nd</a:t>
            </a:r>
            <a:r>
              <a:rPr b="0" i="0" lang="en-US" sz="2200" u="none" cap="none" strike="noStrike">
                <a:solidFill>
                  <a:schemeClr val="dk1"/>
                </a:solidFill>
                <a:latin typeface="Merriweather Sans"/>
                <a:ea typeface="Merriweather Sans"/>
                <a:cs typeface="Merriweather Sans"/>
                <a:sym typeface="Merriweather Sans"/>
              </a:rPr>
              <a:t> graders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87" name="Google Shape;787;p1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More responses in first 15 min than most kids do all day </a:t>
            </a:r>
            <a:r>
              <a:rPr b="0" i="0" lang="en-US" sz="2200" u="none" cap="none" strike="noStrike">
                <a:solidFill>
                  <a:schemeClr val="dk1"/>
                </a:solidFill>
                <a:latin typeface="Noto Sans Symbols"/>
                <a:ea typeface="Noto Sans Symbols"/>
                <a:cs typeface="Noto Sans Symbols"/>
                <a:sym typeface="Noto Sans Symbols"/>
              </a:rPr>
              <a:t>	</a:t>
            </a:r>
            <a:r>
              <a:rPr b="0" i="0" lang="en-US" sz="2200" u="none" cap="none" strike="noStrike">
                <a:solidFill>
                  <a:schemeClr val="dk1"/>
                </a:solidFill>
                <a:latin typeface="Merriweather Sans"/>
                <a:ea typeface="Merriweather Sans"/>
                <a:cs typeface="Merriweather Sans"/>
                <a:sym typeface="Merriweather Sans"/>
              </a:rPr>
              <a:t>Hermosillo video – 1</a:t>
            </a:r>
            <a:r>
              <a:rPr b="0" baseline="30000" i="0" lang="en-US" sz="2200" u="none" cap="none" strike="noStrike">
                <a:solidFill>
                  <a:schemeClr val="dk1"/>
                </a:solidFill>
                <a:latin typeface="Merriweather Sans"/>
                <a:ea typeface="Merriweather Sans"/>
                <a:cs typeface="Merriweather Sans"/>
                <a:sym typeface="Merriweather Sans"/>
              </a:rPr>
              <a:t>st</a:t>
            </a:r>
            <a:r>
              <a:rPr b="0" i="0" lang="en-US" sz="2200" u="none" cap="none" strike="noStrike">
                <a:solidFill>
                  <a:schemeClr val="dk1"/>
                </a:solidFill>
                <a:latin typeface="Merriweather Sans"/>
                <a:ea typeface="Merriweather Sans"/>
                <a:cs typeface="Merriweather Sans"/>
                <a:sym typeface="Merriweather Sans"/>
              </a:rPr>
              <a:t> and 2</a:t>
            </a:r>
            <a:r>
              <a:rPr b="0" baseline="30000" i="0" lang="en-US" sz="2200" u="none" cap="none" strike="noStrike">
                <a:solidFill>
                  <a:schemeClr val="dk1"/>
                </a:solidFill>
                <a:latin typeface="Merriweather Sans"/>
                <a:ea typeface="Merriweather Sans"/>
                <a:cs typeface="Merriweather Sans"/>
                <a:sym typeface="Merriweather Sans"/>
              </a:rPr>
              <a:t>nd</a:t>
            </a:r>
            <a:r>
              <a:rPr b="0" i="0" lang="en-US" sz="2200" u="none" cap="none" strike="noStrike">
                <a:solidFill>
                  <a:schemeClr val="dk1"/>
                </a:solidFill>
                <a:latin typeface="Merriweather Sans"/>
                <a:ea typeface="Merriweather Sans"/>
                <a:cs typeface="Merriweather Sans"/>
                <a:sym typeface="Merriweather Sans"/>
              </a:rPr>
              <a:t> graders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93" name="Google Shape;793;p1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use in various parts/times of day and lesson</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99" name="Google Shape;799;p1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of course most things are bit more involved than they appear, skilled teachers make CR look like a breeze -- but there aren</a:t>
            </a:r>
            <a:r>
              <a:rPr b="0" i="0" lang="en-US" sz="2200" u="none" cap="none" strike="noStrike">
                <a:solidFill>
                  <a:schemeClr val="dk1"/>
                </a:solidFill>
                <a:latin typeface="Arial"/>
                <a:ea typeface="Arial"/>
                <a:cs typeface="Arial"/>
                <a:sym typeface="Arial"/>
              </a:rPr>
              <a:t>’</a:t>
            </a:r>
            <a:r>
              <a:rPr b="0" i="0" lang="en-US" sz="2200" u="none" cap="none" strike="noStrike">
                <a:solidFill>
                  <a:schemeClr val="dk1"/>
                </a:solidFill>
                <a:latin typeface="Merriweather Sans"/>
                <a:ea typeface="Merriweather Sans"/>
                <a:cs typeface="Merriweather Sans"/>
                <a:sym typeface="Merriweather Sans"/>
              </a:rPr>
              <a:t>t too many moving parts (pacing, signals, praise, correction procedures, having fun) teachers start using the practice with positive impact (tomorrow better than next week; next month better than next – S. Korea slides</a:t>
            </a:r>
            <a:endParaRPr/>
          </a:p>
          <a:p>
            <a:pPr indent="0" lvl="0" marL="0" marR="0" rtl="0" algn="l">
              <a:spcBef>
                <a:spcPts val="0"/>
              </a:spcBef>
              <a:spcAft>
                <a:spcPts val="0"/>
              </a:spcAft>
              <a:buNone/>
            </a:pPr>
            <a:r>
              <a:t/>
            </a:r>
            <a:endParaRPr b="1" i="0" sz="2200" u="none" cap="none" strike="noStrike">
              <a:solidFill>
                <a:schemeClr val="dk1"/>
              </a:solidFill>
              <a:latin typeface="Merriweather Sans"/>
              <a:ea typeface="Merriweather Sans"/>
              <a:cs typeface="Merriweather Sans"/>
              <a:sym typeface="Merriweather San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19" name="Google Shape;819;p1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review/preview -- intersperse CR in lecture/demonstration, even used CR during transitions</a:t>
            </a:r>
            <a:endParaRPr/>
          </a:p>
          <a:p>
            <a:pPr indent="0" lvl="0" marL="0" marR="0" rtl="0" algn="l">
              <a:spcBef>
                <a:spcPts val="0"/>
              </a:spcBef>
              <a:spcAft>
                <a:spcPts val="0"/>
              </a:spcAft>
              <a:buNone/>
            </a:pPr>
            <a:r>
              <a:t/>
            </a:r>
            <a:endParaRPr b="1" i="0" sz="2200" u="none" cap="none" strike="noStrike">
              <a:solidFill>
                <a:schemeClr val="dk1"/>
              </a:solidFill>
              <a:latin typeface="Merriweather Sans"/>
              <a:ea typeface="Merriweather Sans"/>
              <a:cs typeface="Merriweather Sans"/>
              <a:sym typeface="Merriweather San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25" name="Google Shape;825;p1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consistent with widely held ideas about teaching &amp; learning/instruction better than opposing) -- ask 1,000 teachers</a:t>
            </a:r>
            <a:endParaRPr/>
          </a:p>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teachers want to decrease off-task</a:t>
            </a:r>
            <a:endParaRPr/>
          </a:p>
          <a:p>
            <a:pPr indent="0" lvl="0" marL="0" marR="0" rtl="0" algn="l">
              <a:spcBef>
                <a:spcPts val="0"/>
              </a:spcBef>
              <a:spcAft>
                <a:spcPts val="0"/>
              </a:spcAft>
              <a:buNone/>
            </a:pPr>
            <a:r>
              <a:t/>
            </a:r>
            <a:endParaRPr b="0" i="0" sz="2200" u="none" cap="none" strike="noStrike">
              <a:solidFill>
                <a:schemeClr val="dk1"/>
              </a:solidFill>
              <a:latin typeface="Merriweather Sans"/>
              <a:ea typeface="Merriweather Sans"/>
              <a:cs typeface="Merriweather Sans"/>
              <a:sym typeface="Merriweather Sans"/>
            </a:endParaRPr>
          </a:p>
          <a:p>
            <a:pPr indent="0" lvl="0" marL="0" marR="0" rtl="0" algn="l">
              <a:spcBef>
                <a:spcPts val="0"/>
              </a:spcBef>
              <a:spcAft>
                <a:spcPts val="0"/>
              </a:spcAft>
              <a:buNone/>
            </a:pPr>
            <a:r>
              <a:t/>
            </a:r>
            <a:endParaRPr b="1" i="0" sz="2200" u="none" cap="none" strike="noStrike">
              <a:solidFill>
                <a:schemeClr val="dk1"/>
              </a:solidFill>
              <a:latin typeface="Merriweather Sans"/>
              <a:ea typeface="Merriweather Sans"/>
              <a:cs typeface="Merriweather Sans"/>
              <a:sym typeface="Merriweather San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31" name="Google Shape;831;p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200" u="none" cap="none" strike="noStrike">
                <a:solidFill>
                  <a:schemeClr val="dk1"/>
                </a:solidFill>
                <a:latin typeface="Merriweather Sans"/>
                <a:ea typeface="Merriweather Sans"/>
                <a:cs typeface="Merriweather Sans"/>
                <a:sym typeface="Merriweather Sans"/>
              </a:rPr>
              <a:t>how to do it when  -- it</a:t>
            </a:r>
            <a:r>
              <a:rPr b="0" i="0" lang="en-US" sz="2200" u="none" cap="none" strike="noStrike">
                <a:solidFill>
                  <a:schemeClr val="dk1"/>
                </a:solidFill>
                <a:latin typeface="Arial"/>
                <a:ea typeface="Arial"/>
                <a:cs typeface="Arial"/>
                <a:sym typeface="Arial"/>
              </a:rPr>
              <a:t>’</a:t>
            </a:r>
            <a:r>
              <a:rPr b="0" i="0" lang="en-US" sz="2200" u="none" cap="none" strike="noStrike">
                <a:solidFill>
                  <a:schemeClr val="dk1"/>
                </a:solidFill>
                <a:latin typeface="Merriweather Sans"/>
                <a:ea typeface="Merriweather Sans"/>
                <a:cs typeface="Merriweather Sans"/>
                <a:sym typeface="Merriweather Sans"/>
              </a:rPr>
              <a:t>s an engineering progra</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37" name="Google Shape;837;p1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0000"/>
                </a:solidFill>
                <a:latin typeface="Cabin"/>
                <a:ea typeface="Cabin"/>
                <a:cs typeface="Cabin"/>
                <a:sym typeface="Cabin"/>
              </a:rPr>
              <a:t>Kyle is strong swimmer. All Navy Seals</a:t>
            </a:r>
            <a:endParaRPr/>
          </a:p>
          <a:p>
            <a:pPr indent="0" lvl="0" marL="0" marR="0" rtl="0" algn="l">
              <a:spcBef>
                <a:spcPts val="0"/>
              </a:spcBef>
              <a:spcAft>
                <a:spcPts val="0"/>
              </a:spcAft>
              <a:buNone/>
            </a:pPr>
            <a:r>
              <a:rPr b="0" i="0" lang="en-US" sz="2400" u="none" cap="none" strike="noStrike">
                <a:solidFill>
                  <a:srgbClr val="000000"/>
                </a:solidFill>
                <a:latin typeface="Cabin"/>
                <a:ea typeface="Cabin"/>
                <a:cs typeface="Cabin"/>
                <a:sym typeface="Cabin"/>
              </a:rPr>
              <a:t>DI association -- source of best data on effectiveness of CR is also </a:t>
            </a:r>
            <a:r>
              <a:rPr b="0" i="0" lang="en-US" sz="2400" u="none" cap="none" strike="noStrike">
                <a:solidFill>
                  <a:srgbClr val="000000"/>
                </a:solidFill>
                <a:latin typeface="Arial"/>
                <a:ea typeface="Arial"/>
                <a:cs typeface="Arial"/>
                <a:sym typeface="Arial"/>
              </a:rPr>
              <a:t>“</a:t>
            </a:r>
            <a:r>
              <a:rPr b="0" i="0" lang="en-US" sz="2400" u="none" cap="none" strike="noStrike">
                <a:solidFill>
                  <a:srgbClr val="000000"/>
                </a:solidFill>
                <a:latin typeface="Cabin"/>
                <a:ea typeface="Cabin"/>
                <a:cs typeface="Cabin"/>
                <a:sym typeface="Cabin"/>
              </a:rPr>
              <a:t>kiss of death</a:t>
            </a:r>
            <a:r>
              <a:rPr b="0" i="0" lang="en-US" sz="2400" u="none" cap="none" strike="noStrike">
                <a:solidFill>
                  <a:srgbClr val="000000"/>
                </a:solidFill>
                <a:latin typeface="Arial"/>
                <a:ea typeface="Arial"/>
                <a:cs typeface="Arial"/>
                <a:sym typeface="Arial"/>
              </a:rPr>
              <a:t>”</a:t>
            </a:r>
            <a:r>
              <a:rPr b="0" i="0" lang="en-US" sz="2400" u="none" cap="none" strike="noStrike">
                <a:solidFill>
                  <a:srgbClr val="000000"/>
                </a:solidFill>
                <a:latin typeface="Cabin"/>
                <a:ea typeface="Cabin"/>
                <a:cs typeface="Cabin"/>
                <a:sym typeface="Cabin"/>
              </a:rPr>
              <a:t> for many teachers who</a:t>
            </a:r>
            <a:r>
              <a:rPr b="0" i="0" lang="en-US" sz="2400" u="none" cap="none" strike="noStrike">
                <a:solidFill>
                  <a:srgbClr val="000000"/>
                </a:solidFill>
                <a:latin typeface="Arial"/>
                <a:ea typeface="Arial"/>
                <a:cs typeface="Arial"/>
                <a:sym typeface="Arial"/>
              </a:rPr>
              <a:t>’</a:t>
            </a:r>
            <a:r>
              <a:rPr b="0" i="0" lang="en-US" sz="2400" u="none" cap="none" strike="noStrike">
                <a:solidFill>
                  <a:srgbClr val="000000"/>
                </a:solidFill>
                <a:latin typeface="Cabin"/>
                <a:ea typeface="Cabin"/>
                <a:cs typeface="Cabin"/>
                <a:sym typeface="Cabin"/>
              </a:rPr>
              <a:t>ve been told that DI is bad news</a:t>
            </a:r>
            <a:endParaRPr/>
          </a:p>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How can misguided/misinformed notions assumptions be countered/neutralized?</a:t>
            </a:r>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t/>
            </a:r>
            <a:endParaRPr b="0" i="0" sz="2200" u="none" cap="none" strike="noStrike">
              <a:solidFill>
                <a:schemeClr val="dk1"/>
              </a:solidFill>
              <a:latin typeface="Merriweather Sans"/>
              <a:ea typeface="Merriweather Sans"/>
              <a:cs typeface="Merriweather Sans"/>
              <a:sym typeface="Merriweather Sans"/>
            </a:endParaRPr>
          </a:p>
          <a:p>
            <a:pPr indent="0" lvl="0" marL="0" marR="0" rtl="0" algn="l">
              <a:spcBef>
                <a:spcPts val="0"/>
              </a:spcBef>
              <a:spcAft>
                <a:spcPts val="0"/>
              </a:spcAft>
              <a:buNone/>
            </a:pPr>
            <a:r>
              <a:t/>
            </a:r>
            <a:endParaRPr b="1" i="0" sz="2200" u="none" cap="none" strike="noStrike">
              <a:solidFill>
                <a:schemeClr val="dk1"/>
              </a:solidFill>
              <a:latin typeface="Merriweather Sans"/>
              <a:ea typeface="Merriweather Sans"/>
              <a:cs typeface="Merriweather Sans"/>
              <a:sym typeface="Merriweather San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49" name="Google Shape;849;p1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400" u="none" cap="none" strike="noStrike">
                <a:solidFill>
                  <a:schemeClr val="dk1"/>
                </a:solidFill>
                <a:latin typeface="Cabin"/>
                <a:ea typeface="Cabin"/>
                <a:cs typeface="Cabin"/>
                <a:sym typeface="Cabin"/>
              </a:rPr>
              <a:t>acceptability by students</a:t>
            </a:r>
            <a:r>
              <a:rPr b="0" i="0" lang="en-US" sz="2400" u="none" cap="none" strike="noStrike">
                <a:solidFill>
                  <a:schemeClr val="dk1"/>
                </a:solidFill>
                <a:latin typeface="Cabin"/>
                <a:ea typeface="Cabin"/>
                <a:cs typeface="Cabin"/>
                <a:sym typeface="Cabin"/>
              </a:rPr>
              <a:t> (social validity) (students prefer </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it</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 to alternative/usual practice better than they say it</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s okay, in tern better than they don</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t like it) </a:t>
            </a:r>
            <a:endParaRPr/>
          </a:p>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overwhelmingly prefer CR to hand raising - lots of correct responses: successful -</a:t>
            </a:r>
            <a:endParaRPr/>
          </a:p>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Fun?</a:t>
            </a:r>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t/>
            </a:r>
            <a:endParaRPr b="1" i="0" sz="2400" u="none" cap="none" strike="noStrike">
              <a:solidFill>
                <a:schemeClr val="dk1"/>
              </a:solidFill>
              <a:latin typeface="Cabin"/>
              <a:ea typeface="Cabin"/>
              <a:cs typeface="Cabin"/>
              <a:sym typeface="Cabi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95" name="Google Shape;895;p1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likelihood of teachers maintaining the practice – 162-game season, not for the meek and mild -- 180-day school year -- continued learning good, likely when teacher can see it, but reductions in off-task behavior -- a lot of lessons begin well, but students drift off and get fussy as lesson goes on -- sometimes that happens pretty quickly or as Yogi would say</a:t>
            </a:r>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t/>
            </a:r>
            <a:endParaRPr b="1" i="0" sz="2200" u="none" cap="none" strike="noStrike">
              <a:solidFill>
                <a:schemeClr val="dk1"/>
              </a:solidFill>
              <a:latin typeface="Merriweather Sans"/>
              <a:ea typeface="Merriweather Sans"/>
              <a:cs typeface="Merriweather Sans"/>
              <a:sym typeface="Merriweather San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01" name="Google Shape;901;p1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None/>
            </a:pPr>
            <a:r>
              <a:rPr b="0" i="0" lang="en-US" sz="2400" u="none" cap="none" strike="noStrike">
                <a:solidFill>
                  <a:schemeClr val="dk1"/>
                </a:solidFill>
                <a:latin typeface="Cabin"/>
                <a:ea typeface="Cabin"/>
                <a:cs typeface="Cabin"/>
                <a:sym typeface="Cabin"/>
              </a:rPr>
              <a:t>gets late early</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15" name="Google Shape;915;p1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400" u="none" cap="none" strike="noStrike">
                <a:solidFill>
                  <a:schemeClr val="dk1"/>
                </a:solidFill>
                <a:latin typeface="Cabin"/>
                <a:ea typeface="Cabin"/>
                <a:cs typeface="Cabin"/>
                <a:sym typeface="Cabin"/>
              </a:rPr>
              <a:t>sustainability </a:t>
            </a:r>
            <a:r>
              <a:rPr b="0" i="0" lang="en-US" sz="2400" u="none" cap="none" strike="noStrike">
                <a:solidFill>
                  <a:schemeClr val="dk1"/>
                </a:solidFill>
                <a:latin typeface="Cabin"/>
                <a:ea typeface="Cabin"/>
                <a:cs typeface="Cabin"/>
                <a:sym typeface="Cabin"/>
              </a:rPr>
              <a:t>– likelihood of teachers maintaining the practice – 162-game season, not for the meek and mild -- 180-day school year</a:t>
            </a:r>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t/>
            </a:r>
            <a:endParaRPr b="1" i="0" sz="2200" u="none" cap="none" strike="noStrike">
              <a:solidFill>
                <a:schemeClr val="dk1"/>
              </a:solidFill>
              <a:latin typeface="Merriweather Sans"/>
              <a:ea typeface="Merriweather Sans"/>
              <a:cs typeface="Merriweather Sans"/>
              <a:sym typeface="Merriweather San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21" name="Google Shape;921;p1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587" lvl="0" marL="39688" marR="0" rtl="0" algn="l">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A potential advantage of RC over choral responding: </a:t>
            </a:r>
            <a:r>
              <a:rPr b="1" i="1" lang="en-US" sz="1200" u="none" cap="none" strike="noStrike">
                <a:solidFill>
                  <a:srgbClr val="1822CD"/>
                </a:solidFill>
                <a:latin typeface="Times New Roman"/>
                <a:ea typeface="Times New Roman"/>
                <a:cs typeface="Times New Roman"/>
                <a:sym typeface="Times New Roman"/>
              </a:rPr>
              <a:t>easier for teacher to assess each student</a:t>
            </a:r>
            <a:r>
              <a:rPr b="0" i="0" lang="en-US" sz="1200" u="none" cap="none" strike="noStrike">
                <a:solidFill>
                  <a:srgbClr val="1822CD"/>
                </a:solidFill>
                <a:latin typeface="Arial"/>
                <a:ea typeface="Arial"/>
                <a:cs typeface="Arial"/>
                <a:sym typeface="Arial"/>
              </a:rPr>
              <a:t>’</a:t>
            </a:r>
            <a:r>
              <a:rPr b="1" i="1" lang="en-US" sz="1200" u="none" cap="none" strike="noStrike">
                <a:solidFill>
                  <a:srgbClr val="1822CD"/>
                </a:solidFill>
                <a:latin typeface="Times New Roman"/>
                <a:ea typeface="Times New Roman"/>
                <a:cs typeface="Times New Roman"/>
                <a:sym typeface="Times New Roman"/>
              </a:rPr>
              <a:t>s performance</a:t>
            </a:r>
            <a:r>
              <a:rPr b="0" i="1" lang="en-US" sz="1200" u="none" cap="none" strike="noStrike">
                <a:solidFill>
                  <a:srgbClr val="1822CD"/>
                </a:solidFill>
                <a:latin typeface="Times New Roman"/>
                <a:ea typeface="Times New Roman"/>
                <a:cs typeface="Times New Roman"/>
                <a:sym typeface="Times New Roman"/>
              </a:rPr>
              <a:t>.</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1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28" name="Google Shape;928;p1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400" u="none" cap="none" strike="noStrike">
                <a:solidFill>
                  <a:schemeClr val="dk1"/>
                </a:solidFill>
                <a:latin typeface="Cabin"/>
                <a:ea typeface="Cabin"/>
                <a:cs typeface="Cabin"/>
                <a:sym typeface="Cabin"/>
              </a:rPr>
              <a:t>sustainability </a:t>
            </a:r>
            <a:r>
              <a:rPr b="0" i="0" lang="en-US" sz="2400" u="none" cap="none" strike="noStrike">
                <a:solidFill>
                  <a:schemeClr val="dk1"/>
                </a:solidFill>
                <a:latin typeface="Cabin"/>
                <a:ea typeface="Cabin"/>
                <a:cs typeface="Cabin"/>
                <a:sym typeface="Cabin"/>
              </a:rPr>
              <a:t>– likelihood of teachers maintaining the practice – 162-game season, not for the meek and mild -- 180-day school year</a:t>
            </a:r>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t/>
            </a:r>
            <a:endParaRPr b="1" i="0" sz="2200" u="none" cap="none" strike="noStrike">
              <a:solidFill>
                <a:schemeClr val="dk1"/>
              </a:solidFill>
              <a:latin typeface="Merriweather Sans"/>
              <a:ea typeface="Merriweather Sans"/>
              <a:cs typeface="Merriweather Sans"/>
              <a:sym typeface="Merriweather San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1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34" name="Google Shape;934;p1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400" u="none" cap="none" strike="noStrike">
                <a:solidFill>
                  <a:schemeClr val="dk1"/>
                </a:solidFill>
                <a:latin typeface="Cabin"/>
                <a:ea typeface="Cabin"/>
                <a:cs typeface="Cabin"/>
                <a:sym typeface="Cabin"/>
              </a:rPr>
              <a:t>caveats/limitations not previously considered under categories above </a:t>
            </a:r>
            <a:r>
              <a:rPr b="0" i="0" lang="en-US" sz="2400" u="none" cap="none" strike="noStrike">
                <a:solidFill>
                  <a:schemeClr val="dk1"/>
                </a:solidFill>
                <a:latin typeface="Cabin"/>
                <a:ea typeface="Cabin"/>
                <a:cs typeface="Cabin"/>
                <a:sym typeface="Cabin"/>
              </a:rPr>
              <a:t>(fewer better than many, but which ones are key,) – here are 2 that would be game stoppers:</a:t>
            </a:r>
            <a:endParaRPr/>
          </a:p>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	responses must be under relevant stimulus control – triangles</a:t>
            </a:r>
            <a:endParaRPr/>
          </a:p>
          <a:p>
            <a:pPr indent="0" lvl="0" marL="0" marR="0" rtl="0" algn="l">
              <a:spcBef>
                <a:spcPts val="0"/>
              </a:spcBef>
              <a:spcAft>
                <a:spcPts val="0"/>
              </a:spcAft>
              <a:buNone/>
            </a:pPr>
            <a:r>
              <a:rPr b="0" i="0" lang="en-US" sz="2400" u="none" cap="none" strike="noStrike">
                <a:solidFill>
                  <a:schemeClr val="dk1"/>
                </a:solidFill>
                <a:latin typeface="Cabin"/>
                <a:ea typeface="Cabin"/>
                <a:cs typeface="Cabin"/>
                <a:sym typeface="Cabin"/>
              </a:rPr>
              <a:t>•	more ASR not necessarily better We don</a:t>
            </a:r>
            <a:r>
              <a:rPr b="0"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Cabin"/>
                <a:ea typeface="Cabin"/>
                <a:cs typeface="Cabin"/>
                <a:sym typeface="Cabin"/>
              </a:rPr>
              <a:t>t know much ASR is necessary for optimal learning outcomes? However, both common sense and some research tells us there is a ceiling above which more ASR is neither effective nor efficient. For example, Cuvo and colleagues found that having students with developmental disabilities practice spelling words 10 or 15 times did not result in better learning than 5 practice trials.</a:t>
            </a:r>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t/>
            </a:r>
            <a:endParaRPr b="0" i="0" sz="24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t/>
            </a:r>
            <a:endParaRPr b="0" i="0" sz="2200" u="none" cap="none" strike="noStrike">
              <a:solidFill>
                <a:schemeClr val="dk1"/>
              </a:solidFill>
              <a:latin typeface="Merriweather Sans"/>
              <a:ea typeface="Merriweather Sans"/>
              <a:cs typeface="Merriweather Sans"/>
              <a:sym typeface="Merriweather Sans"/>
            </a:endParaRPr>
          </a:p>
          <a:p>
            <a:pPr indent="0" lvl="0" marL="0" marR="0" rtl="0" algn="l">
              <a:spcBef>
                <a:spcPts val="0"/>
              </a:spcBef>
              <a:spcAft>
                <a:spcPts val="0"/>
              </a:spcAft>
              <a:buNone/>
            </a:pPr>
            <a:r>
              <a:t/>
            </a:r>
            <a:endParaRPr b="1" i="0" sz="2200" u="none" cap="none" strike="noStrike">
              <a:solidFill>
                <a:schemeClr val="dk1"/>
              </a:solidFill>
              <a:latin typeface="Merriweather Sans"/>
              <a:ea typeface="Merriweather Sans"/>
              <a:cs typeface="Merriweather Sans"/>
              <a:sym typeface="Merriweather San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1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48" name="Google Shape;948;p1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400" u="none" cap="none" strike="noStrike">
                <a:solidFill>
                  <a:schemeClr val="dk1"/>
                </a:solidFill>
                <a:latin typeface="Cabin"/>
                <a:ea typeface="Cabin"/>
                <a:cs typeface="Cabin"/>
                <a:sym typeface="Cabin"/>
              </a:rPr>
              <a:t>Skinner</a:t>
            </a:r>
            <a:r>
              <a:rPr b="0" i="0" lang="en-US" sz="3400" u="none" cap="none" strike="noStrike">
                <a:solidFill>
                  <a:schemeClr val="dk1"/>
                </a:solidFill>
                <a:latin typeface="Arial"/>
                <a:ea typeface="Arial"/>
                <a:cs typeface="Arial"/>
                <a:sym typeface="Arial"/>
              </a:rPr>
              <a:t>’</a:t>
            </a:r>
            <a:r>
              <a:rPr b="0" i="0" lang="en-US" sz="3400" u="none" cap="none" strike="noStrike">
                <a:solidFill>
                  <a:schemeClr val="dk1"/>
                </a:solidFill>
                <a:latin typeface="Cabin"/>
                <a:ea typeface="Cabin"/>
                <a:cs typeface="Cabin"/>
                <a:sym typeface="Cabin"/>
              </a:rPr>
              <a:t>s </a:t>
            </a:r>
            <a:r>
              <a:rPr b="0" i="0" lang="en-US" sz="3400" u="none" cap="none" strike="noStrike">
                <a:solidFill>
                  <a:schemeClr val="dk1"/>
                </a:solidFill>
                <a:latin typeface="Arial"/>
                <a:ea typeface="Arial"/>
                <a:cs typeface="Arial"/>
                <a:sym typeface="Arial"/>
              </a:rPr>
              <a:t>“</a:t>
            </a:r>
            <a:r>
              <a:rPr b="0" i="0" lang="en-US" sz="3400" u="none" cap="none" strike="noStrike">
                <a:solidFill>
                  <a:schemeClr val="dk1"/>
                </a:solidFill>
                <a:latin typeface="Cabin"/>
                <a:ea typeface="Cabin"/>
                <a:cs typeface="Cabin"/>
                <a:sym typeface="Cabin"/>
              </a:rPr>
              <a:t>The real failure is to stop trying</a:t>
            </a:r>
            <a:r>
              <a:rPr b="0" i="0" lang="en-US" sz="3400" u="none" cap="none" strike="noStrike">
                <a:solidFill>
                  <a:schemeClr val="dk1"/>
                </a:solidFill>
                <a:latin typeface="Arial"/>
                <a:ea typeface="Arial"/>
                <a:cs typeface="Arial"/>
                <a:sym typeface="Arial"/>
              </a:rPr>
              <a:t>”</a:t>
            </a:r>
            <a:endParaRPr b="0" i="0" sz="3400" u="none" cap="none" strike="noStrike">
              <a:solidFill>
                <a:schemeClr val="dk1"/>
              </a:solidFill>
              <a:latin typeface="Cabin"/>
              <a:ea typeface="Cabin"/>
              <a:cs typeface="Cabin"/>
              <a:sym typeface="Cabi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 name="Shape 8"/>
        <p:cNvGrpSpPr/>
        <p:nvPr/>
      </p:nvGrpSpPr>
      <p:grpSpPr>
        <a:xfrm>
          <a:off x="0" y="0"/>
          <a:ext cx="0" cy="0"/>
          <a:chOff x="0" y="0"/>
          <a:chExt cx="0" cy="0"/>
        </a:xfrm>
      </p:grpSpPr>
      <p:sp>
        <p:nvSpPr>
          <p:cNvPr id="9" name="Google Shape;9;p2"/>
          <p:cNvSpPr txBox="1"/>
          <p:nvPr>
            <p:ph type="title"/>
          </p:nvPr>
        </p:nvSpPr>
        <p:spPr>
          <a:xfrm>
            <a:off x="1270000" y="1841500"/>
            <a:ext cx="10464800" cy="29845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10" name="Google Shape;10;p2"/>
          <p:cNvSpPr txBox="1"/>
          <p:nvPr>
            <p:ph idx="1" type="body"/>
          </p:nvPr>
        </p:nvSpPr>
        <p:spPr>
          <a:xfrm>
            <a:off x="1270000" y="4953000"/>
            <a:ext cx="10464800" cy="14605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8" name="Shape 38"/>
        <p:cNvGrpSpPr/>
        <p:nvPr/>
      </p:nvGrpSpPr>
      <p:grpSpPr>
        <a:xfrm>
          <a:off x="0" y="0"/>
          <a:ext cx="0" cy="0"/>
          <a:chOff x="0" y="0"/>
          <a:chExt cx="0" cy="0"/>
        </a:xfrm>
      </p:grpSpPr>
      <p:sp>
        <p:nvSpPr>
          <p:cNvPr id="39" name="Google Shape;39;p11"/>
          <p:cNvSpPr txBox="1"/>
          <p:nvPr>
            <p:ph type="title"/>
          </p:nvPr>
        </p:nvSpPr>
        <p:spPr>
          <a:xfrm>
            <a:off x="1270000" y="1841500"/>
            <a:ext cx="10464800" cy="29845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40" name="Google Shape;40;p11"/>
          <p:cNvSpPr txBox="1"/>
          <p:nvPr>
            <p:ph idx="1" type="body"/>
          </p:nvPr>
        </p:nvSpPr>
        <p:spPr>
          <a:xfrm rot="5400000">
            <a:off x="5772150" y="450850"/>
            <a:ext cx="1460500" cy="10464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 name="Shape 41"/>
        <p:cNvGrpSpPr/>
        <p:nvPr/>
      </p:nvGrpSpPr>
      <p:grpSpPr>
        <a:xfrm>
          <a:off x="0" y="0"/>
          <a:ext cx="0" cy="0"/>
          <a:chOff x="0" y="0"/>
          <a:chExt cx="0" cy="0"/>
        </a:xfrm>
      </p:grpSpPr>
      <p:sp>
        <p:nvSpPr>
          <p:cNvPr id="42" name="Google Shape;42;p12"/>
          <p:cNvSpPr txBox="1"/>
          <p:nvPr>
            <p:ph type="title"/>
          </p:nvPr>
        </p:nvSpPr>
        <p:spPr>
          <a:xfrm rot="5400000">
            <a:off x="8140700" y="2819400"/>
            <a:ext cx="4572000" cy="26162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43" name="Google Shape;43;p12"/>
          <p:cNvSpPr txBox="1"/>
          <p:nvPr>
            <p:ph idx="1" type="body"/>
          </p:nvPr>
        </p:nvSpPr>
        <p:spPr>
          <a:xfrm rot="5400000">
            <a:off x="2832100" y="279400"/>
            <a:ext cx="4572000" cy="76962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14"/>
          <p:cNvSpPr txBox="1"/>
          <p:nvPr>
            <p:ph type="title"/>
          </p:nvPr>
        </p:nvSpPr>
        <p:spPr>
          <a:xfrm>
            <a:off x="1270000" y="5715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49" name="Google Shape;49;p14"/>
          <p:cNvSpPr txBox="1"/>
          <p:nvPr>
            <p:ph idx="1" type="body"/>
          </p:nvPr>
        </p:nvSpPr>
        <p:spPr>
          <a:xfrm>
            <a:off x="1270000" y="2146300"/>
            <a:ext cx="10464800" cy="5930900"/>
          </a:xfrm>
          <a:prstGeom prst="rect">
            <a:avLst/>
          </a:prstGeom>
          <a:noFill/>
          <a:ln>
            <a:noFill/>
          </a:ln>
        </p:spPr>
        <p:txBody>
          <a:bodyPr anchorCtr="0" anchor="t" bIns="91425" lIns="91425" spcFirstLastPara="1" rIns="91425" wrap="square" tIns="91425">
            <a:noAutofit/>
          </a:bodyPr>
          <a:lstStyle>
            <a:lvl1pPr indent="-315468" lvl="0" marL="457200" marR="0" rtl="0" algn="l">
              <a:spcBef>
                <a:spcPts val="1600"/>
              </a:spcBef>
              <a:spcAft>
                <a:spcPts val="0"/>
              </a:spcAft>
              <a:buClr>
                <a:schemeClr val="dk1"/>
              </a:buClr>
              <a:buSzPts val="1368"/>
              <a:buFont typeface="Arial"/>
              <a:buChar char="•"/>
              <a:defRPr b="0" i="0" sz="3600" u="none" cap="none" strike="noStrike">
                <a:solidFill>
                  <a:schemeClr val="dk1"/>
                </a:solidFill>
                <a:latin typeface="Arial"/>
                <a:ea typeface="Arial"/>
                <a:cs typeface="Arial"/>
                <a:sym typeface="Arial"/>
              </a:defRPr>
            </a:lvl1pPr>
            <a:lvl2pPr indent="-296164" lvl="1" marL="9144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 name="Shape 50"/>
        <p:cNvGrpSpPr/>
        <p:nvPr/>
      </p:nvGrpSpPr>
      <p:grpSpPr>
        <a:xfrm>
          <a:off x="0" y="0"/>
          <a:ext cx="0" cy="0"/>
          <a:chOff x="0" y="0"/>
          <a:chExt cx="0" cy="0"/>
        </a:xfrm>
      </p:grpSpPr>
      <p:sp>
        <p:nvSpPr>
          <p:cNvPr id="51" name="Google Shape;51;p15"/>
          <p:cNvSpPr txBox="1"/>
          <p:nvPr>
            <p:ph type="ctrTitle"/>
          </p:nvPr>
        </p:nvSpPr>
        <p:spPr>
          <a:xfrm>
            <a:off x="974725" y="3030538"/>
            <a:ext cx="11055350" cy="2090737"/>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52" name="Google Shape;52;p15"/>
          <p:cNvSpPr txBox="1"/>
          <p:nvPr>
            <p:ph idx="1" type="subTitle"/>
          </p:nvPr>
        </p:nvSpPr>
        <p:spPr>
          <a:xfrm>
            <a:off x="1951038" y="5527675"/>
            <a:ext cx="9102725" cy="2492375"/>
          </a:xfrm>
          <a:prstGeom prst="rect">
            <a:avLst/>
          </a:prstGeom>
          <a:noFill/>
          <a:ln>
            <a:noFill/>
          </a:ln>
        </p:spPr>
        <p:txBody>
          <a:bodyPr anchorCtr="0" anchor="t" bIns="91425" lIns="91425" spcFirstLastPara="1" rIns="91425" wrap="square" tIns="91425">
            <a:noAutofit/>
          </a:bodyPr>
          <a:lstStyle>
            <a:lvl1pPr indent="0" lvl="0" marL="0" marR="0" rtl="0" algn="ctr">
              <a:spcBef>
                <a:spcPts val="1600"/>
              </a:spcBef>
              <a:spcAft>
                <a:spcPts val="0"/>
              </a:spcAft>
              <a:buClr>
                <a:schemeClr val="dk1"/>
              </a:buClr>
              <a:buSzPts val="1368"/>
              <a:buFont typeface="Arial"/>
              <a:buNone/>
              <a:defRPr b="0" i="0" sz="3600" u="none" cap="none" strike="noStrike">
                <a:solidFill>
                  <a:schemeClr val="dk1"/>
                </a:solidFill>
                <a:latin typeface="Arial"/>
                <a:ea typeface="Arial"/>
                <a:cs typeface="Arial"/>
                <a:sym typeface="Arial"/>
              </a:defRPr>
            </a:lvl1pPr>
            <a:lvl2pPr indent="0" lvl="1" marL="457200" marR="0" rtl="0" algn="ctr">
              <a:spcBef>
                <a:spcPts val="1600"/>
              </a:spcBef>
              <a:spcAft>
                <a:spcPts val="0"/>
              </a:spcAft>
              <a:buClr>
                <a:schemeClr val="dk1"/>
              </a:buClr>
              <a:buSzPts val="1064"/>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3pPr>
            <a:lvl4pPr indent="0" lvl="3" marL="13716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4pPr>
            <a:lvl5pPr indent="0" lvl="4" marL="18288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5pPr>
            <a:lvl6pPr indent="0" lvl="5" marL="22860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6pPr>
            <a:lvl7pPr indent="0" lvl="6" marL="27432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7pPr>
            <a:lvl8pPr indent="0" lvl="7" marL="32004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8pPr>
            <a:lvl9pPr indent="0" lvl="8" marL="36576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6"/>
          <p:cNvSpPr txBox="1"/>
          <p:nvPr>
            <p:ph type="title"/>
          </p:nvPr>
        </p:nvSpPr>
        <p:spPr>
          <a:xfrm>
            <a:off x="1027113" y="6267450"/>
            <a:ext cx="11053762" cy="193675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55" name="Google Shape;55;p16"/>
          <p:cNvSpPr txBox="1"/>
          <p:nvPr>
            <p:ph idx="1" type="body"/>
          </p:nvPr>
        </p:nvSpPr>
        <p:spPr>
          <a:xfrm>
            <a:off x="1027113" y="4133850"/>
            <a:ext cx="11053762" cy="21336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368"/>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064"/>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17"/>
          <p:cNvSpPr txBox="1"/>
          <p:nvPr>
            <p:ph type="title"/>
          </p:nvPr>
        </p:nvSpPr>
        <p:spPr>
          <a:xfrm>
            <a:off x="1270000" y="5715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58" name="Google Shape;58;p17"/>
          <p:cNvSpPr txBox="1"/>
          <p:nvPr>
            <p:ph idx="1" type="body"/>
          </p:nvPr>
        </p:nvSpPr>
        <p:spPr>
          <a:xfrm>
            <a:off x="1270000" y="2146300"/>
            <a:ext cx="5156200" cy="5930900"/>
          </a:xfrm>
          <a:prstGeom prst="rect">
            <a:avLst/>
          </a:prstGeom>
          <a:noFill/>
          <a:ln>
            <a:noFill/>
          </a:ln>
        </p:spPr>
        <p:txBody>
          <a:bodyPr anchorCtr="0" anchor="t" bIns="91425" lIns="91425" spcFirstLastPara="1" rIns="91425" wrap="square" tIns="91425">
            <a:noAutofit/>
          </a:bodyPr>
          <a:lstStyle>
            <a:lvl1pPr indent="-296164" lvl="0" marL="4572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276860" lvl="2" marL="1371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3pPr>
            <a:lvl4pPr indent="-272033" lvl="3" marL="1828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4pPr>
            <a:lvl5pPr indent="-272033" lvl="4" marL="22860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5pPr>
            <a:lvl6pPr indent="-272033" lvl="5" marL="27432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6pPr>
            <a:lvl7pPr indent="-272033" lvl="6" marL="32004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7pPr>
            <a:lvl8pPr indent="-272034" lvl="7" marL="3657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8pPr>
            <a:lvl9pPr indent="-272034" lvl="8" marL="4114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17"/>
          <p:cNvSpPr txBox="1"/>
          <p:nvPr>
            <p:ph idx="2" type="body"/>
          </p:nvPr>
        </p:nvSpPr>
        <p:spPr>
          <a:xfrm>
            <a:off x="6578600" y="2146300"/>
            <a:ext cx="5156200" cy="5930900"/>
          </a:xfrm>
          <a:prstGeom prst="rect">
            <a:avLst/>
          </a:prstGeom>
          <a:noFill/>
          <a:ln>
            <a:noFill/>
          </a:ln>
        </p:spPr>
        <p:txBody>
          <a:bodyPr anchorCtr="0" anchor="t" bIns="91425" lIns="91425" spcFirstLastPara="1" rIns="91425" wrap="square" tIns="91425">
            <a:noAutofit/>
          </a:bodyPr>
          <a:lstStyle>
            <a:lvl1pPr indent="-296164" lvl="0" marL="4572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276860" lvl="2" marL="1371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3pPr>
            <a:lvl4pPr indent="-272033" lvl="3" marL="1828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4pPr>
            <a:lvl5pPr indent="-272033" lvl="4" marL="22860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5pPr>
            <a:lvl6pPr indent="-272033" lvl="5" marL="27432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6pPr>
            <a:lvl7pPr indent="-272033" lvl="6" marL="32004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7pPr>
            <a:lvl8pPr indent="-272034" lvl="7" marL="3657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8pPr>
            <a:lvl9pPr indent="-272034" lvl="8" marL="4114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18"/>
          <p:cNvSpPr txBox="1"/>
          <p:nvPr>
            <p:ph type="title"/>
          </p:nvPr>
        </p:nvSpPr>
        <p:spPr>
          <a:xfrm>
            <a:off x="650875" y="390525"/>
            <a:ext cx="11703050" cy="16256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62" name="Google Shape;62;p18"/>
          <p:cNvSpPr txBox="1"/>
          <p:nvPr>
            <p:ph idx="1" type="body"/>
          </p:nvPr>
        </p:nvSpPr>
        <p:spPr>
          <a:xfrm>
            <a:off x="650875" y="2182813"/>
            <a:ext cx="5745163"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368"/>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064"/>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9pPr>
          </a:lstStyle>
          <a:p/>
        </p:txBody>
      </p:sp>
      <p:sp>
        <p:nvSpPr>
          <p:cNvPr id="63" name="Google Shape;63;p18"/>
          <p:cNvSpPr txBox="1"/>
          <p:nvPr>
            <p:ph idx="2" type="body"/>
          </p:nvPr>
        </p:nvSpPr>
        <p:spPr>
          <a:xfrm>
            <a:off x="650875" y="3092450"/>
            <a:ext cx="5745163" cy="5619750"/>
          </a:xfrm>
          <a:prstGeom prst="rect">
            <a:avLst/>
          </a:prstGeom>
          <a:noFill/>
          <a:ln>
            <a:noFill/>
          </a:ln>
        </p:spPr>
        <p:txBody>
          <a:bodyPr anchorCtr="0" anchor="t" bIns="91425" lIns="91425" spcFirstLastPara="1" rIns="91425" wrap="square" tIns="91425">
            <a:noAutofit/>
          </a:bodyPr>
          <a:lstStyle>
            <a:lvl1pPr indent="-286512" lvl="0" marL="4572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1pPr>
            <a:lvl2pPr indent="-276860" lvl="1" marL="914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2pPr>
            <a:lvl3pPr indent="-272033" lvl="2" marL="1371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3pPr>
            <a:lvl4pPr indent="-267208" lvl="3" marL="1828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4pPr>
            <a:lvl5pPr indent="-267207" lvl="4" marL="22860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5pPr>
            <a:lvl6pPr indent="-267207" lvl="5" marL="27432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6pPr>
            <a:lvl7pPr indent="-267207" lvl="6" marL="32004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7pPr>
            <a:lvl8pPr indent="-267208" lvl="7" marL="36576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8pPr>
            <a:lvl9pPr indent="-267208" lvl="8" marL="4114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9pPr>
          </a:lstStyle>
          <a:p/>
        </p:txBody>
      </p:sp>
      <p:sp>
        <p:nvSpPr>
          <p:cNvPr id="64" name="Google Shape;64;p18"/>
          <p:cNvSpPr txBox="1"/>
          <p:nvPr>
            <p:ph idx="3" type="body"/>
          </p:nvPr>
        </p:nvSpPr>
        <p:spPr>
          <a:xfrm>
            <a:off x="6605588" y="2182813"/>
            <a:ext cx="5748337"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368"/>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064"/>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9pPr>
          </a:lstStyle>
          <a:p/>
        </p:txBody>
      </p:sp>
      <p:sp>
        <p:nvSpPr>
          <p:cNvPr id="65" name="Google Shape;65;p18"/>
          <p:cNvSpPr txBox="1"/>
          <p:nvPr>
            <p:ph idx="4" type="body"/>
          </p:nvPr>
        </p:nvSpPr>
        <p:spPr>
          <a:xfrm>
            <a:off x="6605588" y="3092450"/>
            <a:ext cx="5748337" cy="5619750"/>
          </a:xfrm>
          <a:prstGeom prst="rect">
            <a:avLst/>
          </a:prstGeom>
          <a:noFill/>
          <a:ln>
            <a:noFill/>
          </a:ln>
        </p:spPr>
        <p:txBody>
          <a:bodyPr anchorCtr="0" anchor="t" bIns="91425" lIns="91425" spcFirstLastPara="1" rIns="91425" wrap="square" tIns="91425">
            <a:noAutofit/>
          </a:bodyPr>
          <a:lstStyle>
            <a:lvl1pPr indent="-286512" lvl="0" marL="4572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1pPr>
            <a:lvl2pPr indent="-276860" lvl="1" marL="914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2pPr>
            <a:lvl3pPr indent="-272033" lvl="2" marL="1371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3pPr>
            <a:lvl4pPr indent="-267208" lvl="3" marL="1828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4pPr>
            <a:lvl5pPr indent="-267207" lvl="4" marL="22860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5pPr>
            <a:lvl6pPr indent="-267207" lvl="5" marL="27432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6pPr>
            <a:lvl7pPr indent="-267207" lvl="6" marL="32004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7pPr>
            <a:lvl8pPr indent="-267208" lvl="7" marL="36576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8pPr>
            <a:lvl9pPr indent="-267208" lvl="8" marL="4114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9"/>
          <p:cNvSpPr txBox="1"/>
          <p:nvPr>
            <p:ph type="title"/>
          </p:nvPr>
        </p:nvSpPr>
        <p:spPr>
          <a:xfrm>
            <a:off x="1270000" y="5715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21"/>
          <p:cNvSpPr txBox="1"/>
          <p:nvPr>
            <p:ph type="title"/>
          </p:nvPr>
        </p:nvSpPr>
        <p:spPr>
          <a:xfrm>
            <a:off x="650875" y="388938"/>
            <a:ext cx="4278313" cy="16525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71" name="Google Shape;71;p21"/>
          <p:cNvSpPr txBox="1"/>
          <p:nvPr>
            <p:ph idx="1" type="body"/>
          </p:nvPr>
        </p:nvSpPr>
        <p:spPr>
          <a:xfrm>
            <a:off x="5084763" y="388938"/>
            <a:ext cx="7269162" cy="8323262"/>
          </a:xfrm>
          <a:prstGeom prst="rect">
            <a:avLst/>
          </a:prstGeom>
          <a:noFill/>
          <a:ln>
            <a:noFill/>
          </a:ln>
        </p:spPr>
        <p:txBody>
          <a:bodyPr anchorCtr="0" anchor="t" bIns="91425" lIns="91425" spcFirstLastPara="1" rIns="91425" wrap="square" tIns="91425">
            <a:noAutofit/>
          </a:bodyPr>
          <a:lstStyle>
            <a:lvl1pPr indent="-305816" lvl="0" marL="457200" marR="0" rtl="0" algn="l">
              <a:spcBef>
                <a:spcPts val="1600"/>
              </a:spcBef>
              <a:spcAft>
                <a:spcPts val="0"/>
              </a:spcAft>
              <a:buClr>
                <a:schemeClr val="dk1"/>
              </a:buClr>
              <a:buSzPts val="1216"/>
              <a:buFont typeface="Arial"/>
              <a:buChar char="•"/>
              <a:defRPr b="0" i="0" sz="3200" u="none" cap="none" strike="noStrike">
                <a:solidFill>
                  <a:schemeClr val="dk1"/>
                </a:solidFill>
                <a:latin typeface="Arial"/>
                <a:ea typeface="Arial"/>
                <a:cs typeface="Arial"/>
                <a:sym typeface="Arial"/>
              </a:defRPr>
            </a:lvl1pPr>
            <a:lvl2pPr indent="-296164" lvl="1" marL="9144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2pPr>
            <a:lvl3pPr indent="-286511" lvl="2" marL="13716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3pPr>
            <a:lvl4pPr indent="-276860" lvl="3" marL="18288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4pPr>
            <a:lvl5pPr indent="-276860" lvl="4" marL="22860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5pPr>
            <a:lvl6pPr indent="-276860" lvl="5" marL="27432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6pPr>
            <a:lvl7pPr indent="-276860" lvl="6" marL="3200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7pPr>
            <a:lvl8pPr indent="-276859" lvl="7" marL="3657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8pPr>
            <a:lvl9pPr indent="-276859" lvl="8" marL="41148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9pPr>
          </a:lstStyle>
          <a:p/>
        </p:txBody>
      </p:sp>
      <p:sp>
        <p:nvSpPr>
          <p:cNvPr id="72" name="Google Shape;72;p21"/>
          <p:cNvSpPr txBox="1"/>
          <p:nvPr>
            <p:ph idx="2" type="body"/>
          </p:nvPr>
        </p:nvSpPr>
        <p:spPr>
          <a:xfrm>
            <a:off x="650875" y="2041525"/>
            <a:ext cx="4278313" cy="66706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600"/>
              </a:spcBef>
              <a:spcAft>
                <a:spcPts val="0"/>
              </a:spcAft>
              <a:buClr>
                <a:schemeClr val="dk1"/>
              </a:buClr>
              <a:buSzPts val="1368"/>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064"/>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974725" y="3030538"/>
            <a:ext cx="11055350" cy="2090737"/>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13" name="Google Shape;13;p3"/>
          <p:cNvSpPr txBox="1"/>
          <p:nvPr>
            <p:ph idx="1" type="subTitle"/>
          </p:nvPr>
        </p:nvSpPr>
        <p:spPr>
          <a:xfrm>
            <a:off x="1951038" y="5527675"/>
            <a:ext cx="9102725" cy="2492375"/>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342C29"/>
              </a:buClr>
              <a:buSzPts val="1400"/>
              <a:buFont typeface="Arial"/>
              <a:buNone/>
              <a:defRPr b="0" i="1" sz="4200" u="none" cap="none" strike="noStrike">
                <a:solidFill>
                  <a:srgbClr val="342C29"/>
                </a:solidFill>
                <a:latin typeface="Arial"/>
                <a:ea typeface="Arial"/>
                <a:cs typeface="Arial"/>
                <a:sym typeface="Arial"/>
              </a:defRPr>
            </a:lvl1pPr>
            <a:lvl2pPr indent="0" lvl="1" marL="457200" marR="0" rtl="0" algn="ctr">
              <a:spcBef>
                <a:spcPts val="0"/>
              </a:spcBef>
              <a:spcAft>
                <a:spcPts val="0"/>
              </a:spcAft>
              <a:buClr>
                <a:srgbClr val="342C29"/>
              </a:buClr>
              <a:buSzPts val="1400"/>
              <a:buFont typeface="Arial"/>
              <a:buNone/>
              <a:defRPr b="0" i="1" sz="4200" u="none" cap="none" strike="noStrike">
                <a:solidFill>
                  <a:srgbClr val="342C29"/>
                </a:solidFill>
                <a:latin typeface="Arial"/>
                <a:ea typeface="Arial"/>
                <a:cs typeface="Arial"/>
                <a:sym typeface="Arial"/>
              </a:defRPr>
            </a:lvl2pPr>
            <a:lvl3pPr indent="0" lvl="2" marL="914400" marR="0" rtl="0" algn="ctr">
              <a:spcBef>
                <a:spcPts val="0"/>
              </a:spcBef>
              <a:spcAft>
                <a:spcPts val="0"/>
              </a:spcAft>
              <a:buClr>
                <a:srgbClr val="342C29"/>
              </a:buClr>
              <a:buSzPts val="1400"/>
              <a:buFont typeface="Arial"/>
              <a:buNone/>
              <a:defRPr b="0" i="1" sz="4200" u="none" cap="none" strike="noStrike">
                <a:solidFill>
                  <a:srgbClr val="342C29"/>
                </a:solidFill>
                <a:latin typeface="Arial"/>
                <a:ea typeface="Arial"/>
                <a:cs typeface="Arial"/>
                <a:sym typeface="Arial"/>
              </a:defRPr>
            </a:lvl3pPr>
            <a:lvl4pPr indent="0" lvl="3" marL="1371600" marR="0" rtl="0" algn="ctr">
              <a:spcBef>
                <a:spcPts val="0"/>
              </a:spcBef>
              <a:spcAft>
                <a:spcPts val="0"/>
              </a:spcAft>
              <a:buClr>
                <a:srgbClr val="342C29"/>
              </a:buClr>
              <a:buSzPts val="1400"/>
              <a:buFont typeface="Arial"/>
              <a:buNone/>
              <a:defRPr b="0" i="1" sz="4200" u="none" cap="none" strike="noStrike">
                <a:solidFill>
                  <a:srgbClr val="342C29"/>
                </a:solidFill>
                <a:latin typeface="Arial"/>
                <a:ea typeface="Arial"/>
                <a:cs typeface="Arial"/>
                <a:sym typeface="Arial"/>
              </a:defRPr>
            </a:lvl4pPr>
            <a:lvl5pPr indent="0" lvl="4" marL="1828800" marR="0" rtl="0" algn="ctr">
              <a:spcBef>
                <a:spcPts val="0"/>
              </a:spcBef>
              <a:spcAft>
                <a:spcPts val="0"/>
              </a:spcAft>
              <a:buClr>
                <a:srgbClr val="342C29"/>
              </a:buClr>
              <a:buSzPts val="1400"/>
              <a:buFont typeface="Arial"/>
              <a:buNone/>
              <a:defRPr b="0" i="1" sz="4200" u="none" cap="none" strike="noStrike">
                <a:solidFill>
                  <a:srgbClr val="342C29"/>
                </a:solidFill>
                <a:latin typeface="Arial"/>
                <a:ea typeface="Arial"/>
                <a:cs typeface="Arial"/>
                <a:sym typeface="Arial"/>
              </a:defRPr>
            </a:lvl5pPr>
            <a:lvl6pPr indent="0" lvl="5" marL="2286000" marR="0" rtl="0" algn="ctr">
              <a:spcBef>
                <a:spcPts val="0"/>
              </a:spcBef>
              <a:spcAft>
                <a:spcPts val="0"/>
              </a:spcAft>
              <a:buClr>
                <a:srgbClr val="342C29"/>
              </a:buClr>
              <a:buSzPts val="1400"/>
              <a:buFont typeface="Arial"/>
              <a:buNone/>
              <a:defRPr b="0" i="1" sz="4200" u="none" cap="none" strike="noStrike">
                <a:solidFill>
                  <a:srgbClr val="342C29"/>
                </a:solidFill>
                <a:latin typeface="Arial"/>
                <a:ea typeface="Arial"/>
                <a:cs typeface="Arial"/>
                <a:sym typeface="Arial"/>
              </a:defRPr>
            </a:lvl6pPr>
            <a:lvl7pPr indent="0" lvl="6" marL="2743200" marR="0" rtl="0" algn="ctr">
              <a:spcBef>
                <a:spcPts val="0"/>
              </a:spcBef>
              <a:spcAft>
                <a:spcPts val="0"/>
              </a:spcAft>
              <a:buClr>
                <a:srgbClr val="342C29"/>
              </a:buClr>
              <a:buSzPts val="1400"/>
              <a:buFont typeface="Arial"/>
              <a:buNone/>
              <a:defRPr b="0" i="1" sz="4200" u="none" cap="none" strike="noStrike">
                <a:solidFill>
                  <a:srgbClr val="342C29"/>
                </a:solidFill>
                <a:latin typeface="Arial"/>
                <a:ea typeface="Arial"/>
                <a:cs typeface="Arial"/>
                <a:sym typeface="Arial"/>
              </a:defRPr>
            </a:lvl7pPr>
            <a:lvl8pPr indent="0" lvl="7" marL="3200400" marR="0" rtl="0" algn="ctr">
              <a:spcBef>
                <a:spcPts val="0"/>
              </a:spcBef>
              <a:spcAft>
                <a:spcPts val="0"/>
              </a:spcAft>
              <a:buClr>
                <a:srgbClr val="342C29"/>
              </a:buClr>
              <a:buSzPts val="1400"/>
              <a:buFont typeface="Arial"/>
              <a:buNone/>
              <a:defRPr b="0" i="1" sz="4200" u="none" cap="none" strike="noStrike">
                <a:solidFill>
                  <a:srgbClr val="342C29"/>
                </a:solidFill>
                <a:latin typeface="Arial"/>
                <a:ea typeface="Arial"/>
                <a:cs typeface="Arial"/>
                <a:sym typeface="Arial"/>
              </a:defRPr>
            </a:lvl8pPr>
            <a:lvl9pPr indent="0" lvl="8" marL="3657600" marR="0" rtl="0" algn="ctr">
              <a:spcBef>
                <a:spcPts val="0"/>
              </a:spcBef>
              <a:spcAft>
                <a:spcPts val="0"/>
              </a:spcAft>
              <a:buClr>
                <a:srgbClr val="342C29"/>
              </a:buClr>
              <a:buSzPts val="1400"/>
              <a:buFont typeface="Arial"/>
              <a:buNone/>
              <a:defRPr b="0" i="1" sz="42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22"/>
          <p:cNvSpPr txBox="1"/>
          <p:nvPr>
            <p:ph type="title"/>
          </p:nvPr>
        </p:nvSpPr>
        <p:spPr>
          <a:xfrm>
            <a:off x="2549525" y="6827838"/>
            <a:ext cx="7802563" cy="8064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75" name="Google Shape;75;p22"/>
          <p:cNvSpPr/>
          <p:nvPr>
            <p:ph idx="2" type="pic"/>
          </p:nvPr>
        </p:nvSpPr>
        <p:spPr>
          <a:xfrm>
            <a:off x="2549525" y="871538"/>
            <a:ext cx="7802563" cy="5851525"/>
          </a:xfrm>
          <a:prstGeom prst="rect">
            <a:avLst/>
          </a:prstGeom>
          <a:noFill/>
          <a:ln>
            <a:noFill/>
          </a:ln>
        </p:spPr>
        <p:txBody>
          <a:bodyPr anchorCtr="0" anchor="t" bIns="91425" lIns="91425" spcFirstLastPara="1" rIns="91425" wrap="square" tIns="91425">
            <a:noAutofit/>
          </a:bodyPr>
          <a:lstStyle>
            <a:lvl1pPr indent="0" lvl="0" marL="0" marR="0" rtl="0" algn="l">
              <a:spcBef>
                <a:spcPts val="160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160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160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76" name="Google Shape;76;p22"/>
          <p:cNvSpPr txBox="1"/>
          <p:nvPr>
            <p:ph idx="1" type="body"/>
          </p:nvPr>
        </p:nvSpPr>
        <p:spPr>
          <a:xfrm>
            <a:off x="2549525" y="7634288"/>
            <a:ext cx="7802563" cy="11445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600"/>
              </a:spcBef>
              <a:spcAft>
                <a:spcPts val="0"/>
              </a:spcAft>
              <a:buClr>
                <a:schemeClr val="dk1"/>
              </a:buClr>
              <a:buSzPts val="1368"/>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064"/>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3"/>
          <p:cNvSpPr txBox="1"/>
          <p:nvPr>
            <p:ph type="title"/>
          </p:nvPr>
        </p:nvSpPr>
        <p:spPr>
          <a:xfrm>
            <a:off x="1270000" y="5715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79" name="Google Shape;79;p23"/>
          <p:cNvSpPr txBox="1"/>
          <p:nvPr>
            <p:ph idx="1" type="body"/>
          </p:nvPr>
        </p:nvSpPr>
        <p:spPr>
          <a:xfrm rot="5400000">
            <a:off x="3536950" y="-120650"/>
            <a:ext cx="5930900" cy="10464800"/>
          </a:xfrm>
          <a:prstGeom prst="rect">
            <a:avLst/>
          </a:prstGeom>
          <a:noFill/>
          <a:ln>
            <a:noFill/>
          </a:ln>
        </p:spPr>
        <p:txBody>
          <a:bodyPr anchorCtr="0" anchor="t" bIns="91425" lIns="91425" spcFirstLastPara="1" rIns="91425" wrap="square" tIns="91425">
            <a:noAutofit/>
          </a:bodyPr>
          <a:lstStyle>
            <a:lvl1pPr indent="-315468" lvl="0" marL="457200" marR="0" rtl="0" algn="l">
              <a:spcBef>
                <a:spcPts val="1600"/>
              </a:spcBef>
              <a:spcAft>
                <a:spcPts val="0"/>
              </a:spcAft>
              <a:buClr>
                <a:schemeClr val="dk1"/>
              </a:buClr>
              <a:buSzPts val="1368"/>
              <a:buFont typeface="Arial"/>
              <a:buChar char="•"/>
              <a:defRPr b="0" i="0" sz="3600" u="none" cap="none" strike="noStrike">
                <a:solidFill>
                  <a:schemeClr val="dk1"/>
                </a:solidFill>
                <a:latin typeface="Arial"/>
                <a:ea typeface="Arial"/>
                <a:cs typeface="Arial"/>
                <a:sym typeface="Arial"/>
              </a:defRPr>
            </a:lvl1pPr>
            <a:lvl2pPr indent="-296164" lvl="1" marL="9144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24"/>
          <p:cNvSpPr txBox="1"/>
          <p:nvPr>
            <p:ph type="title"/>
          </p:nvPr>
        </p:nvSpPr>
        <p:spPr>
          <a:xfrm rot="5400000">
            <a:off x="6673850" y="3016250"/>
            <a:ext cx="7505700" cy="2616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82" name="Google Shape;82;p24"/>
          <p:cNvSpPr txBox="1"/>
          <p:nvPr>
            <p:ph idx="1" type="body"/>
          </p:nvPr>
        </p:nvSpPr>
        <p:spPr>
          <a:xfrm rot="5400000">
            <a:off x="1365250" y="476250"/>
            <a:ext cx="7505700" cy="7696200"/>
          </a:xfrm>
          <a:prstGeom prst="rect">
            <a:avLst/>
          </a:prstGeom>
          <a:noFill/>
          <a:ln>
            <a:noFill/>
          </a:ln>
        </p:spPr>
        <p:txBody>
          <a:bodyPr anchorCtr="0" anchor="t" bIns="91425" lIns="91425" spcFirstLastPara="1" rIns="91425" wrap="square" tIns="91425">
            <a:noAutofit/>
          </a:bodyPr>
          <a:lstStyle>
            <a:lvl1pPr indent="-315468" lvl="0" marL="457200" marR="0" rtl="0" algn="l">
              <a:spcBef>
                <a:spcPts val="1600"/>
              </a:spcBef>
              <a:spcAft>
                <a:spcPts val="0"/>
              </a:spcAft>
              <a:buClr>
                <a:schemeClr val="dk1"/>
              </a:buClr>
              <a:buSzPts val="1368"/>
              <a:buFont typeface="Arial"/>
              <a:buChar char="•"/>
              <a:defRPr b="0" i="0" sz="3600" u="none" cap="none" strike="noStrike">
                <a:solidFill>
                  <a:schemeClr val="dk1"/>
                </a:solidFill>
                <a:latin typeface="Arial"/>
                <a:ea typeface="Arial"/>
                <a:cs typeface="Arial"/>
                <a:sym typeface="Arial"/>
              </a:defRPr>
            </a:lvl1pPr>
            <a:lvl2pPr indent="-296164" lvl="1" marL="9144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26"/>
          <p:cNvSpPr txBox="1"/>
          <p:nvPr>
            <p:ph type="title"/>
          </p:nvPr>
        </p:nvSpPr>
        <p:spPr>
          <a:xfrm>
            <a:off x="635000" y="1219200"/>
            <a:ext cx="5867400" cy="34925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
        <p:nvSpPr>
          <p:cNvPr id="88" name="Google Shape;88;p26"/>
          <p:cNvSpPr txBox="1"/>
          <p:nvPr>
            <p:ph idx="1" type="body"/>
          </p:nvPr>
        </p:nvSpPr>
        <p:spPr>
          <a:xfrm>
            <a:off x="635000" y="4787900"/>
            <a:ext cx="5867400" cy="33020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9" name="Shape 89"/>
        <p:cNvGrpSpPr/>
        <p:nvPr/>
      </p:nvGrpSpPr>
      <p:grpSpPr>
        <a:xfrm>
          <a:off x="0" y="0"/>
          <a:ext cx="0" cy="0"/>
          <a:chOff x="0" y="0"/>
          <a:chExt cx="0" cy="0"/>
        </a:xfrm>
      </p:grpSpPr>
      <p:sp>
        <p:nvSpPr>
          <p:cNvPr id="90" name="Google Shape;90;p27"/>
          <p:cNvSpPr txBox="1"/>
          <p:nvPr>
            <p:ph type="ctrTitle"/>
          </p:nvPr>
        </p:nvSpPr>
        <p:spPr>
          <a:xfrm>
            <a:off x="974725" y="3030538"/>
            <a:ext cx="11055350" cy="2090737"/>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
        <p:nvSpPr>
          <p:cNvPr id="91" name="Google Shape;91;p27"/>
          <p:cNvSpPr txBox="1"/>
          <p:nvPr>
            <p:ph idx="1" type="subTitle"/>
          </p:nvPr>
        </p:nvSpPr>
        <p:spPr>
          <a:xfrm>
            <a:off x="1951038" y="5527675"/>
            <a:ext cx="9102725" cy="2492375"/>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342C29"/>
              </a:buClr>
              <a:buSzPts val="1400"/>
              <a:buFont typeface="Arial"/>
              <a:buNone/>
              <a:defRPr b="0" i="0" sz="3400" u="none" cap="none" strike="noStrike">
                <a:solidFill>
                  <a:srgbClr val="342C29"/>
                </a:solidFill>
                <a:latin typeface="Arial"/>
                <a:ea typeface="Arial"/>
                <a:cs typeface="Arial"/>
                <a:sym typeface="Arial"/>
              </a:defRPr>
            </a:lvl1pPr>
            <a:lvl2pPr indent="0" lvl="1" marL="457200" marR="0" rtl="0" algn="ctr">
              <a:spcBef>
                <a:spcPts val="0"/>
              </a:spcBef>
              <a:spcAft>
                <a:spcPts val="0"/>
              </a:spcAft>
              <a:buClr>
                <a:srgbClr val="342C29"/>
              </a:buClr>
              <a:buSzPts val="1400"/>
              <a:buFont typeface="Arial"/>
              <a:buNone/>
              <a:defRPr b="0" i="0" sz="3400" u="none" cap="none" strike="noStrike">
                <a:solidFill>
                  <a:srgbClr val="342C29"/>
                </a:solidFill>
                <a:latin typeface="Arial"/>
                <a:ea typeface="Arial"/>
                <a:cs typeface="Arial"/>
                <a:sym typeface="Arial"/>
              </a:defRPr>
            </a:lvl2pPr>
            <a:lvl3pPr indent="0" lvl="2" marL="914400" marR="0" rtl="0" algn="ctr">
              <a:spcBef>
                <a:spcPts val="0"/>
              </a:spcBef>
              <a:spcAft>
                <a:spcPts val="0"/>
              </a:spcAft>
              <a:buClr>
                <a:srgbClr val="342C29"/>
              </a:buClr>
              <a:buSzPts val="1400"/>
              <a:buFont typeface="Arial"/>
              <a:buNone/>
              <a:defRPr b="0" i="0" sz="3400" u="none" cap="none" strike="noStrike">
                <a:solidFill>
                  <a:srgbClr val="342C29"/>
                </a:solidFill>
                <a:latin typeface="Arial"/>
                <a:ea typeface="Arial"/>
                <a:cs typeface="Arial"/>
                <a:sym typeface="Arial"/>
              </a:defRPr>
            </a:lvl3pPr>
            <a:lvl4pPr indent="0" lvl="3" marL="1371600" marR="0" rtl="0" algn="ctr">
              <a:spcBef>
                <a:spcPts val="0"/>
              </a:spcBef>
              <a:spcAft>
                <a:spcPts val="0"/>
              </a:spcAft>
              <a:buClr>
                <a:srgbClr val="342C29"/>
              </a:buClr>
              <a:buSzPts val="1400"/>
              <a:buFont typeface="Arial"/>
              <a:buNone/>
              <a:defRPr b="0" i="0" sz="3400" u="none" cap="none" strike="noStrike">
                <a:solidFill>
                  <a:srgbClr val="342C29"/>
                </a:solidFill>
                <a:latin typeface="Arial"/>
                <a:ea typeface="Arial"/>
                <a:cs typeface="Arial"/>
                <a:sym typeface="Arial"/>
              </a:defRPr>
            </a:lvl4pPr>
            <a:lvl5pPr indent="0" lvl="4" marL="1828800" marR="0" rtl="0" algn="ctr">
              <a:spcBef>
                <a:spcPts val="0"/>
              </a:spcBef>
              <a:spcAft>
                <a:spcPts val="0"/>
              </a:spcAft>
              <a:buClr>
                <a:srgbClr val="342C29"/>
              </a:buClr>
              <a:buSzPts val="1400"/>
              <a:buFont typeface="Arial"/>
              <a:buNone/>
              <a:defRPr b="0" i="0" sz="3400" u="none" cap="none" strike="noStrike">
                <a:solidFill>
                  <a:srgbClr val="342C29"/>
                </a:solidFill>
                <a:latin typeface="Arial"/>
                <a:ea typeface="Arial"/>
                <a:cs typeface="Arial"/>
                <a:sym typeface="Arial"/>
              </a:defRPr>
            </a:lvl5pPr>
            <a:lvl6pPr indent="0" lvl="5" marL="2286000" marR="0" rtl="0" algn="ctr">
              <a:spcBef>
                <a:spcPts val="0"/>
              </a:spcBef>
              <a:spcAft>
                <a:spcPts val="0"/>
              </a:spcAft>
              <a:buClr>
                <a:srgbClr val="342C29"/>
              </a:buClr>
              <a:buSzPts val="1400"/>
              <a:buFont typeface="Arial"/>
              <a:buNone/>
              <a:defRPr b="0" i="0" sz="3400" u="none" cap="none" strike="noStrike">
                <a:solidFill>
                  <a:srgbClr val="342C29"/>
                </a:solidFill>
                <a:latin typeface="Arial"/>
                <a:ea typeface="Arial"/>
                <a:cs typeface="Arial"/>
                <a:sym typeface="Arial"/>
              </a:defRPr>
            </a:lvl6pPr>
            <a:lvl7pPr indent="0" lvl="6" marL="2743200" marR="0" rtl="0" algn="ctr">
              <a:spcBef>
                <a:spcPts val="0"/>
              </a:spcBef>
              <a:spcAft>
                <a:spcPts val="0"/>
              </a:spcAft>
              <a:buClr>
                <a:srgbClr val="342C29"/>
              </a:buClr>
              <a:buSzPts val="1400"/>
              <a:buFont typeface="Arial"/>
              <a:buNone/>
              <a:defRPr b="0" i="0" sz="3400" u="none" cap="none" strike="noStrike">
                <a:solidFill>
                  <a:srgbClr val="342C29"/>
                </a:solidFill>
                <a:latin typeface="Arial"/>
                <a:ea typeface="Arial"/>
                <a:cs typeface="Arial"/>
                <a:sym typeface="Arial"/>
              </a:defRPr>
            </a:lvl7pPr>
            <a:lvl8pPr indent="0" lvl="7" marL="3200400" marR="0" rtl="0" algn="ctr">
              <a:spcBef>
                <a:spcPts val="0"/>
              </a:spcBef>
              <a:spcAft>
                <a:spcPts val="0"/>
              </a:spcAft>
              <a:buClr>
                <a:srgbClr val="342C29"/>
              </a:buClr>
              <a:buSzPts val="1400"/>
              <a:buFont typeface="Arial"/>
              <a:buNone/>
              <a:defRPr b="0" i="0" sz="3400" u="none" cap="none" strike="noStrike">
                <a:solidFill>
                  <a:srgbClr val="342C29"/>
                </a:solidFill>
                <a:latin typeface="Arial"/>
                <a:ea typeface="Arial"/>
                <a:cs typeface="Arial"/>
                <a:sym typeface="Arial"/>
              </a:defRPr>
            </a:lvl8pPr>
            <a:lvl9pPr indent="0" lvl="8" marL="3657600" marR="0" rtl="0" algn="ctr">
              <a:spcBef>
                <a:spcPts val="0"/>
              </a:spcBef>
              <a:spcAft>
                <a:spcPts val="0"/>
              </a:spcAft>
              <a:buClr>
                <a:srgbClr val="342C29"/>
              </a:buClr>
              <a:buSzPts val="1400"/>
              <a:buFont typeface="Arial"/>
              <a:buNone/>
              <a:defRPr b="0" i="0" sz="34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28"/>
          <p:cNvSpPr txBox="1"/>
          <p:nvPr>
            <p:ph type="title"/>
          </p:nvPr>
        </p:nvSpPr>
        <p:spPr>
          <a:xfrm>
            <a:off x="1027113" y="6267450"/>
            <a:ext cx="11053762" cy="193675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
        <p:nvSpPr>
          <p:cNvPr id="94" name="Google Shape;94;p28"/>
          <p:cNvSpPr txBox="1"/>
          <p:nvPr>
            <p:ph idx="1" type="body"/>
          </p:nvPr>
        </p:nvSpPr>
        <p:spPr>
          <a:xfrm>
            <a:off x="1027113" y="4133850"/>
            <a:ext cx="11053762" cy="2133600"/>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0" i="0" sz="18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0" i="0" sz="16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5" name="Shape 95"/>
        <p:cNvGrpSpPr/>
        <p:nvPr/>
      </p:nvGrpSpPr>
      <p:grpSpPr>
        <a:xfrm>
          <a:off x="0" y="0"/>
          <a:ext cx="0" cy="0"/>
          <a:chOff x="0" y="0"/>
          <a:chExt cx="0" cy="0"/>
        </a:xfrm>
      </p:grpSpPr>
      <p:sp>
        <p:nvSpPr>
          <p:cNvPr id="96" name="Google Shape;96;p29"/>
          <p:cNvSpPr txBox="1"/>
          <p:nvPr>
            <p:ph type="title"/>
          </p:nvPr>
        </p:nvSpPr>
        <p:spPr>
          <a:xfrm>
            <a:off x="635000" y="1219200"/>
            <a:ext cx="5867400" cy="34925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
        <p:nvSpPr>
          <p:cNvPr id="97" name="Google Shape;97;p29"/>
          <p:cNvSpPr txBox="1"/>
          <p:nvPr>
            <p:ph idx="1" type="body"/>
          </p:nvPr>
        </p:nvSpPr>
        <p:spPr>
          <a:xfrm>
            <a:off x="635000" y="4787900"/>
            <a:ext cx="2857500" cy="33020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8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24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9pPr>
          </a:lstStyle>
          <a:p/>
        </p:txBody>
      </p:sp>
      <p:sp>
        <p:nvSpPr>
          <p:cNvPr id="98" name="Google Shape;98;p29"/>
          <p:cNvSpPr txBox="1"/>
          <p:nvPr>
            <p:ph idx="2" type="body"/>
          </p:nvPr>
        </p:nvSpPr>
        <p:spPr>
          <a:xfrm>
            <a:off x="3644900" y="4787900"/>
            <a:ext cx="2857500" cy="33020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8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24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9" name="Shape 99"/>
        <p:cNvGrpSpPr/>
        <p:nvPr/>
      </p:nvGrpSpPr>
      <p:grpSpPr>
        <a:xfrm>
          <a:off x="0" y="0"/>
          <a:ext cx="0" cy="0"/>
          <a:chOff x="0" y="0"/>
          <a:chExt cx="0" cy="0"/>
        </a:xfrm>
      </p:grpSpPr>
      <p:sp>
        <p:nvSpPr>
          <p:cNvPr id="100" name="Google Shape;100;p30"/>
          <p:cNvSpPr txBox="1"/>
          <p:nvPr>
            <p:ph type="title"/>
          </p:nvPr>
        </p:nvSpPr>
        <p:spPr>
          <a:xfrm>
            <a:off x="650875" y="390525"/>
            <a:ext cx="11703050" cy="16256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
        <p:nvSpPr>
          <p:cNvPr id="101" name="Google Shape;101;p30"/>
          <p:cNvSpPr txBox="1"/>
          <p:nvPr>
            <p:ph idx="1" type="body"/>
          </p:nvPr>
        </p:nvSpPr>
        <p:spPr>
          <a:xfrm>
            <a:off x="650875" y="2182813"/>
            <a:ext cx="5745163" cy="909637"/>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1" i="0"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1" i="0"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1" i="0"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9pPr>
          </a:lstStyle>
          <a:p/>
        </p:txBody>
      </p:sp>
      <p:sp>
        <p:nvSpPr>
          <p:cNvPr id="102" name="Google Shape;102;p30"/>
          <p:cNvSpPr txBox="1"/>
          <p:nvPr>
            <p:ph idx="2" type="body"/>
          </p:nvPr>
        </p:nvSpPr>
        <p:spPr>
          <a:xfrm>
            <a:off x="650875" y="3092450"/>
            <a:ext cx="5745163" cy="561975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9pPr>
          </a:lstStyle>
          <a:p/>
        </p:txBody>
      </p:sp>
      <p:sp>
        <p:nvSpPr>
          <p:cNvPr id="103" name="Google Shape;103;p30"/>
          <p:cNvSpPr txBox="1"/>
          <p:nvPr>
            <p:ph idx="3" type="body"/>
          </p:nvPr>
        </p:nvSpPr>
        <p:spPr>
          <a:xfrm>
            <a:off x="6605588" y="2182813"/>
            <a:ext cx="5748337" cy="909637"/>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1" i="0"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1" i="0"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1" i="0"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9pPr>
          </a:lstStyle>
          <a:p/>
        </p:txBody>
      </p:sp>
      <p:sp>
        <p:nvSpPr>
          <p:cNvPr id="104" name="Google Shape;104;p30"/>
          <p:cNvSpPr txBox="1"/>
          <p:nvPr>
            <p:ph idx="4" type="body"/>
          </p:nvPr>
        </p:nvSpPr>
        <p:spPr>
          <a:xfrm>
            <a:off x="6605588" y="3092450"/>
            <a:ext cx="5748337" cy="561975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31"/>
          <p:cNvSpPr txBox="1"/>
          <p:nvPr>
            <p:ph type="title"/>
          </p:nvPr>
        </p:nvSpPr>
        <p:spPr>
          <a:xfrm>
            <a:off x="635000" y="1219200"/>
            <a:ext cx="5867400" cy="34925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4"/>
          <p:cNvSpPr txBox="1"/>
          <p:nvPr>
            <p:ph type="title"/>
          </p:nvPr>
        </p:nvSpPr>
        <p:spPr>
          <a:xfrm>
            <a:off x="1027113" y="6267450"/>
            <a:ext cx="11053762" cy="193675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16" name="Google Shape;16;p4"/>
          <p:cNvSpPr txBox="1"/>
          <p:nvPr>
            <p:ph idx="1" type="body"/>
          </p:nvPr>
        </p:nvSpPr>
        <p:spPr>
          <a:xfrm>
            <a:off x="1027113" y="4133850"/>
            <a:ext cx="11053762" cy="2133600"/>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0" i="1" sz="20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0" i="1" sz="18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0" i="1" sz="16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0" i="1" sz="14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0" i="1" sz="14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0" i="1" sz="14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0" i="1" sz="14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0" i="1" sz="14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0" i="1" sz="14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33"/>
          <p:cNvSpPr txBox="1"/>
          <p:nvPr>
            <p:ph type="title"/>
          </p:nvPr>
        </p:nvSpPr>
        <p:spPr>
          <a:xfrm>
            <a:off x="650875" y="388938"/>
            <a:ext cx="4278313" cy="1652587"/>
          </a:xfrm>
          <a:prstGeom prst="rect">
            <a:avLst/>
          </a:prstGeom>
          <a:noFill/>
          <a:ln>
            <a:noFill/>
          </a:ln>
        </p:spPr>
        <p:txBody>
          <a:bodyPr anchorCtr="0" anchor="b" bIns="91425" lIns="91425" spcFirstLastPara="1" rIns="91425" wrap="square" tIns="91425">
            <a:noAutofit/>
          </a:bodyPr>
          <a:lstStyle>
            <a:lvl1pPr indent="0" lvl="0" marL="0" marR="0" rtl="0" algn="l">
              <a:lnSpc>
                <a:spcPct val="8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
        <p:nvSpPr>
          <p:cNvPr id="110" name="Google Shape;110;p33"/>
          <p:cNvSpPr txBox="1"/>
          <p:nvPr>
            <p:ph idx="1" type="body"/>
          </p:nvPr>
        </p:nvSpPr>
        <p:spPr>
          <a:xfrm>
            <a:off x="5084763" y="388938"/>
            <a:ext cx="7269162" cy="8323262"/>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2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28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24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9pPr>
          </a:lstStyle>
          <a:p/>
        </p:txBody>
      </p:sp>
      <p:sp>
        <p:nvSpPr>
          <p:cNvPr id="111" name="Google Shape;111;p33"/>
          <p:cNvSpPr txBox="1"/>
          <p:nvPr>
            <p:ph idx="2" type="body"/>
          </p:nvPr>
        </p:nvSpPr>
        <p:spPr>
          <a:xfrm>
            <a:off x="650875" y="2041525"/>
            <a:ext cx="4278313" cy="6670675"/>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0" i="0" sz="1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0" i="0" sz="1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34"/>
          <p:cNvSpPr txBox="1"/>
          <p:nvPr>
            <p:ph type="title"/>
          </p:nvPr>
        </p:nvSpPr>
        <p:spPr>
          <a:xfrm>
            <a:off x="2549525" y="6827838"/>
            <a:ext cx="7802563" cy="806450"/>
          </a:xfrm>
          <a:prstGeom prst="rect">
            <a:avLst/>
          </a:prstGeom>
          <a:noFill/>
          <a:ln>
            <a:noFill/>
          </a:ln>
        </p:spPr>
        <p:txBody>
          <a:bodyPr anchorCtr="0" anchor="b" bIns="91425" lIns="91425" spcFirstLastPara="1" rIns="91425" wrap="square" tIns="91425">
            <a:noAutofit/>
          </a:bodyPr>
          <a:lstStyle>
            <a:lvl1pPr indent="0" lvl="0" marL="0" marR="0" rtl="0" algn="l">
              <a:lnSpc>
                <a:spcPct val="8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
        <p:nvSpPr>
          <p:cNvPr id="114" name="Google Shape;114;p34"/>
          <p:cNvSpPr/>
          <p:nvPr>
            <p:ph idx="2" type="pic"/>
          </p:nvPr>
        </p:nvSpPr>
        <p:spPr>
          <a:xfrm>
            <a:off x="2549525" y="871538"/>
            <a:ext cx="7802563" cy="5851525"/>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342C29"/>
              </a:buClr>
              <a:buSzPts val="1400"/>
              <a:buFont typeface="Arial"/>
              <a:buNone/>
              <a:defRPr b="0" i="0" sz="3200" u="none" cap="none" strike="noStrike">
                <a:solidFill>
                  <a:srgbClr val="342C29"/>
                </a:solidFill>
                <a:latin typeface="Arial"/>
                <a:ea typeface="Arial"/>
                <a:cs typeface="Arial"/>
                <a:sym typeface="Arial"/>
              </a:defRPr>
            </a:lvl1pPr>
            <a:lvl2pPr indent="0" lvl="1" marL="457200" marR="0" rtl="0" algn="ctr">
              <a:spcBef>
                <a:spcPts val="0"/>
              </a:spcBef>
              <a:spcAft>
                <a:spcPts val="0"/>
              </a:spcAft>
              <a:buClr>
                <a:srgbClr val="342C29"/>
              </a:buClr>
              <a:buSzPts val="1400"/>
              <a:buFont typeface="Arial"/>
              <a:buNone/>
              <a:defRPr b="0" i="0" sz="2800" u="none" cap="none" strike="noStrike">
                <a:solidFill>
                  <a:srgbClr val="342C29"/>
                </a:solidFill>
                <a:latin typeface="Arial"/>
                <a:ea typeface="Arial"/>
                <a:cs typeface="Arial"/>
                <a:sym typeface="Arial"/>
              </a:defRPr>
            </a:lvl2pPr>
            <a:lvl3pPr indent="0" lvl="2" marL="914400" marR="0" rtl="0" algn="ctr">
              <a:spcBef>
                <a:spcPts val="0"/>
              </a:spcBef>
              <a:spcAft>
                <a:spcPts val="0"/>
              </a:spcAft>
              <a:buClr>
                <a:srgbClr val="342C29"/>
              </a:buClr>
              <a:buSzPts val="1400"/>
              <a:buFont typeface="Arial"/>
              <a:buNone/>
              <a:defRPr b="0" i="0" sz="2400" u="none" cap="none" strike="noStrike">
                <a:solidFill>
                  <a:srgbClr val="342C29"/>
                </a:solidFill>
                <a:latin typeface="Arial"/>
                <a:ea typeface="Arial"/>
                <a:cs typeface="Arial"/>
                <a:sym typeface="Arial"/>
              </a:defRPr>
            </a:lvl3pPr>
            <a:lvl4pPr indent="0" lvl="3" marL="13716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4pPr>
            <a:lvl5pPr indent="0" lvl="4" marL="18288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5pPr>
            <a:lvl6pPr indent="0" lvl="5" marL="22860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6pPr>
            <a:lvl7pPr indent="0" lvl="6" marL="27432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7pPr>
            <a:lvl8pPr indent="0" lvl="7" marL="32004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8pPr>
            <a:lvl9pPr indent="0" lvl="8" marL="36576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9pPr>
          </a:lstStyle>
          <a:p/>
        </p:txBody>
      </p:sp>
      <p:sp>
        <p:nvSpPr>
          <p:cNvPr id="115" name="Google Shape;115;p34"/>
          <p:cNvSpPr txBox="1"/>
          <p:nvPr>
            <p:ph idx="1" type="body"/>
          </p:nvPr>
        </p:nvSpPr>
        <p:spPr>
          <a:xfrm>
            <a:off x="2549525" y="7634288"/>
            <a:ext cx="7802563" cy="1144587"/>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0" i="0" sz="1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0" i="0" sz="1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p35"/>
          <p:cNvSpPr txBox="1"/>
          <p:nvPr>
            <p:ph type="title"/>
          </p:nvPr>
        </p:nvSpPr>
        <p:spPr>
          <a:xfrm>
            <a:off x="635000" y="1219200"/>
            <a:ext cx="5867400" cy="34925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
        <p:nvSpPr>
          <p:cNvPr id="118" name="Google Shape;118;p35"/>
          <p:cNvSpPr txBox="1"/>
          <p:nvPr>
            <p:ph idx="1" type="body"/>
          </p:nvPr>
        </p:nvSpPr>
        <p:spPr>
          <a:xfrm rot="5400000">
            <a:off x="1917700" y="3505200"/>
            <a:ext cx="3302000" cy="58674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36"/>
          <p:cNvSpPr txBox="1"/>
          <p:nvPr>
            <p:ph type="title"/>
          </p:nvPr>
        </p:nvSpPr>
        <p:spPr>
          <a:xfrm rot="5400000">
            <a:off x="2333625" y="3921125"/>
            <a:ext cx="6870700" cy="146685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
        <p:nvSpPr>
          <p:cNvPr id="121" name="Google Shape;121;p36"/>
          <p:cNvSpPr txBox="1"/>
          <p:nvPr>
            <p:ph idx="1" type="body"/>
          </p:nvPr>
        </p:nvSpPr>
        <p:spPr>
          <a:xfrm rot="5400000">
            <a:off x="-676275" y="2530475"/>
            <a:ext cx="6870700" cy="424815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5" name="Shape 125"/>
        <p:cNvGrpSpPr/>
        <p:nvPr/>
      </p:nvGrpSpPr>
      <p:grpSpPr>
        <a:xfrm>
          <a:off x="0" y="0"/>
          <a:ext cx="0" cy="0"/>
          <a:chOff x="0" y="0"/>
          <a:chExt cx="0" cy="0"/>
        </a:xfrm>
      </p:grpSpPr>
      <p:sp>
        <p:nvSpPr>
          <p:cNvPr id="126" name="Google Shape;126;p38"/>
          <p:cNvSpPr txBox="1"/>
          <p:nvPr>
            <p:ph type="title"/>
          </p:nvPr>
        </p:nvSpPr>
        <p:spPr>
          <a:xfrm>
            <a:off x="1270000" y="7874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27" name="Google Shape;127;p38"/>
          <p:cNvSpPr txBox="1"/>
          <p:nvPr>
            <p:ph idx="1" type="body"/>
          </p:nvPr>
        </p:nvSpPr>
        <p:spPr>
          <a:xfrm>
            <a:off x="1270000" y="2667000"/>
            <a:ext cx="6248400" cy="5930900"/>
          </a:xfrm>
          <a:prstGeom prst="rect">
            <a:avLst/>
          </a:prstGeom>
          <a:noFill/>
          <a:ln>
            <a:noFill/>
          </a:ln>
        </p:spPr>
        <p:txBody>
          <a:bodyPr anchorCtr="0" anchor="ctr" bIns="91425" lIns="91425" spcFirstLastPara="1" rIns="91425" wrap="square" tIns="91425">
            <a:noAutofit/>
          </a:bodyPr>
          <a:lstStyle>
            <a:lvl1pPr indent="-329946" lvl="0" marL="457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1pPr>
            <a:lvl2pPr indent="-329946" lvl="1" marL="914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8" name="Shape 128"/>
        <p:cNvGrpSpPr/>
        <p:nvPr/>
      </p:nvGrpSpPr>
      <p:grpSpPr>
        <a:xfrm>
          <a:off x="0" y="0"/>
          <a:ext cx="0" cy="0"/>
          <a:chOff x="0" y="0"/>
          <a:chExt cx="0" cy="0"/>
        </a:xfrm>
      </p:grpSpPr>
      <p:sp>
        <p:nvSpPr>
          <p:cNvPr id="129" name="Google Shape;129;p39"/>
          <p:cNvSpPr txBox="1"/>
          <p:nvPr>
            <p:ph type="ctrTitle"/>
          </p:nvPr>
        </p:nvSpPr>
        <p:spPr>
          <a:xfrm>
            <a:off x="974725" y="3030538"/>
            <a:ext cx="11055350" cy="2090737"/>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30" name="Google Shape;130;p39"/>
          <p:cNvSpPr txBox="1"/>
          <p:nvPr>
            <p:ph idx="1" type="subTitle"/>
          </p:nvPr>
        </p:nvSpPr>
        <p:spPr>
          <a:xfrm>
            <a:off x="1951038" y="5527675"/>
            <a:ext cx="9102725" cy="2492375"/>
          </a:xfrm>
          <a:prstGeom prst="rect">
            <a:avLst/>
          </a:prstGeom>
          <a:noFill/>
          <a:ln>
            <a:noFill/>
          </a:ln>
        </p:spPr>
        <p:txBody>
          <a:bodyPr anchorCtr="0" anchor="ctr" bIns="91425" lIns="91425" spcFirstLastPara="1" rIns="91425" wrap="square" tIns="91425">
            <a:noAutofit/>
          </a:bodyPr>
          <a:lstStyle>
            <a:lvl1pPr indent="0" lvl="0" marL="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1pPr>
            <a:lvl2pPr indent="0" lvl="1" marL="4572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2pPr>
            <a:lvl3pPr indent="0" lvl="2" marL="9144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3pPr>
            <a:lvl4pPr indent="0" lvl="3" marL="13716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4pPr>
            <a:lvl5pPr indent="0" lvl="4" marL="18288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5pPr>
            <a:lvl6pPr indent="0" lvl="5" marL="22860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6pPr>
            <a:lvl7pPr indent="0" lvl="6" marL="27432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7pPr>
            <a:lvl8pPr indent="0" lvl="7" marL="32004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8pPr>
            <a:lvl9pPr indent="0" lvl="8" marL="36576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 name="Shape 131"/>
        <p:cNvGrpSpPr/>
        <p:nvPr/>
      </p:nvGrpSpPr>
      <p:grpSpPr>
        <a:xfrm>
          <a:off x="0" y="0"/>
          <a:ext cx="0" cy="0"/>
          <a:chOff x="0" y="0"/>
          <a:chExt cx="0" cy="0"/>
        </a:xfrm>
      </p:grpSpPr>
      <p:sp>
        <p:nvSpPr>
          <p:cNvPr id="132" name="Google Shape;132;p40"/>
          <p:cNvSpPr txBox="1"/>
          <p:nvPr>
            <p:ph type="title"/>
          </p:nvPr>
        </p:nvSpPr>
        <p:spPr>
          <a:xfrm>
            <a:off x="1027113" y="6267450"/>
            <a:ext cx="11053762" cy="193675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33" name="Google Shape;133;p40"/>
          <p:cNvSpPr txBox="1"/>
          <p:nvPr>
            <p:ph idx="1" type="body"/>
          </p:nvPr>
        </p:nvSpPr>
        <p:spPr>
          <a:xfrm>
            <a:off x="1027113" y="4133850"/>
            <a:ext cx="11053762" cy="21336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596"/>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596"/>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4" name="Shape 134"/>
        <p:cNvGrpSpPr/>
        <p:nvPr/>
      </p:nvGrpSpPr>
      <p:grpSpPr>
        <a:xfrm>
          <a:off x="0" y="0"/>
          <a:ext cx="0" cy="0"/>
          <a:chOff x="0" y="0"/>
          <a:chExt cx="0" cy="0"/>
        </a:xfrm>
      </p:grpSpPr>
      <p:sp>
        <p:nvSpPr>
          <p:cNvPr id="135" name="Google Shape;135;p41"/>
          <p:cNvSpPr txBox="1"/>
          <p:nvPr>
            <p:ph type="title"/>
          </p:nvPr>
        </p:nvSpPr>
        <p:spPr>
          <a:xfrm>
            <a:off x="1270000" y="7874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36" name="Google Shape;136;p41"/>
          <p:cNvSpPr txBox="1"/>
          <p:nvPr>
            <p:ph idx="1" type="body"/>
          </p:nvPr>
        </p:nvSpPr>
        <p:spPr>
          <a:xfrm>
            <a:off x="1270000" y="2667000"/>
            <a:ext cx="3048000" cy="5930900"/>
          </a:xfrm>
          <a:prstGeom prst="rect">
            <a:avLst/>
          </a:prstGeom>
          <a:noFill/>
          <a:ln>
            <a:noFill/>
          </a:ln>
        </p:spPr>
        <p:txBody>
          <a:bodyPr anchorCtr="0" anchor="ctr" bIns="91425" lIns="91425" spcFirstLastPara="1" rIns="91425" wrap="square" tIns="91425">
            <a:noAutofit/>
          </a:bodyPr>
          <a:lstStyle>
            <a:lvl1pPr indent="-296164" lvl="0" marL="4572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276860" lvl="2" marL="1371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3pPr>
            <a:lvl4pPr indent="-272033" lvl="3" marL="1828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4pPr>
            <a:lvl5pPr indent="-272033" lvl="4" marL="22860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5pPr>
            <a:lvl6pPr indent="-272033" lvl="5" marL="27432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6pPr>
            <a:lvl7pPr indent="-272033" lvl="6" marL="32004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7pPr>
            <a:lvl8pPr indent="-272034" lvl="7" marL="3657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8pPr>
            <a:lvl9pPr indent="-272034" lvl="8" marL="4114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9pPr>
          </a:lstStyle>
          <a:p/>
        </p:txBody>
      </p:sp>
      <p:sp>
        <p:nvSpPr>
          <p:cNvPr id="137" name="Google Shape;137;p41"/>
          <p:cNvSpPr txBox="1"/>
          <p:nvPr>
            <p:ph idx="2" type="body"/>
          </p:nvPr>
        </p:nvSpPr>
        <p:spPr>
          <a:xfrm>
            <a:off x="4470400" y="2667000"/>
            <a:ext cx="3048000" cy="5930900"/>
          </a:xfrm>
          <a:prstGeom prst="rect">
            <a:avLst/>
          </a:prstGeom>
          <a:noFill/>
          <a:ln>
            <a:noFill/>
          </a:ln>
        </p:spPr>
        <p:txBody>
          <a:bodyPr anchorCtr="0" anchor="ctr" bIns="91425" lIns="91425" spcFirstLastPara="1" rIns="91425" wrap="square" tIns="91425">
            <a:noAutofit/>
          </a:bodyPr>
          <a:lstStyle>
            <a:lvl1pPr indent="-296164" lvl="0" marL="4572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276860" lvl="2" marL="1371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3pPr>
            <a:lvl4pPr indent="-272033" lvl="3" marL="1828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4pPr>
            <a:lvl5pPr indent="-272033" lvl="4" marL="22860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5pPr>
            <a:lvl6pPr indent="-272033" lvl="5" marL="27432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6pPr>
            <a:lvl7pPr indent="-272033" lvl="6" marL="32004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7pPr>
            <a:lvl8pPr indent="-272034" lvl="7" marL="3657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8pPr>
            <a:lvl9pPr indent="-272034" lvl="8" marL="4114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8" name="Shape 138"/>
        <p:cNvGrpSpPr/>
        <p:nvPr/>
      </p:nvGrpSpPr>
      <p:grpSpPr>
        <a:xfrm>
          <a:off x="0" y="0"/>
          <a:ext cx="0" cy="0"/>
          <a:chOff x="0" y="0"/>
          <a:chExt cx="0" cy="0"/>
        </a:xfrm>
      </p:grpSpPr>
      <p:sp>
        <p:nvSpPr>
          <p:cNvPr id="139" name="Google Shape;139;p42"/>
          <p:cNvSpPr txBox="1"/>
          <p:nvPr>
            <p:ph type="title"/>
          </p:nvPr>
        </p:nvSpPr>
        <p:spPr>
          <a:xfrm>
            <a:off x="650875" y="390525"/>
            <a:ext cx="11703050" cy="16256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40" name="Google Shape;140;p42"/>
          <p:cNvSpPr txBox="1"/>
          <p:nvPr>
            <p:ph idx="1" type="body"/>
          </p:nvPr>
        </p:nvSpPr>
        <p:spPr>
          <a:xfrm>
            <a:off x="650875" y="2182813"/>
            <a:ext cx="5745163"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596"/>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596"/>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9pPr>
          </a:lstStyle>
          <a:p/>
        </p:txBody>
      </p:sp>
      <p:sp>
        <p:nvSpPr>
          <p:cNvPr id="141" name="Google Shape;141;p42"/>
          <p:cNvSpPr txBox="1"/>
          <p:nvPr>
            <p:ph idx="2" type="body"/>
          </p:nvPr>
        </p:nvSpPr>
        <p:spPr>
          <a:xfrm>
            <a:off x="650875" y="3092450"/>
            <a:ext cx="5745163" cy="5619750"/>
          </a:xfrm>
          <a:prstGeom prst="rect">
            <a:avLst/>
          </a:prstGeom>
          <a:noFill/>
          <a:ln>
            <a:noFill/>
          </a:ln>
        </p:spPr>
        <p:txBody>
          <a:bodyPr anchorCtr="0" anchor="ctr" bIns="91425" lIns="91425" spcFirstLastPara="1" rIns="91425" wrap="square" tIns="91425">
            <a:noAutofit/>
          </a:bodyPr>
          <a:lstStyle>
            <a:lvl1pPr indent="-286512" lvl="0" marL="4572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1pPr>
            <a:lvl2pPr indent="-276860" lvl="1" marL="914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2pPr>
            <a:lvl3pPr indent="-272033" lvl="2" marL="1371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3pPr>
            <a:lvl4pPr indent="-267208" lvl="3" marL="1828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4pPr>
            <a:lvl5pPr indent="-267207" lvl="4" marL="22860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5pPr>
            <a:lvl6pPr indent="-267207" lvl="5" marL="27432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6pPr>
            <a:lvl7pPr indent="-267207" lvl="6" marL="32004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7pPr>
            <a:lvl8pPr indent="-267208" lvl="7" marL="36576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8pPr>
            <a:lvl9pPr indent="-267208" lvl="8" marL="4114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9pPr>
          </a:lstStyle>
          <a:p/>
        </p:txBody>
      </p:sp>
      <p:sp>
        <p:nvSpPr>
          <p:cNvPr id="142" name="Google Shape;142;p42"/>
          <p:cNvSpPr txBox="1"/>
          <p:nvPr>
            <p:ph idx="3" type="body"/>
          </p:nvPr>
        </p:nvSpPr>
        <p:spPr>
          <a:xfrm>
            <a:off x="6605588" y="2182813"/>
            <a:ext cx="5748337"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596"/>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596"/>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9pPr>
          </a:lstStyle>
          <a:p/>
        </p:txBody>
      </p:sp>
      <p:sp>
        <p:nvSpPr>
          <p:cNvPr id="143" name="Google Shape;143;p42"/>
          <p:cNvSpPr txBox="1"/>
          <p:nvPr>
            <p:ph idx="4" type="body"/>
          </p:nvPr>
        </p:nvSpPr>
        <p:spPr>
          <a:xfrm>
            <a:off x="6605588" y="3092450"/>
            <a:ext cx="5748337" cy="5619750"/>
          </a:xfrm>
          <a:prstGeom prst="rect">
            <a:avLst/>
          </a:prstGeom>
          <a:noFill/>
          <a:ln>
            <a:noFill/>
          </a:ln>
        </p:spPr>
        <p:txBody>
          <a:bodyPr anchorCtr="0" anchor="ctr" bIns="91425" lIns="91425" spcFirstLastPara="1" rIns="91425" wrap="square" tIns="91425">
            <a:noAutofit/>
          </a:bodyPr>
          <a:lstStyle>
            <a:lvl1pPr indent="-286512" lvl="0" marL="4572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1pPr>
            <a:lvl2pPr indent="-276860" lvl="1" marL="914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2pPr>
            <a:lvl3pPr indent="-272033" lvl="2" marL="1371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3pPr>
            <a:lvl4pPr indent="-267208" lvl="3" marL="1828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4pPr>
            <a:lvl5pPr indent="-267207" lvl="4" marL="22860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5pPr>
            <a:lvl6pPr indent="-267207" lvl="5" marL="27432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6pPr>
            <a:lvl7pPr indent="-267207" lvl="6" marL="32004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7pPr>
            <a:lvl8pPr indent="-267208" lvl="7" marL="36576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8pPr>
            <a:lvl9pPr indent="-267208" lvl="8" marL="4114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43"/>
          <p:cNvSpPr txBox="1"/>
          <p:nvPr>
            <p:ph type="title"/>
          </p:nvPr>
        </p:nvSpPr>
        <p:spPr>
          <a:xfrm>
            <a:off x="1270000" y="7874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5"/>
          <p:cNvSpPr txBox="1"/>
          <p:nvPr>
            <p:ph type="title"/>
          </p:nvPr>
        </p:nvSpPr>
        <p:spPr>
          <a:xfrm>
            <a:off x="1270000" y="1841500"/>
            <a:ext cx="10464800" cy="29845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19" name="Google Shape;19;p5"/>
          <p:cNvSpPr txBox="1"/>
          <p:nvPr>
            <p:ph idx="1" type="body"/>
          </p:nvPr>
        </p:nvSpPr>
        <p:spPr>
          <a:xfrm>
            <a:off x="1270000" y="4953000"/>
            <a:ext cx="5156200" cy="14605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1" sz="28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1" sz="24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1" sz="2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9pPr>
          </a:lstStyle>
          <a:p/>
        </p:txBody>
      </p:sp>
      <p:sp>
        <p:nvSpPr>
          <p:cNvPr id="20" name="Google Shape;20;p5"/>
          <p:cNvSpPr txBox="1"/>
          <p:nvPr>
            <p:ph idx="2" type="body"/>
          </p:nvPr>
        </p:nvSpPr>
        <p:spPr>
          <a:xfrm>
            <a:off x="6578600" y="4953000"/>
            <a:ext cx="5156200" cy="14605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1" sz="28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1" sz="24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1" sz="2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7" name="Shape 147"/>
        <p:cNvGrpSpPr/>
        <p:nvPr/>
      </p:nvGrpSpPr>
      <p:grpSpPr>
        <a:xfrm>
          <a:off x="0" y="0"/>
          <a:ext cx="0" cy="0"/>
          <a:chOff x="0" y="0"/>
          <a:chExt cx="0" cy="0"/>
        </a:xfrm>
      </p:grpSpPr>
      <p:sp>
        <p:nvSpPr>
          <p:cNvPr id="148" name="Google Shape;148;p45"/>
          <p:cNvSpPr txBox="1"/>
          <p:nvPr>
            <p:ph type="title"/>
          </p:nvPr>
        </p:nvSpPr>
        <p:spPr>
          <a:xfrm>
            <a:off x="650875" y="388938"/>
            <a:ext cx="4278313" cy="16525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49" name="Google Shape;149;p45"/>
          <p:cNvSpPr txBox="1"/>
          <p:nvPr>
            <p:ph idx="1" type="body"/>
          </p:nvPr>
        </p:nvSpPr>
        <p:spPr>
          <a:xfrm>
            <a:off x="5084763" y="388938"/>
            <a:ext cx="7269162" cy="8323262"/>
          </a:xfrm>
          <a:prstGeom prst="rect">
            <a:avLst/>
          </a:prstGeom>
          <a:noFill/>
          <a:ln>
            <a:noFill/>
          </a:ln>
        </p:spPr>
        <p:txBody>
          <a:bodyPr anchorCtr="0" anchor="ctr" bIns="91425" lIns="91425" spcFirstLastPara="1" rIns="91425" wrap="square" tIns="91425">
            <a:noAutofit/>
          </a:bodyPr>
          <a:lstStyle>
            <a:lvl1pPr indent="-305816" lvl="0" marL="457200" marR="0" rtl="0" algn="l">
              <a:spcBef>
                <a:spcPts val="1600"/>
              </a:spcBef>
              <a:spcAft>
                <a:spcPts val="0"/>
              </a:spcAft>
              <a:buClr>
                <a:schemeClr val="dk1"/>
              </a:buClr>
              <a:buSzPts val="1216"/>
              <a:buFont typeface="Arial"/>
              <a:buChar char="•"/>
              <a:defRPr b="0" i="0" sz="3200" u="none" cap="none" strike="noStrike">
                <a:solidFill>
                  <a:schemeClr val="dk1"/>
                </a:solidFill>
                <a:latin typeface="Arial"/>
                <a:ea typeface="Arial"/>
                <a:cs typeface="Arial"/>
                <a:sym typeface="Arial"/>
              </a:defRPr>
            </a:lvl1pPr>
            <a:lvl2pPr indent="-296164" lvl="1" marL="9144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2pPr>
            <a:lvl3pPr indent="-286511" lvl="2" marL="13716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3pPr>
            <a:lvl4pPr indent="-276860" lvl="3" marL="18288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4pPr>
            <a:lvl5pPr indent="-276860" lvl="4" marL="22860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5pPr>
            <a:lvl6pPr indent="-276860" lvl="5" marL="27432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6pPr>
            <a:lvl7pPr indent="-276860" lvl="6" marL="3200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7pPr>
            <a:lvl8pPr indent="-276859" lvl="7" marL="3657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8pPr>
            <a:lvl9pPr indent="-276859" lvl="8" marL="41148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9pPr>
          </a:lstStyle>
          <a:p/>
        </p:txBody>
      </p:sp>
      <p:sp>
        <p:nvSpPr>
          <p:cNvPr id="150" name="Google Shape;150;p45"/>
          <p:cNvSpPr txBox="1"/>
          <p:nvPr>
            <p:ph idx="2" type="body"/>
          </p:nvPr>
        </p:nvSpPr>
        <p:spPr>
          <a:xfrm>
            <a:off x="650875" y="2041525"/>
            <a:ext cx="4278313" cy="6670675"/>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596"/>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46"/>
          <p:cNvSpPr txBox="1"/>
          <p:nvPr>
            <p:ph type="title"/>
          </p:nvPr>
        </p:nvSpPr>
        <p:spPr>
          <a:xfrm>
            <a:off x="2549525" y="6827838"/>
            <a:ext cx="7802563" cy="8064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53" name="Google Shape;153;p46"/>
          <p:cNvSpPr/>
          <p:nvPr>
            <p:ph idx="2" type="pic"/>
          </p:nvPr>
        </p:nvSpPr>
        <p:spPr>
          <a:xfrm>
            <a:off x="2549525" y="871538"/>
            <a:ext cx="7802563" cy="5851525"/>
          </a:xfrm>
          <a:prstGeom prst="rect">
            <a:avLst/>
          </a:prstGeom>
          <a:noFill/>
          <a:ln>
            <a:noFill/>
          </a:ln>
        </p:spPr>
        <p:txBody>
          <a:bodyPr anchorCtr="0" anchor="ctr" bIns="91425" lIns="91425" spcFirstLastPara="1" rIns="91425" wrap="square" tIns="91425">
            <a:noAutofit/>
          </a:bodyPr>
          <a:lstStyle>
            <a:lvl1pPr indent="0" lvl="0" marL="0" marR="0" rtl="0" algn="l">
              <a:spcBef>
                <a:spcPts val="160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160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160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54" name="Google Shape;154;p46"/>
          <p:cNvSpPr txBox="1"/>
          <p:nvPr>
            <p:ph idx="1" type="body"/>
          </p:nvPr>
        </p:nvSpPr>
        <p:spPr>
          <a:xfrm>
            <a:off x="2549525" y="7634288"/>
            <a:ext cx="7802563" cy="1144587"/>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596"/>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5" name="Shape 155"/>
        <p:cNvGrpSpPr/>
        <p:nvPr/>
      </p:nvGrpSpPr>
      <p:grpSpPr>
        <a:xfrm>
          <a:off x="0" y="0"/>
          <a:ext cx="0" cy="0"/>
          <a:chOff x="0" y="0"/>
          <a:chExt cx="0" cy="0"/>
        </a:xfrm>
      </p:grpSpPr>
      <p:sp>
        <p:nvSpPr>
          <p:cNvPr id="156" name="Google Shape;156;p47"/>
          <p:cNvSpPr txBox="1"/>
          <p:nvPr>
            <p:ph type="title"/>
          </p:nvPr>
        </p:nvSpPr>
        <p:spPr>
          <a:xfrm>
            <a:off x="1270000" y="7874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57" name="Google Shape;157;p47"/>
          <p:cNvSpPr txBox="1"/>
          <p:nvPr>
            <p:ph idx="1" type="body"/>
          </p:nvPr>
        </p:nvSpPr>
        <p:spPr>
          <a:xfrm rot="5400000">
            <a:off x="1428750" y="2508250"/>
            <a:ext cx="5930900" cy="6248400"/>
          </a:xfrm>
          <a:prstGeom prst="rect">
            <a:avLst/>
          </a:prstGeom>
          <a:noFill/>
          <a:ln>
            <a:noFill/>
          </a:ln>
        </p:spPr>
        <p:txBody>
          <a:bodyPr anchorCtr="0" anchor="ctr" bIns="91425" lIns="91425" spcFirstLastPara="1" rIns="91425" wrap="square" tIns="91425">
            <a:noAutofit/>
          </a:bodyPr>
          <a:lstStyle>
            <a:lvl1pPr indent="-329946" lvl="0" marL="457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1pPr>
            <a:lvl2pPr indent="-329946" lvl="1" marL="914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8" name="Shape 158"/>
        <p:cNvGrpSpPr/>
        <p:nvPr/>
      </p:nvGrpSpPr>
      <p:grpSpPr>
        <a:xfrm>
          <a:off x="0" y="0"/>
          <a:ext cx="0" cy="0"/>
          <a:chOff x="0" y="0"/>
          <a:chExt cx="0" cy="0"/>
        </a:xfrm>
      </p:grpSpPr>
      <p:sp>
        <p:nvSpPr>
          <p:cNvPr id="159" name="Google Shape;159;p48"/>
          <p:cNvSpPr txBox="1"/>
          <p:nvPr>
            <p:ph type="title"/>
          </p:nvPr>
        </p:nvSpPr>
        <p:spPr>
          <a:xfrm rot="5400000">
            <a:off x="6521450" y="3384550"/>
            <a:ext cx="7810500" cy="2616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60" name="Google Shape;160;p48"/>
          <p:cNvSpPr txBox="1"/>
          <p:nvPr>
            <p:ph idx="1" type="body"/>
          </p:nvPr>
        </p:nvSpPr>
        <p:spPr>
          <a:xfrm rot="5400000">
            <a:off x="1212850" y="844550"/>
            <a:ext cx="7810500" cy="7696200"/>
          </a:xfrm>
          <a:prstGeom prst="rect">
            <a:avLst/>
          </a:prstGeom>
          <a:noFill/>
          <a:ln>
            <a:noFill/>
          </a:ln>
        </p:spPr>
        <p:txBody>
          <a:bodyPr anchorCtr="0" anchor="ctr" bIns="91425" lIns="91425" spcFirstLastPara="1" rIns="91425" wrap="square" tIns="91425">
            <a:noAutofit/>
          </a:bodyPr>
          <a:lstStyle>
            <a:lvl1pPr indent="-329946" lvl="0" marL="457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1pPr>
            <a:lvl2pPr indent="-329946" lvl="1" marL="914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3" name="Shape 163"/>
        <p:cNvGrpSpPr/>
        <p:nvPr/>
      </p:nvGrpSpPr>
      <p:grpSpPr>
        <a:xfrm>
          <a:off x="0" y="0"/>
          <a:ext cx="0" cy="0"/>
          <a:chOff x="0" y="0"/>
          <a:chExt cx="0" cy="0"/>
        </a:xfrm>
      </p:grpSpPr>
      <p:sp>
        <p:nvSpPr>
          <p:cNvPr id="164" name="Google Shape;164;p50"/>
          <p:cNvSpPr txBox="1"/>
          <p:nvPr>
            <p:ph type="title"/>
          </p:nvPr>
        </p:nvSpPr>
        <p:spPr>
          <a:xfrm>
            <a:off x="1270000" y="7874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65" name="Google Shape;165;p50"/>
          <p:cNvSpPr txBox="1"/>
          <p:nvPr>
            <p:ph idx="1" type="body"/>
          </p:nvPr>
        </p:nvSpPr>
        <p:spPr>
          <a:xfrm>
            <a:off x="650875" y="2276475"/>
            <a:ext cx="11703050" cy="6435725"/>
          </a:xfrm>
          <a:prstGeom prst="rect">
            <a:avLst/>
          </a:prstGeom>
          <a:noFill/>
          <a:ln>
            <a:noFill/>
          </a:ln>
        </p:spPr>
        <p:txBody>
          <a:bodyPr anchorCtr="0" anchor="t" bIns="91425" lIns="91425" spcFirstLastPara="1" rIns="91425" wrap="square" tIns="91425">
            <a:noAutofit/>
          </a:bodyPr>
          <a:lstStyle>
            <a:lvl1pPr indent="-329946" lvl="0" marL="457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1pPr>
            <a:lvl2pPr indent="-329946" lvl="1" marL="914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6" name="Shape 166"/>
        <p:cNvGrpSpPr/>
        <p:nvPr/>
      </p:nvGrpSpPr>
      <p:grpSpPr>
        <a:xfrm>
          <a:off x="0" y="0"/>
          <a:ext cx="0" cy="0"/>
          <a:chOff x="0" y="0"/>
          <a:chExt cx="0" cy="0"/>
        </a:xfrm>
      </p:grpSpPr>
      <p:sp>
        <p:nvSpPr>
          <p:cNvPr id="167" name="Google Shape;167;p51"/>
          <p:cNvSpPr txBox="1"/>
          <p:nvPr>
            <p:ph type="ctrTitle"/>
          </p:nvPr>
        </p:nvSpPr>
        <p:spPr>
          <a:xfrm>
            <a:off x="974725" y="3030538"/>
            <a:ext cx="11055350" cy="2090737"/>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68" name="Google Shape;168;p51"/>
          <p:cNvSpPr txBox="1"/>
          <p:nvPr>
            <p:ph idx="1" type="subTitle"/>
          </p:nvPr>
        </p:nvSpPr>
        <p:spPr>
          <a:xfrm>
            <a:off x="1951038" y="5527675"/>
            <a:ext cx="9102725" cy="2492375"/>
          </a:xfrm>
          <a:prstGeom prst="rect">
            <a:avLst/>
          </a:prstGeom>
          <a:noFill/>
          <a:ln>
            <a:noFill/>
          </a:ln>
        </p:spPr>
        <p:txBody>
          <a:bodyPr anchorCtr="0" anchor="t" bIns="91425" lIns="91425" spcFirstLastPara="1" rIns="91425" wrap="square" tIns="91425">
            <a:noAutofit/>
          </a:bodyPr>
          <a:lstStyle>
            <a:lvl1pPr indent="0" lvl="0" marL="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indent="0" lvl="1" marL="4572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2pPr>
            <a:lvl3pPr indent="0" lvl="2" marL="9144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3pPr>
            <a:lvl4pPr indent="0" lvl="3" marL="13716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4pPr>
            <a:lvl5pPr indent="0" lvl="4" marL="18288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5pPr>
            <a:lvl6pPr indent="0" lvl="5" marL="22860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6pPr>
            <a:lvl7pPr indent="0" lvl="6" marL="27432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7pPr>
            <a:lvl8pPr indent="0" lvl="7" marL="32004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8pPr>
            <a:lvl9pPr indent="0" lvl="8" marL="36576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9" name="Shape 169"/>
        <p:cNvGrpSpPr/>
        <p:nvPr/>
      </p:nvGrpSpPr>
      <p:grpSpPr>
        <a:xfrm>
          <a:off x="0" y="0"/>
          <a:ext cx="0" cy="0"/>
          <a:chOff x="0" y="0"/>
          <a:chExt cx="0" cy="0"/>
        </a:xfrm>
      </p:grpSpPr>
      <p:sp>
        <p:nvSpPr>
          <p:cNvPr id="170" name="Google Shape;170;p52"/>
          <p:cNvSpPr txBox="1"/>
          <p:nvPr>
            <p:ph type="title"/>
          </p:nvPr>
        </p:nvSpPr>
        <p:spPr>
          <a:xfrm>
            <a:off x="1027113" y="6267450"/>
            <a:ext cx="11053762" cy="193675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71" name="Google Shape;171;p52"/>
          <p:cNvSpPr txBox="1"/>
          <p:nvPr>
            <p:ph idx="1" type="body"/>
          </p:nvPr>
        </p:nvSpPr>
        <p:spPr>
          <a:xfrm>
            <a:off x="1027113" y="4133850"/>
            <a:ext cx="11053762" cy="21336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2" name="Shape 172"/>
        <p:cNvGrpSpPr/>
        <p:nvPr/>
      </p:nvGrpSpPr>
      <p:grpSpPr>
        <a:xfrm>
          <a:off x="0" y="0"/>
          <a:ext cx="0" cy="0"/>
          <a:chOff x="0" y="0"/>
          <a:chExt cx="0" cy="0"/>
        </a:xfrm>
      </p:grpSpPr>
      <p:sp>
        <p:nvSpPr>
          <p:cNvPr id="173" name="Google Shape;173;p53"/>
          <p:cNvSpPr txBox="1"/>
          <p:nvPr>
            <p:ph type="title"/>
          </p:nvPr>
        </p:nvSpPr>
        <p:spPr>
          <a:xfrm>
            <a:off x="1270000" y="7874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74" name="Google Shape;174;p53"/>
          <p:cNvSpPr txBox="1"/>
          <p:nvPr>
            <p:ph idx="1" type="body"/>
          </p:nvPr>
        </p:nvSpPr>
        <p:spPr>
          <a:xfrm>
            <a:off x="650875" y="2276475"/>
            <a:ext cx="5775325" cy="6435725"/>
          </a:xfrm>
          <a:prstGeom prst="rect">
            <a:avLst/>
          </a:prstGeom>
          <a:noFill/>
          <a:ln>
            <a:noFill/>
          </a:ln>
        </p:spPr>
        <p:txBody>
          <a:bodyPr anchorCtr="0" anchor="t" bIns="91425" lIns="91425" spcFirstLastPara="1" rIns="91425" wrap="square" tIns="91425">
            <a:noAutofit/>
          </a:bodyPr>
          <a:lstStyle>
            <a:lvl1pPr indent="-296164" lvl="0" marL="4572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276860" lvl="2" marL="1371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3pPr>
            <a:lvl4pPr indent="-272033" lvl="3" marL="1828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4pPr>
            <a:lvl5pPr indent="-272033" lvl="4" marL="22860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5pPr>
            <a:lvl6pPr indent="-272033" lvl="5" marL="27432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6pPr>
            <a:lvl7pPr indent="-272033" lvl="6" marL="32004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7pPr>
            <a:lvl8pPr indent="-272034" lvl="7" marL="3657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8pPr>
            <a:lvl9pPr indent="-272034" lvl="8" marL="4114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9pPr>
          </a:lstStyle>
          <a:p/>
        </p:txBody>
      </p:sp>
      <p:sp>
        <p:nvSpPr>
          <p:cNvPr id="175" name="Google Shape;175;p53"/>
          <p:cNvSpPr txBox="1"/>
          <p:nvPr>
            <p:ph idx="2" type="body"/>
          </p:nvPr>
        </p:nvSpPr>
        <p:spPr>
          <a:xfrm>
            <a:off x="6578600" y="2276475"/>
            <a:ext cx="5775325" cy="6435725"/>
          </a:xfrm>
          <a:prstGeom prst="rect">
            <a:avLst/>
          </a:prstGeom>
          <a:noFill/>
          <a:ln>
            <a:noFill/>
          </a:ln>
        </p:spPr>
        <p:txBody>
          <a:bodyPr anchorCtr="0" anchor="t" bIns="91425" lIns="91425" spcFirstLastPara="1" rIns="91425" wrap="square" tIns="91425">
            <a:noAutofit/>
          </a:bodyPr>
          <a:lstStyle>
            <a:lvl1pPr indent="-296164" lvl="0" marL="4572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276860" lvl="2" marL="1371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3pPr>
            <a:lvl4pPr indent="-272033" lvl="3" marL="1828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4pPr>
            <a:lvl5pPr indent="-272033" lvl="4" marL="22860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5pPr>
            <a:lvl6pPr indent="-272033" lvl="5" marL="27432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6pPr>
            <a:lvl7pPr indent="-272033" lvl="6" marL="32004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7pPr>
            <a:lvl8pPr indent="-272034" lvl="7" marL="3657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8pPr>
            <a:lvl9pPr indent="-272034" lvl="8" marL="4114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6" name="Shape 176"/>
        <p:cNvGrpSpPr/>
        <p:nvPr/>
      </p:nvGrpSpPr>
      <p:grpSpPr>
        <a:xfrm>
          <a:off x="0" y="0"/>
          <a:ext cx="0" cy="0"/>
          <a:chOff x="0" y="0"/>
          <a:chExt cx="0" cy="0"/>
        </a:xfrm>
      </p:grpSpPr>
      <p:sp>
        <p:nvSpPr>
          <p:cNvPr id="177" name="Google Shape;177;p54"/>
          <p:cNvSpPr txBox="1"/>
          <p:nvPr>
            <p:ph type="title"/>
          </p:nvPr>
        </p:nvSpPr>
        <p:spPr>
          <a:xfrm>
            <a:off x="650875" y="390525"/>
            <a:ext cx="11703050" cy="16256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78" name="Google Shape;178;p54"/>
          <p:cNvSpPr txBox="1"/>
          <p:nvPr>
            <p:ph idx="1" type="body"/>
          </p:nvPr>
        </p:nvSpPr>
        <p:spPr>
          <a:xfrm>
            <a:off x="650875" y="2182813"/>
            <a:ext cx="5745163"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4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9pPr>
          </a:lstStyle>
          <a:p/>
        </p:txBody>
      </p:sp>
      <p:sp>
        <p:nvSpPr>
          <p:cNvPr id="179" name="Google Shape;179;p54"/>
          <p:cNvSpPr txBox="1"/>
          <p:nvPr>
            <p:ph idx="2" type="body"/>
          </p:nvPr>
        </p:nvSpPr>
        <p:spPr>
          <a:xfrm>
            <a:off x="650875" y="3092450"/>
            <a:ext cx="5745163" cy="5619750"/>
          </a:xfrm>
          <a:prstGeom prst="rect">
            <a:avLst/>
          </a:prstGeom>
          <a:noFill/>
          <a:ln>
            <a:noFill/>
          </a:ln>
        </p:spPr>
        <p:txBody>
          <a:bodyPr anchorCtr="0" anchor="t" bIns="91425" lIns="91425" spcFirstLastPara="1" rIns="91425" wrap="square" tIns="91425">
            <a:noAutofit/>
          </a:bodyPr>
          <a:lstStyle>
            <a:lvl1pPr indent="-286512" lvl="0" marL="4572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1pPr>
            <a:lvl2pPr indent="-276860" lvl="1" marL="914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2pPr>
            <a:lvl3pPr indent="-272033" lvl="2" marL="1371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3pPr>
            <a:lvl4pPr indent="-267208" lvl="3" marL="1828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4pPr>
            <a:lvl5pPr indent="-267207" lvl="4" marL="22860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5pPr>
            <a:lvl6pPr indent="-267207" lvl="5" marL="27432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6pPr>
            <a:lvl7pPr indent="-267207" lvl="6" marL="32004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7pPr>
            <a:lvl8pPr indent="-267208" lvl="7" marL="36576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8pPr>
            <a:lvl9pPr indent="-267208" lvl="8" marL="4114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9pPr>
          </a:lstStyle>
          <a:p/>
        </p:txBody>
      </p:sp>
      <p:sp>
        <p:nvSpPr>
          <p:cNvPr id="180" name="Google Shape;180;p54"/>
          <p:cNvSpPr txBox="1"/>
          <p:nvPr>
            <p:ph idx="3" type="body"/>
          </p:nvPr>
        </p:nvSpPr>
        <p:spPr>
          <a:xfrm>
            <a:off x="6605588" y="2182813"/>
            <a:ext cx="5748337"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4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9pPr>
          </a:lstStyle>
          <a:p/>
        </p:txBody>
      </p:sp>
      <p:sp>
        <p:nvSpPr>
          <p:cNvPr id="181" name="Google Shape;181;p54"/>
          <p:cNvSpPr txBox="1"/>
          <p:nvPr>
            <p:ph idx="4" type="body"/>
          </p:nvPr>
        </p:nvSpPr>
        <p:spPr>
          <a:xfrm>
            <a:off x="6605588" y="3092450"/>
            <a:ext cx="5748337" cy="5619750"/>
          </a:xfrm>
          <a:prstGeom prst="rect">
            <a:avLst/>
          </a:prstGeom>
          <a:noFill/>
          <a:ln>
            <a:noFill/>
          </a:ln>
        </p:spPr>
        <p:txBody>
          <a:bodyPr anchorCtr="0" anchor="t" bIns="91425" lIns="91425" spcFirstLastPara="1" rIns="91425" wrap="square" tIns="91425">
            <a:noAutofit/>
          </a:bodyPr>
          <a:lstStyle>
            <a:lvl1pPr indent="-286512" lvl="0" marL="4572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1pPr>
            <a:lvl2pPr indent="-276860" lvl="1" marL="914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2pPr>
            <a:lvl3pPr indent="-272033" lvl="2" marL="1371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3pPr>
            <a:lvl4pPr indent="-267208" lvl="3" marL="1828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4pPr>
            <a:lvl5pPr indent="-267207" lvl="4" marL="22860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5pPr>
            <a:lvl6pPr indent="-267207" lvl="5" marL="27432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6pPr>
            <a:lvl7pPr indent="-267207" lvl="6" marL="32004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7pPr>
            <a:lvl8pPr indent="-267208" lvl="7" marL="36576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8pPr>
            <a:lvl9pPr indent="-267208" lvl="8" marL="4114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6"/>
          <p:cNvSpPr txBox="1"/>
          <p:nvPr>
            <p:ph type="title"/>
          </p:nvPr>
        </p:nvSpPr>
        <p:spPr>
          <a:xfrm>
            <a:off x="650875" y="390525"/>
            <a:ext cx="11703050" cy="16256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23" name="Google Shape;23;p6"/>
          <p:cNvSpPr txBox="1"/>
          <p:nvPr>
            <p:ph idx="1" type="body"/>
          </p:nvPr>
        </p:nvSpPr>
        <p:spPr>
          <a:xfrm>
            <a:off x="650875" y="2182813"/>
            <a:ext cx="5745163" cy="909637"/>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1" i="1"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1" i="1"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1" i="1"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9pPr>
          </a:lstStyle>
          <a:p/>
        </p:txBody>
      </p:sp>
      <p:sp>
        <p:nvSpPr>
          <p:cNvPr id="24" name="Google Shape;24;p6"/>
          <p:cNvSpPr txBox="1"/>
          <p:nvPr>
            <p:ph idx="2" type="body"/>
          </p:nvPr>
        </p:nvSpPr>
        <p:spPr>
          <a:xfrm>
            <a:off x="650875" y="3092450"/>
            <a:ext cx="5745163" cy="561975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1"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1"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9pPr>
          </a:lstStyle>
          <a:p/>
        </p:txBody>
      </p:sp>
      <p:sp>
        <p:nvSpPr>
          <p:cNvPr id="25" name="Google Shape;25;p6"/>
          <p:cNvSpPr txBox="1"/>
          <p:nvPr>
            <p:ph idx="3" type="body"/>
          </p:nvPr>
        </p:nvSpPr>
        <p:spPr>
          <a:xfrm>
            <a:off x="6605588" y="2182813"/>
            <a:ext cx="5748337" cy="909637"/>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1" i="1"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1" i="1"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1" i="1"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1" i="1" sz="1600" u="none" cap="none" strike="noStrike">
                <a:solidFill>
                  <a:srgbClr val="342C29"/>
                </a:solidFill>
                <a:latin typeface="Arial"/>
                <a:ea typeface="Arial"/>
                <a:cs typeface="Arial"/>
                <a:sym typeface="Arial"/>
              </a:defRPr>
            </a:lvl9pPr>
          </a:lstStyle>
          <a:p/>
        </p:txBody>
      </p:sp>
      <p:sp>
        <p:nvSpPr>
          <p:cNvPr id="26" name="Google Shape;26;p6"/>
          <p:cNvSpPr txBox="1"/>
          <p:nvPr>
            <p:ph idx="4" type="body"/>
          </p:nvPr>
        </p:nvSpPr>
        <p:spPr>
          <a:xfrm>
            <a:off x="6605588" y="3092450"/>
            <a:ext cx="5748337" cy="561975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1"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1"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1"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1" sz="16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2" name="Shape 182"/>
        <p:cNvGrpSpPr/>
        <p:nvPr/>
      </p:nvGrpSpPr>
      <p:grpSpPr>
        <a:xfrm>
          <a:off x="0" y="0"/>
          <a:ext cx="0" cy="0"/>
          <a:chOff x="0" y="0"/>
          <a:chExt cx="0" cy="0"/>
        </a:xfrm>
      </p:grpSpPr>
      <p:sp>
        <p:nvSpPr>
          <p:cNvPr id="183" name="Google Shape;183;p55"/>
          <p:cNvSpPr txBox="1"/>
          <p:nvPr>
            <p:ph type="title"/>
          </p:nvPr>
        </p:nvSpPr>
        <p:spPr>
          <a:xfrm>
            <a:off x="1270000" y="7874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4" name="Shape 184"/>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5" name="Shape 185"/>
        <p:cNvGrpSpPr/>
        <p:nvPr/>
      </p:nvGrpSpPr>
      <p:grpSpPr>
        <a:xfrm>
          <a:off x="0" y="0"/>
          <a:ext cx="0" cy="0"/>
          <a:chOff x="0" y="0"/>
          <a:chExt cx="0" cy="0"/>
        </a:xfrm>
      </p:grpSpPr>
      <p:sp>
        <p:nvSpPr>
          <p:cNvPr id="186" name="Google Shape;186;p57"/>
          <p:cNvSpPr txBox="1"/>
          <p:nvPr>
            <p:ph type="title"/>
          </p:nvPr>
        </p:nvSpPr>
        <p:spPr>
          <a:xfrm>
            <a:off x="650875" y="388938"/>
            <a:ext cx="4278313" cy="16525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87" name="Google Shape;187;p57"/>
          <p:cNvSpPr txBox="1"/>
          <p:nvPr>
            <p:ph idx="1" type="body"/>
          </p:nvPr>
        </p:nvSpPr>
        <p:spPr>
          <a:xfrm>
            <a:off x="5084763" y="388938"/>
            <a:ext cx="7269162" cy="8323262"/>
          </a:xfrm>
          <a:prstGeom prst="rect">
            <a:avLst/>
          </a:prstGeom>
          <a:noFill/>
          <a:ln>
            <a:noFill/>
          </a:ln>
        </p:spPr>
        <p:txBody>
          <a:bodyPr anchorCtr="0" anchor="t" bIns="91425" lIns="91425" spcFirstLastPara="1" rIns="91425" wrap="square" tIns="91425">
            <a:noAutofit/>
          </a:bodyPr>
          <a:lstStyle>
            <a:lvl1pPr indent="-305816" lvl="0" marL="457200" marR="0" rtl="0" algn="l">
              <a:spcBef>
                <a:spcPts val="1600"/>
              </a:spcBef>
              <a:spcAft>
                <a:spcPts val="0"/>
              </a:spcAft>
              <a:buClr>
                <a:schemeClr val="dk1"/>
              </a:buClr>
              <a:buSzPts val="1216"/>
              <a:buFont typeface="Arial"/>
              <a:buChar char="•"/>
              <a:defRPr b="0" i="0" sz="3200" u="none" cap="none" strike="noStrike">
                <a:solidFill>
                  <a:schemeClr val="dk1"/>
                </a:solidFill>
                <a:latin typeface="Arial"/>
                <a:ea typeface="Arial"/>
                <a:cs typeface="Arial"/>
                <a:sym typeface="Arial"/>
              </a:defRPr>
            </a:lvl1pPr>
            <a:lvl2pPr indent="-296164" lvl="1" marL="9144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2pPr>
            <a:lvl3pPr indent="-286511" lvl="2" marL="13716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3pPr>
            <a:lvl4pPr indent="-276860" lvl="3" marL="18288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4pPr>
            <a:lvl5pPr indent="-276860" lvl="4" marL="22860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5pPr>
            <a:lvl6pPr indent="-276860" lvl="5" marL="27432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6pPr>
            <a:lvl7pPr indent="-276860" lvl="6" marL="3200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7pPr>
            <a:lvl8pPr indent="-276859" lvl="7" marL="3657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8pPr>
            <a:lvl9pPr indent="-276859" lvl="8" marL="41148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9pPr>
          </a:lstStyle>
          <a:p/>
        </p:txBody>
      </p:sp>
      <p:sp>
        <p:nvSpPr>
          <p:cNvPr id="188" name="Google Shape;188;p57"/>
          <p:cNvSpPr txBox="1"/>
          <p:nvPr>
            <p:ph idx="2" type="body"/>
          </p:nvPr>
        </p:nvSpPr>
        <p:spPr>
          <a:xfrm>
            <a:off x="650875" y="2041525"/>
            <a:ext cx="4278313" cy="66706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4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9" name="Shape 189"/>
        <p:cNvGrpSpPr/>
        <p:nvPr/>
      </p:nvGrpSpPr>
      <p:grpSpPr>
        <a:xfrm>
          <a:off x="0" y="0"/>
          <a:ext cx="0" cy="0"/>
          <a:chOff x="0" y="0"/>
          <a:chExt cx="0" cy="0"/>
        </a:xfrm>
      </p:grpSpPr>
      <p:sp>
        <p:nvSpPr>
          <p:cNvPr id="190" name="Google Shape;190;p58"/>
          <p:cNvSpPr txBox="1"/>
          <p:nvPr>
            <p:ph type="title"/>
          </p:nvPr>
        </p:nvSpPr>
        <p:spPr>
          <a:xfrm>
            <a:off x="2549525" y="6827838"/>
            <a:ext cx="7802563" cy="8064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91" name="Google Shape;191;p58"/>
          <p:cNvSpPr/>
          <p:nvPr>
            <p:ph idx="2" type="pic"/>
          </p:nvPr>
        </p:nvSpPr>
        <p:spPr>
          <a:xfrm>
            <a:off x="2549525" y="871538"/>
            <a:ext cx="7802563" cy="5851525"/>
          </a:xfrm>
          <a:prstGeom prst="rect">
            <a:avLst/>
          </a:prstGeom>
          <a:noFill/>
          <a:ln>
            <a:noFill/>
          </a:ln>
        </p:spPr>
        <p:txBody>
          <a:bodyPr anchorCtr="0" anchor="t" bIns="91425" lIns="91425" spcFirstLastPara="1" rIns="91425" wrap="square" tIns="91425">
            <a:noAutofit/>
          </a:bodyPr>
          <a:lstStyle>
            <a:lvl1pPr indent="0" lvl="0" marL="0" marR="0" rtl="0" algn="l">
              <a:spcBef>
                <a:spcPts val="160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160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160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92" name="Google Shape;192;p58"/>
          <p:cNvSpPr txBox="1"/>
          <p:nvPr>
            <p:ph idx="1" type="body"/>
          </p:nvPr>
        </p:nvSpPr>
        <p:spPr>
          <a:xfrm>
            <a:off x="2549525" y="7634288"/>
            <a:ext cx="7802563" cy="11445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4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3" name="Shape 193"/>
        <p:cNvGrpSpPr/>
        <p:nvPr/>
      </p:nvGrpSpPr>
      <p:grpSpPr>
        <a:xfrm>
          <a:off x="0" y="0"/>
          <a:ext cx="0" cy="0"/>
          <a:chOff x="0" y="0"/>
          <a:chExt cx="0" cy="0"/>
        </a:xfrm>
      </p:grpSpPr>
      <p:sp>
        <p:nvSpPr>
          <p:cNvPr id="194" name="Google Shape;194;p59"/>
          <p:cNvSpPr txBox="1"/>
          <p:nvPr>
            <p:ph type="title"/>
          </p:nvPr>
        </p:nvSpPr>
        <p:spPr>
          <a:xfrm>
            <a:off x="1270000" y="7874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95" name="Google Shape;195;p59"/>
          <p:cNvSpPr txBox="1"/>
          <p:nvPr>
            <p:ph idx="1" type="body"/>
          </p:nvPr>
        </p:nvSpPr>
        <p:spPr>
          <a:xfrm rot="5400000">
            <a:off x="3284537" y="-357187"/>
            <a:ext cx="6435725" cy="11703050"/>
          </a:xfrm>
          <a:prstGeom prst="rect">
            <a:avLst/>
          </a:prstGeom>
          <a:noFill/>
          <a:ln>
            <a:noFill/>
          </a:ln>
        </p:spPr>
        <p:txBody>
          <a:bodyPr anchorCtr="0" anchor="t" bIns="91425" lIns="91425" spcFirstLastPara="1" rIns="91425" wrap="square" tIns="91425">
            <a:noAutofit/>
          </a:bodyPr>
          <a:lstStyle>
            <a:lvl1pPr indent="-329946" lvl="0" marL="457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1pPr>
            <a:lvl2pPr indent="-329946" lvl="1" marL="914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6" name="Shape 196"/>
        <p:cNvGrpSpPr/>
        <p:nvPr/>
      </p:nvGrpSpPr>
      <p:grpSpPr>
        <a:xfrm>
          <a:off x="0" y="0"/>
          <a:ext cx="0" cy="0"/>
          <a:chOff x="0" y="0"/>
          <a:chExt cx="0" cy="0"/>
        </a:xfrm>
      </p:grpSpPr>
      <p:sp>
        <p:nvSpPr>
          <p:cNvPr id="197" name="Google Shape;197;p60"/>
          <p:cNvSpPr txBox="1"/>
          <p:nvPr>
            <p:ph type="title"/>
          </p:nvPr>
        </p:nvSpPr>
        <p:spPr>
          <a:xfrm rot="5400000">
            <a:off x="6928644" y="3286919"/>
            <a:ext cx="7924800" cy="2925762"/>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98" name="Google Shape;198;p60"/>
          <p:cNvSpPr txBox="1"/>
          <p:nvPr>
            <p:ph idx="1" type="body"/>
          </p:nvPr>
        </p:nvSpPr>
        <p:spPr>
          <a:xfrm rot="5400000">
            <a:off x="1000920" y="437356"/>
            <a:ext cx="7924800" cy="8624888"/>
          </a:xfrm>
          <a:prstGeom prst="rect">
            <a:avLst/>
          </a:prstGeom>
          <a:noFill/>
          <a:ln>
            <a:noFill/>
          </a:ln>
        </p:spPr>
        <p:txBody>
          <a:bodyPr anchorCtr="0" anchor="t" bIns="91425" lIns="91425" spcFirstLastPara="1" rIns="91425" wrap="square" tIns="91425">
            <a:noAutofit/>
          </a:bodyPr>
          <a:lstStyle>
            <a:lvl1pPr indent="-329946" lvl="0" marL="457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1pPr>
            <a:lvl2pPr indent="-329946" lvl="1" marL="914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2" name="Shape 202"/>
        <p:cNvGrpSpPr/>
        <p:nvPr/>
      </p:nvGrpSpPr>
      <p:grpSpPr>
        <a:xfrm>
          <a:off x="0" y="0"/>
          <a:ext cx="0" cy="0"/>
          <a:chOff x="0" y="0"/>
          <a:chExt cx="0" cy="0"/>
        </a:xfrm>
      </p:grpSpPr>
      <p:sp>
        <p:nvSpPr>
          <p:cNvPr id="203" name="Google Shape;203;p62"/>
          <p:cNvSpPr txBox="1"/>
          <p:nvPr>
            <p:ph type="title"/>
          </p:nvPr>
        </p:nvSpPr>
        <p:spPr>
          <a:xfrm>
            <a:off x="1270000" y="3556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204" name="Google Shape;204;p62"/>
          <p:cNvSpPr txBox="1"/>
          <p:nvPr>
            <p:ph idx="1" type="body"/>
          </p:nvPr>
        </p:nvSpPr>
        <p:spPr>
          <a:xfrm>
            <a:off x="1295400" y="2146300"/>
            <a:ext cx="6248400" cy="5930900"/>
          </a:xfrm>
          <a:prstGeom prst="rect">
            <a:avLst/>
          </a:prstGeom>
          <a:noFill/>
          <a:ln>
            <a:noFill/>
          </a:ln>
        </p:spPr>
        <p:txBody>
          <a:bodyPr anchorCtr="0" anchor="t" bIns="91425" lIns="91425" spcFirstLastPara="1" rIns="91425" wrap="square" tIns="91425">
            <a:noAutofit/>
          </a:bodyPr>
          <a:lstStyle>
            <a:lvl1pPr indent="-315468" lvl="0" marL="457200" marR="0" rtl="0" algn="l">
              <a:spcBef>
                <a:spcPts val="1600"/>
              </a:spcBef>
              <a:spcAft>
                <a:spcPts val="0"/>
              </a:spcAft>
              <a:buClr>
                <a:schemeClr val="dk1"/>
              </a:buClr>
              <a:buSzPts val="1368"/>
              <a:buFont typeface="Arial"/>
              <a:buChar char="•"/>
              <a:defRPr b="0" i="0" sz="36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5" name="Shape 205"/>
        <p:cNvGrpSpPr/>
        <p:nvPr/>
      </p:nvGrpSpPr>
      <p:grpSpPr>
        <a:xfrm>
          <a:off x="0" y="0"/>
          <a:ext cx="0" cy="0"/>
          <a:chOff x="0" y="0"/>
          <a:chExt cx="0" cy="0"/>
        </a:xfrm>
      </p:grpSpPr>
      <p:sp>
        <p:nvSpPr>
          <p:cNvPr id="206" name="Google Shape;206;p63"/>
          <p:cNvSpPr txBox="1"/>
          <p:nvPr>
            <p:ph type="ctrTitle"/>
          </p:nvPr>
        </p:nvSpPr>
        <p:spPr>
          <a:xfrm>
            <a:off x="974725" y="3030538"/>
            <a:ext cx="11055350" cy="2090737"/>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207" name="Google Shape;207;p63"/>
          <p:cNvSpPr txBox="1"/>
          <p:nvPr>
            <p:ph idx="1" type="subTitle"/>
          </p:nvPr>
        </p:nvSpPr>
        <p:spPr>
          <a:xfrm>
            <a:off x="1951038" y="5527675"/>
            <a:ext cx="9102725" cy="2492375"/>
          </a:xfrm>
          <a:prstGeom prst="rect">
            <a:avLst/>
          </a:prstGeom>
          <a:noFill/>
          <a:ln>
            <a:noFill/>
          </a:ln>
        </p:spPr>
        <p:txBody>
          <a:bodyPr anchorCtr="0" anchor="t" bIns="91425" lIns="91425" spcFirstLastPara="1" rIns="91425" wrap="square" tIns="91425">
            <a:noAutofit/>
          </a:bodyPr>
          <a:lstStyle>
            <a:lvl1pPr indent="0" lvl="0" marL="0" marR="0" rtl="0" algn="ctr">
              <a:spcBef>
                <a:spcPts val="1600"/>
              </a:spcBef>
              <a:spcAft>
                <a:spcPts val="0"/>
              </a:spcAft>
              <a:buClr>
                <a:schemeClr val="dk1"/>
              </a:buClr>
              <a:buSzPts val="1368"/>
              <a:buFont typeface="Arial"/>
              <a:buNone/>
              <a:defRPr b="0" i="0" sz="3600" u="none" cap="none" strike="noStrike">
                <a:solidFill>
                  <a:schemeClr val="dk1"/>
                </a:solidFill>
                <a:latin typeface="Arial"/>
                <a:ea typeface="Arial"/>
                <a:cs typeface="Arial"/>
                <a:sym typeface="Arial"/>
              </a:defRPr>
            </a:lvl1pPr>
            <a:lvl2pPr indent="0" lvl="1" marL="457200" marR="0" rtl="0" algn="ctr">
              <a:spcBef>
                <a:spcPts val="1600"/>
              </a:spcBef>
              <a:spcAft>
                <a:spcPts val="0"/>
              </a:spcAft>
              <a:buClr>
                <a:schemeClr val="dk1"/>
              </a:buClr>
              <a:buSzPts val="912"/>
              <a:buFont typeface="Arial"/>
              <a:buNone/>
              <a:defRPr b="0" i="0" sz="2400" u="none" cap="none" strike="noStrike">
                <a:solidFill>
                  <a:schemeClr val="dk1"/>
                </a:solidFill>
                <a:latin typeface="Arial"/>
                <a:ea typeface="Arial"/>
                <a:cs typeface="Arial"/>
                <a:sym typeface="Arial"/>
              </a:defRPr>
            </a:lvl2pPr>
            <a:lvl3pPr indent="0" lvl="2" marL="9144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3pPr>
            <a:lvl4pPr indent="0" lvl="3" marL="13716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4pPr>
            <a:lvl5pPr indent="0" lvl="4" marL="18288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5pPr>
            <a:lvl6pPr indent="0" lvl="5" marL="22860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6pPr>
            <a:lvl7pPr indent="0" lvl="6" marL="27432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7pPr>
            <a:lvl8pPr indent="0" lvl="7" marL="32004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8pPr>
            <a:lvl9pPr indent="0" lvl="8" marL="3657600" marR="0" rtl="0" algn="ctr">
              <a:spcBef>
                <a:spcPts val="1600"/>
              </a:spcBef>
              <a:spcAft>
                <a:spcPts val="0"/>
              </a:spcAft>
              <a:buClr>
                <a:schemeClr val="dk1"/>
              </a:buClr>
              <a:buSzPts val="1596"/>
              <a:buFont typeface="Arial"/>
              <a:buNone/>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8" name="Shape 208"/>
        <p:cNvGrpSpPr/>
        <p:nvPr/>
      </p:nvGrpSpPr>
      <p:grpSpPr>
        <a:xfrm>
          <a:off x="0" y="0"/>
          <a:ext cx="0" cy="0"/>
          <a:chOff x="0" y="0"/>
          <a:chExt cx="0" cy="0"/>
        </a:xfrm>
      </p:grpSpPr>
      <p:sp>
        <p:nvSpPr>
          <p:cNvPr id="209" name="Google Shape;209;p64"/>
          <p:cNvSpPr txBox="1"/>
          <p:nvPr>
            <p:ph type="title"/>
          </p:nvPr>
        </p:nvSpPr>
        <p:spPr>
          <a:xfrm>
            <a:off x="1027113" y="6267450"/>
            <a:ext cx="11053762" cy="193675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210" name="Google Shape;210;p64"/>
          <p:cNvSpPr txBox="1"/>
          <p:nvPr>
            <p:ph idx="1" type="body"/>
          </p:nvPr>
        </p:nvSpPr>
        <p:spPr>
          <a:xfrm>
            <a:off x="1027113" y="4133850"/>
            <a:ext cx="11053762" cy="21336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368"/>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912"/>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1" name="Shape 211"/>
        <p:cNvGrpSpPr/>
        <p:nvPr/>
      </p:nvGrpSpPr>
      <p:grpSpPr>
        <a:xfrm>
          <a:off x="0" y="0"/>
          <a:ext cx="0" cy="0"/>
          <a:chOff x="0" y="0"/>
          <a:chExt cx="0" cy="0"/>
        </a:xfrm>
      </p:grpSpPr>
      <p:sp>
        <p:nvSpPr>
          <p:cNvPr id="212" name="Google Shape;212;p65"/>
          <p:cNvSpPr txBox="1"/>
          <p:nvPr>
            <p:ph type="title"/>
          </p:nvPr>
        </p:nvSpPr>
        <p:spPr>
          <a:xfrm>
            <a:off x="1270000" y="3556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213" name="Google Shape;213;p65"/>
          <p:cNvSpPr txBox="1"/>
          <p:nvPr>
            <p:ph idx="1" type="body"/>
          </p:nvPr>
        </p:nvSpPr>
        <p:spPr>
          <a:xfrm>
            <a:off x="1295400" y="2146300"/>
            <a:ext cx="3048000" cy="5930900"/>
          </a:xfrm>
          <a:prstGeom prst="rect">
            <a:avLst/>
          </a:prstGeom>
          <a:noFill/>
          <a:ln>
            <a:noFill/>
          </a:ln>
        </p:spPr>
        <p:txBody>
          <a:bodyPr anchorCtr="0" anchor="t" bIns="91425" lIns="91425" spcFirstLastPara="1" rIns="91425" wrap="square" tIns="91425">
            <a:noAutofit/>
          </a:bodyPr>
          <a:lstStyle>
            <a:lvl1pPr indent="-296164" lvl="0" marL="4572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276860" lvl="2" marL="1371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3pPr>
            <a:lvl4pPr indent="-272033" lvl="3" marL="1828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4pPr>
            <a:lvl5pPr indent="-272033" lvl="4" marL="22860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5pPr>
            <a:lvl6pPr indent="-272033" lvl="5" marL="27432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6pPr>
            <a:lvl7pPr indent="-272033" lvl="6" marL="32004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7pPr>
            <a:lvl8pPr indent="-272034" lvl="7" marL="3657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8pPr>
            <a:lvl9pPr indent="-272034" lvl="8" marL="4114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9pPr>
          </a:lstStyle>
          <a:p/>
        </p:txBody>
      </p:sp>
      <p:sp>
        <p:nvSpPr>
          <p:cNvPr id="214" name="Google Shape;214;p65"/>
          <p:cNvSpPr txBox="1"/>
          <p:nvPr>
            <p:ph idx="2" type="body"/>
          </p:nvPr>
        </p:nvSpPr>
        <p:spPr>
          <a:xfrm>
            <a:off x="4495800" y="2146300"/>
            <a:ext cx="3048000" cy="5930900"/>
          </a:xfrm>
          <a:prstGeom prst="rect">
            <a:avLst/>
          </a:prstGeom>
          <a:noFill/>
          <a:ln>
            <a:noFill/>
          </a:ln>
        </p:spPr>
        <p:txBody>
          <a:bodyPr anchorCtr="0" anchor="t" bIns="91425" lIns="91425" spcFirstLastPara="1" rIns="91425" wrap="square" tIns="91425">
            <a:noAutofit/>
          </a:bodyPr>
          <a:lstStyle>
            <a:lvl1pPr indent="-296164" lvl="0" marL="4572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276860" lvl="2" marL="1371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3pPr>
            <a:lvl4pPr indent="-272033" lvl="3" marL="1828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4pPr>
            <a:lvl5pPr indent="-272033" lvl="4" marL="22860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5pPr>
            <a:lvl6pPr indent="-272033" lvl="5" marL="27432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6pPr>
            <a:lvl7pPr indent="-272033" lvl="6" marL="32004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7pPr>
            <a:lvl8pPr indent="-272034" lvl="7" marL="3657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8pPr>
            <a:lvl9pPr indent="-272034" lvl="8" marL="4114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1270000" y="1841500"/>
            <a:ext cx="10464800" cy="29845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5" name="Shape 215"/>
        <p:cNvGrpSpPr/>
        <p:nvPr/>
      </p:nvGrpSpPr>
      <p:grpSpPr>
        <a:xfrm>
          <a:off x="0" y="0"/>
          <a:ext cx="0" cy="0"/>
          <a:chOff x="0" y="0"/>
          <a:chExt cx="0" cy="0"/>
        </a:xfrm>
      </p:grpSpPr>
      <p:sp>
        <p:nvSpPr>
          <p:cNvPr id="216" name="Google Shape;216;p66"/>
          <p:cNvSpPr txBox="1"/>
          <p:nvPr>
            <p:ph type="title"/>
          </p:nvPr>
        </p:nvSpPr>
        <p:spPr>
          <a:xfrm>
            <a:off x="650875" y="390525"/>
            <a:ext cx="11703050" cy="16256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217" name="Google Shape;217;p66"/>
          <p:cNvSpPr txBox="1"/>
          <p:nvPr>
            <p:ph idx="1" type="body"/>
          </p:nvPr>
        </p:nvSpPr>
        <p:spPr>
          <a:xfrm>
            <a:off x="650875" y="2182813"/>
            <a:ext cx="5745163"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368"/>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912"/>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9pPr>
          </a:lstStyle>
          <a:p/>
        </p:txBody>
      </p:sp>
      <p:sp>
        <p:nvSpPr>
          <p:cNvPr id="218" name="Google Shape;218;p66"/>
          <p:cNvSpPr txBox="1"/>
          <p:nvPr>
            <p:ph idx="2" type="body"/>
          </p:nvPr>
        </p:nvSpPr>
        <p:spPr>
          <a:xfrm>
            <a:off x="650875" y="3092450"/>
            <a:ext cx="5745163" cy="5619750"/>
          </a:xfrm>
          <a:prstGeom prst="rect">
            <a:avLst/>
          </a:prstGeom>
          <a:noFill/>
          <a:ln>
            <a:noFill/>
          </a:ln>
        </p:spPr>
        <p:txBody>
          <a:bodyPr anchorCtr="0" anchor="t" bIns="91425" lIns="91425" spcFirstLastPara="1" rIns="91425" wrap="square" tIns="91425">
            <a:noAutofit/>
          </a:bodyPr>
          <a:lstStyle>
            <a:lvl1pPr indent="-286512" lvl="0" marL="4572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1pPr>
            <a:lvl2pPr indent="-276860" lvl="1" marL="914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2pPr>
            <a:lvl3pPr indent="-272033" lvl="2" marL="1371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3pPr>
            <a:lvl4pPr indent="-267208" lvl="3" marL="1828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4pPr>
            <a:lvl5pPr indent="-267207" lvl="4" marL="22860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5pPr>
            <a:lvl6pPr indent="-267207" lvl="5" marL="27432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6pPr>
            <a:lvl7pPr indent="-267207" lvl="6" marL="32004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7pPr>
            <a:lvl8pPr indent="-267208" lvl="7" marL="36576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8pPr>
            <a:lvl9pPr indent="-267208" lvl="8" marL="4114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9pPr>
          </a:lstStyle>
          <a:p/>
        </p:txBody>
      </p:sp>
      <p:sp>
        <p:nvSpPr>
          <p:cNvPr id="219" name="Google Shape;219;p66"/>
          <p:cNvSpPr txBox="1"/>
          <p:nvPr>
            <p:ph idx="3" type="body"/>
          </p:nvPr>
        </p:nvSpPr>
        <p:spPr>
          <a:xfrm>
            <a:off x="6605588" y="2182813"/>
            <a:ext cx="5748337"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368"/>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912"/>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1" i="0" sz="1600" u="none" cap="none" strike="noStrike">
                <a:solidFill>
                  <a:schemeClr val="dk1"/>
                </a:solidFill>
                <a:latin typeface="Arial"/>
                <a:ea typeface="Arial"/>
                <a:cs typeface="Arial"/>
                <a:sym typeface="Arial"/>
              </a:defRPr>
            </a:lvl9pPr>
          </a:lstStyle>
          <a:p/>
        </p:txBody>
      </p:sp>
      <p:sp>
        <p:nvSpPr>
          <p:cNvPr id="220" name="Google Shape;220;p66"/>
          <p:cNvSpPr txBox="1"/>
          <p:nvPr>
            <p:ph idx="4" type="body"/>
          </p:nvPr>
        </p:nvSpPr>
        <p:spPr>
          <a:xfrm>
            <a:off x="6605588" y="3092450"/>
            <a:ext cx="5748337" cy="5619750"/>
          </a:xfrm>
          <a:prstGeom prst="rect">
            <a:avLst/>
          </a:prstGeom>
          <a:noFill/>
          <a:ln>
            <a:noFill/>
          </a:ln>
        </p:spPr>
        <p:txBody>
          <a:bodyPr anchorCtr="0" anchor="t" bIns="91425" lIns="91425" spcFirstLastPara="1" rIns="91425" wrap="square" tIns="91425">
            <a:noAutofit/>
          </a:bodyPr>
          <a:lstStyle>
            <a:lvl1pPr indent="-286512" lvl="0" marL="4572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1pPr>
            <a:lvl2pPr indent="-276860" lvl="1" marL="914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2pPr>
            <a:lvl3pPr indent="-272033" lvl="2" marL="1371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3pPr>
            <a:lvl4pPr indent="-267208" lvl="3" marL="1828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4pPr>
            <a:lvl5pPr indent="-267207" lvl="4" marL="22860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5pPr>
            <a:lvl6pPr indent="-267207" lvl="5" marL="27432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6pPr>
            <a:lvl7pPr indent="-267207" lvl="6" marL="32004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7pPr>
            <a:lvl8pPr indent="-267208" lvl="7" marL="36576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8pPr>
            <a:lvl9pPr indent="-267208" lvl="8" marL="4114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1" name="Shape 221"/>
        <p:cNvGrpSpPr/>
        <p:nvPr/>
      </p:nvGrpSpPr>
      <p:grpSpPr>
        <a:xfrm>
          <a:off x="0" y="0"/>
          <a:ext cx="0" cy="0"/>
          <a:chOff x="0" y="0"/>
          <a:chExt cx="0" cy="0"/>
        </a:xfrm>
      </p:grpSpPr>
      <p:sp>
        <p:nvSpPr>
          <p:cNvPr id="222" name="Google Shape;222;p67"/>
          <p:cNvSpPr txBox="1"/>
          <p:nvPr>
            <p:ph type="title"/>
          </p:nvPr>
        </p:nvSpPr>
        <p:spPr>
          <a:xfrm>
            <a:off x="1270000" y="3556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3" name="Shape 223"/>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4" name="Shape 224"/>
        <p:cNvGrpSpPr/>
        <p:nvPr/>
      </p:nvGrpSpPr>
      <p:grpSpPr>
        <a:xfrm>
          <a:off x="0" y="0"/>
          <a:ext cx="0" cy="0"/>
          <a:chOff x="0" y="0"/>
          <a:chExt cx="0" cy="0"/>
        </a:xfrm>
      </p:grpSpPr>
      <p:sp>
        <p:nvSpPr>
          <p:cNvPr id="225" name="Google Shape;225;p69"/>
          <p:cNvSpPr txBox="1"/>
          <p:nvPr>
            <p:ph type="title"/>
          </p:nvPr>
        </p:nvSpPr>
        <p:spPr>
          <a:xfrm>
            <a:off x="650875" y="388938"/>
            <a:ext cx="4278313" cy="16525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226" name="Google Shape;226;p69"/>
          <p:cNvSpPr txBox="1"/>
          <p:nvPr>
            <p:ph idx="1" type="body"/>
          </p:nvPr>
        </p:nvSpPr>
        <p:spPr>
          <a:xfrm>
            <a:off x="5084763" y="388938"/>
            <a:ext cx="7269162" cy="8323262"/>
          </a:xfrm>
          <a:prstGeom prst="rect">
            <a:avLst/>
          </a:prstGeom>
          <a:noFill/>
          <a:ln>
            <a:noFill/>
          </a:ln>
        </p:spPr>
        <p:txBody>
          <a:bodyPr anchorCtr="0" anchor="t" bIns="91425" lIns="91425" spcFirstLastPara="1" rIns="91425" wrap="square" tIns="91425">
            <a:noAutofit/>
          </a:bodyPr>
          <a:lstStyle>
            <a:lvl1pPr indent="-305816" lvl="0" marL="457200" marR="0" rtl="0" algn="l">
              <a:spcBef>
                <a:spcPts val="1600"/>
              </a:spcBef>
              <a:spcAft>
                <a:spcPts val="0"/>
              </a:spcAft>
              <a:buClr>
                <a:schemeClr val="dk1"/>
              </a:buClr>
              <a:buSzPts val="1216"/>
              <a:buFont typeface="Arial"/>
              <a:buChar char="•"/>
              <a:defRPr b="0" i="0" sz="3200" u="none" cap="none" strike="noStrike">
                <a:solidFill>
                  <a:schemeClr val="dk1"/>
                </a:solidFill>
                <a:latin typeface="Arial"/>
                <a:ea typeface="Arial"/>
                <a:cs typeface="Arial"/>
                <a:sym typeface="Arial"/>
              </a:defRPr>
            </a:lvl1pPr>
            <a:lvl2pPr indent="-296164" lvl="1" marL="9144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2pPr>
            <a:lvl3pPr indent="-286511" lvl="2" marL="13716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3pPr>
            <a:lvl4pPr indent="-276860" lvl="3" marL="18288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4pPr>
            <a:lvl5pPr indent="-276860" lvl="4" marL="22860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5pPr>
            <a:lvl6pPr indent="-276860" lvl="5" marL="27432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6pPr>
            <a:lvl7pPr indent="-276860" lvl="6" marL="3200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7pPr>
            <a:lvl8pPr indent="-276859" lvl="7" marL="3657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8pPr>
            <a:lvl9pPr indent="-276859" lvl="8" marL="41148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9pPr>
          </a:lstStyle>
          <a:p/>
        </p:txBody>
      </p:sp>
      <p:sp>
        <p:nvSpPr>
          <p:cNvPr id="227" name="Google Shape;227;p69"/>
          <p:cNvSpPr txBox="1"/>
          <p:nvPr>
            <p:ph idx="2" type="body"/>
          </p:nvPr>
        </p:nvSpPr>
        <p:spPr>
          <a:xfrm>
            <a:off x="650875" y="2041525"/>
            <a:ext cx="4278313" cy="66706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600"/>
              </a:spcBef>
              <a:spcAft>
                <a:spcPts val="0"/>
              </a:spcAft>
              <a:buClr>
                <a:schemeClr val="dk1"/>
              </a:buClr>
              <a:buSzPts val="1368"/>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912"/>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8" name="Shape 228"/>
        <p:cNvGrpSpPr/>
        <p:nvPr/>
      </p:nvGrpSpPr>
      <p:grpSpPr>
        <a:xfrm>
          <a:off x="0" y="0"/>
          <a:ext cx="0" cy="0"/>
          <a:chOff x="0" y="0"/>
          <a:chExt cx="0" cy="0"/>
        </a:xfrm>
      </p:grpSpPr>
      <p:sp>
        <p:nvSpPr>
          <p:cNvPr id="229" name="Google Shape;229;p70"/>
          <p:cNvSpPr txBox="1"/>
          <p:nvPr>
            <p:ph type="title"/>
          </p:nvPr>
        </p:nvSpPr>
        <p:spPr>
          <a:xfrm>
            <a:off x="2549525" y="6827838"/>
            <a:ext cx="7802563" cy="8064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230" name="Google Shape;230;p70"/>
          <p:cNvSpPr/>
          <p:nvPr>
            <p:ph idx="2" type="pic"/>
          </p:nvPr>
        </p:nvSpPr>
        <p:spPr>
          <a:xfrm>
            <a:off x="2549525" y="871538"/>
            <a:ext cx="7802563" cy="5851525"/>
          </a:xfrm>
          <a:prstGeom prst="rect">
            <a:avLst/>
          </a:prstGeom>
          <a:noFill/>
          <a:ln>
            <a:noFill/>
          </a:ln>
        </p:spPr>
        <p:txBody>
          <a:bodyPr anchorCtr="0" anchor="t" bIns="91425" lIns="91425" spcFirstLastPara="1" rIns="91425" wrap="square" tIns="91425">
            <a:noAutofit/>
          </a:bodyPr>
          <a:lstStyle>
            <a:lvl1pPr indent="0" lvl="0" marL="0" marR="0" rtl="0" algn="l">
              <a:spcBef>
                <a:spcPts val="160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160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160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231" name="Google Shape;231;p70"/>
          <p:cNvSpPr txBox="1"/>
          <p:nvPr>
            <p:ph idx="1" type="body"/>
          </p:nvPr>
        </p:nvSpPr>
        <p:spPr>
          <a:xfrm>
            <a:off x="2549525" y="7634288"/>
            <a:ext cx="7802563" cy="11445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600"/>
              </a:spcBef>
              <a:spcAft>
                <a:spcPts val="0"/>
              </a:spcAft>
              <a:buClr>
                <a:schemeClr val="dk1"/>
              </a:buClr>
              <a:buSzPts val="1368"/>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912"/>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596"/>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596"/>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2" name="Shape 232"/>
        <p:cNvGrpSpPr/>
        <p:nvPr/>
      </p:nvGrpSpPr>
      <p:grpSpPr>
        <a:xfrm>
          <a:off x="0" y="0"/>
          <a:ext cx="0" cy="0"/>
          <a:chOff x="0" y="0"/>
          <a:chExt cx="0" cy="0"/>
        </a:xfrm>
      </p:grpSpPr>
      <p:sp>
        <p:nvSpPr>
          <p:cNvPr id="233" name="Google Shape;233;p71"/>
          <p:cNvSpPr txBox="1"/>
          <p:nvPr>
            <p:ph type="title"/>
          </p:nvPr>
        </p:nvSpPr>
        <p:spPr>
          <a:xfrm>
            <a:off x="1270000" y="3556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234" name="Google Shape;234;p71"/>
          <p:cNvSpPr txBox="1"/>
          <p:nvPr>
            <p:ph idx="1" type="body"/>
          </p:nvPr>
        </p:nvSpPr>
        <p:spPr>
          <a:xfrm rot="5400000">
            <a:off x="1454150" y="1987550"/>
            <a:ext cx="5930900" cy="6248400"/>
          </a:xfrm>
          <a:prstGeom prst="rect">
            <a:avLst/>
          </a:prstGeom>
          <a:noFill/>
          <a:ln>
            <a:noFill/>
          </a:ln>
        </p:spPr>
        <p:txBody>
          <a:bodyPr anchorCtr="0" anchor="t" bIns="91425" lIns="91425" spcFirstLastPara="1" rIns="91425" wrap="square" tIns="91425">
            <a:noAutofit/>
          </a:bodyPr>
          <a:lstStyle>
            <a:lvl1pPr indent="-315468" lvl="0" marL="457200" marR="0" rtl="0" algn="l">
              <a:spcBef>
                <a:spcPts val="1600"/>
              </a:spcBef>
              <a:spcAft>
                <a:spcPts val="0"/>
              </a:spcAft>
              <a:buClr>
                <a:schemeClr val="dk1"/>
              </a:buClr>
              <a:buSzPts val="1368"/>
              <a:buFont typeface="Arial"/>
              <a:buChar char="•"/>
              <a:defRPr b="0" i="0" sz="36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5" name="Shape 235"/>
        <p:cNvGrpSpPr/>
        <p:nvPr/>
      </p:nvGrpSpPr>
      <p:grpSpPr>
        <a:xfrm>
          <a:off x="0" y="0"/>
          <a:ext cx="0" cy="0"/>
          <a:chOff x="0" y="0"/>
          <a:chExt cx="0" cy="0"/>
        </a:xfrm>
      </p:grpSpPr>
      <p:sp>
        <p:nvSpPr>
          <p:cNvPr id="236" name="Google Shape;236;p72"/>
          <p:cNvSpPr txBox="1"/>
          <p:nvPr>
            <p:ph type="title"/>
          </p:nvPr>
        </p:nvSpPr>
        <p:spPr>
          <a:xfrm rot="5400000">
            <a:off x="6565900" y="2908300"/>
            <a:ext cx="7721600" cy="2616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237" name="Google Shape;237;p72"/>
          <p:cNvSpPr txBox="1"/>
          <p:nvPr>
            <p:ph idx="1" type="body"/>
          </p:nvPr>
        </p:nvSpPr>
        <p:spPr>
          <a:xfrm rot="5400000">
            <a:off x="1257300" y="368300"/>
            <a:ext cx="7721600" cy="7696200"/>
          </a:xfrm>
          <a:prstGeom prst="rect">
            <a:avLst/>
          </a:prstGeom>
          <a:noFill/>
          <a:ln>
            <a:noFill/>
          </a:ln>
        </p:spPr>
        <p:txBody>
          <a:bodyPr anchorCtr="0" anchor="t" bIns="91425" lIns="91425" spcFirstLastPara="1" rIns="91425" wrap="square" tIns="91425">
            <a:noAutofit/>
          </a:bodyPr>
          <a:lstStyle>
            <a:lvl1pPr indent="-315468" lvl="0" marL="457200" marR="0" rtl="0" algn="l">
              <a:spcBef>
                <a:spcPts val="1600"/>
              </a:spcBef>
              <a:spcAft>
                <a:spcPts val="0"/>
              </a:spcAft>
              <a:buClr>
                <a:schemeClr val="dk1"/>
              </a:buClr>
              <a:buSzPts val="1368"/>
              <a:buFont typeface="Arial"/>
              <a:buChar char="•"/>
              <a:defRPr b="0" i="0" sz="36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0" name="Shape 240"/>
        <p:cNvGrpSpPr/>
        <p:nvPr/>
      </p:nvGrpSpPr>
      <p:grpSpPr>
        <a:xfrm>
          <a:off x="0" y="0"/>
          <a:ext cx="0" cy="0"/>
          <a:chOff x="0" y="0"/>
          <a:chExt cx="0" cy="0"/>
        </a:xfrm>
      </p:grpSpPr>
      <p:sp>
        <p:nvSpPr>
          <p:cNvPr id="241" name="Google Shape;241;p74"/>
          <p:cNvSpPr txBox="1"/>
          <p:nvPr>
            <p:ph type="title"/>
          </p:nvPr>
        </p:nvSpPr>
        <p:spPr>
          <a:xfrm>
            <a:off x="1270000" y="68961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242" name="Google Shape;242;p74"/>
          <p:cNvSpPr txBox="1"/>
          <p:nvPr>
            <p:ph idx="1" type="body"/>
          </p:nvPr>
        </p:nvSpPr>
        <p:spPr>
          <a:xfrm>
            <a:off x="650875" y="2276475"/>
            <a:ext cx="11703050" cy="6435725"/>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3" name="Shape 243"/>
        <p:cNvGrpSpPr/>
        <p:nvPr/>
      </p:nvGrpSpPr>
      <p:grpSpPr>
        <a:xfrm>
          <a:off x="0" y="0"/>
          <a:ext cx="0" cy="0"/>
          <a:chOff x="0" y="0"/>
          <a:chExt cx="0" cy="0"/>
        </a:xfrm>
      </p:grpSpPr>
      <p:sp>
        <p:nvSpPr>
          <p:cNvPr id="244" name="Google Shape;244;p75"/>
          <p:cNvSpPr txBox="1"/>
          <p:nvPr>
            <p:ph type="ctrTitle"/>
          </p:nvPr>
        </p:nvSpPr>
        <p:spPr>
          <a:xfrm>
            <a:off x="974725" y="3030538"/>
            <a:ext cx="11055350" cy="2090737"/>
          </a:xfrm>
          <a:prstGeom prst="rect">
            <a:avLst/>
          </a:prstGeom>
          <a:noFill/>
          <a:ln>
            <a:noFill/>
          </a:ln>
        </p:spPr>
        <p:txBody>
          <a:bodyPr anchorCtr="0" anchor="ctr"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245" name="Google Shape;245;p75"/>
          <p:cNvSpPr txBox="1"/>
          <p:nvPr>
            <p:ph idx="1" type="subTitle"/>
          </p:nvPr>
        </p:nvSpPr>
        <p:spPr>
          <a:xfrm>
            <a:off x="1951038" y="5527675"/>
            <a:ext cx="9102725" cy="2492375"/>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342C29"/>
              </a:buClr>
              <a:buSzPts val="1400"/>
              <a:buFont typeface="Arial"/>
              <a:buNone/>
              <a:defRPr b="0" i="0" sz="4200" u="none" cap="none" strike="noStrike">
                <a:solidFill>
                  <a:srgbClr val="342C29"/>
                </a:solidFill>
                <a:latin typeface="Arial"/>
                <a:ea typeface="Arial"/>
                <a:cs typeface="Arial"/>
                <a:sym typeface="Arial"/>
              </a:defRPr>
            </a:lvl1pPr>
            <a:lvl2pPr indent="0" lvl="1" marL="457200" marR="0" rtl="0" algn="ctr">
              <a:spcBef>
                <a:spcPts val="0"/>
              </a:spcBef>
              <a:spcAft>
                <a:spcPts val="0"/>
              </a:spcAft>
              <a:buClr>
                <a:srgbClr val="342C29"/>
              </a:buClr>
              <a:buSzPts val="1400"/>
              <a:buFont typeface="Arial"/>
              <a:buNone/>
              <a:defRPr b="0" i="0" sz="4200" u="none" cap="none" strike="noStrike">
                <a:solidFill>
                  <a:srgbClr val="342C29"/>
                </a:solidFill>
                <a:latin typeface="Arial"/>
                <a:ea typeface="Arial"/>
                <a:cs typeface="Arial"/>
                <a:sym typeface="Arial"/>
              </a:defRPr>
            </a:lvl2pPr>
            <a:lvl3pPr indent="0" lvl="2" marL="914400" marR="0" rtl="0" algn="ctr">
              <a:spcBef>
                <a:spcPts val="0"/>
              </a:spcBef>
              <a:spcAft>
                <a:spcPts val="0"/>
              </a:spcAft>
              <a:buClr>
                <a:srgbClr val="342C29"/>
              </a:buClr>
              <a:buSzPts val="1400"/>
              <a:buFont typeface="Arial"/>
              <a:buNone/>
              <a:defRPr b="0" i="0" sz="4200" u="none" cap="none" strike="noStrike">
                <a:solidFill>
                  <a:srgbClr val="342C29"/>
                </a:solidFill>
                <a:latin typeface="Arial"/>
                <a:ea typeface="Arial"/>
                <a:cs typeface="Arial"/>
                <a:sym typeface="Arial"/>
              </a:defRPr>
            </a:lvl3pPr>
            <a:lvl4pPr indent="0" lvl="3" marL="1371600" marR="0" rtl="0" algn="ctr">
              <a:spcBef>
                <a:spcPts val="0"/>
              </a:spcBef>
              <a:spcAft>
                <a:spcPts val="0"/>
              </a:spcAft>
              <a:buClr>
                <a:srgbClr val="342C29"/>
              </a:buClr>
              <a:buSzPts val="1400"/>
              <a:buFont typeface="Arial"/>
              <a:buNone/>
              <a:defRPr b="0" i="0" sz="4200" u="none" cap="none" strike="noStrike">
                <a:solidFill>
                  <a:srgbClr val="342C29"/>
                </a:solidFill>
                <a:latin typeface="Arial"/>
                <a:ea typeface="Arial"/>
                <a:cs typeface="Arial"/>
                <a:sym typeface="Arial"/>
              </a:defRPr>
            </a:lvl4pPr>
            <a:lvl5pPr indent="0" lvl="4" marL="1828800" marR="0" rtl="0" algn="ctr">
              <a:spcBef>
                <a:spcPts val="0"/>
              </a:spcBef>
              <a:spcAft>
                <a:spcPts val="0"/>
              </a:spcAft>
              <a:buClr>
                <a:srgbClr val="342C29"/>
              </a:buClr>
              <a:buSzPts val="1400"/>
              <a:buFont typeface="Arial"/>
              <a:buNone/>
              <a:defRPr b="0" i="0" sz="4200" u="none" cap="none" strike="noStrike">
                <a:solidFill>
                  <a:srgbClr val="342C29"/>
                </a:solidFill>
                <a:latin typeface="Arial"/>
                <a:ea typeface="Arial"/>
                <a:cs typeface="Arial"/>
                <a:sym typeface="Arial"/>
              </a:defRPr>
            </a:lvl5pPr>
            <a:lvl6pPr indent="0" lvl="5" marL="2286000" marR="0" rtl="0" algn="ctr">
              <a:spcBef>
                <a:spcPts val="0"/>
              </a:spcBef>
              <a:spcAft>
                <a:spcPts val="0"/>
              </a:spcAft>
              <a:buClr>
                <a:srgbClr val="342C29"/>
              </a:buClr>
              <a:buSzPts val="1400"/>
              <a:buFont typeface="Arial"/>
              <a:buNone/>
              <a:defRPr b="0" i="0" sz="4200" u="none" cap="none" strike="noStrike">
                <a:solidFill>
                  <a:srgbClr val="342C29"/>
                </a:solidFill>
                <a:latin typeface="Arial"/>
                <a:ea typeface="Arial"/>
                <a:cs typeface="Arial"/>
                <a:sym typeface="Arial"/>
              </a:defRPr>
            </a:lvl6pPr>
            <a:lvl7pPr indent="0" lvl="6" marL="2743200" marR="0" rtl="0" algn="ctr">
              <a:spcBef>
                <a:spcPts val="0"/>
              </a:spcBef>
              <a:spcAft>
                <a:spcPts val="0"/>
              </a:spcAft>
              <a:buClr>
                <a:srgbClr val="342C29"/>
              </a:buClr>
              <a:buSzPts val="1400"/>
              <a:buFont typeface="Arial"/>
              <a:buNone/>
              <a:defRPr b="0" i="0" sz="4200" u="none" cap="none" strike="noStrike">
                <a:solidFill>
                  <a:srgbClr val="342C29"/>
                </a:solidFill>
                <a:latin typeface="Arial"/>
                <a:ea typeface="Arial"/>
                <a:cs typeface="Arial"/>
                <a:sym typeface="Arial"/>
              </a:defRPr>
            </a:lvl7pPr>
            <a:lvl8pPr indent="0" lvl="7" marL="3200400" marR="0" rtl="0" algn="ctr">
              <a:spcBef>
                <a:spcPts val="0"/>
              </a:spcBef>
              <a:spcAft>
                <a:spcPts val="0"/>
              </a:spcAft>
              <a:buClr>
                <a:srgbClr val="342C29"/>
              </a:buClr>
              <a:buSzPts val="1400"/>
              <a:buFont typeface="Arial"/>
              <a:buNone/>
              <a:defRPr b="0" i="0" sz="4200" u="none" cap="none" strike="noStrike">
                <a:solidFill>
                  <a:srgbClr val="342C29"/>
                </a:solidFill>
                <a:latin typeface="Arial"/>
                <a:ea typeface="Arial"/>
                <a:cs typeface="Arial"/>
                <a:sym typeface="Arial"/>
              </a:defRPr>
            </a:lvl8pPr>
            <a:lvl9pPr indent="0" lvl="8" marL="3657600" marR="0" rtl="0" algn="ctr">
              <a:spcBef>
                <a:spcPts val="0"/>
              </a:spcBef>
              <a:spcAft>
                <a:spcPts val="0"/>
              </a:spcAft>
              <a:buClr>
                <a:srgbClr val="342C29"/>
              </a:buClr>
              <a:buSzPts val="1400"/>
              <a:buFont typeface="Arial"/>
              <a:buNone/>
              <a:defRPr b="0" i="0" sz="42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6" name="Shape 246"/>
        <p:cNvGrpSpPr/>
        <p:nvPr/>
      </p:nvGrpSpPr>
      <p:grpSpPr>
        <a:xfrm>
          <a:off x="0" y="0"/>
          <a:ext cx="0" cy="0"/>
          <a:chOff x="0" y="0"/>
          <a:chExt cx="0" cy="0"/>
        </a:xfrm>
      </p:grpSpPr>
      <p:sp>
        <p:nvSpPr>
          <p:cNvPr id="247" name="Google Shape;247;p76"/>
          <p:cNvSpPr txBox="1"/>
          <p:nvPr>
            <p:ph type="title"/>
          </p:nvPr>
        </p:nvSpPr>
        <p:spPr>
          <a:xfrm>
            <a:off x="1027113" y="6267450"/>
            <a:ext cx="11053762" cy="193675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248" name="Google Shape;248;p76"/>
          <p:cNvSpPr txBox="1"/>
          <p:nvPr>
            <p:ph idx="1" type="body"/>
          </p:nvPr>
        </p:nvSpPr>
        <p:spPr>
          <a:xfrm>
            <a:off x="1027113" y="4133850"/>
            <a:ext cx="11053762" cy="2133600"/>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0" i="0" sz="18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0" i="0" sz="16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9" name="Shape 249"/>
        <p:cNvGrpSpPr/>
        <p:nvPr/>
      </p:nvGrpSpPr>
      <p:grpSpPr>
        <a:xfrm>
          <a:off x="0" y="0"/>
          <a:ext cx="0" cy="0"/>
          <a:chOff x="0" y="0"/>
          <a:chExt cx="0" cy="0"/>
        </a:xfrm>
      </p:grpSpPr>
      <p:sp>
        <p:nvSpPr>
          <p:cNvPr id="250" name="Google Shape;250;p77"/>
          <p:cNvSpPr txBox="1"/>
          <p:nvPr>
            <p:ph type="title"/>
          </p:nvPr>
        </p:nvSpPr>
        <p:spPr>
          <a:xfrm>
            <a:off x="1270000" y="68961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251" name="Google Shape;251;p77"/>
          <p:cNvSpPr txBox="1"/>
          <p:nvPr>
            <p:ph idx="1" type="body"/>
          </p:nvPr>
        </p:nvSpPr>
        <p:spPr>
          <a:xfrm>
            <a:off x="650875" y="2276475"/>
            <a:ext cx="5775325" cy="6435725"/>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8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24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9pPr>
          </a:lstStyle>
          <a:p/>
        </p:txBody>
      </p:sp>
      <p:sp>
        <p:nvSpPr>
          <p:cNvPr id="252" name="Google Shape;252;p77"/>
          <p:cNvSpPr txBox="1"/>
          <p:nvPr>
            <p:ph idx="2" type="body"/>
          </p:nvPr>
        </p:nvSpPr>
        <p:spPr>
          <a:xfrm>
            <a:off x="6578600" y="2276475"/>
            <a:ext cx="5775325" cy="6435725"/>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8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24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3" name="Shape 253"/>
        <p:cNvGrpSpPr/>
        <p:nvPr/>
      </p:nvGrpSpPr>
      <p:grpSpPr>
        <a:xfrm>
          <a:off x="0" y="0"/>
          <a:ext cx="0" cy="0"/>
          <a:chOff x="0" y="0"/>
          <a:chExt cx="0" cy="0"/>
        </a:xfrm>
      </p:grpSpPr>
      <p:sp>
        <p:nvSpPr>
          <p:cNvPr id="254" name="Google Shape;254;p78"/>
          <p:cNvSpPr txBox="1"/>
          <p:nvPr>
            <p:ph type="title"/>
          </p:nvPr>
        </p:nvSpPr>
        <p:spPr>
          <a:xfrm>
            <a:off x="650875" y="390525"/>
            <a:ext cx="11703050" cy="1625600"/>
          </a:xfrm>
          <a:prstGeom prst="rect">
            <a:avLst/>
          </a:prstGeom>
          <a:noFill/>
          <a:ln>
            <a:noFill/>
          </a:ln>
        </p:spPr>
        <p:txBody>
          <a:bodyPr anchorCtr="0" anchor="ctr"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255" name="Google Shape;255;p78"/>
          <p:cNvSpPr txBox="1"/>
          <p:nvPr>
            <p:ph idx="1" type="body"/>
          </p:nvPr>
        </p:nvSpPr>
        <p:spPr>
          <a:xfrm>
            <a:off x="650875" y="2182813"/>
            <a:ext cx="5745163" cy="909637"/>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1" i="0"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1" i="0"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1" i="0"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9pPr>
          </a:lstStyle>
          <a:p/>
        </p:txBody>
      </p:sp>
      <p:sp>
        <p:nvSpPr>
          <p:cNvPr id="256" name="Google Shape;256;p78"/>
          <p:cNvSpPr txBox="1"/>
          <p:nvPr>
            <p:ph idx="2" type="body"/>
          </p:nvPr>
        </p:nvSpPr>
        <p:spPr>
          <a:xfrm>
            <a:off x="650875" y="3092450"/>
            <a:ext cx="5745163" cy="561975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9pPr>
          </a:lstStyle>
          <a:p/>
        </p:txBody>
      </p:sp>
      <p:sp>
        <p:nvSpPr>
          <p:cNvPr id="257" name="Google Shape;257;p78"/>
          <p:cNvSpPr txBox="1"/>
          <p:nvPr>
            <p:ph idx="3" type="body"/>
          </p:nvPr>
        </p:nvSpPr>
        <p:spPr>
          <a:xfrm>
            <a:off x="6605588" y="2182813"/>
            <a:ext cx="5748337" cy="909637"/>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1" i="0"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1" i="0"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1" i="0"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1" i="0" sz="1600" u="none" cap="none" strike="noStrike">
                <a:solidFill>
                  <a:srgbClr val="342C29"/>
                </a:solidFill>
                <a:latin typeface="Arial"/>
                <a:ea typeface="Arial"/>
                <a:cs typeface="Arial"/>
                <a:sym typeface="Arial"/>
              </a:defRPr>
            </a:lvl9pPr>
          </a:lstStyle>
          <a:p/>
        </p:txBody>
      </p:sp>
      <p:sp>
        <p:nvSpPr>
          <p:cNvPr id="258" name="Google Shape;258;p78"/>
          <p:cNvSpPr txBox="1"/>
          <p:nvPr>
            <p:ph idx="4" type="body"/>
          </p:nvPr>
        </p:nvSpPr>
        <p:spPr>
          <a:xfrm>
            <a:off x="6605588" y="3092450"/>
            <a:ext cx="5748337" cy="561975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2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18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16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9" name="Shape 259"/>
        <p:cNvGrpSpPr/>
        <p:nvPr/>
      </p:nvGrpSpPr>
      <p:grpSpPr>
        <a:xfrm>
          <a:off x="0" y="0"/>
          <a:ext cx="0" cy="0"/>
          <a:chOff x="0" y="0"/>
          <a:chExt cx="0" cy="0"/>
        </a:xfrm>
      </p:grpSpPr>
      <p:sp>
        <p:nvSpPr>
          <p:cNvPr id="260" name="Google Shape;260;p79"/>
          <p:cNvSpPr txBox="1"/>
          <p:nvPr>
            <p:ph type="title"/>
          </p:nvPr>
        </p:nvSpPr>
        <p:spPr>
          <a:xfrm>
            <a:off x="1270000" y="68961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1" name="Shape 261"/>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2" name="Shape 262"/>
        <p:cNvGrpSpPr/>
        <p:nvPr/>
      </p:nvGrpSpPr>
      <p:grpSpPr>
        <a:xfrm>
          <a:off x="0" y="0"/>
          <a:ext cx="0" cy="0"/>
          <a:chOff x="0" y="0"/>
          <a:chExt cx="0" cy="0"/>
        </a:xfrm>
      </p:grpSpPr>
      <p:sp>
        <p:nvSpPr>
          <p:cNvPr id="263" name="Google Shape;263;p81"/>
          <p:cNvSpPr txBox="1"/>
          <p:nvPr>
            <p:ph type="title"/>
          </p:nvPr>
        </p:nvSpPr>
        <p:spPr>
          <a:xfrm>
            <a:off x="650875" y="388938"/>
            <a:ext cx="4278313" cy="1652587"/>
          </a:xfrm>
          <a:prstGeom prst="rect">
            <a:avLst/>
          </a:prstGeom>
          <a:noFill/>
          <a:ln>
            <a:noFill/>
          </a:ln>
        </p:spPr>
        <p:txBody>
          <a:bodyPr anchorCtr="0" anchor="b" bIns="91425" lIns="91425" spcFirstLastPara="1" rIns="91425" wrap="square" tIns="91425">
            <a:noAutofit/>
          </a:bodyPr>
          <a:lstStyle>
            <a:lvl1pPr indent="0" lvl="0" marL="0" marR="0" rtl="0" algn="l">
              <a:lnSpc>
                <a:spcPct val="8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264" name="Google Shape;264;p81"/>
          <p:cNvSpPr txBox="1"/>
          <p:nvPr>
            <p:ph idx="1" type="body"/>
          </p:nvPr>
        </p:nvSpPr>
        <p:spPr>
          <a:xfrm>
            <a:off x="5084763" y="388938"/>
            <a:ext cx="7269162" cy="8323262"/>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2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28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24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2000" u="none" cap="none" strike="noStrike">
                <a:solidFill>
                  <a:srgbClr val="342C29"/>
                </a:solidFill>
                <a:latin typeface="Arial"/>
                <a:ea typeface="Arial"/>
                <a:cs typeface="Arial"/>
                <a:sym typeface="Arial"/>
              </a:defRPr>
            </a:lvl9pPr>
          </a:lstStyle>
          <a:p/>
        </p:txBody>
      </p:sp>
      <p:sp>
        <p:nvSpPr>
          <p:cNvPr id="265" name="Google Shape;265;p81"/>
          <p:cNvSpPr txBox="1"/>
          <p:nvPr>
            <p:ph idx="2" type="body"/>
          </p:nvPr>
        </p:nvSpPr>
        <p:spPr>
          <a:xfrm>
            <a:off x="650875" y="2041525"/>
            <a:ext cx="4278313" cy="6670675"/>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0" i="0" sz="1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0" i="0" sz="1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6" name="Shape 266"/>
        <p:cNvGrpSpPr/>
        <p:nvPr/>
      </p:nvGrpSpPr>
      <p:grpSpPr>
        <a:xfrm>
          <a:off x="0" y="0"/>
          <a:ext cx="0" cy="0"/>
          <a:chOff x="0" y="0"/>
          <a:chExt cx="0" cy="0"/>
        </a:xfrm>
      </p:grpSpPr>
      <p:sp>
        <p:nvSpPr>
          <p:cNvPr id="267" name="Google Shape;267;p82"/>
          <p:cNvSpPr txBox="1"/>
          <p:nvPr>
            <p:ph type="title"/>
          </p:nvPr>
        </p:nvSpPr>
        <p:spPr>
          <a:xfrm>
            <a:off x="2549525" y="6827838"/>
            <a:ext cx="7802563" cy="806450"/>
          </a:xfrm>
          <a:prstGeom prst="rect">
            <a:avLst/>
          </a:prstGeom>
          <a:noFill/>
          <a:ln>
            <a:noFill/>
          </a:ln>
        </p:spPr>
        <p:txBody>
          <a:bodyPr anchorCtr="0" anchor="b" bIns="91425" lIns="91425" spcFirstLastPara="1" rIns="91425" wrap="square" tIns="91425">
            <a:noAutofit/>
          </a:bodyPr>
          <a:lstStyle>
            <a:lvl1pPr indent="0" lvl="0" marL="0" marR="0" rtl="0" algn="l">
              <a:lnSpc>
                <a:spcPct val="8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268" name="Google Shape;268;p82"/>
          <p:cNvSpPr/>
          <p:nvPr>
            <p:ph idx="2" type="pic"/>
          </p:nvPr>
        </p:nvSpPr>
        <p:spPr>
          <a:xfrm>
            <a:off x="2549525" y="871538"/>
            <a:ext cx="7802563" cy="5851525"/>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342C29"/>
              </a:buClr>
              <a:buSzPts val="1400"/>
              <a:buFont typeface="Arial"/>
              <a:buNone/>
              <a:defRPr b="0" i="0" sz="3200" u="none" cap="none" strike="noStrike">
                <a:solidFill>
                  <a:srgbClr val="342C29"/>
                </a:solidFill>
                <a:latin typeface="Arial"/>
                <a:ea typeface="Arial"/>
                <a:cs typeface="Arial"/>
                <a:sym typeface="Arial"/>
              </a:defRPr>
            </a:lvl1pPr>
            <a:lvl2pPr indent="0" lvl="1" marL="457200" marR="0" rtl="0" algn="ctr">
              <a:spcBef>
                <a:spcPts val="0"/>
              </a:spcBef>
              <a:spcAft>
                <a:spcPts val="0"/>
              </a:spcAft>
              <a:buClr>
                <a:srgbClr val="342C29"/>
              </a:buClr>
              <a:buSzPts val="1400"/>
              <a:buFont typeface="Arial"/>
              <a:buNone/>
              <a:defRPr b="0" i="0" sz="2800" u="none" cap="none" strike="noStrike">
                <a:solidFill>
                  <a:srgbClr val="342C29"/>
                </a:solidFill>
                <a:latin typeface="Arial"/>
                <a:ea typeface="Arial"/>
                <a:cs typeface="Arial"/>
                <a:sym typeface="Arial"/>
              </a:defRPr>
            </a:lvl2pPr>
            <a:lvl3pPr indent="0" lvl="2" marL="914400" marR="0" rtl="0" algn="ctr">
              <a:spcBef>
                <a:spcPts val="0"/>
              </a:spcBef>
              <a:spcAft>
                <a:spcPts val="0"/>
              </a:spcAft>
              <a:buClr>
                <a:srgbClr val="342C29"/>
              </a:buClr>
              <a:buSzPts val="1400"/>
              <a:buFont typeface="Arial"/>
              <a:buNone/>
              <a:defRPr b="0" i="0" sz="2400" u="none" cap="none" strike="noStrike">
                <a:solidFill>
                  <a:srgbClr val="342C29"/>
                </a:solidFill>
                <a:latin typeface="Arial"/>
                <a:ea typeface="Arial"/>
                <a:cs typeface="Arial"/>
                <a:sym typeface="Arial"/>
              </a:defRPr>
            </a:lvl3pPr>
            <a:lvl4pPr indent="0" lvl="3" marL="13716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4pPr>
            <a:lvl5pPr indent="0" lvl="4" marL="18288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5pPr>
            <a:lvl6pPr indent="0" lvl="5" marL="22860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6pPr>
            <a:lvl7pPr indent="0" lvl="6" marL="27432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7pPr>
            <a:lvl8pPr indent="0" lvl="7" marL="32004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8pPr>
            <a:lvl9pPr indent="0" lvl="8" marL="3657600" marR="0" rtl="0" algn="ctr">
              <a:spcBef>
                <a:spcPts val="0"/>
              </a:spcBef>
              <a:spcAft>
                <a:spcPts val="0"/>
              </a:spcAft>
              <a:buClr>
                <a:srgbClr val="342C29"/>
              </a:buClr>
              <a:buSzPts val="1400"/>
              <a:buFont typeface="Arial"/>
              <a:buNone/>
              <a:defRPr b="0" i="0" sz="2000" u="none" cap="none" strike="noStrike">
                <a:solidFill>
                  <a:srgbClr val="342C29"/>
                </a:solidFill>
                <a:latin typeface="Arial"/>
                <a:ea typeface="Arial"/>
                <a:cs typeface="Arial"/>
                <a:sym typeface="Arial"/>
              </a:defRPr>
            </a:lvl9pPr>
          </a:lstStyle>
          <a:p/>
        </p:txBody>
      </p:sp>
      <p:sp>
        <p:nvSpPr>
          <p:cNvPr id="269" name="Google Shape;269;p82"/>
          <p:cNvSpPr txBox="1"/>
          <p:nvPr>
            <p:ph idx="1" type="body"/>
          </p:nvPr>
        </p:nvSpPr>
        <p:spPr>
          <a:xfrm>
            <a:off x="2549525" y="7634288"/>
            <a:ext cx="7802563" cy="1144587"/>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0" i="0" sz="1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0" i="0" sz="1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0" i="0" sz="1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0" i="0" sz="9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0" name="Shape 270"/>
        <p:cNvGrpSpPr/>
        <p:nvPr/>
      </p:nvGrpSpPr>
      <p:grpSpPr>
        <a:xfrm>
          <a:off x="0" y="0"/>
          <a:ext cx="0" cy="0"/>
          <a:chOff x="0" y="0"/>
          <a:chExt cx="0" cy="0"/>
        </a:xfrm>
      </p:grpSpPr>
      <p:sp>
        <p:nvSpPr>
          <p:cNvPr id="271" name="Google Shape;271;p83"/>
          <p:cNvSpPr txBox="1"/>
          <p:nvPr>
            <p:ph type="title"/>
          </p:nvPr>
        </p:nvSpPr>
        <p:spPr>
          <a:xfrm>
            <a:off x="1270000" y="68961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272" name="Google Shape;272;p83"/>
          <p:cNvSpPr txBox="1"/>
          <p:nvPr>
            <p:ph idx="1" type="body"/>
          </p:nvPr>
        </p:nvSpPr>
        <p:spPr>
          <a:xfrm rot="5400000">
            <a:off x="3284537" y="-357187"/>
            <a:ext cx="6435725" cy="1170305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3" name="Shape 273"/>
        <p:cNvGrpSpPr/>
        <p:nvPr/>
      </p:nvGrpSpPr>
      <p:grpSpPr>
        <a:xfrm>
          <a:off x="0" y="0"/>
          <a:ext cx="0" cy="0"/>
          <a:chOff x="0" y="0"/>
          <a:chExt cx="0" cy="0"/>
        </a:xfrm>
      </p:grpSpPr>
      <p:sp>
        <p:nvSpPr>
          <p:cNvPr id="274" name="Google Shape;274;p84"/>
          <p:cNvSpPr txBox="1"/>
          <p:nvPr>
            <p:ph type="title"/>
          </p:nvPr>
        </p:nvSpPr>
        <p:spPr>
          <a:xfrm rot="5400000">
            <a:off x="7673181" y="4031457"/>
            <a:ext cx="6435725" cy="2925762"/>
          </a:xfrm>
          <a:prstGeom prst="rect">
            <a:avLst/>
          </a:prstGeom>
          <a:noFill/>
          <a:ln>
            <a:noFill/>
          </a:ln>
        </p:spPr>
        <p:txBody>
          <a:bodyPr anchorCtr="0" anchor="ctr"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275" name="Google Shape;275;p84"/>
          <p:cNvSpPr txBox="1"/>
          <p:nvPr>
            <p:ph idx="1" type="body"/>
          </p:nvPr>
        </p:nvSpPr>
        <p:spPr>
          <a:xfrm rot="5400000">
            <a:off x="1745457" y="1181894"/>
            <a:ext cx="6435725" cy="8624888"/>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42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7" name="Shape 277"/>
        <p:cNvGrpSpPr/>
        <p:nvPr/>
      </p:nvGrpSpPr>
      <p:grpSpPr>
        <a:xfrm>
          <a:off x="0" y="0"/>
          <a:ext cx="0" cy="0"/>
          <a:chOff x="0" y="0"/>
          <a:chExt cx="0" cy="0"/>
        </a:xfrm>
      </p:grpSpPr>
      <p:sp>
        <p:nvSpPr>
          <p:cNvPr id="278" name="Google Shape;278;p86"/>
          <p:cNvSpPr txBox="1"/>
          <p:nvPr>
            <p:ph type="title"/>
          </p:nvPr>
        </p:nvSpPr>
        <p:spPr>
          <a:xfrm>
            <a:off x="650875" y="390525"/>
            <a:ext cx="11703050" cy="16256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279" name="Google Shape;279;p86"/>
          <p:cNvSpPr txBox="1"/>
          <p:nvPr>
            <p:ph idx="1" type="body"/>
          </p:nvPr>
        </p:nvSpPr>
        <p:spPr>
          <a:xfrm>
            <a:off x="650875" y="2276475"/>
            <a:ext cx="11703050" cy="6435725"/>
          </a:xfrm>
          <a:prstGeom prst="rect">
            <a:avLst/>
          </a:prstGeom>
          <a:noFill/>
          <a:ln>
            <a:noFill/>
          </a:ln>
        </p:spPr>
        <p:txBody>
          <a:bodyPr anchorCtr="0" anchor="t" bIns="91425" lIns="91425" spcFirstLastPara="1" rIns="91425" wrap="square" tIns="91425">
            <a:noAutofit/>
          </a:bodyPr>
          <a:lstStyle>
            <a:lvl1pPr indent="-329946" lvl="0" marL="457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1pPr>
            <a:lvl2pPr indent="-329946" lvl="1" marL="914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0" name="Shape 280"/>
        <p:cNvGrpSpPr/>
        <p:nvPr/>
      </p:nvGrpSpPr>
      <p:grpSpPr>
        <a:xfrm>
          <a:off x="0" y="0"/>
          <a:ext cx="0" cy="0"/>
          <a:chOff x="0" y="0"/>
          <a:chExt cx="0" cy="0"/>
        </a:xfrm>
      </p:grpSpPr>
      <p:sp>
        <p:nvSpPr>
          <p:cNvPr id="281" name="Google Shape;281;p87"/>
          <p:cNvSpPr txBox="1"/>
          <p:nvPr>
            <p:ph type="ctrTitle"/>
          </p:nvPr>
        </p:nvSpPr>
        <p:spPr>
          <a:xfrm>
            <a:off x="974725" y="3030538"/>
            <a:ext cx="11055350" cy="2090737"/>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282" name="Google Shape;282;p87"/>
          <p:cNvSpPr txBox="1"/>
          <p:nvPr>
            <p:ph idx="1" type="subTitle"/>
          </p:nvPr>
        </p:nvSpPr>
        <p:spPr>
          <a:xfrm>
            <a:off x="1951038" y="5527675"/>
            <a:ext cx="9102725" cy="2492375"/>
          </a:xfrm>
          <a:prstGeom prst="rect">
            <a:avLst/>
          </a:prstGeom>
          <a:noFill/>
          <a:ln>
            <a:noFill/>
          </a:ln>
        </p:spPr>
        <p:txBody>
          <a:bodyPr anchorCtr="0" anchor="t" bIns="91425" lIns="91425" spcFirstLastPara="1" rIns="91425" wrap="square" tIns="91425">
            <a:noAutofit/>
          </a:bodyPr>
          <a:lstStyle>
            <a:lvl1pPr indent="0" lvl="0" marL="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indent="0" lvl="1" marL="4572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2pPr>
            <a:lvl3pPr indent="0" lvl="2" marL="9144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3pPr>
            <a:lvl4pPr indent="0" lvl="3" marL="13716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4pPr>
            <a:lvl5pPr indent="0" lvl="4" marL="18288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5pPr>
            <a:lvl6pPr indent="0" lvl="5" marL="22860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6pPr>
            <a:lvl7pPr indent="0" lvl="6" marL="27432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7pPr>
            <a:lvl8pPr indent="0" lvl="7" marL="32004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8pPr>
            <a:lvl9pPr indent="0" lvl="8" marL="3657600" marR="0" rtl="0" algn="ctr">
              <a:spcBef>
                <a:spcPts val="160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 name="Shape 30"/>
        <p:cNvGrpSpPr/>
        <p:nvPr/>
      </p:nvGrpSpPr>
      <p:grpSpPr>
        <a:xfrm>
          <a:off x="0" y="0"/>
          <a:ext cx="0" cy="0"/>
          <a:chOff x="0" y="0"/>
          <a:chExt cx="0" cy="0"/>
        </a:xfrm>
      </p:grpSpPr>
      <p:sp>
        <p:nvSpPr>
          <p:cNvPr id="31" name="Google Shape;31;p9"/>
          <p:cNvSpPr txBox="1"/>
          <p:nvPr>
            <p:ph type="title"/>
          </p:nvPr>
        </p:nvSpPr>
        <p:spPr>
          <a:xfrm>
            <a:off x="650875" y="388938"/>
            <a:ext cx="4278313" cy="1652587"/>
          </a:xfrm>
          <a:prstGeom prst="rect">
            <a:avLst/>
          </a:prstGeom>
          <a:noFill/>
          <a:ln>
            <a:noFill/>
          </a:ln>
        </p:spPr>
        <p:txBody>
          <a:bodyPr anchorCtr="0" anchor="b" bIns="91425" lIns="91425" spcFirstLastPara="1" rIns="91425" wrap="square" tIns="91425">
            <a:noAutofit/>
          </a:bodyPr>
          <a:lstStyle>
            <a:lvl1pPr indent="0" lvl="0" marL="0" marR="0" rtl="0" algn="l">
              <a:lnSpc>
                <a:spcPct val="8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32" name="Google Shape;32;p9"/>
          <p:cNvSpPr txBox="1"/>
          <p:nvPr>
            <p:ph idx="1" type="body"/>
          </p:nvPr>
        </p:nvSpPr>
        <p:spPr>
          <a:xfrm>
            <a:off x="5084763" y="388938"/>
            <a:ext cx="7269162" cy="8323262"/>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1" sz="32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1" sz="28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1" sz="24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1" sz="20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1" sz="20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1" sz="20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1" sz="20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1" sz="20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1" sz="2000" u="none" cap="none" strike="noStrike">
                <a:solidFill>
                  <a:srgbClr val="342C29"/>
                </a:solidFill>
                <a:latin typeface="Arial"/>
                <a:ea typeface="Arial"/>
                <a:cs typeface="Arial"/>
                <a:sym typeface="Arial"/>
              </a:defRPr>
            </a:lvl9pPr>
          </a:lstStyle>
          <a:p/>
        </p:txBody>
      </p:sp>
      <p:sp>
        <p:nvSpPr>
          <p:cNvPr id="33" name="Google Shape;33;p9"/>
          <p:cNvSpPr txBox="1"/>
          <p:nvPr>
            <p:ph idx="2" type="body"/>
          </p:nvPr>
        </p:nvSpPr>
        <p:spPr>
          <a:xfrm>
            <a:off x="650875" y="2041525"/>
            <a:ext cx="4278313" cy="6670675"/>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0" i="1" sz="1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0" i="1" sz="1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0" i="1" sz="1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3" name="Shape 283"/>
        <p:cNvGrpSpPr/>
        <p:nvPr/>
      </p:nvGrpSpPr>
      <p:grpSpPr>
        <a:xfrm>
          <a:off x="0" y="0"/>
          <a:ext cx="0" cy="0"/>
          <a:chOff x="0" y="0"/>
          <a:chExt cx="0" cy="0"/>
        </a:xfrm>
      </p:grpSpPr>
      <p:sp>
        <p:nvSpPr>
          <p:cNvPr id="284" name="Google Shape;284;p88"/>
          <p:cNvSpPr txBox="1"/>
          <p:nvPr>
            <p:ph type="title"/>
          </p:nvPr>
        </p:nvSpPr>
        <p:spPr>
          <a:xfrm>
            <a:off x="1027113" y="6267450"/>
            <a:ext cx="11053762" cy="193675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285" name="Google Shape;285;p88"/>
          <p:cNvSpPr txBox="1"/>
          <p:nvPr>
            <p:ph idx="1" type="body"/>
          </p:nvPr>
        </p:nvSpPr>
        <p:spPr>
          <a:xfrm>
            <a:off x="1027113" y="4133850"/>
            <a:ext cx="11053762" cy="21336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6" name="Shape 286"/>
        <p:cNvGrpSpPr/>
        <p:nvPr/>
      </p:nvGrpSpPr>
      <p:grpSpPr>
        <a:xfrm>
          <a:off x="0" y="0"/>
          <a:ext cx="0" cy="0"/>
          <a:chOff x="0" y="0"/>
          <a:chExt cx="0" cy="0"/>
        </a:xfrm>
      </p:grpSpPr>
      <p:sp>
        <p:nvSpPr>
          <p:cNvPr id="287" name="Google Shape;287;p89"/>
          <p:cNvSpPr txBox="1"/>
          <p:nvPr>
            <p:ph type="title"/>
          </p:nvPr>
        </p:nvSpPr>
        <p:spPr>
          <a:xfrm>
            <a:off x="650875" y="390525"/>
            <a:ext cx="11703050" cy="16256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288" name="Google Shape;288;p89"/>
          <p:cNvSpPr txBox="1"/>
          <p:nvPr>
            <p:ph idx="1" type="body"/>
          </p:nvPr>
        </p:nvSpPr>
        <p:spPr>
          <a:xfrm>
            <a:off x="650875" y="2276475"/>
            <a:ext cx="5775325" cy="6435725"/>
          </a:xfrm>
          <a:prstGeom prst="rect">
            <a:avLst/>
          </a:prstGeom>
          <a:noFill/>
          <a:ln>
            <a:noFill/>
          </a:ln>
        </p:spPr>
        <p:txBody>
          <a:bodyPr anchorCtr="0" anchor="t" bIns="91425" lIns="91425" spcFirstLastPara="1" rIns="91425" wrap="square" tIns="91425">
            <a:noAutofit/>
          </a:bodyPr>
          <a:lstStyle>
            <a:lvl1pPr indent="-296164" lvl="0" marL="4572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276860" lvl="2" marL="1371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3pPr>
            <a:lvl4pPr indent="-272033" lvl="3" marL="1828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4pPr>
            <a:lvl5pPr indent="-272033" lvl="4" marL="22860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5pPr>
            <a:lvl6pPr indent="-272033" lvl="5" marL="27432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6pPr>
            <a:lvl7pPr indent="-272033" lvl="6" marL="32004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7pPr>
            <a:lvl8pPr indent="-272034" lvl="7" marL="3657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8pPr>
            <a:lvl9pPr indent="-272034" lvl="8" marL="4114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9pPr>
          </a:lstStyle>
          <a:p/>
        </p:txBody>
      </p:sp>
      <p:sp>
        <p:nvSpPr>
          <p:cNvPr id="289" name="Google Shape;289;p89"/>
          <p:cNvSpPr txBox="1"/>
          <p:nvPr>
            <p:ph idx="2" type="body"/>
          </p:nvPr>
        </p:nvSpPr>
        <p:spPr>
          <a:xfrm>
            <a:off x="6578600" y="2276475"/>
            <a:ext cx="5775325" cy="6435725"/>
          </a:xfrm>
          <a:prstGeom prst="rect">
            <a:avLst/>
          </a:prstGeom>
          <a:noFill/>
          <a:ln>
            <a:noFill/>
          </a:ln>
        </p:spPr>
        <p:txBody>
          <a:bodyPr anchorCtr="0" anchor="t" bIns="91425" lIns="91425" spcFirstLastPara="1" rIns="91425" wrap="square" tIns="91425">
            <a:noAutofit/>
          </a:bodyPr>
          <a:lstStyle>
            <a:lvl1pPr indent="-296164" lvl="0" marL="4572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276860" lvl="2" marL="1371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3pPr>
            <a:lvl4pPr indent="-272033" lvl="3" marL="1828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4pPr>
            <a:lvl5pPr indent="-272033" lvl="4" marL="22860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5pPr>
            <a:lvl6pPr indent="-272033" lvl="5" marL="27432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6pPr>
            <a:lvl7pPr indent="-272033" lvl="6" marL="32004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7pPr>
            <a:lvl8pPr indent="-272034" lvl="7" marL="3657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8pPr>
            <a:lvl9pPr indent="-272034" lvl="8" marL="41148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0" name="Shape 290"/>
        <p:cNvGrpSpPr/>
        <p:nvPr/>
      </p:nvGrpSpPr>
      <p:grpSpPr>
        <a:xfrm>
          <a:off x="0" y="0"/>
          <a:ext cx="0" cy="0"/>
          <a:chOff x="0" y="0"/>
          <a:chExt cx="0" cy="0"/>
        </a:xfrm>
      </p:grpSpPr>
      <p:sp>
        <p:nvSpPr>
          <p:cNvPr id="291" name="Google Shape;291;p90"/>
          <p:cNvSpPr txBox="1"/>
          <p:nvPr>
            <p:ph type="title"/>
          </p:nvPr>
        </p:nvSpPr>
        <p:spPr>
          <a:xfrm>
            <a:off x="650875" y="390525"/>
            <a:ext cx="11703050" cy="16256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292" name="Google Shape;292;p90"/>
          <p:cNvSpPr txBox="1"/>
          <p:nvPr>
            <p:ph idx="1" type="body"/>
          </p:nvPr>
        </p:nvSpPr>
        <p:spPr>
          <a:xfrm>
            <a:off x="650875" y="2182813"/>
            <a:ext cx="5745163"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4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9pPr>
          </a:lstStyle>
          <a:p/>
        </p:txBody>
      </p:sp>
      <p:sp>
        <p:nvSpPr>
          <p:cNvPr id="293" name="Google Shape;293;p90"/>
          <p:cNvSpPr txBox="1"/>
          <p:nvPr>
            <p:ph idx="2" type="body"/>
          </p:nvPr>
        </p:nvSpPr>
        <p:spPr>
          <a:xfrm>
            <a:off x="650875" y="3092450"/>
            <a:ext cx="5745163" cy="5619750"/>
          </a:xfrm>
          <a:prstGeom prst="rect">
            <a:avLst/>
          </a:prstGeom>
          <a:noFill/>
          <a:ln>
            <a:noFill/>
          </a:ln>
        </p:spPr>
        <p:txBody>
          <a:bodyPr anchorCtr="0" anchor="t" bIns="91425" lIns="91425" spcFirstLastPara="1" rIns="91425" wrap="square" tIns="91425">
            <a:noAutofit/>
          </a:bodyPr>
          <a:lstStyle>
            <a:lvl1pPr indent="-286512" lvl="0" marL="4572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1pPr>
            <a:lvl2pPr indent="-276860" lvl="1" marL="914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2pPr>
            <a:lvl3pPr indent="-272033" lvl="2" marL="1371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3pPr>
            <a:lvl4pPr indent="-267208" lvl="3" marL="1828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4pPr>
            <a:lvl5pPr indent="-267207" lvl="4" marL="22860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5pPr>
            <a:lvl6pPr indent="-267207" lvl="5" marL="27432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6pPr>
            <a:lvl7pPr indent="-267207" lvl="6" marL="32004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7pPr>
            <a:lvl8pPr indent="-267208" lvl="7" marL="36576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8pPr>
            <a:lvl9pPr indent="-267208" lvl="8" marL="4114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9pPr>
          </a:lstStyle>
          <a:p/>
        </p:txBody>
      </p:sp>
      <p:sp>
        <p:nvSpPr>
          <p:cNvPr id="294" name="Google Shape;294;p90"/>
          <p:cNvSpPr txBox="1"/>
          <p:nvPr>
            <p:ph idx="3" type="body"/>
          </p:nvPr>
        </p:nvSpPr>
        <p:spPr>
          <a:xfrm>
            <a:off x="6605588" y="2182813"/>
            <a:ext cx="5748337"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6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4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9pPr>
          </a:lstStyle>
          <a:p/>
        </p:txBody>
      </p:sp>
      <p:sp>
        <p:nvSpPr>
          <p:cNvPr id="295" name="Google Shape;295;p90"/>
          <p:cNvSpPr txBox="1"/>
          <p:nvPr>
            <p:ph idx="4" type="body"/>
          </p:nvPr>
        </p:nvSpPr>
        <p:spPr>
          <a:xfrm>
            <a:off x="6605588" y="3092450"/>
            <a:ext cx="5748337" cy="5619750"/>
          </a:xfrm>
          <a:prstGeom prst="rect">
            <a:avLst/>
          </a:prstGeom>
          <a:noFill/>
          <a:ln>
            <a:noFill/>
          </a:ln>
        </p:spPr>
        <p:txBody>
          <a:bodyPr anchorCtr="0" anchor="t" bIns="91425" lIns="91425" spcFirstLastPara="1" rIns="91425" wrap="square" tIns="91425">
            <a:noAutofit/>
          </a:bodyPr>
          <a:lstStyle>
            <a:lvl1pPr indent="-286512" lvl="0" marL="4572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1pPr>
            <a:lvl2pPr indent="-276860" lvl="1" marL="914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2pPr>
            <a:lvl3pPr indent="-272033" lvl="2" marL="1371600" marR="0" rtl="0" algn="l">
              <a:spcBef>
                <a:spcPts val="1600"/>
              </a:spcBef>
              <a:spcAft>
                <a:spcPts val="0"/>
              </a:spcAft>
              <a:buClr>
                <a:schemeClr val="dk1"/>
              </a:buClr>
              <a:buSzPts val="684"/>
              <a:buFont typeface="Arial"/>
              <a:buChar char="•"/>
              <a:defRPr b="0" i="0" sz="1800" u="none" cap="none" strike="noStrike">
                <a:solidFill>
                  <a:schemeClr val="dk1"/>
                </a:solidFill>
                <a:latin typeface="Arial"/>
                <a:ea typeface="Arial"/>
                <a:cs typeface="Arial"/>
                <a:sym typeface="Arial"/>
              </a:defRPr>
            </a:lvl3pPr>
            <a:lvl4pPr indent="-267208" lvl="3" marL="1828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4pPr>
            <a:lvl5pPr indent="-267207" lvl="4" marL="22860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5pPr>
            <a:lvl6pPr indent="-267207" lvl="5" marL="27432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6pPr>
            <a:lvl7pPr indent="-267207" lvl="6" marL="32004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7pPr>
            <a:lvl8pPr indent="-267208" lvl="7" marL="36576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8pPr>
            <a:lvl9pPr indent="-267208" lvl="8" marL="4114800" marR="0" rtl="0" algn="l">
              <a:spcBef>
                <a:spcPts val="1600"/>
              </a:spcBef>
              <a:spcAft>
                <a:spcPts val="0"/>
              </a:spcAft>
              <a:buClr>
                <a:schemeClr val="dk1"/>
              </a:buClr>
              <a:buSzPts val="608"/>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6" name="Shape 296"/>
        <p:cNvGrpSpPr/>
        <p:nvPr/>
      </p:nvGrpSpPr>
      <p:grpSpPr>
        <a:xfrm>
          <a:off x="0" y="0"/>
          <a:ext cx="0" cy="0"/>
          <a:chOff x="0" y="0"/>
          <a:chExt cx="0" cy="0"/>
        </a:xfrm>
      </p:grpSpPr>
      <p:sp>
        <p:nvSpPr>
          <p:cNvPr id="297" name="Google Shape;297;p91"/>
          <p:cNvSpPr txBox="1"/>
          <p:nvPr>
            <p:ph type="title"/>
          </p:nvPr>
        </p:nvSpPr>
        <p:spPr>
          <a:xfrm>
            <a:off x="650875" y="390525"/>
            <a:ext cx="11703050" cy="16256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8" name="Shape 298"/>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9" name="Shape 299"/>
        <p:cNvGrpSpPr/>
        <p:nvPr/>
      </p:nvGrpSpPr>
      <p:grpSpPr>
        <a:xfrm>
          <a:off x="0" y="0"/>
          <a:ext cx="0" cy="0"/>
          <a:chOff x="0" y="0"/>
          <a:chExt cx="0" cy="0"/>
        </a:xfrm>
      </p:grpSpPr>
      <p:sp>
        <p:nvSpPr>
          <p:cNvPr id="300" name="Google Shape;300;p93"/>
          <p:cNvSpPr txBox="1"/>
          <p:nvPr>
            <p:ph type="title"/>
          </p:nvPr>
        </p:nvSpPr>
        <p:spPr>
          <a:xfrm>
            <a:off x="650875" y="388938"/>
            <a:ext cx="4278313" cy="16525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301" name="Google Shape;301;p93"/>
          <p:cNvSpPr txBox="1"/>
          <p:nvPr>
            <p:ph idx="1" type="body"/>
          </p:nvPr>
        </p:nvSpPr>
        <p:spPr>
          <a:xfrm>
            <a:off x="5084763" y="388938"/>
            <a:ext cx="7269162" cy="8323262"/>
          </a:xfrm>
          <a:prstGeom prst="rect">
            <a:avLst/>
          </a:prstGeom>
          <a:noFill/>
          <a:ln>
            <a:noFill/>
          </a:ln>
        </p:spPr>
        <p:txBody>
          <a:bodyPr anchorCtr="0" anchor="t" bIns="91425" lIns="91425" spcFirstLastPara="1" rIns="91425" wrap="square" tIns="91425">
            <a:noAutofit/>
          </a:bodyPr>
          <a:lstStyle>
            <a:lvl1pPr indent="-305816" lvl="0" marL="457200" marR="0" rtl="0" algn="l">
              <a:spcBef>
                <a:spcPts val="1600"/>
              </a:spcBef>
              <a:spcAft>
                <a:spcPts val="0"/>
              </a:spcAft>
              <a:buClr>
                <a:schemeClr val="dk1"/>
              </a:buClr>
              <a:buSzPts val="1216"/>
              <a:buFont typeface="Arial"/>
              <a:buChar char="•"/>
              <a:defRPr b="0" i="0" sz="3200" u="none" cap="none" strike="noStrike">
                <a:solidFill>
                  <a:schemeClr val="dk1"/>
                </a:solidFill>
                <a:latin typeface="Arial"/>
                <a:ea typeface="Arial"/>
                <a:cs typeface="Arial"/>
                <a:sym typeface="Arial"/>
              </a:defRPr>
            </a:lvl1pPr>
            <a:lvl2pPr indent="-296164" lvl="1" marL="9144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2pPr>
            <a:lvl3pPr indent="-286511" lvl="2" marL="13716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3pPr>
            <a:lvl4pPr indent="-276860" lvl="3" marL="18288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4pPr>
            <a:lvl5pPr indent="-276860" lvl="4" marL="22860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5pPr>
            <a:lvl6pPr indent="-276860" lvl="5" marL="27432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6pPr>
            <a:lvl7pPr indent="-276860" lvl="6" marL="32004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7pPr>
            <a:lvl8pPr indent="-276859" lvl="7" marL="36576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8pPr>
            <a:lvl9pPr indent="-276859" lvl="8" marL="4114800" marR="0" rtl="0" algn="l">
              <a:spcBef>
                <a:spcPts val="1600"/>
              </a:spcBef>
              <a:spcAft>
                <a:spcPts val="0"/>
              </a:spcAft>
              <a:buClr>
                <a:schemeClr val="dk1"/>
              </a:buClr>
              <a:buSzPts val="760"/>
              <a:buFont typeface="Arial"/>
              <a:buChar char="•"/>
              <a:defRPr b="0" i="0" sz="2000" u="none" cap="none" strike="noStrike">
                <a:solidFill>
                  <a:schemeClr val="dk1"/>
                </a:solidFill>
                <a:latin typeface="Arial"/>
                <a:ea typeface="Arial"/>
                <a:cs typeface="Arial"/>
                <a:sym typeface="Arial"/>
              </a:defRPr>
            </a:lvl9pPr>
          </a:lstStyle>
          <a:p/>
        </p:txBody>
      </p:sp>
      <p:sp>
        <p:nvSpPr>
          <p:cNvPr id="302" name="Google Shape;302;p93"/>
          <p:cNvSpPr txBox="1"/>
          <p:nvPr>
            <p:ph idx="2" type="body"/>
          </p:nvPr>
        </p:nvSpPr>
        <p:spPr>
          <a:xfrm>
            <a:off x="650875" y="2041525"/>
            <a:ext cx="4278313" cy="66706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4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3" name="Shape 303"/>
        <p:cNvGrpSpPr/>
        <p:nvPr/>
      </p:nvGrpSpPr>
      <p:grpSpPr>
        <a:xfrm>
          <a:off x="0" y="0"/>
          <a:ext cx="0" cy="0"/>
          <a:chOff x="0" y="0"/>
          <a:chExt cx="0" cy="0"/>
        </a:xfrm>
      </p:grpSpPr>
      <p:sp>
        <p:nvSpPr>
          <p:cNvPr id="304" name="Google Shape;304;p94"/>
          <p:cNvSpPr txBox="1"/>
          <p:nvPr>
            <p:ph type="title"/>
          </p:nvPr>
        </p:nvSpPr>
        <p:spPr>
          <a:xfrm>
            <a:off x="2549525" y="6827838"/>
            <a:ext cx="7802563" cy="8064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305" name="Google Shape;305;p94"/>
          <p:cNvSpPr/>
          <p:nvPr>
            <p:ph idx="2" type="pic"/>
          </p:nvPr>
        </p:nvSpPr>
        <p:spPr>
          <a:xfrm>
            <a:off x="2549525" y="871538"/>
            <a:ext cx="7802563" cy="5851525"/>
          </a:xfrm>
          <a:prstGeom prst="rect">
            <a:avLst/>
          </a:prstGeom>
          <a:noFill/>
          <a:ln>
            <a:noFill/>
          </a:ln>
        </p:spPr>
        <p:txBody>
          <a:bodyPr anchorCtr="0" anchor="t" bIns="91425" lIns="91425" spcFirstLastPara="1" rIns="91425" wrap="square" tIns="91425">
            <a:noAutofit/>
          </a:bodyPr>
          <a:lstStyle>
            <a:lvl1pPr indent="0" lvl="0" marL="0" marR="0" rtl="0" algn="l">
              <a:spcBef>
                <a:spcPts val="160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160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160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16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306" name="Google Shape;306;p94"/>
          <p:cNvSpPr txBox="1"/>
          <p:nvPr>
            <p:ph idx="1" type="body"/>
          </p:nvPr>
        </p:nvSpPr>
        <p:spPr>
          <a:xfrm>
            <a:off x="2549525" y="7634288"/>
            <a:ext cx="7802563" cy="11445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16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1600"/>
              </a:spcBef>
              <a:spcAft>
                <a:spcPts val="0"/>
              </a:spcAft>
              <a:buClr>
                <a:schemeClr val="dk1"/>
              </a:buClr>
              <a:buSzPts val="14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60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7" name="Shape 307"/>
        <p:cNvGrpSpPr/>
        <p:nvPr/>
      </p:nvGrpSpPr>
      <p:grpSpPr>
        <a:xfrm>
          <a:off x="0" y="0"/>
          <a:ext cx="0" cy="0"/>
          <a:chOff x="0" y="0"/>
          <a:chExt cx="0" cy="0"/>
        </a:xfrm>
      </p:grpSpPr>
      <p:sp>
        <p:nvSpPr>
          <p:cNvPr id="308" name="Google Shape;308;p95"/>
          <p:cNvSpPr txBox="1"/>
          <p:nvPr>
            <p:ph type="title"/>
          </p:nvPr>
        </p:nvSpPr>
        <p:spPr>
          <a:xfrm>
            <a:off x="650875" y="390525"/>
            <a:ext cx="11703050" cy="16256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309" name="Google Shape;309;p95"/>
          <p:cNvSpPr txBox="1"/>
          <p:nvPr>
            <p:ph idx="1" type="body"/>
          </p:nvPr>
        </p:nvSpPr>
        <p:spPr>
          <a:xfrm rot="5400000">
            <a:off x="3284537" y="-357187"/>
            <a:ext cx="6435725" cy="11703050"/>
          </a:xfrm>
          <a:prstGeom prst="rect">
            <a:avLst/>
          </a:prstGeom>
          <a:noFill/>
          <a:ln>
            <a:noFill/>
          </a:ln>
        </p:spPr>
        <p:txBody>
          <a:bodyPr anchorCtr="0" anchor="t" bIns="91425" lIns="91425" spcFirstLastPara="1" rIns="91425" wrap="square" tIns="91425">
            <a:noAutofit/>
          </a:bodyPr>
          <a:lstStyle>
            <a:lvl1pPr indent="-329946" lvl="0" marL="457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1pPr>
            <a:lvl2pPr indent="-329946" lvl="1" marL="914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0" name="Shape 310"/>
        <p:cNvGrpSpPr/>
        <p:nvPr/>
      </p:nvGrpSpPr>
      <p:grpSpPr>
        <a:xfrm>
          <a:off x="0" y="0"/>
          <a:ext cx="0" cy="0"/>
          <a:chOff x="0" y="0"/>
          <a:chExt cx="0" cy="0"/>
        </a:xfrm>
      </p:grpSpPr>
      <p:sp>
        <p:nvSpPr>
          <p:cNvPr id="311" name="Google Shape;311;p96"/>
          <p:cNvSpPr txBox="1"/>
          <p:nvPr>
            <p:ph type="title"/>
          </p:nvPr>
        </p:nvSpPr>
        <p:spPr>
          <a:xfrm rot="5400000">
            <a:off x="6730206" y="3088482"/>
            <a:ext cx="8321675" cy="2925762"/>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312" name="Google Shape;312;p96"/>
          <p:cNvSpPr txBox="1"/>
          <p:nvPr>
            <p:ph idx="1" type="body"/>
          </p:nvPr>
        </p:nvSpPr>
        <p:spPr>
          <a:xfrm rot="5400000">
            <a:off x="802482" y="238919"/>
            <a:ext cx="8321675" cy="8624888"/>
          </a:xfrm>
          <a:prstGeom prst="rect">
            <a:avLst/>
          </a:prstGeom>
          <a:noFill/>
          <a:ln>
            <a:noFill/>
          </a:ln>
        </p:spPr>
        <p:txBody>
          <a:bodyPr anchorCtr="0" anchor="t" bIns="91425" lIns="91425" spcFirstLastPara="1" rIns="91425" wrap="square" tIns="91425">
            <a:noAutofit/>
          </a:bodyPr>
          <a:lstStyle>
            <a:lvl1pPr indent="-329946" lvl="0" marL="457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1pPr>
            <a:lvl2pPr indent="-329946" lvl="1" marL="914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6" name="Shape 316"/>
        <p:cNvGrpSpPr/>
        <p:nvPr/>
      </p:nvGrpSpPr>
      <p:grpSpPr>
        <a:xfrm>
          <a:off x="0" y="0"/>
          <a:ext cx="0" cy="0"/>
          <a:chOff x="0" y="0"/>
          <a:chExt cx="0" cy="0"/>
        </a:xfrm>
      </p:grpSpPr>
      <p:sp>
        <p:nvSpPr>
          <p:cNvPr id="317" name="Google Shape;317;p98"/>
          <p:cNvSpPr txBox="1"/>
          <p:nvPr>
            <p:ph type="title"/>
          </p:nvPr>
        </p:nvSpPr>
        <p:spPr>
          <a:xfrm>
            <a:off x="1616075" y="0"/>
            <a:ext cx="9766300" cy="2387600"/>
          </a:xfrm>
          <a:prstGeom prst="rect">
            <a:avLst/>
          </a:prstGeom>
          <a:noFill/>
          <a:ln>
            <a:noFill/>
          </a:ln>
        </p:spPr>
        <p:txBody>
          <a:bodyPr anchorCtr="0" anchor="b" bIns="91425" lIns="91425" spcFirstLastPara="1" rIns="91425" wrap="square" tIns="91425">
            <a:noAutofit/>
          </a:bodyPr>
          <a:lstStyle>
            <a:lvl1pPr indent="-6350" lvl="0"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18" name="Google Shape;318;p98"/>
          <p:cNvSpPr txBox="1"/>
          <p:nvPr>
            <p:ph idx="1" type="body"/>
          </p:nvPr>
        </p:nvSpPr>
        <p:spPr>
          <a:xfrm>
            <a:off x="1028700" y="2705100"/>
            <a:ext cx="10947400" cy="7048500"/>
          </a:xfrm>
          <a:prstGeom prst="rect">
            <a:avLst/>
          </a:prstGeom>
          <a:noFill/>
          <a:ln>
            <a:noFill/>
          </a:ln>
        </p:spPr>
        <p:txBody>
          <a:bodyPr anchorCtr="0" anchor="t" bIns="91425" lIns="91425" spcFirstLastPara="1" rIns="91425" wrap="square" tIns="91425">
            <a:noAutofit/>
          </a:bodyPr>
          <a:lstStyle>
            <a:lvl1pPr indent="-469900" lvl="0" marL="457200" marR="0" rtl="0" algn="l">
              <a:spcBef>
                <a:spcPts val="1100"/>
              </a:spcBef>
              <a:spcAft>
                <a:spcPts val="0"/>
              </a:spcAft>
              <a:buClr>
                <a:srgbClr val="703DFF"/>
              </a:buClr>
              <a:buSzPts val="3800"/>
              <a:buFont typeface="Noto Sans Symbols"/>
              <a:buChar char="➢"/>
              <a:defRPr b="0" i="0" sz="3800" u="none" cap="none" strike="noStrike">
                <a:solidFill>
                  <a:schemeClr val="dk1"/>
                </a:solidFill>
                <a:latin typeface="Comic Sans MS"/>
                <a:ea typeface="Comic Sans MS"/>
                <a:cs typeface="Comic Sans MS"/>
                <a:sym typeface="Comic Sans MS"/>
              </a:defRPr>
            </a:lvl1pPr>
            <a:lvl2pPr indent="-444500" lvl="1" marL="914400" marR="0" rtl="0" algn="l">
              <a:spcBef>
                <a:spcPts val="900"/>
              </a:spcBef>
              <a:spcAft>
                <a:spcPts val="0"/>
              </a:spcAft>
              <a:buClr>
                <a:srgbClr val="FF0000"/>
              </a:buClr>
              <a:buSzPts val="3400"/>
              <a:buFont typeface="Noto Sans Symbols"/>
              <a:buChar char="❖"/>
              <a:defRPr b="0" i="0" sz="3400" u="none" cap="none" strike="noStrike">
                <a:solidFill>
                  <a:schemeClr val="dk1"/>
                </a:solidFill>
                <a:latin typeface="Comic Sans MS"/>
                <a:ea typeface="Comic Sans MS"/>
                <a:cs typeface="Comic Sans MS"/>
                <a:sym typeface="Comic Sans MS"/>
              </a:defRPr>
            </a:lvl2pPr>
            <a:lvl3pPr indent="-406400" lvl="2" marL="1371600" marR="0" rtl="0" algn="l">
              <a:spcBef>
                <a:spcPts val="80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SzPts val="1400"/>
              <a:buNone/>
              <a:defRPr b="0" i="0" sz="2800" u="none" cap="none" strike="noStrike">
                <a:solidFill>
                  <a:schemeClr val="dk1"/>
                </a:solidFill>
                <a:latin typeface="Arial"/>
                <a:ea typeface="Arial"/>
                <a:cs typeface="Arial"/>
                <a:sym typeface="Arial"/>
              </a:defRPr>
            </a:lvl4pPr>
            <a:lvl5pPr indent="-406400" lvl="4" marL="22860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406400" lvl="5" marL="27432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6pPr>
            <a:lvl7pPr indent="-406400" lvl="6" marL="32004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7pPr>
            <a:lvl8pPr indent="-406400" lvl="7" marL="36576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8pPr>
            <a:lvl9pPr indent="-406400" lvl="8" marL="41148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10"/>
          <p:cNvSpPr txBox="1"/>
          <p:nvPr>
            <p:ph type="title"/>
          </p:nvPr>
        </p:nvSpPr>
        <p:spPr>
          <a:xfrm>
            <a:off x="2549525" y="6827838"/>
            <a:ext cx="7802563" cy="806450"/>
          </a:xfrm>
          <a:prstGeom prst="rect">
            <a:avLst/>
          </a:prstGeom>
          <a:noFill/>
          <a:ln>
            <a:noFill/>
          </a:ln>
        </p:spPr>
        <p:txBody>
          <a:bodyPr anchorCtr="0" anchor="b" bIns="91425" lIns="91425" spcFirstLastPara="1" rIns="91425" wrap="square" tIns="91425">
            <a:noAutofit/>
          </a:bodyPr>
          <a:lstStyle>
            <a:lvl1pPr indent="0" lvl="0" marL="0" marR="0" rtl="0" algn="l">
              <a:lnSpc>
                <a:spcPct val="8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36" name="Google Shape;36;p10"/>
          <p:cNvSpPr/>
          <p:nvPr>
            <p:ph idx="2" type="pic"/>
          </p:nvPr>
        </p:nvSpPr>
        <p:spPr>
          <a:xfrm>
            <a:off x="2549525" y="871538"/>
            <a:ext cx="7802563" cy="5851525"/>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342C29"/>
              </a:buClr>
              <a:buSzPts val="1400"/>
              <a:buFont typeface="Arial"/>
              <a:buNone/>
              <a:defRPr b="0" i="1" sz="3200" u="none" cap="none" strike="noStrike">
                <a:solidFill>
                  <a:srgbClr val="342C29"/>
                </a:solidFill>
                <a:latin typeface="Arial"/>
                <a:ea typeface="Arial"/>
                <a:cs typeface="Arial"/>
                <a:sym typeface="Arial"/>
              </a:defRPr>
            </a:lvl1pPr>
            <a:lvl2pPr indent="0" lvl="1" marL="457200" marR="0" rtl="0" algn="ctr">
              <a:spcBef>
                <a:spcPts val="0"/>
              </a:spcBef>
              <a:spcAft>
                <a:spcPts val="0"/>
              </a:spcAft>
              <a:buClr>
                <a:srgbClr val="342C29"/>
              </a:buClr>
              <a:buSzPts val="1400"/>
              <a:buFont typeface="Arial"/>
              <a:buNone/>
              <a:defRPr b="0" i="1" sz="2800" u="none" cap="none" strike="noStrike">
                <a:solidFill>
                  <a:srgbClr val="342C29"/>
                </a:solidFill>
                <a:latin typeface="Arial"/>
                <a:ea typeface="Arial"/>
                <a:cs typeface="Arial"/>
                <a:sym typeface="Arial"/>
              </a:defRPr>
            </a:lvl2pPr>
            <a:lvl3pPr indent="0" lvl="2" marL="914400" marR="0" rtl="0" algn="ctr">
              <a:spcBef>
                <a:spcPts val="0"/>
              </a:spcBef>
              <a:spcAft>
                <a:spcPts val="0"/>
              </a:spcAft>
              <a:buClr>
                <a:srgbClr val="342C29"/>
              </a:buClr>
              <a:buSzPts val="1400"/>
              <a:buFont typeface="Arial"/>
              <a:buNone/>
              <a:defRPr b="0" i="1" sz="2400" u="none" cap="none" strike="noStrike">
                <a:solidFill>
                  <a:srgbClr val="342C29"/>
                </a:solidFill>
                <a:latin typeface="Arial"/>
                <a:ea typeface="Arial"/>
                <a:cs typeface="Arial"/>
                <a:sym typeface="Arial"/>
              </a:defRPr>
            </a:lvl3pPr>
            <a:lvl4pPr indent="0" lvl="3" marL="1371600" marR="0" rtl="0" algn="ctr">
              <a:spcBef>
                <a:spcPts val="0"/>
              </a:spcBef>
              <a:spcAft>
                <a:spcPts val="0"/>
              </a:spcAft>
              <a:buClr>
                <a:srgbClr val="342C29"/>
              </a:buClr>
              <a:buSzPts val="1400"/>
              <a:buFont typeface="Arial"/>
              <a:buNone/>
              <a:defRPr b="0" i="1" sz="2000" u="none" cap="none" strike="noStrike">
                <a:solidFill>
                  <a:srgbClr val="342C29"/>
                </a:solidFill>
                <a:latin typeface="Arial"/>
                <a:ea typeface="Arial"/>
                <a:cs typeface="Arial"/>
                <a:sym typeface="Arial"/>
              </a:defRPr>
            </a:lvl4pPr>
            <a:lvl5pPr indent="0" lvl="4" marL="1828800" marR="0" rtl="0" algn="ctr">
              <a:spcBef>
                <a:spcPts val="0"/>
              </a:spcBef>
              <a:spcAft>
                <a:spcPts val="0"/>
              </a:spcAft>
              <a:buClr>
                <a:srgbClr val="342C29"/>
              </a:buClr>
              <a:buSzPts val="1400"/>
              <a:buFont typeface="Arial"/>
              <a:buNone/>
              <a:defRPr b="0" i="1" sz="2000" u="none" cap="none" strike="noStrike">
                <a:solidFill>
                  <a:srgbClr val="342C29"/>
                </a:solidFill>
                <a:latin typeface="Arial"/>
                <a:ea typeface="Arial"/>
                <a:cs typeface="Arial"/>
                <a:sym typeface="Arial"/>
              </a:defRPr>
            </a:lvl5pPr>
            <a:lvl6pPr indent="0" lvl="5" marL="2286000" marR="0" rtl="0" algn="ctr">
              <a:spcBef>
                <a:spcPts val="0"/>
              </a:spcBef>
              <a:spcAft>
                <a:spcPts val="0"/>
              </a:spcAft>
              <a:buClr>
                <a:srgbClr val="342C29"/>
              </a:buClr>
              <a:buSzPts val="1400"/>
              <a:buFont typeface="Arial"/>
              <a:buNone/>
              <a:defRPr b="0" i="1" sz="2000" u="none" cap="none" strike="noStrike">
                <a:solidFill>
                  <a:srgbClr val="342C29"/>
                </a:solidFill>
                <a:latin typeface="Arial"/>
                <a:ea typeface="Arial"/>
                <a:cs typeface="Arial"/>
                <a:sym typeface="Arial"/>
              </a:defRPr>
            </a:lvl6pPr>
            <a:lvl7pPr indent="0" lvl="6" marL="2743200" marR="0" rtl="0" algn="ctr">
              <a:spcBef>
                <a:spcPts val="0"/>
              </a:spcBef>
              <a:spcAft>
                <a:spcPts val="0"/>
              </a:spcAft>
              <a:buClr>
                <a:srgbClr val="342C29"/>
              </a:buClr>
              <a:buSzPts val="1400"/>
              <a:buFont typeface="Arial"/>
              <a:buNone/>
              <a:defRPr b="0" i="1" sz="2000" u="none" cap="none" strike="noStrike">
                <a:solidFill>
                  <a:srgbClr val="342C29"/>
                </a:solidFill>
                <a:latin typeface="Arial"/>
                <a:ea typeface="Arial"/>
                <a:cs typeface="Arial"/>
                <a:sym typeface="Arial"/>
              </a:defRPr>
            </a:lvl7pPr>
            <a:lvl8pPr indent="0" lvl="7" marL="3200400" marR="0" rtl="0" algn="ctr">
              <a:spcBef>
                <a:spcPts val="0"/>
              </a:spcBef>
              <a:spcAft>
                <a:spcPts val="0"/>
              </a:spcAft>
              <a:buClr>
                <a:srgbClr val="342C29"/>
              </a:buClr>
              <a:buSzPts val="1400"/>
              <a:buFont typeface="Arial"/>
              <a:buNone/>
              <a:defRPr b="0" i="1" sz="2000" u="none" cap="none" strike="noStrike">
                <a:solidFill>
                  <a:srgbClr val="342C29"/>
                </a:solidFill>
                <a:latin typeface="Arial"/>
                <a:ea typeface="Arial"/>
                <a:cs typeface="Arial"/>
                <a:sym typeface="Arial"/>
              </a:defRPr>
            </a:lvl8pPr>
            <a:lvl9pPr indent="0" lvl="8" marL="3657600" marR="0" rtl="0" algn="ctr">
              <a:spcBef>
                <a:spcPts val="0"/>
              </a:spcBef>
              <a:spcAft>
                <a:spcPts val="0"/>
              </a:spcAft>
              <a:buClr>
                <a:srgbClr val="342C29"/>
              </a:buClr>
              <a:buSzPts val="1400"/>
              <a:buFont typeface="Arial"/>
              <a:buNone/>
              <a:defRPr b="0" i="1" sz="2000" u="none" cap="none" strike="noStrike">
                <a:solidFill>
                  <a:srgbClr val="342C29"/>
                </a:solidFill>
                <a:latin typeface="Arial"/>
                <a:ea typeface="Arial"/>
                <a:cs typeface="Arial"/>
                <a:sym typeface="Arial"/>
              </a:defRPr>
            </a:lvl9pPr>
          </a:lstStyle>
          <a:p/>
        </p:txBody>
      </p:sp>
      <p:sp>
        <p:nvSpPr>
          <p:cNvPr id="37" name="Google Shape;37;p10"/>
          <p:cNvSpPr txBox="1"/>
          <p:nvPr>
            <p:ph idx="1" type="body"/>
          </p:nvPr>
        </p:nvSpPr>
        <p:spPr>
          <a:xfrm>
            <a:off x="2549525" y="7634288"/>
            <a:ext cx="7802563" cy="1144587"/>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Clr>
                <a:srgbClr val="342C29"/>
              </a:buClr>
              <a:buSzPts val="1400"/>
              <a:buFont typeface="Arial"/>
              <a:buNone/>
              <a:defRPr b="0" i="1" sz="1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Clr>
                <a:srgbClr val="342C29"/>
              </a:buClr>
              <a:buSzPts val="1400"/>
              <a:buFont typeface="Arial"/>
              <a:buNone/>
              <a:defRPr b="0" i="1" sz="1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Clr>
                <a:srgbClr val="342C29"/>
              </a:buClr>
              <a:buSzPts val="1400"/>
              <a:buFont typeface="Arial"/>
              <a:buNone/>
              <a:defRPr b="0" i="1" sz="10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Clr>
                <a:srgbClr val="342C29"/>
              </a:buClr>
              <a:buSzPts val="1400"/>
              <a:buFont typeface="Arial"/>
              <a:buNone/>
              <a:defRPr b="0" i="1" sz="900" u="none" cap="none" strike="noStrike">
                <a:solidFill>
                  <a:srgbClr val="342C29"/>
                </a:solidFill>
                <a:latin typeface="Arial"/>
                <a:ea typeface="Arial"/>
                <a:cs typeface="Arial"/>
                <a:sym typeface="Arial"/>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9" name="Shape 319"/>
        <p:cNvGrpSpPr/>
        <p:nvPr/>
      </p:nvGrpSpPr>
      <p:grpSpPr>
        <a:xfrm>
          <a:off x="0" y="0"/>
          <a:ext cx="0" cy="0"/>
          <a:chOff x="0" y="0"/>
          <a:chExt cx="0" cy="0"/>
        </a:xfrm>
      </p:grpSpPr>
      <p:sp>
        <p:nvSpPr>
          <p:cNvPr id="320" name="Google Shape;320;p99"/>
          <p:cNvSpPr txBox="1"/>
          <p:nvPr>
            <p:ph type="ctrTitle"/>
          </p:nvPr>
        </p:nvSpPr>
        <p:spPr>
          <a:xfrm>
            <a:off x="974725" y="3030538"/>
            <a:ext cx="11055350" cy="2090737"/>
          </a:xfrm>
          <a:prstGeom prst="rect">
            <a:avLst/>
          </a:prstGeom>
          <a:noFill/>
          <a:ln>
            <a:noFill/>
          </a:ln>
        </p:spPr>
        <p:txBody>
          <a:bodyPr anchorCtr="0" anchor="b" bIns="91425" lIns="91425" spcFirstLastPara="1" rIns="91425" wrap="square" tIns="91425">
            <a:noAutofit/>
          </a:bodyPr>
          <a:lstStyle>
            <a:lvl1pPr indent="-6350" lvl="0"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21" name="Google Shape;321;p99"/>
          <p:cNvSpPr txBox="1"/>
          <p:nvPr>
            <p:ph idx="1" type="subTitle"/>
          </p:nvPr>
        </p:nvSpPr>
        <p:spPr>
          <a:xfrm>
            <a:off x="1951038" y="5527675"/>
            <a:ext cx="9102725" cy="2492375"/>
          </a:xfrm>
          <a:prstGeom prst="rect">
            <a:avLst/>
          </a:prstGeom>
          <a:noFill/>
          <a:ln>
            <a:noFill/>
          </a:ln>
        </p:spPr>
        <p:txBody>
          <a:bodyPr anchorCtr="0" anchor="t" bIns="91425" lIns="91425" spcFirstLastPara="1" rIns="91425" wrap="square" tIns="91425">
            <a:noAutofit/>
          </a:bodyPr>
          <a:lstStyle>
            <a:lvl1pPr indent="0" lvl="0" marL="0" marR="0" rtl="0" algn="ctr">
              <a:spcBef>
                <a:spcPts val="1100"/>
              </a:spcBef>
              <a:spcAft>
                <a:spcPts val="0"/>
              </a:spcAft>
              <a:buClr>
                <a:srgbClr val="703DFF"/>
              </a:buClr>
              <a:buSzPts val="3800"/>
              <a:buFont typeface="Noto Sans Symbols"/>
              <a:buNone/>
              <a:defRPr b="0" i="0" sz="3800" u="none" cap="none" strike="noStrike">
                <a:solidFill>
                  <a:schemeClr val="dk1"/>
                </a:solidFill>
                <a:latin typeface="Comic Sans MS"/>
                <a:ea typeface="Comic Sans MS"/>
                <a:cs typeface="Comic Sans MS"/>
                <a:sym typeface="Comic Sans MS"/>
              </a:defRPr>
            </a:lvl1pPr>
            <a:lvl2pPr indent="0" lvl="1" marL="457200" marR="0" rtl="0" algn="ctr">
              <a:spcBef>
                <a:spcPts val="900"/>
              </a:spcBef>
              <a:spcAft>
                <a:spcPts val="0"/>
              </a:spcAft>
              <a:buClr>
                <a:srgbClr val="FF0000"/>
              </a:buClr>
              <a:buSzPts val="3400"/>
              <a:buFont typeface="Noto Sans Symbols"/>
              <a:buNone/>
              <a:defRPr b="0" i="0" sz="3400" u="none" cap="none" strike="noStrike">
                <a:solidFill>
                  <a:schemeClr val="dk1"/>
                </a:solidFill>
                <a:latin typeface="Comic Sans MS"/>
                <a:ea typeface="Comic Sans MS"/>
                <a:cs typeface="Comic Sans MS"/>
                <a:sym typeface="Comic Sans MS"/>
              </a:defRPr>
            </a:lvl2pPr>
            <a:lvl3pPr indent="0" lvl="2" marL="914400" marR="0" rtl="0" algn="ctr">
              <a:spcBef>
                <a:spcPts val="800"/>
              </a:spcBef>
              <a:spcAft>
                <a:spcPts val="0"/>
              </a:spcAft>
              <a:buClr>
                <a:schemeClr val="dk1"/>
              </a:buClr>
              <a:buSzPts val="2800"/>
              <a:buFont typeface="Comic Sans MS"/>
              <a:buNone/>
              <a:defRPr b="0" i="0" sz="2800" u="none" cap="none" strike="noStrike">
                <a:solidFill>
                  <a:schemeClr val="dk1"/>
                </a:solidFill>
                <a:latin typeface="Comic Sans MS"/>
                <a:ea typeface="Comic Sans MS"/>
                <a:cs typeface="Comic Sans MS"/>
                <a:sym typeface="Comic Sans MS"/>
              </a:defRPr>
            </a:lvl3pPr>
            <a:lvl4pPr indent="0" lvl="3" marL="1371600" marR="0" rtl="0" algn="ctr">
              <a:spcBef>
                <a:spcPts val="700"/>
              </a:spcBef>
              <a:spcAft>
                <a:spcPts val="0"/>
              </a:spcAft>
              <a:buClr>
                <a:schemeClr val="dk1"/>
              </a:buClr>
              <a:buSzPts val="1400"/>
              <a:buFont typeface="Comic Sans MS"/>
              <a:buNone/>
              <a:defRPr b="0" i="0" sz="2800" u="none" cap="none" strike="noStrike">
                <a:solidFill>
                  <a:schemeClr val="dk1"/>
                </a:solidFill>
                <a:latin typeface="Arial"/>
                <a:ea typeface="Arial"/>
                <a:cs typeface="Arial"/>
                <a:sym typeface="Arial"/>
              </a:defRPr>
            </a:lvl4pPr>
            <a:lvl5pPr indent="0" lvl="4" marL="1828800" marR="0" rtl="0" algn="ctr">
              <a:spcBef>
                <a:spcPts val="7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indent="0" lvl="5" marL="2286000" marR="0" rtl="0" algn="ctr">
              <a:spcBef>
                <a:spcPts val="7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indent="0" lvl="6" marL="2743200" marR="0" rtl="0" algn="ctr">
              <a:spcBef>
                <a:spcPts val="7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indent="0" lvl="7" marL="3200400" marR="0" rtl="0" algn="ctr">
              <a:spcBef>
                <a:spcPts val="7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indent="0" lvl="8" marL="3657600" marR="0" rtl="0" algn="ctr">
              <a:spcBef>
                <a:spcPts val="7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2" name="Shape 322"/>
        <p:cNvGrpSpPr/>
        <p:nvPr/>
      </p:nvGrpSpPr>
      <p:grpSpPr>
        <a:xfrm>
          <a:off x="0" y="0"/>
          <a:ext cx="0" cy="0"/>
          <a:chOff x="0" y="0"/>
          <a:chExt cx="0" cy="0"/>
        </a:xfrm>
      </p:grpSpPr>
      <p:sp>
        <p:nvSpPr>
          <p:cNvPr id="323" name="Google Shape;323;p100"/>
          <p:cNvSpPr txBox="1"/>
          <p:nvPr>
            <p:ph type="title"/>
          </p:nvPr>
        </p:nvSpPr>
        <p:spPr>
          <a:xfrm>
            <a:off x="1027113" y="6267450"/>
            <a:ext cx="11053762" cy="1936750"/>
          </a:xfrm>
          <a:prstGeom prst="rect">
            <a:avLst/>
          </a:prstGeom>
          <a:noFill/>
          <a:ln>
            <a:noFill/>
          </a:ln>
        </p:spPr>
        <p:txBody>
          <a:bodyPr anchorCtr="0" anchor="t" bIns="91425" lIns="91425" spcFirstLastPara="1" rIns="91425" wrap="square" tIns="91425">
            <a:noAutofit/>
          </a:bodyPr>
          <a:lstStyle>
            <a:lvl1pPr indent="-6350" lvl="0" marL="6350" marR="0" rtl="0" algn="l">
              <a:spcBef>
                <a:spcPts val="0"/>
              </a:spcBef>
              <a:spcAft>
                <a:spcPts val="0"/>
              </a:spcAft>
              <a:buSzPts val="1400"/>
              <a:buNone/>
              <a:defRPr b="1" i="0" sz="40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24" name="Google Shape;324;p100"/>
          <p:cNvSpPr txBox="1"/>
          <p:nvPr>
            <p:ph idx="1" type="body"/>
          </p:nvPr>
        </p:nvSpPr>
        <p:spPr>
          <a:xfrm>
            <a:off x="1027113" y="4133850"/>
            <a:ext cx="11053762" cy="21336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100"/>
              </a:spcBef>
              <a:spcAft>
                <a:spcPts val="0"/>
              </a:spcAft>
              <a:buClr>
                <a:srgbClr val="703DFF"/>
              </a:buClr>
              <a:buSzPts val="3800"/>
              <a:buFont typeface="Noto Sans Symbols"/>
              <a:buNone/>
              <a:defRPr b="0" i="0" sz="2000" u="none" cap="none" strike="noStrike">
                <a:solidFill>
                  <a:schemeClr val="dk1"/>
                </a:solidFill>
                <a:latin typeface="Comic Sans MS"/>
                <a:ea typeface="Comic Sans MS"/>
                <a:cs typeface="Comic Sans MS"/>
                <a:sym typeface="Comic Sans MS"/>
              </a:defRPr>
            </a:lvl1pPr>
            <a:lvl2pPr indent="-228600" lvl="1" marL="914400" marR="0" rtl="0" algn="l">
              <a:spcBef>
                <a:spcPts val="900"/>
              </a:spcBef>
              <a:spcAft>
                <a:spcPts val="0"/>
              </a:spcAft>
              <a:buClr>
                <a:srgbClr val="FF0000"/>
              </a:buClr>
              <a:buSzPts val="3400"/>
              <a:buFont typeface="Noto Sans Symbols"/>
              <a:buNone/>
              <a:defRPr b="0" i="0" sz="1800" u="none" cap="none" strike="noStrike">
                <a:solidFill>
                  <a:schemeClr val="dk1"/>
                </a:solidFill>
                <a:latin typeface="Comic Sans MS"/>
                <a:ea typeface="Comic Sans MS"/>
                <a:cs typeface="Comic Sans MS"/>
                <a:sym typeface="Comic Sans MS"/>
              </a:defRPr>
            </a:lvl2pPr>
            <a:lvl3pPr indent="-228600" lvl="2" marL="1371600" marR="0" rtl="0" algn="l">
              <a:spcBef>
                <a:spcPts val="800"/>
              </a:spcBef>
              <a:spcAft>
                <a:spcPts val="0"/>
              </a:spcAft>
              <a:buClr>
                <a:schemeClr val="dk1"/>
              </a:buClr>
              <a:buSzPts val="2800"/>
              <a:buFont typeface="Comic Sans MS"/>
              <a:buNone/>
              <a:defRPr b="0" i="0" sz="16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Clr>
                <a:schemeClr val="dk1"/>
              </a:buClr>
              <a:buSzPts val="1400"/>
              <a:buFont typeface="Comic Sans MS"/>
              <a:buNone/>
              <a:defRPr b="0" i="0" sz="1400" u="none" cap="none" strike="noStrike">
                <a:solidFill>
                  <a:schemeClr val="dk1"/>
                </a:solidFill>
                <a:latin typeface="Arial"/>
                <a:ea typeface="Arial"/>
                <a:cs typeface="Arial"/>
                <a:sym typeface="Arial"/>
              </a:defRPr>
            </a:lvl4pPr>
            <a:lvl5pPr indent="-228600" lvl="4" marL="2286000" marR="0" rtl="0" algn="l">
              <a:spcBef>
                <a:spcPts val="700"/>
              </a:spcBef>
              <a:spcAft>
                <a:spcPts val="0"/>
              </a:spcAft>
              <a:buClr>
                <a:schemeClr val="dk1"/>
              </a:buClr>
              <a:buSzPts val="28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700"/>
              </a:spcBef>
              <a:spcAft>
                <a:spcPts val="0"/>
              </a:spcAft>
              <a:buClr>
                <a:schemeClr val="dk1"/>
              </a:buClr>
              <a:buSzPts val="28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700"/>
              </a:spcBef>
              <a:spcAft>
                <a:spcPts val="0"/>
              </a:spcAft>
              <a:buClr>
                <a:schemeClr val="dk1"/>
              </a:buClr>
              <a:buSzPts val="28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700"/>
              </a:spcBef>
              <a:spcAft>
                <a:spcPts val="0"/>
              </a:spcAft>
              <a:buClr>
                <a:schemeClr val="dk1"/>
              </a:buClr>
              <a:buSzPts val="28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700"/>
              </a:spcBef>
              <a:spcAft>
                <a:spcPts val="0"/>
              </a:spcAft>
              <a:buClr>
                <a:schemeClr val="dk1"/>
              </a:buClr>
              <a:buSzPts val="28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5" name="Shape 325"/>
        <p:cNvGrpSpPr/>
        <p:nvPr/>
      </p:nvGrpSpPr>
      <p:grpSpPr>
        <a:xfrm>
          <a:off x="0" y="0"/>
          <a:ext cx="0" cy="0"/>
          <a:chOff x="0" y="0"/>
          <a:chExt cx="0" cy="0"/>
        </a:xfrm>
      </p:grpSpPr>
      <p:sp>
        <p:nvSpPr>
          <p:cNvPr id="326" name="Google Shape;326;p101"/>
          <p:cNvSpPr txBox="1"/>
          <p:nvPr>
            <p:ph type="title"/>
          </p:nvPr>
        </p:nvSpPr>
        <p:spPr>
          <a:xfrm>
            <a:off x="1616075" y="0"/>
            <a:ext cx="9766300" cy="2387600"/>
          </a:xfrm>
          <a:prstGeom prst="rect">
            <a:avLst/>
          </a:prstGeom>
          <a:noFill/>
          <a:ln>
            <a:noFill/>
          </a:ln>
        </p:spPr>
        <p:txBody>
          <a:bodyPr anchorCtr="0" anchor="b" bIns="91425" lIns="91425" spcFirstLastPara="1" rIns="91425" wrap="square" tIns="91425">
            <a:noAutofit/>
          </a:bodyPr>
          <a:lstStyle>
            <a:lvl1pPr indent="-6350" lvl="0"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27" name="Google Shape;327;p101"/>
          <p:cNvSpPr txBox="1"/>
          <p:nvPr>
            <p:ph idx="1" type="body"/>
          </p:nvPr>
        </p:nvSpPr>
        <p:spPr>
          <a:xfrm>
            <a:off x="1028700" y="2705100"/>
            <a:ext cx="5397500" cy="70485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1100"/>
              </a:spcBef>
              <a:spcAft>
                <a:spcPts val="0"/>
              </a:spcAft>
              <a:buClr>
                <a:srgbClr val="703DFF"/>
              </a:buClr>
              <a:buSzPts val="2800"/>
              <a:buFont typeface="Noto Sans Symbols"/>
              <a:buChar char="➢"/>
              <a:defRPr b="0" i="0" sz="2800" u="none" cap="none" strike="noStrike">
                <a:solidFill>
                  <a:schemeClr val="dk1"/>
                </a:solidFill>
                <a:latin typeface="Comic Sans MS"/>
                <a:ea typeface="Comic Sans MS"/>
                <a:cs typeface="Comic Sans MS"/>
                <a:sym typeface="Comic Sans MS"/>
              </a:defRPr>
            </a:lvl1pPr>
            <a:lvl2pPr indent="-381000" lvl="1" marL="914400" marR="0" rtl="0" algn="l">
              <a:spcBef>
                <a:spcPts val="900"/>
              </a:spcBef>
              <a:spcAft>
                <a:spcPts val="0"/>
              </a:spcAft>
              <a:buClr>
                <a:srgbClr val="FF0000"/>
              </a:buClr>
              <a:buSzPts val="2400"/>
              <a:buFont typeface="Noto Sans Symbols"/>
              <a:buChar char="❖"/>
              <a:defRPr b="0" i="0" sz="2400" u="none" cap="none" strike="noStrike">
                <a:solidFill>
                  <a:schemeClr val="dk1"/>
                </a:solidFill>
                <a:latin typeface="Comic Sans MS"/>
                <a:ea typeface="Comic Sans MS"/>
                <a:cs typeface="Comic Sans MS"/>
                <a:sym typeface="Comic Sans MS"/>
              </a:defRPr>
            </a:lvl2pPr>
            <a:lvl3pPr indent="-355600" lvl="2" marL="1371600" marR="0" rtl="0" algn="l">
              <a:spcBef>
                <a:spcPts val="8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SzPts val="1400"/>
              <a:buNone/>
              <a:defRPr b="0" i="0" sz="1800" u="none" cap="none" strike="noStrike">
                <a:solidFill>
                  <a:schemeClr val="dk1"/>
                </a:solidFill>
                <a:latin typeface="Arial"/>
                <a:ea typeface="Arial"/>
                <a:cs typeface="Arial"/>
                <a:sym typeface="Arial"/>
              </a:defRPr>
            </a:lvl4pPr>
            <a:lvl5pPr indent="-342900" lvl="4" marL="2286000" marR="0" rtl="0" algn="l">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8" name="Google Shape;328;p101"/>
          <p:cNvSpPr txBox="1"/>
          <p:nvPr>
            <p:ph idx="2" type="body"/>
          </p:nvPr>
        </p:nvSpPr>
        <p:spPr>
          <a:xfrm>
            <a:off x="6578600" y="2705100"/>
            <a:ext cx="5397500" cy="70485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1100"/>
              </a:spcBef>
              <a:spcAft>
                <a:spcPts val="0"/>
              </a:spcAft>
              <a:buClr>
                <a:srgbClr val="703DFF"/>
              </a:buClr>
              <a:buSzPts val="2800"/>
              <a:buFont typeface="Noto Sans Symbols"/>
              <a:buChar char="➢"/>
              <a:defRPr b="0" i="0" sz="2800" u="none" cap="none" strike="noStrike">
                <a:solidFill>
                  <a:schemeClr val="dk1"/>
                </a:solidFill>
                <a:latin typeface="Comic Sans MS"/>
                <a:ea typeface="Comic Sans MS"/>
                <a:cs typeface="Comic Sans MS"/>
                <a:sym typeface="Comic Sans MS"/>
              </a:defRPr>
            </a:lvl1pPr>
            <a:lvl2pPr indent="-381000" lvl="1" marL="914400" marR="0" rtl="0" algn="l">
              <a:spcBef>
                <a:spcPts val="900"/>
              </a:spcBef>
              <a:spcAft>
                <a:spcPts val="0"/>
              </a:spcAft>
              <a:buClr>
                <a:srgbClr val="FF0000"/>
              </a:buClr>
              <a:buSzPts val="2400"/>
              <a:buFont typeface="Noto Sans Symbols"/>
              <a:buChar char="❖"/>
              <a:defRPr b="0" i="0" sz="2400" u="none" cap="none" strike="noStrike">
                <a:solidFill>
                  <a:schemeClr val="dk1"/>
                </a:solidFill>
                <a:latin typeface="Comic Sans MS"/>
                <a:ea typeface="Comic Sans MS"/>
                <a:cs typeface="Comic Sans MS"/>
                <a:sym typeface="Comic Sans MS"/>
              </a:defRPr>
            </a:lvl2pPr>
            <a:lvl3pPr indent="-355600" lvl="2" marL="1371600" marR="0" rtl="0" algn="l">
              <a:spcBef>
                <a:spcPts val="8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SzPts val="1400"/>
              <a:buNone/>
              <a:defRPr b="0" i="0" sz="1800" u="none" cap="none" strike="noStrike">
                <a:solidFill>
                  <a:schemeClr val="dk1"/>
                </a:solidFill>
                <a:latin typeface="Arial"/>
                <a:ea typeface="Arial"/>
                <a:cs typeface="Arial"/>
                <a:sym typeface="Arial"/>
              </a:defRPr>
            </a:lvl4pPr>
            <a:lvl5pPr indent="-342900" lvl="4" marL="2286000" marR="0" rtl="0" algn="l">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9" name="Shape 329"/>
        <p:cNvGrpSpPr/>
        <p:nvPr/>
      </p:nvGrpSpPr>
      <p:grpSpPr>
        <a:xfrm>
          <a:off x="0" y="0"/>
          <a:ext cx="0" cy="0"/>
          <a:chOff x="0" y="0"/>
          <a:chExt cx="0" cy="0"/>
        </a:xfrm>
      </p:grpSpPr>
      <p:sp>
        <p:nvSpPr>
          <p:cNvPr id="330" name="Google Shape;330;p102"/>
          <p:cNvSpPr txBox="1"/>
          <p:nvPr>
            <p:ph type="title"/>
          </p:nvPr>
        </p:nvSpPr>
        <p:spPr>
          <a:xfrm>
            <a:off x="650875" y="390525"/>
            <a:ext cx="11703050" cy="1625600"/>
          </a:xfrm>
          <a:prstGeom prst="rect">
            <a:avLst/>
          </a:prstGeom>
          <a:noFill/>
          <a:ln>
            <a:noFill/>
          </a:ln>
        </p:spPr>
        <p:txBody>
          <a:bodyPr anchorCtr="0" anchor="b" bIns="91425" lIns="91425" spcFirstLastPara="1" rIns="91425" wrap="square" tIns="91425">
            <a:noAutofit/>
          </a:bodyPr>
          <a:lstStyle>
            <a:lvl1pPr indent="-6350" lvl="0"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31" name="Google Shape;331;p102"/>
          <p:cNvSpPr txBox="1"/>
          <p:nvPr>
            <p:ph idx="1" type="body"/>
          </p:nvPr>
        </p:nvSpPr>
        <p:spPr>
          <a:xfrm>
            <a:off x="650875" y="2182813"/>
            <a:ext cx="5745163"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100"/>
              </a:spcBef>
              <a:spcAft>
                <a:spcPts val="0"/>
              </a:spcAft>
              <a:buClr>
                <a:srgbClr val="703DFF"/>
              </a:buClr>
              <a:buSzPts val="3800"/>
              <a:buFont typeface="Noto Sans Symbols"/>
              <a:buNone/>
              <a:defRPr b="1" i="0" sz="2400" u="none" cap="none" strike="noStrike">
                <a:solidFill>
                  <a:schemeClr val="dk1"/>
                </a:solidFill>
                <a:latin typeface="Comic Sans MS"/>
                <a:ea typeface="Comic Sans MS"/>
                <a:cs typeface="Comic Sans MS"/>
                <a:sym typeface="Comic Sans MS"/>
              </a:defRPr>
            </a:lvl1pPr>
            <a:lvl2pPr indent="-228600" lvl="1" marL="914400" marR="0" rtl="0" algn="l">
              <a:spcBef>
                <a:spcPts val="900"/>
              </a:spcBef>
              <a:spcAft>
                <a:spcPts val="0"/>
              </a:spcAft>
              <a:buClr>
                <a:srgbClr val="FF0000"/>
              </a:buClr>
              <a:buSzPts val="3400"/>
              <a:buFont typeface="Noto Sans Symbols"/>
              <a:buNone/>
              <a:defRPr b="1" i="0" sz="2000" u="none" cap="none" strike="noStrike">
                <a:solidFill>
                  <a:schemeClr val="dk1"/>
                </a:solidFill>
                <a:latin typeface="Comic Sans MS"/>
                <a:ea typeface="Comic Sans MS"/>
                <a:cs typeface="Comic Sans MS"/>
                <a:sym typeface="Comic Sans MS"/>
              </a:defRPr>
            </a:lvl2pPr>
            <a:lvl3pPr indent="-228600" lvl="2" marL="1371600" marR="0" rtl="0" algn="l">
              <a:spcBef>
                <a:spcPts val="800"/>
              </a:spcBef>
              <a:spcAft>
                <a:spcPts val="0"/>
              </a:spcAft>
              <a:buClr>
                <a:schemeClr val="dk1"/>
              </a:buClr>
              <a:buSzPts val="2800"/>
              <a:buFont typeface="Comic Sans MS"/>
              <a:buNone/>
              <a:defRPr b="1" i="0" sz="18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Clr>
                <a:schemeClr val="dk1"/>
              </a:buClr>
              <a:buSzPts val="1400"/>
              <a:buFont typeface="Comic Sans MS"/>
              <a:buNone/>
              <a:defRPr b="1" i="0" sz="1600" u="none" cap="none" strike="noStrike">
                <a:solidFill>
                  <a:schemeClr val="dk1"/>
                </a:solidFill>
                <a:latin typeface="Arial"/>
                <a:ea typeface="Arial"/>
                <a:cs typeface="Arial"/>
                <a:sym typeface="Arial"/>
              </a:defRPr>
            </a:lvl4pPr>
            <a:lvl5pPr indent="-228600" lvl="4" marL="2286000" marR="0" rtl="0" algn="l">
              <a:spcBef>
                <a:spcPts val="700"/>
              </a:spcBef>
              <a:spcAft>
                <a:spcPts val="0"/>
              </a:spcAft>
              <a:buClr>
                <a:schemeClr val="dk1"/>
              </a:buClr>
              <a:buSzPts val="28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700"/>
              </a:spcBef>
              <a:spcAft>
                <a:spcPts val="0"/>
              </a:spcAft>
              <a:buClr>
                <a:schemeClr val="dk1"/>
              </a:buClr>
              <a:buSzPts val="28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700"/>
              </a:spcBef>
              <a:spcAft>
                <a:spcPts val="0"/>
              </a:spcAft>
              <a:buClr>
                <a:schemeClr val="dk1"/>
              </a:buClr>
              <a:buSzPts val="28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700"/>
              </a:spcBef>
              <a:spcAft>
                <a:spcPts val="0"/>
              </a:spcAft>
              <a:buClr>
                <a:schemeClr val="dk1"/>
              </a:buClr>
              <a:buSzPts val="28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700"/>
              </a:spcBef>
              <a:spcAft>
                <a:spcPts val="0"/>
              </a:spcAft>
              <a:buClr>
                <a:schemeClr val="dk1"/>
              </a:buClr>
              <a:buSzPts val="2800"/>
              <a:buFont typeface="Arial"/>
              <a:buNone/>
              <a:defRPr b="1" i="0" sz="1600" u="none" cap="none" strike="noStrike">
                <a:solidFill>
                  <a:schemeClr val="dk1"/>
                </a:solidFill>
                <a:latin typeface="Arial"/>
                <a:ea typeface="Arial"/>
                <a:cs typeface="Arial"/>
                <a:sym typeface="Arial"/>
              </a:defRPr>
            </a:lvl9pPr>
          </a:lstStyle>
          <a:p/>
        </p:txBody>
      </p:sp>
      <p:sp>
        <p:nvSpPr>
          <p:cNvPr id="332" name="Google Shape;332;p102"/>
          <p:cNvSpPr txBox="1"/>
          <p:nvPr>
            <p:ph idx="2" type="body"/>
          </p:nvPr>
        </p:nvSpPr>
        <p:spPr>
          <a:xfrm>
            <a:off x="650875" y="3092450"/>
            <a:ext cx="5745163" cy="561975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1100"/>
              </a:spcBef>
              <a:spcAft>
                <a:spcPts val="0"/>
              </a:spcAft>
              <a:buClr>
                <a:srgbClr val="703DFF"/>
              </a:buClr>
              <a:buSzPts val="2400"/>
              <a:buFont typeface="Noto Sans Symbols"/>
              <a:buChar char="➢"/>
              <a:defRPr b="0" i="0" sz="2400" u="none" cap="none" strike="noStrike">
                <a:solidFill>
                  <a:schemeClr val="dk1"/>
                </a:solidFill>
                <a:latin typeface="Comic Sans MS"/>
                <a:ea typeface="Comic Sans MS"/>
                <a:cs typeface="Comic Sans MS"/>
                <a:sym typeface="Comic Sans MS"/>
              </a:defRPr>
            </a:lvl1pPr>
            <a:lvl2pPr indent="-355600" lvl="1" marL="914400" marR="0" rtl="0" algn="l">
              <a:spcBef>
                <a:spcPts val="900"/>
              </a:spcBef>
              <a:spcAft>
                <a:spcPts val="0"/>
              </a:spcAft>
              <a:buClr>
                <a:srgbClr val="FF0000"/>
              </a:buClr>
              <a:buSzPts val="2000"/>
              <a:buFont typeface="Noto Sans Symbols"/>
              <a:buChar char="❖"/>
              <a:defRPr b="0" i="0" sz="2000" u="none" cap="none" strike="noStrike">
                <a:solidFill>
                  <a:schemeClr val="dk1"/>
                </a:solidFill>
                <a:latin typeface="Comic Sans MS"/>
                <a:ea typeface="Comic Sans MS"/>
                <a:cs typeface="Comic Sans MS"/>
                <a:sym typeface="Comic Sans MS"/>
              </a:defRPr>
            </a:lvl2pPr>
            <a:lvl3pPr indent="-342900" lvl="2" marL="1371600" marR="0" rtl="0" algn="l">
              <a:spcBef>
                <a:spcPts val="80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SzPts val="1400"/>
              <a:buNone/>
              <a:defRPr b="0" i="0" sz="1600" u="none" cap="none" strike="noStrike">
                <a:solidFill>
                  <a:schemeClr val="dk1"/>
                </a:solidFill>
                <a:latin typeface="Arial"/>
                <a:ea typeface="Arial"/>
                <a:cs typeface="Arial"/>
                <a:sym typeface="Arial"/>
              </a:defRPr>
            </a:lvl4pPr>
            <a:lvl5pPr indent="-330200" lvl="4" marL="2286000" marR="0" rtl="0" algn="l">
              <a:spcBef>
                <a:spcPts val="7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7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7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7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7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33" name="Google Shape;333;p102"/>
          <p:cNvSpPr txBox="1"/>
          <p:nvPr>
            <p:ph idx="3" type="body"/>
          </p:nvPr>
        </p:nvSpPr>
        <p:spPr>
          <a:xfrm>
            <a:off x="6605588" y="2182813"/>
            <a:ext cx="5748337" cy="90963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100"/>
              </a:spcBef>
              <a:spcAft>
                <a:spcPts val="0"/>
              </a:spcAft>
              <a:buClr>
                <a:srgbClr val="703DFF"/>
              </a:buClr>
              <a:buSzPts val="3800"/>
              <a:buFont typeface="Noto Sans Symbols"/>
              <a:buNone/>
              <a:defRPr b="1" i="0" sz="2400" u="none" cap="none" strike="noStrike">
                <a:solidFill>
                  <a:schemeClr val="dk1"/>
                </a:solidFill>
                <a:latin typeface="Comic Sans MS"/>
                <a:ea typeface="Comic Sans MS"/>
                <a:cs typeface="Comic Sans MS"/>
                <a:sym typeface="Comic Sans MS"/>
              </a:defRPr>
            </a:lvl1pPr>
            <a:lvl2pPr indent="-228600" lvl="1" marL="914400" marR="0" rtl="0" algn="l">
              <a:spcBef>
                <a:spcPts val="900"/>
              </a:spcBef>
              <a:spcAft>
                <a:spcPts val="0"/>
              </a:spcAft>
              <a:buClr>
                <a:srgbClr val="FF0000"/>
              </a:buClr>
              <a:buSzPts val="3400"/>
              <a:buFont typeface="Noto Sans Symbols"/>
              <a:buNone/>
              <a:defRPr b="1" i="0" sz="2000" u="none" cap="none" strike="noStrike">
                <a:solidFill>
                  <a:schemeClr val="dk1"/>
                </a:solidFill>
                <a:latin typeface="Comic Sans MS"/>
                <a:ea typeface="Comic Sans MS"/>
                <a:cs typeface="Comic Sans MS"/>
                <a:sym typeface="Comic Sans MS"/>
              </a:defRPr>
            </a:lvl2pPr>
            <a:lvl3pPr indent="-228600" lvl="2" marL="1371600" marR="0" rtl="0" algn="l">
              <a:spcBef>
                <a:spcPts val="800"/>
              </a:spcBef>
              <a:spcAft>
                <a:spcPts val="0"/>
              </a:spcAft>
              <a:buClr>
                <a:schemeClr val="dk1"/>
              </a:buClr>
              <a:buSzPts val="2800"/>
              <a:buFont typeface="Comic Sans MS"/>
              <a:buNone/>
              <a:defRPr b="1" i="0" sz="18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Clr>
                <a:schemeClr val="dk1"/>
              </a:buClr>
              <a:buSzPts val="1400"/>
              <a:buFont typeface="Comic Sans MS"/>
              <a:buNone/>
              <a:defRPr b="1" i="0" sz="1600" u="none" cap="none" strike="noStrike">
                <a:solidFill>
                  <a:schemeClr val="dk1"/>
                </a:solidFill>
                <a:latin typeface="Arial"/>
                <a:ea typeface="Arial"/>
                <a:cs typeface="Arial"/>
                <a:sym typeface="Arial"/>
              </a:defRPr>
            </a:lvl4pPr>
            <a:lvl5pPr indent="-228600" lvl="4" marL="2286000" marR="0" rtl="0" algn="l">
              <a:spcBef>
                <a:spcPts val="700"/>
              </a:spcBef>
              <a:spcAft>
                <a:spcPts val="0"/>
              </a:spcAft>
              <a:buClr>
                <a:schemeClr val="dk1"/>
              </a:buClr>
              <a:buSzPts val="28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700"/>
              </a:spcBef>
              <a:spcAft>
                <a:spcPts val="0"/>
              </a:spcAft>
              <a:buClr>
                <a:schemeClr val="dk1"/>
              </a:buClr>
              <a:buSzPts val="28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700"/>
              </a:spcBef>
              <a:spcAft>
                <a:spcPts val="0"/>
              </a:spcAft>
              <a:buClr>
                <a:schemeClr val="dk1"/>
              </a:buClr>
              <a:buSzPts val="28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700"/>
              </a:spcBef>
              <a:spcAft>
                <a:spcPts val="0"/>
              </a:spcAft>
              <a:buClr>
                <a:schemeClr val="dk1"/>
              </a:buClr>
              <a:buSzPts val="28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700"/>
              </a:spcBef>
              <a:spcAft>
                <a:spcPts val="0"/>
              </a:spcAft>
              <a:buClr>
                <a:schemeClr val="dk1"/>
              </a:buClr>
              <a:buSzPts val="2800"/>
              <a:buFont typeface="Arial"/>
              <a:buNone/>
              <a:defRPr b="1" i="0" sz="1600" u="none" cap="none" strike="noStrike">
                <a:solidFill>
                  <a:schemeClr val="dk1"/>
                </a:solidFill>
                <a:latin typeface="Arial"/>
                <a:ea typeface="Arial"/>
                <a:cs typeface="Arial"/>
                <a:sym typeface="Arial"/>
              </a:defRPr>
            </a:lvl9pPr>
          </a:lstStyle>
          <a:p/>
        </p:txBody>
      </p:sp>
      <p:sp>
        <p:nvSpPr>
          <p:cNvPr id="334" name="Google Shape;334;p102"/>
          <p:cNvSpPr txBox="1"/>
          <p:nvPr>
            <p:ph idx="4" type="body"/>
          </p:nvPr>
        </p:nvSpPr>
        <p:spPr>
          <a:xfrm>
            <a:off x="6605588" y="3092450"/>
            <a:ext cx="5748337" cy="561975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1100"/>
              </a:spcBef>
              <a:spcAft>
                <a:spcPts val="0"/>
              </a:spcAft>
              <a:buClr>
                <a:srgbClr val="703DFF"/>
              </a:buClr>
              <a:buSzPts val="2400"/>
              <a:buFont typeface="Noto Sans Symbols"/>
              <a:buChar char="➢"/>
              <a:defRPr b="0" i="0" sz="2400" u="none" cap="none" strike="noStrike">
                <a:solidFill>
                  <a:schemeClr val="dk1"/>
                </a:solidFill>
                <a:latin typeface="Comic Sans MS"/>
                <a:ea typeface="Comic Sans MS"/>
                <a:cs typeface="Comic Sans MS"/>
                <a:sym typeface="Comic Sans MS"/>
              </a:defRPr>
            </a:lvl1pPr>
            <a:lvl2pPr indent="-355600" lvl="1" marL="914400" marR="0" rtl="0" algn="l">
              <a:spcBef>
                <a:spcPts val="900"/>
              </a:spcBef>
              <a:spcAft>
                <a:spcPts val="0"/>
              </a:spcAft>
              <a:buClr>
                <a:srgbClr val="FF0000"/>
              </a:buClr>
              <a:buSzPts val="2000"/>
              <a:buFont typeface="Noto Sans Symbols"/>
              <a:buChar char="❖"/>
              <a:defRPr b="0" i="0" sz="2000" u="none" cap="none" strike="noStrike">
                <a:solidFill>
                  <a:schemeClr val="dk1"/>
                </a:solidFill>
                <a:latin typeface="Comic Sans MS"/>
                <a:ea typeface="Comic Sans MS"/>
                <a:cs typeface="Comic Sans MS"/>
                <a:sym typeface="Comic Sans MS"/>
              </a:defRPr>
            </a:lvl2pPr>
            <a:lvl3pPr indent="-342900" lvl="2" marL="1371600" marR="0" rtl="0" algn="l">
              <a:spcBef>
                <a:spcPts val="80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SzPts val="1400"/>
              <a:buNone/>
              <a:defRPr b="0" i="0" sz="1600" u="none" cap="none" strike="noStrike">
                <a:solidFill>
                  <a:schemeClr val="dk1"/>
                </a:solidFill>
                <a:latin typeface="Arial"/>
                <a:ea typeface="Arial"/>
                <a:cs typeface="Arial"/>
                <a:sym typeface="Arial"/>
              </a:defRPr>
            </a:lvl4pPr>
            <a:lvl5pPr indent="-330200" lvl="4" marL="2286000" marR="0" rtl="0" algn="l">
              <a:spcBef>
                <a:spcPts val="7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7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7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7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7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5" name="Shape 335"/>
        <p:cNvGrpSpPr/>
        <p:nvPr/>
      </p:nvGrpSpPr>
      <p:grpSpPr>
        <a:xfrm>
          <a:off x="0" y="0"/>
          <a:ext cx="0" cy="0"/>
          <a:chOff x="0" y="0"/>
          <a:chExt cx="0" cy="0"/>
        </a:xfrm>
      </p:grpSpPr>
      <p:sp>
        <p:nvSpPr>
          <p:cNvPr id="336" name="Google Shape;336;p103"/>
          <p:cNvSpPr txBox="1"/>
          <p:nvPr>
            <p:ph type="title"/>
          </p:nvPr>
        </p:nvSpPr>
        <p:spPr>
          <a:xfrm>
            <a:off x="1616075" y="0"/>
            <a:ext cx="9766300" cy="2387600"/>
          </a:xfrm>
          <a:prstGeom prst="rect">
            <a:avLst/>
          </a:prstGeom>
          <a:noFill/>
          <a:ln>
            <a:noFill/>
          </a:ln>
        </p:spPr>
        <p:txBody>
          <a:bodyPr anchorCtr="0" anchor="b" bIns="91425" lIns="91425" spcFirstLastPara="1" rIns="91425" wrap="square" tIns="91425">
            <a:noAutofit/>
          </a:bodyPr>
          <a:lstStyle>
            <a:lvl1pPr indent="-6350" lvl="0"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7" name="Shape 337"/>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8" name="Shape 338"/>
        <p:cNvGrpSpPr/>
        <p:nvPr/>
      </p:nvGrpSpPr>
      <p:grpSpPr>
        <a:xfrm>
          <a:off x="0" y="0"/>
          <a:ext cx="0" cy="0"/>
          <a:chOff x="0" y="0"/>
          <a:chExt cx="0" cy="0"/>
        </a:xfrm>
      </p:grpSpPr>
      <p:sp>
        <p:nvSpPr>
          <p:cNvPr id="339" name="Google Shape;339;p105"/>
          <p:cNvSpPr txBox="1"/>
          <p:nvPr>
            <p:ph type="title"/>
          </p:nvPr>
        </p:nvSpPr>
        <p:spPr>
          <a:xfrm>
            <a:off x="650875" y="388938"/>
            <a:ext cx="4278313" cy="1652587"/>
          </a:xfrm>
          <a:prstGeom prst="rect">
            <a:avLst/>
          </a:prstGeom>
          <a:noFill/>
          <a:ln>
            <a:noFill/>
          </a:ln>
        </p:spPr>
        <p:txBody>
          <a:bodyPr anchorCtr="0" anchor="b" bIns="91425" lIns="91425" spcFirstLastPara="1" rIns="91425" wrap="square" tIns="91425">
            <a:noAutofit/>
          </a:bodyPr>
          <a:lstStyle>
            <a:lvl1pPr indent="-6350" lvl="0" marL="6350" marR="0" rtl="0" algn="l">
              <a:spcBef>
                <a:spcPts val="0"/>
              </a:spcBef>
              <a:spcAft>
                <a:spcPts val="0"/>
              </a:spcAft>
              <a:buSzPts val="1400"/>
              <a:buNone/>
              <a:defRPr b="1" i="0" sz="20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40" name="Google Shape;340;p105"/>
          <p:cNvSpPr txBox="1"/>
          <p:nvPr>
            <p:ph idx="1" type="body"/>
          </p:nvPr>
        </p:nvSpPr>
        <p:spPr>
          <a:xfrm>
            <a:off x="5084763" y="388938"/>
            <a:ext cx="7269162" cy="83232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1100"/>
              </a:spcBef>
              <a:spcAft>
                <a:spcPts val="0"/>
              </a:spcAft>
              <a:buClr>
                <a:srgbClr val="703DFF"/>
              </a:buClr>
              <a:buSzPts val="3200"/>
              <a:buFont typeface="Noto Sans Symbol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900"/>
              </a:spcBef>
              <a:spcAft>
                <a:spcPts val="0"/>
              </a:spcAft>
              <a:buClr>
                <a:srgbClr val="FF0000"/>
              </a:buClr>
              <a:buSzPts val="2800"/>
              <a:buFont typeface="Noto Sans Symbol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80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SzPts val="1400"/>
              <a:buNone/>
              <a:defRPr b="0" i="0" sz="2000" u="none" cap="none" strike="noStrike">
                <a:solidFill>
                  <a:schemeClr val="dk1"/>
                </a:solidFill>
                <a:latin typeface="Arial"/>
                <a:ea typeface="Arial"/>
                <a:cs typeface="Arial"/>
                <a:sym typeface="Arial"/>
              </a:defRPr>
            </a:lvl4pPr>
            <a:lvl5pPr indent="-355600" lvl="4" marL="2286000" marR="0" rtl="0" algn="l">
              <a:spcBef>
                <a:spcPts val="7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7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7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7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7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1" name="Google Shape;341;p105"/>
          <p:cNvSpPr txBox="1"/>
          <p:nvPr>
            <p:ph idx="2" type="body"/>
          </p:nvPr>
        </p:nvSpPr>
        <p:spPr>
          <a:xfrm>
            <a:off x="650875" y="2041525"/>
            <a:ext cx="4278313" cy="66706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100"/>
              </a:spcBef>
              <a:spcAft>
                <a:spcPts val="0"/>
              </a:spcAft>
              <a:buClr>
                <a:srgbClr val="703DFF"/>
              </a:buClr>
              <a:buSzPts val="3800"/>
              <a:buFont typeface="Noto Sans Symbols"/>
              <a:buNone/>
              <a:defRPr b="0" i="0" sz="1400" u="none" cap="none" strike="noStrike">
                <a:solidFill>
                  <a:schemeClr val="dk1"/>
                </a:solidFill>
                <a:latin typeface="Comic Sans MS"/>
                <a:ea typeface="Comic Sans MS"/>
                <a:cs typeface="Comic Sans MS"/>
                <a:sym typeface="Comic Sans MS"/>
              </a:defRPr>
            </a:lvl1pPr>
            <a:lvl2pPr indent="-228600" lvl="1" marL="914400" marR="0" rtl="0" algn="l">
              <a:spcBef>
                <a:spcPts val="900"/>
              </a:spcBef>
              <a:spcAft>
                <a:spcPts val="0"/>
              </a:spcAft>
              <a:buClr>
                <a:srgbClr val="FF0000"/>
              </a:buClr>
              <a:buSzPts val="3400"/>
              <a:buFont typeface="Noto Sans Symbols"/>
              <a:buNone/>
              <a:defRPr b="0" i="0" sz="1200" u="none" cap="none" strike="noStrike">
                <a:solidFill>
                  <a:schemeClr val="dk1"/>
                </a:solidFill>
                <a:latin typeface="Comic Sans MS"/>
                <a:ea typeface="Comic Sans MS"/>
                <a:cs typeface="Comic Sans MS"/>
                <a:sym typeface="Comic Sans MS"/>
              </a:defRPr>
            </a:lvl2pPr>
            <a:lvl3pPr indent="-228600" lvl="2" marL="1371600" marR="0" rtl="0" algn="l">
              <a:spcBef>
                <a:spcPts val="800"/>
              </a:spcBef>
              <a:spcAft>
                <a:spcPts val="0"/>
              </a:spcAft>
              <a:buClr>
                <a:schemeClr val="dk1"/>
              </a:buClr>
              <a:buSzPts val="2800"/>
              <a:buFont typeface="Comic Sans MS"/>
              <a:buNone/>
              <a:defRPr b="0" i="0" sz="10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Clr>
                <a:schemeClr val="dk1"/>
              </a:buClr>
              <a:buSzPts val="1400"/>
              <a:buFont typeface="Comic Sans MS"/>
              <a:buNone/>
              <a:defRPr b="0" i="0" sz="900" u="none" cap="none" strike="noStrike">
                <a:solidFill>
                  <a:schemeClr val="dk1"/>
                </a:solidFill>
                <a:latin typeface="Arial"/>
                <a:ea typeface="Arial"/>
                <a:cs typeface="Arial"/>
                <a:sym typeface="Arial"/>
              </a:defRPr>
            </a:lvl4pPr>
            <a:lvl5pPr indent="-228600" lvl="4" marL="2286000" marR="0" rtl="0" algn="l">
              <a:spcBef>
                <a:spcPts val="700"/>
              </a:spcBef>
              <a:spcAft>
                <a:spcPts val="0"/>
              </a:spcAft>
              <a:buClr>
                <a:schemeClr val="dk1"/>
              </a:buClr>
              <a:buSzPts val="28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700"/>
              </a:spcBef>
              <a:spcAft>
                <a:spcPts val="0"/>
              </a:spcAft>
              <a:buClr>
                <a:schemeClr val="dk1"/>
              </a:buClr>
              <a:buSzPts val="28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700"/>
              </a:spcBef>
              <a:spcAft>
                <a:spcPts val="0"/>
              </a:spcAft>
              <a:buClr>
                <a:schemeClr val="dk1"/>
              </a:buClr>
              <a:buSzPts val="28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700"/>
              </a:spcBef>
              <a:spcAft>
                <a:spcPts val="0"/>
              </a:spcAft>
              <a:buClr>
                <a:schemeClr val="dk1"/>
              </a:buClr>
              <a:buSzPts val="28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700"/>
              </a:spcBef>
              <a:spcAft>
                <a:spcPts val="0"/>
              </a:spcAft>
              <a:buClr>
                <a:schemeClr val="dk1"/>
              </a:buClr>
              <a:buSzPts val="28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2" name="Shape 342"/>
        <p:cNvGrpSpPr/>
        <p:nvPr/>
      </p:nvGrpSpPr>
      <p:grpSpPr>
        <a:xfrm>
          <a:off x="0" y="0"/>
          <a:ext cx="0" cy="0"/>
          <a:chOff x="0" y="0"/>
          <a:chExt cx="0" cy="0"/>
        </a:xfrm>
      </p:grpSpPr>
      <p:sp>
        <p:nvSpPr>
          <p:cNvPr id="343" name="Google Shape;343;p106"/>
          <p:cNvSpPr txBox="1"/>
          <p:nvPr>
            <p:ph type="title"/>
          </p:nvPr>
        </p:nvSpPr>
        <p:spPr>
          <a:xfrm>
            <a:off x="2549525" y="6827838"/>
            <a:ext cx="7802563" cy="806450"/>
          </a:xfrm>
          <a:prstGeom prst="rect">
            <a:avLst/>
          </a:prstGeom>
          <a:noFill/>
          <a:ln>
            <a:noFill/>
          </a:ln>
        </p:spPr>
        <p:txBody>
          <a:bodyPr anchorCtr="0" anchor="b" bIns="91425" lIns="91425" spcFirstLastPara="1" rIns="91425" wrap="square" tIns="91425">
            <a:noAutofit/>
          </a:bodyPr>
          <a:lstStyle>
            <a:lvl1pPr indent="-6350" lvl="0" marL="6350" marR="0" rtl="0" algn="l">
              <a:spcBef>
                <a:spcPts val="0"/>
              </a:spcBef>
              <a:spcAft>
                <a:spcPts val="0"/>
              </a:spcAft>
              <a:buSzPts val="1400"/>
              <a:buNone/>
              <a:defRPr b="1" i="0" sz="20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44" name="Google Shape;344;p106"/>
          <p:cNvSpPr/>
          <p:nvPr>
            <p:ph idx="2" type="pic"/>
          </p:nvPr>
        </p:nvSpPr>
        <p:spPr>
          <a:xfrm>
            <a:off x="2549525" y="871538"/>
            <a:ext cx="7802563" cy="5851525"/>
          </a:xfrm>
          <a:prstGeom prst="rect">
            <a:avLst/>
          </a:prstGeom>
          <a:noFill/>
          <a:ln>
            <a:noFill/>
          </a:ln>
        </p:spPr>
        <p:txBody>
          <a:bodyPr anchorCtr="0" anchor="t" bIns="91425" lIns="91425" spcFirstLastPara="1" rIns="91425" wrap="square" tIns="91425">
            <a:noAutofit/>
          </a:bodyPr>
          <a:lstStyle>
            <a:lvl1pPr indent="0" lvl="0" marL="0" marR="0" rtl="0" algn="l">
              <a:spcBef>
                <a:spcPts val="1100"/>
              </a:spcBef>
              <a:spcAft>
                <a:spcPts val="0"/>
              </a:spcAft>
              <a:buClr>
                <a:srgbClr val="703DFF"/>
              </a:buClr>
              <a:buSzPts val="1400"/>
              <a:buFont typeface="Noto Sans Symbols"/>
              <a:buNone/>
              <a:defRPr b="0" i="0" sz="3200" u="none" cap="none" strike="noStrike">
                <a:solidFill>
                  <a:schemeClr val="dk1"/>
                </a:solidFill>
                <a:latin typeface="Comic Sans MS"/>
                <a:ea typeface="Comic Sans MS"/>
                <a:cs typeface="Comic Sans MS"/>
                <a:sym typeface="Comic Sans MS"/>
              </a:defRPr>
            </a:lvl1pPr>
            <a:lvl2pPr indent="0" lvl="1" marL="457200" marR="0" rtl="0" algn="l">
              <a:spcBef>
                <a:spcPts val="900"/>
              </a:spcBef>
              <a:spcAft>
                <a:spcPts val="0"/>
              </a:spcAft>
              <a:buClr>
                <a:srgbClr val="FF0000"/>
              </a:buClr>
              <a:buSzPts val="1400"/>
              <a:buFont typeface="Noto Sans Symbols"/>
              <a:buNone/>
              <a:defRPr b="0" i="0" sz="2800" u="none" cap="none" strike="noStrike">
                <a:solidFill>
                  <a:schemeClr val="dk1"/>
                </a:solidFill>
                <a:latin typeface="Comic Sans MS"/>
                <a:ea typeface="Comic Sans MS"/>
                <a:cs typeface="Comic Sans MS"/>
                <a:sym typeface="Comic Sans MS"/>
              </a:defRPr>
            </a:lvl2pPr>
            <a:lvl3pPr indent="0" lvl="2" marL="914400" marR="0" rtl="0" algn="l">
              <a:spcBef>
                <a:spcPts val="800"/>
              </a:spcBef>
              <a:spcAft>
                <a:spcPts val="0"/>
              </a:spcAft>
              <a:buClr>
                <a:schemeClr val="dk1"/>
              </a:buClr>
              <a:buSzPts val="1400"/>
              <a:buFont typeface="Comic Sans MS"/>
              <a:buNone/>
              <a:defRPr b="0" i="0" sz="2400" u="none" cap="none" strike="noStrike">
                <a:solidFill>
                  <a:schemeClr val="dk1"/>
                </a:solidFill>
                <a:latin typeface="Comic Sans MS"/>
                <a:ea typeface="Comic Sans MS"/>
                <a:cs typeface="Comic Sans MS"/>
                <a:sym typeface="Comic Sans MS"/>
              </a:defRPr>
            </a:lvl3pPr>
            <a:lvl4pPr indent="0" lvl="3" marL="1371600" marR="0" rtl="0" algn="l">
              <a:spcBef>
                <a:spcPts val="700"/>
              </a:spcBef>
              <a:spcAft>
                <a:spcPts val="0"/>
              </a:spcAft>
              <a:buClr>
                <a:schemeClr val="dk1"/>
              </a:buClr>
              <a:buSzPts val="1400"/>
              <a:buFont typeface="Comic Sans MS"/>
              <a:buNone/>
              <a:defRPr b="0" i="0" sz="2000" u="none" cap="none" strike="noStrike">
                <a:solidFill>
                  <a:schemeClr val="dk1"/>
                </a:solidFill>
                <a:latin typeface="Arial"/>
                <a:ea typeface="Arial"/>
                <a:cs typeface="Arial"/>
                <a:sym typeface="Arial"/>
              </a:defRPr>
            </a:lvl4pPr>
            <a:lvl5pPr indent="0" lvl="4" marL="1828800" marR="0" rtl="0" algn="l">
              <a:spcBef>
                <a:spcPts val="7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7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7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7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7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345" name="Google Shape;345;p106"/>
          <p:cNvSpPr txBox="1"/>
          <p:nvPr>
            <p:ph idx="1" type="body"/>
          </p:nvPr>
        </p:nvSpPr>
        <p:spPr>
          <a:xfrm>
            <a:off x="2549525" y="7634288"/>
            <a:ext cx="7802563" cy="11445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100"/>
              </a:spcBef>
              <a:spcAft>
                <a:spcPts val="0"/>
              </a:spcAft>
              <a:buClr>
                <a:srgbClr val="703DFF"/>
              </a:buClr>
              <a:buSzPts val="3800"/>
              <a:buFont typeface="Noto Sans Symbols"/>
              <a:buNone/>
              <a:defRPr b="0" i="0" sz="1400" u="none" cap="none" strike="noStrike">
                <a:solidFill>
                  <a:schemeClr val="dk1"/>
                </a:solidFill>
                <a:latin typeface="Comic Sans MS"/>
                <a:ea typeface="Comic Sans MS"/>
                <a:cs typeface="Comic Sans MS"/>
                <a:sym typeface="Comic Sans MS"/>
              </a:defRPr>
            </a:lvl1pPr>
            <a:lvl2pPr indent="-228600" lvl="1" marL="914400" marR="0" rtl="0" algn="l">
              <a:spcBef>
                <a:spcPts val="900"/>
              </a:spcBef>
              <a:spcAft>
                <a:spcPts val="0"/>
              </a:spcAft>
              <a:buClr>
                <a:srgbClr val="FF0000"/>
              </a:buClr>
              <a:buSzPts val="3400"/>
              <a:buFont typeface="Noto Sans Symbols"/>
              <a:buNone/>
              <a:defRPr b="0" i="0" sz="1200" u="none" cap="none" strike="noStrike">
                <a:solidFill>
                  <a:schemeClr val="dk1"/>
                </a:solidFill>
                <a:latin typeface="Comic Sans MS"/>
                <a:ea typeface="Comic Sans MS"/>
                <a:cs typeface="Comic Sans MS"/>
                <a:sym typeface="Comic Sans MS"/>
              </a:defRPr>
            </a:lvl2pPr>
            <a:lvl3pPr indent="-228600" lvl="2" marL="1371600" marR="0" rtl="0" algn="l">
              <a:spcBef>
                <a:spcPts val="800"/>
              </a:spcBef>
              <a:spcAft>
                <a:spcPts val="0"/>
              </a:spcAft>
              <a:buClr>
                <a:schemeClr val="dk1"/>
              </a:buClr>
              <a:buSzPts val="2800"/>
              <a:buFont typeface="Comic Sans MS"/>
              <a:buNone/>
              <a:defRPr b="0" i="0" sz="10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Clr>
                <a:schemeClr val="dk1"/>
              </a:buClr>
              <a:buSzPts val="1400"/>
              <a:buFont typeface="Comic Sans MS"/>
              <a:buNone/>
              <a:defRPr b="0" i="0" sz="900" u="none" cap="none" strike="noStrike">
                <a:solidFill>
                  <a:schemeClr val="dk1"/>
                </a:solidFill>
                <a:latin typeface="Arial"/>
                <a:ea typeface="Arial"/>
                <a:cs typeface="Arial"/>
                <a:sym typeface="Arial"/>
              </a:defRPr>
            </a:lvl4pPr>
            <a:lvl5pPr indent="-228600" lvl="4" marL="2286000" marR="0" rtl="0" algn="l">
              <a:spcBef>
                <a:spcPts val="700"/>
              </a:spcBef>
              <a:spcAft>
                <a:spcPts val="0"/>
              </a:spcAft>
              <a:buClr>
                <a:schemeClr val="dk1"/>
              </a:buClr>
              <a:buSzPts val="28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700"/>
              </a:spcBef>
              <a:spcAft>
                <a:spcPts val="0"/>
              </a:spcAft>
              <a:buClr>
                <a:schemeClr val="dk1"/>
              </a:buClr>
              <a:buSzPts val="28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700"/>
              </a:spcBef>
              <a:spcAft>
                <a:spcPts val="0"/>
              </a:spcAft>
              <a:buClr>
                <a:schemeClr val="dk1"/>
              </a:buClr>
              <a:buSzPts val="28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700"/>
              </a:spcBef>
              <a:spcAft>
                <a:spcPts val="0"/>
              </a:spcAft>
              <a:buClr>
                <a:schemeClr val="dk1"/>
              </a:buClr>
              <a:buSzPts val="28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700"/>
              </a:spcBef>
              <a:spcAft>
                <a:spcPts val="0"/>
              </a:spcAft>
              <a:buClr>
                <a:schemeClr val="dk1"/>
              </a:buClr>
              <a:buSzPts val="28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46" name="Shape 346"/>
        <p:cNvGrpSpPr/>
        <p:nvPr/>
      </p:nvGrpSpPr>
      <p:grpSpPr>
        <a:xfrm>
          <a:off x="0" y="0"/>
          <a:ext cx="0" cy="0"/>
          <a:chOff x="0" y="0"/>
          <a:chExt cx="0" cy="0"/>
        </a:xfrm>
      </p:grpSpPr>
      <p:sp>
        <p:nvSpPr>
          <p:cNvPr id="347" name="Google Shape;347;p107"/>
          <p:cNvSpPr txBox="1"/>
          <p:nvPr>
            <p:ph type="title"/>
          </p:nvPr>
        </p:nvSpPr>
        <p:spPr>
          <a:xfrm>
            <a:off x="1616075" y="0"/>
            <a:ext cx="9766300" cy="2387600"/>
          </a:xfrm>
          <a:prstGeom prst="rect">
            <a:avLst/>
          </a:prstGeom>
          <a:noFill/>
          <a:ln>
            <a:noFill/>
          </a:ln>
        </p:spPr>
        <p:txBody>
          <a:bodyPr anchorCtr="0" anchor="b" bIns="91425" lIns="91425" spcFirstLastPara="1" rIns="91425" wrap="square" tIns="91425">
            <a:noAutofit/>
          </a:bodyPr>
          <a:lstStyle>
            <a:lvl1pPr indent="-6350" lvl="0"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48" name="Google Shape;348;p107"/>
          <p:cNvSpPr txBox="1"/>
          <p:nvPr>
            <p:ph idx="1" type="body"/>
          </p:nvPr>
        </p:nvSpPr>
        <p:spPr>
          <a:xfrm rot="5400000">
            <a:off x="2978150" y="755650"/>
            <a:ext cx="7048500" cy="10947400"/>
          </a:xfrm>
          <a:prstGeom prst="rect">
            <a:avLst/>
          </a:prstGeom>
          <a:noFill/>
          <a:ln>
            <a:noFill/>
          </a:ln>
        </p:spPr>
        <p:txBody>
          <a:bodyPr anchorCtr="0" anchor="t" bIns="91425" lIns="91425" spcFirstLastPara="1" rIns="91425" wrap="square" tIns="91425">
            <a:noAutofit/>
          </a:bodyPr>
          <a:lstStyle>
            <a:lvl1pPr indent="-469900" lvl="0" marL="457200" marR="0" rtl="0" algn="l">
              <a:spcBef>
                <a:spcPts val="1100"/>
              </a:spcBef>
              <a:spcAft>
                <a:spcPts val="0"/>
              </a:spcAft>
              <a:buClr>
                <a:srgbClr val="703DFF"/>
              </a:buClr>
              <a:buSzPts val="3800"/>
              <a:buFont typeface="Noto Sans Symbols"/>
              <a:buChar char="➢"/>
              <a:defRPr b="0" i="0" sz="3800" u="none" cap="none" strike="noStrike">
                <a:solidFill>
                  <a:schemeClr val="dk1"/>
                </a:solidFill>
                <a:latin typeface="Comic Sans MS"/>
                <a:ea typeface="Comic Sans MS"/>
                <a:cs typeface="Comic Sans MS"/>
                <a:sym typeface="Comic Sans MS"/>
              </a:defRPr>
            </a:lvl1pPr>
            <a:lvl2pPr indent="-444500" lvl="1" marL="914400" marR="0" rtl="0" algn="l">
              <a:spcBef>
                <a:spcPts val="900"/>
              </a:spcBef>
              <a:spcAft>
                <a:spcPts val="0"/>
              </a:spcAft>
              <a:buClr>
                <a:srgbClr val="FF0000"/>
              </a:buClr>
              <a:buSzPts val="3400"/>
              <a:buFont typeface="Noto Sans Symbols"/>
              <a:buChar char="❖"/>
              <a:defRPr b="0" i="0" sz="3400" u="none" cap="none" strike="noStrike">
                <a:solidFill>
                  <a:schemeClr val="dk1"/>
                </a:solidFill>
                <a:latin typeface="Comic Sans MS"/>
                <a:ea typeface="Comic Sans MS"/>
                <a:cs typeface="Comic Sans MS"/>
                <a:sym typeface="Comic Sans MS"/>
              </a:defRPr>
            </a:lvl2pPr>
            <a:lvl3pPr indent="-406400" lvl="2" marL="1371600" marR="0" rtl="0" algn="l">
              <a:spcBef>
                <a:spcPts val="80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SzPts val="1400"/>
              <a:buNone/>
              <a:defRPr b="0" i="0" sz="2800" u="none" cap="none" strike="noStrike">
                <a:solidFill>
                  <a:schemeClr val="dk1"/>
                </a:solidFill>
                <a:latin typeface="Arial"/>
                <a:ea typeface="Arial"/>
                <a:cs typeface="Arial"/>
                <a:sym typeface="Arial"/>
              </a:defRPr>
            </a:lvl4pPr>
            <a:lvl5pPr indent="-406400" lvl="4" marL="22860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406400" lvl="5" marL="27432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6pPr>
            <a:lvl7pPr indent="-406400" lvl="6" marL="32004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7pPr>
            <a:lvl8pPr indent="-406400" lvl="7" marL="36576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8pPr>
            <a:lvl9pPr indent="-406400" lvl="8" marL="41148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9" name="Shape 349"/>
        <p:cNvGrpSpPr/>
        <p:nvPr/>
      </p:nvGrpSpPr>
      <p:grpSpPr>
        <a:xfrm>
          <a:off x="0" y="0"/>
          <a:ext cx="0" cy="0"/>
          <a:chOff x="0" y="0"/>
          <a:chExt cx="0" cy="0"/>
        </a:xfrm>
      </p:grpSpPr>
      <p:sp>
        <p:nvSpPr>
          <p:cNvPr id="350" name="Google Shape;350;p108"/>
          <p:cNvSpPr txBox="1"/>
          <p:nvPr>
            <p:ph type="title"/>
          </p:nvPr>
        </p:nvSpPr>
        <p:spPr>
          <a:xfrm rot="5400000">
            <a:off x="5730875" y="3508375"/>
            <a:ext cx="9753600" cy="2736850"/>
          </a:xfrm>
          <a:prstGeom prst="rect">
            <a:avLst/>
          </a:prstGeom>
          <a:noFill/>
          <a:ln>
            <a:noFill/>
          </a:ln>
        </p:spPr>
        <p:txBody>
          <a:bodyPr anchorCtr="0" anchor="b" bIns="91425" lIns="91425" spcFirstLastPara="1" rIns="91425" wrap="square" tIns="91425">
            <a:noAutofit/>
          </a:bodyPr>
          <a:lstStyle>
            <a:lvl1pPr indent="-6350" lvl="0"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51" name="Google Shape;351;p108"/>
          <p:cNvSpPr txBox="1"/>
          <p:nvPr>
            <p:ph idx="1" type="body"/>
          </p:nvPr>
        </p:nvSpPr>
        <p:spPr>
          <a:xfrm rot="5400000">
            <a:off x="180975" y="847725"/>
            <a:ext cx="9753600" cy="8058150"/>
          </a:xfrm>
          <a:prstGeom prst="rect">
            <a:avLst/>
          </a:prstGeom>
          <a:noFill/>
          <a:ln>
            <a:noFill/>
          </a:ln>
        </p:spPr>
        <p:txBody>
          <a:bodyPr anchorCtr="0" anchor="t" bIns="91425" lIns="91425" spcFirstLastPara="1" rIns="91425" wrap="square" tIns="91425">
            <a:noAutofit/>
          </a:bodyPr>
          <a:lstStyle>
            <a:lvl1pPr indent="-469900" lvl="0" marL="457200" marR="0" rtl="0" algn="l">
              <a:spcBef>
                <a:spcPts val="1100"/>
              </a:spcBef>
              <a:spcAft>
                <a:spcPts val="0"/>
              </a:spcAft>
              <a:buClr>
                <a:srgbClr val="703DFF"/>
              </a:buClr>
              <a:buSzPts val="3800"/>
              <a:buFont typeface="Noto Sans Symbols"/>
              <a:buChar char="➢"/>
              <a:defRPr b="0" i="0" sz="3800" u="none" cap="none" strike="noStrike">
                <a:solidFill>
                  <a:schemeClr val="dk1"/>
                </a:solidFill>
                <a:latin typeface="Comic Sans MS"/>
                <a:ea typeface="Comic Sans MS"/>
                <a:cs typeface="Comic Sans MS"/>
                <a:sym typeface="Comic Sans MS"/>
              </a:defRPr>
            </a:lvl1pPr>
            <a:lvl2pPr indent="-444500" lvl="1" marL="914400" marR="0" rtl="0" algn="l">
              <a:spcBef>
                <a:spcPts val="900"/>
              </a:spcBef>
              <a:spcAft>
                <a:spcPts val="0"/>
              </a:spcAft>
              <a:buClr>
                <a:srgbClr val="FF0000"/>
              </a:buClr>
              <a:buSzPts val="3400"/>
              <a:buFont typeface="Noto Sans Symbols"/>
              <a:buChar char="❖"/>
              <a:defRPr b="0" i="0" sz="3400" u="none" cap="none" strike="noStrike">
                <a:solidFill>
                  <a:schemeClr val="dk1"/>
                </a:solidFill>
                <a:latin typeface="Comic Sans MS"/>
                <a:ea typeface="Comic Sans MS"/>
                <a:cs typeface="Comic Sans MS"/>
                <a:sym typeface="Comic Sans MS"/>
              </a:defRPr>
            </a:lvl2pPr>
            <a:lvl3pPr indent="-406400" lvl="2" marL="1371600" marR="0" rtl="0" algn="l">
              <a:spcBef>
                <a:spcPts val="80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SzPts val="1400"/>
              <a:buNone/>
              <a:defRPr b="0" i="0" sz="2800" u="none" cap="none" strike="noStrike">
                <a:solidFill>
                  <a:schemeClr val="dk1"/>
                </a:solidFill>
                <a:latin typeface="Arial"/>
                <a:ea typeface="Arial"/>
                <a:cs typeface="Arial"/>
                <a:sym typeface="Arial"/>
              </a:defRPr>
            </a:lvl4pPr>
            <a:lvl5pPr indent="-406400" lvl="4" marL="22860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406400" lvl="5" marL="27432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6pPr>
            <a:lvl7pPr indent="-406400" lvl="6" marL="32004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7pPr>
            <a:lvl8pPr indent="-406400" lvl="7" marL="36576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8pPr>
            <a:lvl9pPr indent="-406400" lvl="8" marL="41148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0.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4.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6.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9.xml"/><Relationship Id="rId12" Type="http://schemas.openxmlformats.org/officeDocument/2006/relationships/slideLayout" Target="../slideLayouts/slideLayout44.xml"/><Relationship Id="rId1" Type="http://schemas.openxmlformats.org/officeDocument/2006/relationships/image" Target="../media/image2.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8.xml"/><Relationship Id="rId12" Type="http://schemas.openxmlformats.org/officeDocument/2006/relationships/slideLayout" Target="../slideLayouts/slideLayout55.xml"/><Relationship Id="rId1" Type="http://schemas.openxmlformats.org/officeDocument/2006/relationships/image" Target="../media/image2.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theme" Target="../theme/theme1.xml"/><Relationship Id="rId12" Type="http://schemas.openxmlformats.org/officeDocument/2006/relationships/slideLayout" Target="../slideLayouts/slideLayout66.xml"/><Relationship Id="rId1" Type="http://schemas.openxmlformats.org/officeDocument/2006/relationships/image" Target="../media/image2.pn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6.xml"/><Relationship Id="rId10" Type="http://schemas.openxmlformats.org/officeDocument/2006/relationships/slideLayout" Target="../slideLayouts/slideLayout75.xml"/><Relationship Id="rId13" Type="http://schemas.openxmlformats.org/officeDocument/2006/relationships/theme" Target="../theme/theme2.xml"/><Relationship Id="rId12" Type="http://schemas.openxmlformats.org/officeDocument/2006/relationships/slideLayout" Target="../slideLayouts/slideLayout77.xml"/><Relationship Id="rId1" Type="http://schemas.openxmlformats.org/officeDocument/2006/relationships/image" Target="../media/image1.png"/><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slideLayout" Target="../slideLayouts/slideLayout74.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7.xml"/><Relationship Id="rId10" Type="http://schemas.openxmlformats.org/officeDocument/2006/relationships/slideLayout" Target="../slideLayouts/slideLayout86.xml"/><Relationship Id="rId13" Type="http://schemas.openxmlformats.org/officeDocument/2006/relationships/theme" Target="../theme/theme5.xml"/><Relationship Id="rId12" Type="http://schemas.openxmlformats.org/officeDocument/2006/relationships/slideLayout" Target="../slideLayouts/slideLayout88.xml"/><Relationship Id="rId1" Type="http://schemas.openxmlformats.org/officeDocument/2006/relationships/image" Target="../media/image2.png"/><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9" Type="http://schemas.openxmlformats.org/officeDocument/2006/relationships/slideLayout" Target="../slideLayouts/slideLayout85.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0" Type="http://schemas.openxmlformats.org/officeDocument/2006/relationships/slideLayout" Target="../slideLayouts/slideLayout98.xml"/><Relationship Id="rId12" Type="http://schemas.openxmlformats.org/officeDocument/2006/relationships/theme" Target="../theme/theme3.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9" Type="http://schemas.openxmlformats.org/officeDocument/2006/relationships/slideLayout" Target="../slideLayouts/slideLayout97.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0000" y="1841500"/>
            <a:ext cx="10464800" cy="29845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1270000" y="4953000"/>
            <a:ext cx="10464800" cy="14605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1" sz="4200" u="none" cap="none" strike="noStrike">
                <a:solidFill>
                  <a:srgbClr val="342C29"/>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44" name="Shape 44"/>
        <p:cNvGrpSpPr/>
        <p:nvPr/>
      </p:nvGrpSpPr>
      <p:grpSpPr>
        <a:xfrm>
          <a:off x="0" y="0"/>
          <a:ext cx="0" cy="0"/>
          <a:chOff x="0" y="0"/>
          <a:chExt cx="0" cy="0"/>
        </a:xfrm>
      </p:grpSpPr>
      <p:sp>
        <p:nvSpPr>
          <p:cNvPr id="45" name="Google Shape;45;p13"/>
          <p:cNvSpPr txBox="1"/>
          <p:nvPr>
            <p:ph type="title"/>
          </p:nvPr>
        </p:nvSpPr>
        <p:spPr>
          <a:xfrm>
            <a:off x="1270000" y="5715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46" name="Google Shape;46;p13"/>
          <p:cNvSpPr txBox="1"/>
          <p:nvPr>
            <p:ph idx="1" type="body"/>
          </p:nvPr>
        </p:nvSpPr>
        <p:spPr>
          <a:xfrm>
            <a:off x="1270000" y="2146300"/>
            <a:ext cx="10464800" cy="5930900"/>
          </a:xfrm>
          <a:prstGeom prst="rect">
            <a:avLst/>
          </a:prstGeom>
          <a:noFill/>
          <a:ln>
            <a:noFill/>
          </a:ln>
        </p:spPr>
        <p:txBody>
          <a:bodyPr anchorCtr="0" anchor="t" bIns="91425" lIns="91425" spcFirstLastPara="1" rIns="91425" wrap="square" tIns="91425">
            <a:noAutofit/>
          </a:bodyPr>
          <a:lstStyle>
            <a:lvl1pPr indent="-315468" lvl="0" marL="457200" marR="0" rtl="0" algn="l">
              <a:spcBef>
                <a:spcPts val="1600"/>
              </a:spcBef>
              <a:spcAft>
                <a:spcPts val="0"/>
              </a:spcAft>
              <a:buClr>
                <a:schemeClr val="dk1"/>
              </a:buClr>
              <a:buSzPts val="1368"/>
              <a:buFont typeface="Arial"/>
              <a:buChar char="•"/>
              <a:defRPr b="0" i="0" sz="3600" u="none" cap="none" strike="noStrike">
                <a:solidFill>
                  <a:schemeClr val="dk1"/>
                </a:solidFill>
                <a:latin typeface="Arial"/>
                <a:ea typeface="Arial"/>
                <a:cs typeface="Arial"/>
                <a:sym typeface="Arial"/>
              </a:defRPr>
            </a:lvl1pPr>
            <a:lvl2pPr indent="-296164" lvl="1" marL="914400" marR="0" rtl="0" algn="l">
              <a:spcBef>
                <a:spcPts val="1600"/>
              </a:spcBef>
              <a:spcAft>
                <a:spcPts val="0"/>
              </a:spcAft>
              <a:buClr>
                <a:schemeClr val="dk1"/>
              </a:buClr>
              <a:buSzPts val="1064"/>
              <a:buFont typeface="Arial"/>
              <a:buChar char="•"/>
              <a:defRPr b="0" i="0" sz="28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83" name="Shape 83"/>
        <p:cNvGrpSpPr/>
        <p:nvPr/>
      </p:nvGrpSpPr>
      <p:grpSpPr>
        <a:xfrm>
          <a:off x="0" y="0"/>
          <a:ext cx="0" cy="0"/>
          <a:chOff x="0" y="0"/>
          <a:chExt cx="0" cy="0"/>
        </a:xfrm>
      </p:grpSpPr>
      <p:sp>
        <p:nvSpPr>
          <p:cNvPr id="84" name="Google Shape;84;p25"/>
          <p:cNvSpPr txBox="1"/>
          <p:nvPr>
            <p:ph type="title"/>
          </p:nvPr>
        </p:nvSpPr>
        <p:spPr>
          <a:xfrm>
            <a:off x="635000" y="1219200"/>
            <a:ext cx="5867400" cy="3492500"/>
          </a:xfrm>
          <a:prstGeom prst="rect">
            <a:avLst/>
          </a:prstGeom>
          <a:noFill/>
          <a:ln>
            <a:noFill/>
          </a:ln>
        </p:spPr>
        <p:txBody>
          <a:bodyPr anchorCtr="0" anchor="b" bIns="91425" lIns="91425" spcFirstLastPara="1" rIns="91425" wrap="square" tIns="91425">
            <a:noAutofit/>
          </a:bodyPr>
          <a:lstStyle>
            <a:lvl1pPr indent="0" lvl="0"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7000" u="none" cap="none" strike="noStrike">
                <a:solidFill>
                  <a:schemeClr val="dk1"/>
                </a:solidFill>
                <a:latin typeface="Arial"/>
                <a:ea typeface="Arial"/>
                <a:cs typeface="Arial"/>
                <a:sym typeface="Arial"/>
              </a:defRPr>
            </a:lvl9pPr>
          </a:lstStyle>
          <a:p/>
        </p:txBody>
      </p:sp>
      <p:sp>
        <p:nvSpPr>
          <p:cNvPr id="85" name="Google Shape;85;p25"/>
          <p:cNvSpPr txBox="1"/>
          <p:nvPr>
            <p:ph idx="1" type="body"/>
          </p:nvPr>
        </p:nvSpPr>
        <p:spPr>
          <a:xfrm>
            <a:off x="635000" y="4787900"/>
            <a:ext cx="5867400" cy="33020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1pPr>
            <a:lvl2pPr indent="-228600" lvl="1" marL="9144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2pPr>
            <a:lvl3pPr indent="-228600" lvl="2" marL="13716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3pPr>
            <a:lvl4pPr indent="-228600" lvl="3" marL="18288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4pPr>
            <a:lvl5pPr indent="-228600" lvl="4" marL="22860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5pPr>
            <a:lvl6pPr indent="-228600" lvl="5" marL="27432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6pPr>
            <a:lvl7pPr indent="-228600" lvl="6" marL="32004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7pPr>
            <a:lvl8pPr indent="-228600" lvl="7" marL="36576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8pPr>
            <a:lvl9pPr indent="-228600" lvl="8" marL="4114800" marR="0" rtl="0" algn="ctr">
              <a:spcBef>
                <a:spcPts val="0"/>
              </a:spcBef>
              <a:spcAft>
                <a:spcPts val="0"/>
              </a:spcAft>
              <a:buSzPts val="1400"/>
              <a:buNone/>
              <a:defRPr b="0" i="0" sz="3400" u="none" cap="none" strike="noStrike">
                <a:solidFill>
                  <a:srgbClr val="342C29"/>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122" name="Shape 122"/>
        <p:cNvGrpSpPr/>
        <p:nvPr/>
      </p:nvGrpSpPr>
      <p:grpSpPr>
        <a:xfrm>
          <a:off x="0" y="0"/>
          <a:ext cx="0" cy="0"/>
          <a:chOff x="0" y="0"/>
          <a:chExt cx="0" cy="0"/>
        </a:xfrm>
      </p:grpSpPr>
      <p:sp>
        <p:nvSpPr>
          <p:cNvPr id="123" name="Google Shape;123;p37"/>
          <p:cNvSpPr txBox="1"/>
          <p:nvPr>
            <p:ph type="title"/>
          </p:nvPr>
        </p:nvSpPr>
        <p:spPr>
          <a:xfrm>
            <a:off x="1270000" y="7874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
        <p:nvSpPr>
          <p:cNvPr id="124" name="Google Shape;124;p37"/>
          <p:cNvSpPr txBox="1"/>
          <p:nvPr>
            <p:ph idx="1" type="body"/>
          </p:nvPr>
        </p:nvSpPr>
        <p:spPr>
          <a:xfrm>
            <a:off x="1270000" y="2667000"/>
            <a:ext cx="6248400" cy="5930900"/>
          </a:xfrm>
          <a:prstGeom prst="rect">
            <a:avLst/>
          </a:prstGeom>
          <a:noFill/>
          <a:ln>
            <a:noFill/>
          </a:ln>
        </p:spPr>
        <p:txBody>
          <a:bodyPr anchorCtr="0" anchor="ctr" bIns="91425" lIns="91425" spcFirstLastPara="1" rIns="91425" wrap="square" tIns="91425">
            <a:noAutofit/>
          </a:bodyPr>
          <a:lstStyle>
            <a:lvl1pPr indent="-329946" lvl="0" marL="457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1pPr>
            <a:lvl2pPr indent="-329946" lvl="1" marL="914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161" name="Shape 161"/>
        <p:cNvGrpSpPr/>
        <p:nvPr/>
      </p:nvGrpSpPr>
      <p:grpSpPr>
        <a:xfrm>
          <a:off x="0" y="0"/>
          <a:ext cx="0" cy="0"/>
          <a:chOff x="0" y="0"/>
          <a:chExt cx="0" cy="0"/>
        </a:xfrm>
      </p:grpSpPr>
      <p:sp>
        <p:nvSpPr>
          <p:cNvPr id="162" name="Google Shape;162;p49"/>
          <p:cNvSpPr txBox="1"/>
          <p:nvPr>
            <p:ph type="title"/>
          </p:nvPr>
        </p:nvSpPr>
        <p:spPr>
          <a:xfrm>
            <a:off x="1270000" y="7874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8400" u="none" cap="none" strike="noStrike">
                <a:solidFill>
                  <a:srgbClr val="3F3F3F"/>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199" name="Shape 199"/>
        <p:cNvGrpSpPr/>
        <p:nvPr/>
      </p:nvGrpSpPr>
      <p:grpSpPr>
        <a:xfrm>
          <a:off x="0" y="0"/>
          <a:ext cx="0" cy="0"/>
          <a:chOff x="0" y="0"/>
          <a:chExt cx="0" cy="0"/>
        </a:xfrm>
      </p:grpSpPr>
      <p:sp>
        <p:nvSpPr>
          <p:cNvPr id="200" name="Google Shape;200;p61"/>
          <p:cNvSpPr txBox="1"/>
          <p:nvPr>
            <p:ph type="title"/>
          </p:nvPr>
        </p:nvSpPr>
        <p:spPr>
          <a:xfrm>
            <a:off x="1270000" y="3556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1pPr>
            <a:lvl2pPr indent="0" lvl="1"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2pPr>
            <a:lvl3pPr indent="0" lvl="2"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3pPr>
            <a:lvl4pPr indent="0" lvl="3"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4pPr>
            <a:lvl5pPr indent="0" lvl="4" marL="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5pPr>
            <a:lvl6pPr indent="0" lvl="5" marL="4572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6pPr>
            <a:lvl7pPr indent="0" lvl="6" marL="9144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7pPr>
            <a:lvl8pPr indent="0" lvl="7" marL="13716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8pPr>
            <a:lvl9pPr indent="0" lvl="8" marL="1828800" marR="0" rtl="0" algn="ctr">
              <a:spcBef>
                <a:spcPts val="0"/>
              </a:spcBef>
              <a:spcAft>
                <a:spcPts val="0"/>
              </a:spcAft>
              <a:buSzPts val="1400"/>
              <a:buNone/>
              <a:defRPr b="0" i="0" sz="6400" u="none" cap="none" strike="noStrike">
                <a:solidFill>
                  <a:srgbClr val="3F3F3F"/>
                </a:solidFill>
                <a:latin typeface="Arial"/>
                <a:ea typeface="Arial"/>
                <a:cs typeface="Arial"/>
                <a:sym typeface="Arial"/>
              </a:defRPr>
            </a:lvl9pPr>
          </a:lstStyle>
          <a:p/>
        </p:txBody>
      </p:sp>
      <p:sp>
        <p:nvSpPr>
          <p:cNvPr id="201" name="Google Shape;201;p61"/>
          <p:cNvSpPr txBox="1"/>
          <p:nvPr>
            <p:ph idx="1" type="body"/>
          </p:nvPr>
        </p:nvSpPr>
        <p:spPr>
          <a:xfrm>
            <a:off x="1295400" y="2146300"/>
            <a:ext cx="6248400" cy="5930900"/>
          </a:xfrm>
          <a:prstGeom prst="rect">
            <a:avLst/>
          </a:prstGeom>
          <a:noFill/>
          <a:ln>
            <a:noFill/>
          </a:ln>
        </p:spPr>
        <p:txBody>
          <a:bodyPr anchorCtr="0" anchor="t" bIns="91425" lIns="91425" spcFirstLastPara="1" rIns="91425" wrap="square" tIns="91425">
            <a:noAutofit/>
          </a:bodyPr>
          <a:lstStyle>
            <a:lvl1pPr indent="-315468" lvl="0" marL="457200" marR="0" rtl="0" algn="l">
              <a:spcBef>
                <a:spcPts val="1600"/>
              </a:spcBef>
              <a:spcAft>
                <a:spcPts val="0"/>
              </a:spcAft>
              <a:buClr>
                <a:schemeClr val="dk1"/>
              </a:buClr>
              <a:buSzPts val="1368"/>
              <a:buFont typeface="Arial"/>
              <a:buChar char="•"/>
              <a:defRPr b="0" i="0" sz="3600" u="none" cap="none" strike="noStrike">
                <a:solidFill>
                  <a:schemeClr val="dk1"/>
                </a:solidFill>
                <a:latin typeface="Arial"/>
                <a:ea typeface="Arial"/>
                <a:cs typeface="Arial"/>
                <a:sym typeface="Arial"/>
              </a:defRPr>
            </a:lvl1pPr>
            <a:lvl2pPr indent="-286512" lvl="1" marL="914400" marR="0" rtl="0" algn="l">
              <a:spcBef>
                <a:spcPts val="1600"/>
              </a:spcBef>
              <a:spcAft>
                <a:spcPts val="0"/>
              </a:spcAft>
              <a:buClr>
                <a:schemeClr val="dk1"/>
              </a:buClr>
              <a:buSzPts val="912"/>
              <a:buFont typeface="Arial"/>
              <a:buChar char="•"/>
              <a:defRPr b="0" i="0" sz="2400" u="none" cap="none" strike="noStrike">
                <a:solidFill>
                  <a:schemeClr val="dk1"/>
                </a:solidFill>
                <a:latin typeface="Arial"/>
                <a:ea typeface="Arial"/>
                <a:cs typeface="Arial"/>
                <a:sym typeface="Arial"/>
              </a:defRPr>
            </a:lvl2pPr>
            <a:lvl3pPr indent="-329946" lvl="2" marL="1371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3pPr>
            <a:lvl4pPr indent="-329946" lvl="3" marL="1828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4pPr>
            <a:lvl5pPr indent="-329945" lvl="4" marL="22860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5pPr>
            <a:lvl6pPr indent="-329945" lvl="5" marL="27432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6pPr>
            <a:lvl7pPr indent="-329945" lvl="6" marL="32004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7pPr>
            <a:lvl8pPr indent="-329946" lvl="7" marL="36576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8pPr>
            <a:lvl9pPr indent="-329946" lvl="8" marL="4114800" marR="0" rtl="0" algn="l">
              <a:spcBef>
                <a:spcPts val="1600"/>
              </a:spcBef>
              <a:spcAft>
                <a:spcPts val="0"/>
              </a:spcAft>
              <a:buClr>
                <a:schemeClr val="dk1"/>
              </a:buClr>
              <a:buSzPts val="1596"/>
              <a:buFont typeface="Arial"/>
              <a:buChar char="•"/>
              <a:defRPr b="0" i="0" sz="4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238" name="Shape 238"/>
        <p:cNvGrpSpPr/>
        <p:nvPr/>
      </p:nvGrpSpPr>
      <p:grpSpPr>
        <a:xfrm>
          <a:off x="0" y="0"/>
          <a:ext cx="0" cy="0"/>
          <a:chOff x="0" y="0"/>
          <a:chExt cx="0" cy="0"/>
        </a:xfrm>
      </p:grpSpPr>
      <p:sp>
        <p:nvSpPr>
          <p:cNvPr id="239" name="Google Shape;239;p73"/>
          <p:cNvSpPr txBox="1"/>
          <p:nvPr>
            <p:ph type="title"/>
          </p:nvPr>
        </p:nvSpPr>
        <p:spPr>
          <a:xfrm>
            <a:off x="1270000" y="6896100"/>
            <a:ext cx="10464800" cy="1778000"/>
          </a:xfrm>
          <a:prstGeom prst="rect">
            <a:avLst/>
          </a:prstGeom>
          <a:noFill/>
          <a:ln>
            <a:noFill/>
          </a:ln>
        </p:spPr>
        <p:txBody>
          <a:bodyPr anchorCtr="0" anchor="ctr" bIns="91425" lIns="91425" spcFirstLastPara="1" rIns="91425" wrap="square" tIns="91425">
            <a:noAutofit/>
          </a:bodyPr>
          <a:lstStyle>
            <a:lvl1pPr indent="0" lvl="0"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1pPr>
            <a:lvl2pPr indent="0" lvl="1"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2pPr>
            <a:lvl3pPr indent="0" lvl="2"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3pPr>
            <a:lvl4pPr indent="0" lvl="3"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4pPr>
            <a:lvl5pPr indent="0" lvl="4" marL="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5pPr>
            <a:lvl6pPr indent="0" lvl="5" marL="4572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6pPr>
            <a:lvl7pPr indent="0" lvl="6" marL="9144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7pPr>
            <a:lvl8pPr indent="0" lvl="7" marL="13716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8pPr>
            <a:lvl9pPr indent="0" lvl="8" marL="1828800" marR="0" rtl="0" algn="ctr">
              <a:lnSpc>
                <a:spcPct val="80000"/>
              </a:lnSpc>
              <a:spcBef>
                <a:spcPts val="0"/>
              </a:spcBef>
              <a:spcAft>
                <a:spcPts val="0"/>
              </a:spcAft>
              <a:buSzPts val="1400"/>
              <a:buNone/>
              <a:defRPr b="0" i="0" sz="8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276" name="Shape 27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
        <p:nvSpPr>
          <p:cNvPr id="314" name="Google Shape;314;p97"/>
          <p:cNvSpPr txBox="1"/>
          <p:nvPr>
            <p:ph type="title"/>
          </p:nvPr>
        </p:nvSpPr>
        <p:spPr>
          <a:xfrm>
            <a:off x="1616075" y="0"/>
            <a:ext cx="9766300" cy="2387600"/>
          </a:xfrm>
          <a:prstGeom prst="rect">
            <a:avLst/>
          </a:prstGeom>
          <a:noFill/>
          <a:ln>
            <a:noFill/>
          </a:ln>
        </p:spPr>
        <p:txBody>
          <a:bodyPr anchorCtr="0" anchor="b" bIns="91425" lIns="91425" spcFirstLastPara="1" rIns="91425" wrap="square" tIns="91425">
            <a:noAutofit/>
          </a:bodyPr>
          <a:lstStyle>
            <a:lvl1pPr indent="-6350" lvl="0"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indent="-6350" lvl="1"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indent="-6350" lvl="2"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indent="-6350" lvl="3"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indent="-6350" lvl="4" marL="63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indent="-6350" lvl="5" marL="4635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indent="-6350" lvl="6" marL="9207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indent="-6350" lvl="7" marL="13779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indent="-6350" lvl="8" marL="183515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15" name="Google Shape;315;p97"/>
          <p:cNvSpPr txBox="1"/>
          <p:nvPr>
            <p:ph idx="1" type="body"/>
          </p:nvPr>
        </p:nvSpPr>
        <p:spPr>
          <a:xfrm>
            <a:off x="1028700" y="2705100"/>
            <a:ext cx="10947400" cy="7048500"/>
          </a:xfrm>
          <a:prstGeom prst="rect">
            <a:avLst/>
          </a:prstGeom>
          <a:noFill/>
          <a:ln>
            <a:noFill/>
          </a:ln>
        </p:spPr>
        <p:txBody>
          <a:bodyPr anchorCtr="0" anchor="t" bIns="91425" lIns="91425" spcFirstLastPara="1" rIns="91425" wrap="square" tIns="91425">
            <a:noAutofit/>
          </a:bodyPr>
          <a:lstStyle>
            <a:lvl1pPr indent="-469900" lvl="0" marL="457200" marR="0" rtl="0" algn="l">
              <a:spcBef>
                <a:spcPts val="1100"/>
              </a:spcBef>
              <a:spcAft>
                <a:spcPts val="0"/>
              </a:spcAft>
              <a:buClr>
                <a:srgbClr val="703DFF"/>
              </a:buClr>
              <a:buSzPts val="3800"/>
              <a:buFont typeface="Noto Sans Symbols"/>
              <a:buChar char="➢"/>
              <a:defRPr b="0" i="0" sz="3800" u="none" cap="none" strike="noStrike">
                <a:solidFill>
                  <a:schemeClr val="dk1"/>
                </a:solidFill>
                <a:latin typeface="Comic Sans MS"/>
                <a:ea typeface="Comic Sans MS"/>
                <a:cs typeface="Comic Sans MS"/>
                <a:sym typeface="Comic Sans MS"/>
              </a:defRPr>
            </a:lvl1pPr>
            <a:lvl2pPr indent="-444500" lvl="1" marL="914400" marR="0" rtl="0" algn="l">
              <a:spcBef>
                <a:spcPts val="900"/>
              </a:spcBef>
              <a:spcAft>
                <a:spcPts val="0"/>
              </a:spcAft>
              <a:buClr>
                <a:srgbClr val="FF0000"/>
              </a:buClr>
              <a:buSzPts val="3400"/>
              <a:buFont typeface="Noto Sans Symbols"/>
              <a:buChar char="❖"/>
              <a:defRPr b="0" i="0" sz="3400" u="none" cap="none" strike="noStrike">
                <a:solidFill>
                  <a:schemeClr val="dk1"/>
                </a:solidFill>
                <a:latin typeface="Comic Sans MS"/>
                <a:ea typeface="Comic Sans MS"/>
                <a:cs typeface="Comic Sans MS"/>
                <a:sym typeface="Comic Sans MS"/>
              </a:defRPr>
            </a:lvl2pPr>
            <a:lvl3pPr indent="-406400" lvl="2" marL="1371600" marR="0" rtl="0" algn="l">
              <a:spcBef>
                <a:spcPts val="80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3pPr>
            <a:lvl4pPr indent="-228600" lvl="3" marL="1828800" marR="0" rtl="0" algn="l">
              <a:spcBef>
                <a:spcPts val="700"/>
              </a:spcBef>
              <a:spcAft>
                <a:spcPts val="0"/>
              </a:spcAft>
              <a:buSzPts val="1400"/>
              <a:buNone/>
              <a:defRPr b="0" i="0" sz="2800" u="none" cap="none" strike="noStrike">
                <a:solidFill>
                  <a:schemeClr val="dk1"/>
                </a:solidFill>
                <a:latin typeface="Arial"/>
                <a:ea typeface="Arial"/>
                <a:cs typeface="Arial"/>
                <a:sym typeface="Arial"/>
              </a:defRPr>
            </a:lvl4pPr>
            <a:lvl5pPr indent="-406400" lvl="4" marL="22860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406400" lvl="5" marL="27432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6pPr>
            <a:lvl7pPr indent="-406400" lvl="6" marL="32004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7pPr>
            <a:lvl8pPr indent="-406400" lvl="7" marL="36576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8pPr>
            <a:lvl9pPr indent="-406400" lvl="8" marL="4114800" marR="0" rtl="0" algn="l">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5.xml"/><Relationship Id="rId3" Type="http://schemas.openxmlformats.org/officeDocument/2006/relationships/image" Target="../media/image12.jp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14.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0.xml"/><Relationship Id="rId3" Type="http://schemas.openxmlformats.org/officeDocument/2006/relationships/hyperlink" Target="http://www.youtube.com/watch?v=gyc7HaK6ZZ4" TargetMode="Externa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5.xml"/><Relationship Id="rId3" Type="http://schemas.openxmlformats.org/officeDocument/2006/relationships/image" Target="../media/image23.jp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46.xml"/><Relationship Id="rId3" Type="http://schemas.openxmlformats.org/officeDocument/2006/relationships/image" Target="../media/image15.jpg"/><Relationship Id="rId4" Type="http://schemas.openxmlformats.org/officeDocument/2006/relationships/image" Target="../media/image30.png"/><Relationship Id="rId5" Type="http://schemas.openxmlformats.org/officeDocument/2006/relationships/image" Target="../media/image54.jpg"/><Relationship Id="rId6"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hyperlink" Target="http://www.youtube.com/watch?v=HpyJINpTjVw" TargetMode="External"/><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2.xml"/><Relationship Id="rId3" Type="http://schemas.openxmlformats.org/officeDocument/2006/relationships/image" Target="../media/image27.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56.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41.jpg"/><Relationship Id="rId4" Type="http://schemas.openxmlformats.org/officeDocument/2006/relationships/image" Target="../media/image29.jpg"/><Relationship Id="rId5"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60.xml"/><Relationship Id="rId3" Type="http://schemas.openxmlformats.org/officeDocument/2006/relationships/image" Target="../media/image34.jpg"/><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63.xml"/><Relationship Id="rId3" Type="http://schemas.openxmlformats.org/officeDocument/2006/relationships/image" Target="../media/image36.png"/><Relationship Id="rId4" Type="http://schemas.openxmlformats.org/officeDocument/2006/relationships/hyperlink" Target="http://www.youtube.com/watch?v=d333qQgJ_T4" TargetMode="External"/><Relationship Id="rId5" Type="http://schemas.openxmlformats.org/officeDocument/2006/relationships/image" Target="../media/image3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64.xml"/><Relationship Id="rId3" Type="http://schemas.openxmlformats.org/officeDocument/2006/relationships/hyperlink" Target="http://www.youtube.com/watch?v=cJcs6U87ivg" TargetMode="External"/><Relationship Id="rId4" Type="http://schemas.openxmlformats.org/officeDocument/2006/relationships/image" Target="../media/image3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 Id="rId3" Type="http://schemas.openxmlformats.org/officeDocument/2006/relationships/image" Target="../media/image37.jpg"/><Relationship Id="rId4" Type="http://schemas.openxmlformats.org/officeDocument/2006/relationships/image" Target="../media/image4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43.jpg"/><Relationship Id="rId4" Type="http://schemas.openxmlformats.org/officeDocument/2006/relationships/image" Target="../media/image5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2.xml"/><Relationship Id="rId3" Type="http://schemas.openxmlformats.org/officeDocument/2006/relationships/image" Target="../media/image46.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74.xml"/><Relationship Id="rId3" Type="http://schemas.openxmlformats.org/officeDocument/2006/relationships/image" Target="../media/image47.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6.xml"/><Relationship Id="rId3" Type="http://schemas.openxmlformats.org/officeDocument/2006/relationships/image" Target="../media/image50.jpg"/><Relationship Id="rId4" Type="http://schemas.openxmlformats.org/officeDocument/2006/relationships/image" Target="../media/image4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7.xml"/><Relationship Id="rId3" Type="http://schemas.openxmlformats.org/officeDocument/2006/relationships/image" Target="../media/image48.jpg"/><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hyperlink" Target="http://www.youtube.com/watch?v=XHD97V9K414" TargetMode="External"/><Relationship Id="rId4" Type="http://schemas.openxmlformats.org/officeDocument/2006/relationships/image" Target="../media/image4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0.xml"/><Relationship Id="rId3" Type="http://schemas.openxmlformats.org/officeDocument/2006/relationships/image" Target="../media/image56.jpg"/><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2.xml"/><Relationship Id="rId3" Type="http://schemas.openxmlformats.org/officeDocument/2006/relationships/image" Target="../media/image52.png"/><Relationship Id="rId4" Type="http://schemas.openxmlformats.org/officeDocument/2006/relationships/image" Target="../media/image5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61.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85.xml"/><Relationship Id="rId3" Type="http://schemas.openxmlformats.org/officeDocument/2006/relationships/image" Target="../media/image53.jpg"/><Relationship Id="rId4" Type="http://schemas.openxmlformats.org/officeDocument/2006/relationships/image" Target="../media/image5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88.xml"/><Relationship Id="rId3" Type="http://schemas.openxmlformats.org/officeDocument/2006/relationships/image" Target="../media/image62.png"/><Relationship Id="rId4" Type="http://schemas.openxmlformats.org/officeDocument/2006/relationships/image" Target="../media/image5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89.xml"/><Relationship Id="rId3" Type="http://schemas.openxmlformats.org/officeDocument/2006/relationships/image" Target="../media/image60.jp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09"/>
          <p:cNvSpPr txBox="1"/>
          <p:nvPr>
            <p:ph type="title"/>
          </p:nvPr>
        </p:nvSpPr>
        <p:spPr>
          <a:xfrm>
            <a:off x="0" y="1219200"/>
            <a:ext cx="12992100" cy="2984500"/>
          </a:xfrm>
          <a:prstGeom prst="rect">
            <a:avLst/>
          </a:prstGeom>
          <a:noFill/>
          <a:ln>
            <a:noFill/>
          </a:ln>
        </p:spPr>
        <p:txBody>
          <a:bodyPr anchorCtr="0" anchor="b" bIns="50800" lIns="50800" spcFirstLastPara="1" rIns="50800" wrap="square" tIns="50800">
            <a:noAutofit/>
          </a:bodyPr>
          <a:lstStyle/>
          <a:p>
            <a:pPr indent="0" lvl="0" marL="0" marR="0" rtl="0" algn="ctr">
              <a:lnSpc>
                <a:spcPct val="100000"/>
              </a:lnSpc>
              <a:spcBef>
                <a:spcPts val="0"/>
              </a:spcBef>
              <a:spcAft>
                <a:spcPts val="0"/>
              </a:spcAft>
              <a:buNone/>
            </a:pPr>
            <a:r>
              <a:rPr b="0" i="0" lang="en-US" sz="6400" u="none" cap="none" strike="noStrike">
                <a:solidFill>
                  <a:schemeClr val="dk1"/>
                </a:solidFill>
                <a:latin typeface="Arial"/>
                <a:ea typeface="Arial"/>
                <a:cs typeface="Arial"/>
                <a:sym typeface="Arial"/>
              </a:rPr>
              <a:t>Effective Teaching Practices:</a:t>
            </a:r>
            <a:br>
              <a:rPr b="0" i="0" lang="en-US" sz="6400" u="none" cap="none" strike="noStrike">
                <a:solidFill>
                  <a:schemeClr val="dk1"/>
                </a:solidFill>
                <a:latin typeface="Arial"/>
                <a:ea typeface="Arial"/>
                <a:cs typeface="Arial"/>
                <a:sym typeface="Arial"/>
              </a:rPr>
            </a:br>
            <a:r>
              <a:rPr b="0" i="0" lang="en-US" sz="6400" u="none" cap="none" strike="noStrike">
                <a:solidFill>
                  <a:schemeClr val="dk1"/>
                </a:solidFill>
                <a:latin typeface="Arial"/>
                <a:ea typeface="Arial"/>
                <a:cs typeface="Arial"/>
                <a:sym typeface="Arial"/>
              </a:rPr>
              <a:t>Narrowing the Field</a:t>
            </a:r>
            <a:endParaRPr/>
          </a:p>
        </p:txBody>
      </p:sp>
      <p:sp>
        <p:nvSpPr>
          <p:cNvPr id="357" name="Google Shape;357;p109"/>
          <p:cNvSpPr txBox="1"/>
          <p:nvPr>
            <p:ph idx="1" type="body"/>
          </p:nvPr>
        </p:nvSpPr>
        <p:spPr>
          <a:xfrm>
            <a:off x="965200" y="4813300"/>
            <a:ext cx="11074400" cy="3721100"/>
          </a:xfrm>
          <a:prstGeom prst="rect">
            <a:avLst/>
          </a:prstGeom>
          <a:noFill/>
          <a:ln>
            <a:noFill/>
          </a:ln>
        </p:spPr>
        <p:txBody>
          <a:bodyPr anchorCtr="0" anchor="t" bIns="50800" lIns="50800" spcFirstLastPara="1" rIns="50800" wrap="square" tIns="50800">
            <a:noAutofit/>
          </a:bodyPr>
          <a:lstStyle/>
          <a:p>
            <a:pPr indent="0" lvl="0" marL="38100" marR="0" rtl="0" algn="ctr">
              <a:spcBef>
                <a:spcPts val="0"/>
              </a:spcBef>
              <a:spcAft>
                <a:spcPts val="0"/>
              </a:spcAft>
              <a:buNone/>
            </a:pPr>
            <a:r>
              <a:rPr b="0" i="1" lang="en-US" sz="2400" u="none" cap="none" strike="noStrike">
                <a:solidFill>
                  <a:srgbClr val="000000"/>
                </a:solidFill>
                <a:latin typeface="Arial"/>
                <a:ea typeface="Arial"/>
                <a:cs typeface="Arial"/>
                <a:sym typeface="Arial"/>
              </a:rPr>
              <a:t>William L. Heward</a:t>
            </a:r>
            <a:endParaRPr/>
          </a:p>
          <a:p>
            <a:pPr indent="0" lvl="0" marL="38100" marR="0" rtl="0" algn="ctr">
              <a:spcBef>
                <a:spcPts val="0"/>
              </a:spcBef>
              <a:spcAft>
                <a:spcPts val="0"/>
              </a:spcAft>
              <a:buNone/>
            </a:pPr>
            <a:r>
              <a:rPr b="0" i="1" lang="en-US" sz="2400" u="none" cap="none" strike="noStrike">
                <a:solidFill>
                  <a:srgbClr val="000000"/>
                </a:solidFill>
                <a:latin typeface="Arial"/>
                <a:ea typeface="Arial"/>
                <a:cs typeface="Arial"/>
                <a:sym typeface="Arial"/>
              </a:rPr>
              <a:t>The Ohio State University</a:t>
            </a:r>
            <a:endParaRPr/>
          </a:p>
          <a:p>
            <a:pPr indent="0" lvl="0" marL="38100" marR="0" rtl="0" algn="ctr">
              <a:spcBef>
                <a:spcPts val="0"/>
              </a:spcBef>
              <a:spcAft>
                <a:spcPts val="0"/>
              </a:spcAft>
              <a:buNone/>
            </a:pPr>
            <a:r>
              <a:t/>
            </a:r>
            <a:endParaRPr b="0" i="0" sz="1800" u="none" cap="none" strike="noStrike">
              <a:solidFill>
                <a:srgbClr val="342C29"/>
              </a:solidFill>
              <a:latin typeface="Arial"/>
              <a:ea typeface="Arial"/>
              <a:cs typeface="Arial"/>
              <a:sym typeface="Arial"/>
            </a:endParaRPr>
          </a:p>
          <a:p>
            <a:pPr indent="0" lvl="0" marL="38100" marR="0" rtl="0" algn="ctr">
              <a:spcBef>
                <a:spcPts val="0"/>
              </a:spcBef>
              <a:spcAft>
                <a:spcPts val="0"/>
              </a:spcAft>
              <a:buNone/>
            </a:pPr>
            <a:r>
              <a:rPr b="0" i="0" lang="en-US" sz="3200" u="none" cap="none" strike="noStrike">
                <a:solidFill>
                  <a:srgbClr val="342C29"/>
                </a:solidFill>
                <a:latin typeface="Arial"/>
                <a:ea typeface="Arial"/>
                <a:cs typeface="Arial"/>
                <a:sym typeface="Arial"/>
              </a:rPr>
              <a:t>The Wing Institute’s 8th Annual Salon</a:t>
            </a:r>
            <a:endParaRPr/>
          </a:p>
          <a:p>
            <a:pPr indent="0" lvl="0" marL="38100" marR="0" rtl="0" algn="ctr">
              <a:spcBef>
                <a:spcPts val="0"/>
              </a:spcBef>
              <a:spcAft>
                <a:spcPts val="0"/>
              </a:spcAft>
              <a:buNone/>
            </a:pPr>
            <a:r>
              <a:rPr b="0" i="0" lang="en-US" sz="3200" u="none" cap="none" strike="noStrike">
                <a:solidFill>
                  <a:srgbClr val="000000"/>
                </a:solidFill>
                <a:latin typeface="Arial"/>
                <a:ea typeface="Arial"/>
                <a:cs typeface="Arial"/>
                <a:sym typeface="Arial"/>
              </a:rPr>
              <a:t>Leverage Points for Improving Teacher Effectiveness</a:t>
            </a:r>
            <a:endParaRPr/>
          </a:p>
          <a:p>
            <a:pPr indent="0" lvl="0" marL="38100" marR="0" rtl="0" algn="ctr">
              <a:spcBef>
                <a:spcPts val="0"/>
              </a:spcBef>
              <a:spcAft>
                <a:spcPts val="0"/>
              </a:spcAft>
              <a:buNone/>
            </a:pPr>
            <a:r>
              <a:rPr b="0" i="0" lang="en-US" sz="3200" u="none" cap="none" strike="noStrike">
                <a:solidFill>
                  <a:srgbClr val="342C29"/>
                </a:solidFill>
                <a:latin typeface="Arial"/>
                <a:ea typeface="Arial"/>
                <a:cs typeface="Arial"/>
                <a:sym typeface="Arial"/>
              </a:rPr>
              <a:t>April 25-26, 2013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18"/>
          <p:cNvSpPr txBox="1"/>
          <p:nvPr>
            <p:ph type="title"/>
          </p:nvPr>
        </p:nvSpPr>
        <p:spPr>
          <a:xfrm>
            <a:off x="1600200" y="863600"/>
            <a:ext cx="10464800" cy="1270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Reserves</a:t>
            </a:r>
            <a:endParaRPr/>
          </a:p>
        </p:txBody>
      </p:sp>
      <p:sp>
        <p:nvSpPr>
          <p:cNvPr id="413" name="Google Shape;413;p118"/>
          <p:cNvSpPr txBox="1"/>
          <p:nvPr>
            <p:ph idx="1" type="body"/>
          </p:nvPr>
        </p:nvSpPr>
        <p:spPr>
          <a:xfrm>
            <a:off x="1689100" y="2768600"/>
            <a:ext cx="6527800" cy="6019800"/>
          </a:xfrm>
          <a:prstGeom prst="rect">
            <a:avLst/>
          </a:prstGeom>
          <a:noFill/>
          <a:ln>
            <a:noFill/>
          </a:ln>
        </p:spPr>
        <p:txBody>
          <a:bodyPr anchorCtr="0" anchor="t" bIns="0" lIns="0" spcFirstLastPara="1" rIns="457200" wrap="square" tIns="0">
            <a:noAutofit/>
          </a:bodyPr>
          <a:lstStyle/>
          <a:p>
            <a:pPr indent="-668338" lvl="0" marL="9350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Murray Sidman</a:t>
            </a:r>
            <a:endParaRPr/>
          </a:p>
          <a:p>
            <a:pPr indent="-668338" lvl="0" marL="9350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Steve Martin</a:t>
            </a:r>
            <a:endParaRPr/>
          </a:p>
          <a:p>
            <a:pPr indent="-668338" lvl="0" marL="9350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Dilbert</a:t>
            </a:r>
            <a:endParaRPr/>
          </a:p>
          <a:p>
            <a:pPr indent="-668338" lvl="0" marL="9350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Tom Lovitt </a:t>
            </a:r>
            <a:endParaRPr/>
          </a:p>
          <a:p>
            <a:pPr indent="-668338" lvl="0" marL="9350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Benjamin Bloom</a:t>
            </a:r>
            <a:endParaRPr/>
          </a:p>
          <a:p>
            <a:pPr indent="-668338" lvl="0" marL="9350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Donald Cook</a:t>
            </a:r>
            <a:endParaRPr/>
          </a:p>
          <a:p>
            <a:pPr indent="-668338" lvl="0" marL="9350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M.I.T. linguistics prof</a:t>
            </a:r>
            <a:endParaRPr/>
          </a:p>
          <a:p>
            <a:pPr indent="-668338" lvl="0" marL="9350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Wolfgang Pauli</a:t>
            </a:r>
            <a:endParaRPr/>
          </a:p>
          <a:p>
            <a:pPr indent="-668338" lvl="0" marL="9350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Casey Stengel</a:t>
            </a:r>
            <a:endParaRPr/>
          </a:p>
          <a:p>
            <a:pPr indent="-581470" lvl="0" marL="935038" marR="0" rtl="0" algn="l">
              <a:spcBef>
                <a:spcPts val="1600"/>
              </a:spcBef>
              <a:spcAft>
                <a:spcPts val="0"/>
              </a:spcAft>
              <a:buClr>
                <a:schemeClr val="dk1"/>
              </a:buClr>
              <a:buSzPts val="1368"/>
              <a:buFont typeface="Arial"/>
              <a:buNone/>
            </a:pPr>
            <a:r>
              <a:t/>
            </a:r>
            <a:endParaRPr b="0" i="0" sz="3600" u="none" cap="none" strike="noStrike">
              <a:solidFill>
                <a:schemeClr val="dk1"/>
              </a:solidFill>
              <a:latin typeface="Arial"/>
              <a:ea typeface="Arial"/>
              <a:cs typeface="Arial"/>
              <a:sym typeface="Arial"/>
            </a:endParaRPr>
          </a:p>
          <a:p>
            <a:pPr indent="-581470" lvl="0" marL="935038" marR="0" rtl="0" algn="l">
              <a:spcBef>
                <a:spcPts val="1600"/>
              </a:spcBef>
              <a:spcAft>
                <a:spcPts val="0"/>
              </a:spcAft>
              <a:buClr>
                <a:schemeClr val="dk1"/>
              </a:buClr>
              <a:buSzPts val="1368"/>
              <a:buFont typeface="Arial"/>
              <a:buNone/>
            </a:pPr>
            <a:r>
              <a:t/>
            </a:r>
            <a:endParaRPr b="0" i="0" sz="3600" u="none" cap="none" strike="noStrike">
              <a:solidFill>
                <a:schemeClr val="dk1"/>
              </a:solidFill>
              <a:latin typeface="Arial"/>
              <a:ea typeface="Arial"/>
              <a:cs typeface="Arial"/>
              <a:sym typeface="Arial"/>
            </a:endParaRPr>
          </a:p>
          <a:p>
            <a:pPr indent="-581470" lvl="0" marL="935038" marR="0" rtl="0" algn="l">
              <a:spcBef>
                <a:spcPts val="1600"/>
              </a:spcBef>
              <a:spcAft>
                <a:spcPts val="0"/>
              </a:spcAft>
              <a:buClr>
                <a:schemeClr val="dk1"/>
              </a:buClr>
              <a:buSzPts val="1368"/>
              <a:buFont typeface="Arial"/>
              <a:buNone/>
            </a:pPr>
            <a:r>
              <a:t/>
            </a:r>
            <a:endParaRPr b="0" i="0" sz="3600" u="none" cap="none" strike="noStrike">
              <a:solidFill>
                <a:schemeClr val="dk1"/>
              </a:solidFill>
              <a:latin typeface="Arial"/>
              <a:ea typeface="Arial"/>
              <a:cs typeface="Arial"/>
              <a:sym typeface="Arial"/>
            </a:endParaRPr>
          </a:p>
        </p:txBody>
      </p:sp>
      <p:sp>
        <p:nvSpPr>
          <p:cNvPr id="414" name="Google Shape;414;p118"/>
          <p:cNvSpPr/>
          <p:nvPr/>
        </p:nvSpPr>
        <p:spPr>
          <a:xfrm>
            <a:off x="6731000" y="2768600"/>
            <a:ext cx="5486400" cy="5791200"/>
          </a:xfrm>
          <a:prstGeom prst="rect">
            <a:avLst/>
          </a:prstGeom>
          <a:noFill/>
          <a:ln>
            <a:noFill/>
          </a:ln>
        </p:spPr>
        <p:txBody>
          <a:bodyPr anchorCtr="0" anchor="t" bIns="0" lIns="0" spcFirstLastPara="1" rIns="457200" wrap="square" tIns="0">
            <a:noAutofit/>
          </a:bodyPr>
          <a:lstStyle/>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Frank “Bobo” Nickerson </a:t>
            </a:r>
            <a:endParaRPr/>
          </a:p>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Siegfried Engelmann</a:t>
            </a:r>
            <a:endParaRPr/>
          </a:p>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Rogers Hornsby</a:t>
            </a:r>
            <a:endParaRPr/>
          </a:p>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Bill Klem</a:t>
            </a:r>
            <a:endParaRPr/>
          </a:p>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Ernie Banks</a:t>
            </a:r>
            <a:endParaRPr/>
          </a:p>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Dick Mallot</a:t>
            </a:r>
            <a:endParaRPr/>
          </a:p>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B. F. Skinner</a:t>
            </a:r>
            <a:endParaRPr/>
          </a:p>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Yogi Berra</a:t>
            </a:r>
            <a:endParaRPr/>
          </a:p>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Dirty Harry</a:t>
            </a:r>
            <a:endParaRPr/>
          </a:p>
        </p:txBody>
      </p:sp>
      <p:pic>
        <p:nvPicPr>
          <p:cNvPr id="415" name="Google Shape;415;p118"/>
          <p:cNvPicPr preferRelativeResize="0"/>
          <p:nvPr/>
        </p:nvPicPr>
        <p:blipFill rotWithShape="1">
          <a:blip r:embed="rId3">
            <a:alphaModFix/>
          </a:blip>
          <a:srcRect b="0" l="0" r="0" t="0"/>
          <a:stretch/>
        </p:blipFill>
        <p:spPr>
          <a:xfrm>
            <a:off x="2430463" y="442913"/>
            <a:ext cx="2311400" cy="2095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19"/>
          <p:cNvSpPr txBox="1"/>
          <p:nvPr>
            <p:ph type="title"/>
          </p:nvPr>
        </p:nvSpPr>
        <p:spPr>
          <a:xfrm>
            <a:off x="1270000" y="4572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Further work needed to:</a:t>
            </a:r>
            <a:endParaRPr/>
          </a:p>
        </p:txBody>
      </p:sp>
      <p:sp>
        <p:nvSpPr>
          <p:cNvPr id="421" name="Google Shape;421;p119"/>
          <p:cNvSpPr txBox="1"/>
          <p:nvPr>
            <p:ph idx="1" type="body"/>
          </p:nvPr>
        </p:nvSpPr>
        <p:spPr>
          <a:xfrm>
            <a:off x="1270000" y="1955800"/>
            <a:ext cx="10464800" cy="7162800"/>
          </a:xfrm>
          <a:prstGeom prst="rect">
            <a:avLst/>
          </a:prstGeom>
          <a:noFill/>
          <a:ln>
            <a:noFill/>
          </a:ln>
        </p:spPr>
        <p:txBody>
          <a:bodyPr anchorCtr="0" anchor="t" bIns="0" lIns="0" spcFirstLastPara="1" rIns="0" wrap="square" tIns="0">
            <a:noAutofit/>
          </a:bodyPr>
          <a:lstStyle/>
          <a:p>
            <a:pPr indent="-642938" lvl="0" marL="668338" marR="0" rtl="0" algn="l">
              <a:spcBef>
                <a:spcPts val="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sort by level of analysis</a:t>
            </a:r>
            <a:endParaRPr/>
          </a:p>
          <a:p>
            <a:pPr indent="-642938" lvl="0" marL="668338" marR="0" rtl="0" algn="l">
              <a:spcBef>
                <a:spcPts val="50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sort by function </a:t>
            </a:r>
            <a:endParaRPr/>
          </a:p>
          <a:p>
            <a:pPr indent="-642938" lvl="0" marL="668338" marR="0" rtl="0" algn="l">
              <a:spcBef>
                <a:spcPts val="50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combine related practices </a:t>
            </a:r>
            <a:endParaRPr/>
          </a:p>
          <a:p>
            <a:pPr indent="-642938" lvl="0" marL="668338" marR="0" rtl="0" algn="l">
              <a:spcBef>
                <a:spcPts val="50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identify critical features </a:t>
            </a:r>
            <a:endParaRPr/>
          </a:p>
          <a:p>
            <a:pPr indent="-642938" lvl="0" marL="668338" marR="0" rtl="0" algn="l">
              <a:spcBef>
                <a:spcPts val="50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identify implementation tactics</a:t>
            </a:r>
            <a:endParaRPr/>
          </a:p>
          <a:p>
            <a:pPr indent="-642938" lvl="0" marL="668338" marR="0" rtl="0" algn="l">
              <a:spcBef>
                <a:spcPts val="50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create “how-to” task/check lists for each tactic</a:t>
            </a:r>
            <a:endParaRPr/>
          </a:p>
          <a:p>
            <a:pPr indent="-642938" lvl="0" marL="668338" marR="0" rtl="0" algn="l">
              <a:spcBef>
                <a:spcPts val="50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produce tools for assessing teachers’ use of tactics</a:t>
            </a:r>
            <a:endParaRPr/>
          </a:p>
          <a:p>
            <a:pPr indent="-642938" lvl="0" marL="668338" marR="0" rtl="0" algn="l">
              <a:spcBef>
                <a:spcPts val="50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produce tools for training/supporting teachers’ use of tactics</a:t>
            </a:r>
            <a:endParaRPr/>
          </a:p>
          <a:p>
            <a:pPr indent="-642938" lvl="0" marL="668338" marR="0" rtl="0" algn="l">
              <a:spcBef>
                <a:spcPts val="50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narrow the field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20"/>
          <p:cNvSpPr txBox="1"/>
          <p:nvPr>
            <p:ph type="title"/>
          </p:nvPr>
        </p:nvSpPr>
        <p:spPr>
          <a:xfrm>
            <a:off x="1270000" y="5588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5600" u="none" cap="none" strike="noStrike">
                <a:solidFill>
                  <a:srgbClr val="3F3F3F"/>
                </a:solidFill>
                <a:latin typeface="Arial"/>
                <a:ea typeface="Arial"/>
                <a:cs typeface="Arial"/>
                <a:sym typeface="Arial"/>
              </a:rPr>
              <a:t>Hard reality: Can’t do it all.</a:t>
            </a:r>
            <a:endParaRPr/>
          </a:p>
        </p:txBody>
      </p:sp>
      <p:sp>
        <p:nvSpPr>
          <p:cNvPr id="427" name="Google Shape;427;p120"/>
          <p:cNvSpPr txBox="1"/>
          <p:nvPr>
            <p:ph idx="1" type="body"/>
          </p:nvPr>
        </p:nvSpPr>
        <p:spPr>
          <a:xfrm>
            <a:off x="1270000" y="2133600"/>
            <a:ext cx="10464800" cy="69469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Given the realities that limit pre-service and in-service time and resources, we would like you to prioritize those practices you consider most important. </a:t>
            </a:r>
            <a:endParaRPr/>
          </a:p>
          <a:p>
            <a:pPr indent="-681038" lvl="0" marL="706438" marR="0" rtl="0" algn="r">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 Detrich, States, &amp; Keyworth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p121"/>
          <p:cNvPicPr preferRelativeResize="0"/>
          <p:nvPr/>
        </p:nvPicPr>
        <p:blipFill rotWithShape="1">
          <a:blip r:embed="rId3">
            <a:alphaModFix/>
          </a:blip>
          <a:srcRect b="0" l="0" r="0" t="0"/>
          <a:stretch/>
        </p:blipFill>
        <p:spPr>
          <a:xfrm>
            <a:off x="781050" y="914400"/>
            <a:ext cx="11436350" cy="8661400"/>
          </a:xfrm>
          <a:prstGeom prst="rect">
            <a:avLst/>
          </a:prstGeom>
          <a:noFill/>
          <a:ln>
            <a:noFill/>
          </a:ln>
        </p:spPr>
      </p:pic>
      <p:sp>
        <p:nvSpPr>
          <p:cNvPr id="433" name="Google Shape;433;p121"/>
          <p:cNvSpPr txBox="1"/>
          <p:nvPr>
            <p:ph type="title"/>
          </p:nvPr>
        </p:nvSpPr>
        <p:spPr>
          <a:xfrm>
            <a:off x="1270000" y="0"/>
            <a:ext cx="10464800" cy="889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4800" u="none" cap="none" strike="noStrike">
                <a:solidFill>
                  <a:srgbClr val="3F3F3F"/>
                </a:solidFill>
                <a:latin typeface="Arial"/>
                <a:ea typeface="Arial"/>
                <a:cs typeface="Arial"/>
                <a:sym typeface="Arial"/>
              </a:rPr>
              <a:t>And the survey said ..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22"/>
          <p:cNvSpPr txBox="1"/>
          <p:nvPr>
            <p:ph type="title"/>
          </p:nvPr>
        </p:nvSpPr>
        <p:spPr>
          <a:xfrm>
            <a:off x="1270000" y="5461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Definitions</a:t>
            </a:r>
            <a:endParaRPr/>
          </a:p>
        </p:txBody>
      </p:sp>
      <p:sp>
        <p:nvSpPr>
          <p:cNvPr id="439" name="Google Shape;439;p122"/>
          <p:cNvSpPr txBox="1"/>
          <p:nvPr>
            <p:ph idx="1" type="body"/>
          </p:nvPr>
        </p:nvSpPr>
        <p:spPr>
          <a:xfrm>
            <a:off x="1270000" y="2133600"/>
            <a:ext cx="10566400" cy="6946900"/>
          </a:xfrm>
          <a:prstGeom prst="rect">
            <a:avLst/>
          </a:prstGeom>
          <a:noFill/>
          <a:ln>
            <a:noFill/>
          </a:ln>
        </p:spPr>
        <p:txBody>
          <a:bodyPr anchorCtr="0" anchor="t" bIns="0" lIns="0" spcFirstLastPara="1" rIns="0" wrap="square" tIns="0">
            <a:noAutofit/>
          </a:bodyPr>
          <a:lstStyle/>
          <a:p>
            <a:pPr indent="-681038" lvl="0" marL="744538" marR="0" rtl="0" algn="l">
              <a:spcBef>
                <a:spcPts val="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learning</a:t>
            </a:r>
            <a:r>
              <a:rPr b="0" i="0" lang="en-US" sz="3600" u="none" cap="none" strike="noStrike">
                <a:solidFill>
                  <a:schemeClr val="dk1"/>
                </a:solidFill>
                <a:latin typeface="Arial"/>
                <a:ea typeface="Arial"/>
                <a:cs typeface="Arial"/>
                <a:sym typeface="Arial"/>
              </a:rPr>
              <a:t> – behavior change</a:t>
            </a:r>
            <a:endParaRPr/>
          </a:p>
          <a:p>
            <a:pPr indent="-681038" lvl="0" marL="7445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teaching</a:t>
            </a:r>
            <a:r>
              <a:rPr b="0" i="0" lang="en-US" sz="3600" u="none" cap="none" strike="noStrike">
                <a:solidFill>
                  <a:schemeClr val="dk1"/>
                </a:solidFill>
                <a:latin typeface="Arial"/>
                <a:ea typeface="Arial"/>
                <a:cs typeface="Arial"/>
                <a:sym typeface="Arial"/>
              </a:rPr>
              <a:t> – directed/orchestrated learning</a:t>
            </a:r>
            <a:endParaRPr/>
          </a:p>
          <a:p>
            <a:pPr indent="-681038" lvl="0" marL="7445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curriculum</a:t>
            </a:r>
            <a:r>
              <a:rPr b="0" i="0" lang="en-US" sz="3600" u="none" cap="none" strike="noStrike">
                <a:solidFill>
                  <a:schemeClr val="dk1"/>
                </a:solidFill>
                <a:latin typeface="Arial"/>
                <a:ea typeface="Arial"/>
                <a:cs typeface="Arial"/>
                <a:sym typeface="Arial"/>
              </a:rPr>
              <a:t> – knowledge/skills to be learned</a:t>
            </a:r>
            <a:endParaRPr/>
          </a:p>
          <a:p>
            <a:pPr indent="-681038" lvl="0" marL="7445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instruction</a:t>
            </a:r>
            <a:r>
              <a:rPr b="0" i="0" lang="en-US" sz="3600" u="none" cap="none" strike="noStrike">
                <a:solidFill>
                  <a:schemeClr val="dk1"/>
                </a:solidFill>
                <a:latin typeface="Arial"/>
                <a:ea typeface="Arial"/>
                <a:cs typeface="Arial"/>
                <a:sym typeface="Arial"/>
              </a:rPr>
              <a:t> – methods teachers use to promote learning</a:t>
            </a:r>
            <a:endParaRPr/>
          </a:p>
          <a:p>
            <a:pPr indent="-681038" lvl="0" marL="7445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effective lesson</a:t>
            </a:r>
            <a:endParaRPr b="0" i="0" sz="3600" u="none" cap="none" strike="noStrike">
              <a:solidFill>
                <a:schemeClr val="dk1"/>
              </a:solidFill>
              <a:latin typeface="Arial"/>
              <a:ea typeface="Arial"/>
              <a:cs typeface="Arial"/>
              <a:sym typeface="Arial"/>
            </a:endParaRPr>
          </a:p>
          <a:p>
            <a:pPr indent="-439738" lvl="1" marL="1239838" marR="0" rtl="0" algn="l">
              <a:spcBef>
                <a:spcPts val="600"/>
              </a:spcBef>
              <a:spcAft>
                <a:spcPts val="0"/>
              </a:spcAft>
              <a:buClr>
                <a:schemeClr val="dk1"/>
              </a:buClr>
              <a:buSzPts val="1064"/>
              <a:buFont typeface="Arial"/>
              <a:buChar char="•"/>
            </a:pPr>
            <a:r>
              <a:rPr b="0" i="0" lang="en-US" sz="2800" u="none" cap="none" strike="noStrike">
                <a:solidFill>
                  <a:schemeClr val="dk1"/>
                </a:solidFill>
                <a:latin typeface="Arial"/>
                <a:ea typeface="Arial"/>
                <a:cs typeface="Arial"/>
                <a:sym typeface="Arial"/>
              </a:rPr>
              <a:t>immediate - at lesson’s end students know/can do something they didn’t know/couldn’t do before the lesson</a:t>
            </a:r>
            <a:endParaRPr/>
          </a:p>
          <a:p>
            <a:pPr indent="-439738" lvl="1" marL="1239838" marR="0" rtl="0" algn="l">
              <a:spcBef>
                <a:spcPts val="600"/>
              </a:spcBef>
              <a:spcAft>
                <a:spcPts val="0"/>
              </a:spcAft>
              <a:buClr>
                <a:schemeClr val="dk1"/>
              </a:buClr>
              <a:buSzPts val="1064"/>
              <a:buFont typeface="Arial"/>
              <a:buChar char="•"/>
            </a:pPr>
            <a:r>
              <a:rPr b="0" i="0" lang="en-US" sz="2800" u="none" cap="none" strike="noStrike">
                <a:solidFill>
                  <a:schemeClr val="dk1"/>
                </a:solidFill>
                <a:latin typeface="Arial"/>
                <a:ea typeface="Arial"/>
                <a:cs typeface="Arial"/>
                <a:sym typeface="Arial"/>
              </a:rPr>
              <a:t>longer term - students later use knowledge/skills in relevant settings/situations (maintenance &amp; generalization)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23"/>
          <p:cNvSpPr txBox="1"/>
          <p:nvPr>
            <p:ph type="title"/>
          </p:nvPr>
        </p:nvSpPr>
        <p:spPr>
          <a:xfrm>
            <a:off x="1270000" y="5461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Assumptions</a:t>
            </a:r>
            <a:endParaRPr/>
          </a:p>
        </p:txBody>
      </p:sp>
      <p:sp>
        <p:nvSpPr>
          <p:cNvPr id="445" name="Google Shape;445;p123"/>
          <p:cNvSpPr txBox="1"/>
          <p:nvPr>
            <p:ph idx="1" type="body"/>
          </p:nvPr>
        </p:nvSpPr>
        <p:spPr>
          <a:xfrm>
            <a:off x="1168400" y="2324100"/>
            <a:ext cx="10566400" cy="7200900"/>
          </a:xfrm>
          <a:prstGeom prst="rect">
            <a:avLst/>
          </a:prstGeom>
          <a:noFill/>
          <a:ln>
            <a:noFill/>
          </a:ln>
        </p:spPr>
        <p:txBody>
          <a:bodyPr anchorCtr="0" anchor="t" bIns="0" lIns="0" spcFirstLastPara="1" rIns="0" wrap="square" tIns="0">
            <a:noAutofit/>
          </a:bodyPr>
          <a:lstStyle/>
          <a:p>
            <a:pPr indent="-668338" lvl="0" marL="7572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What teachers do/don’t do influences learning.</a:t>
            </a:r>
            <a:endParaRPr/>
          </a:p>
          <a:p>
            <a:pPr indent="-668338" lvl="0" marL="7572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Effective teaching practices should be identified by their function not their form.</a:t>
            </a:r>
            <a:endParaRPr/>
          </a:p>
          <a:p>
            <a:pPr indent="-439738" lvl="1" marL="1201738" marR="0" rtl="0" algn="l">
              <a:spcBef>
                <a:spcPts val="1600"/>
              </a:spcBef>
              <a:spcAft>
                <a:spcPts val="0"/>
              </a:spcAft>
              <a:buClr>
                <a:schemeClr val="dk1"/>
              </a:buClr>
              <a:buSzPts val="1064"/>
              <a:buFont typeface="Arial"/>
              <a:buChar char="•"/>
            </a:pPr>
            <a:r>
              <a:rPr b="0" i="0" lang="en-US" sz="2800" u="none" cap="none" strike="noStrike">
                <a:solidFill>
                  <a:schemeClr val="dk1"/>
                </a:solidFill>
                <a:latin typeface="Arial"/>
                <a:ea typeface="Arial"/>
                <a:cs typeface="Arial"/>
                <a:sym typeface="Arial"/>
              </a:rPr>
              <a:t>“The proof of the process is in the product.” </a:t>
            </a:r>
            <a:r>
              <a:rPr b="0" i="1" lang="en-US" sz="2800" u="none" cap="none" strike="noStrike">
                <a:solidFill>
                  <a:schemeClr val="dk1"/>
                </a:solidFill>
                <a:latin typeface="Arial"/>
                <a:ea typeface="Arial"/>
                <a:cs typeface="Arial"/>
                <a:sym typeface="Arial"/>
              </a:rPr>
              <a:t>~ Tom Lovitt</a:t>
            </a:r>
            <a:endParaRPr b="0" i="0" sz="2800" u="none" cap="none" strike="noStrike">
              <a:solidFill>
                <a:schemeClr val="dk1"/>
              </a:solidFill>
              <a:latin typeface="Arial"/>
              <a:ea typeface="Arial"/>
              <a:cs typeface="Arial"/>
              <a:sym typeface="Arial"/>
            </a:endParaRPr>
          </a:p>
          <a:p>
            <a:pPr indent="-668338" lvl="0" marL="7572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The more knowledge/skills teachers impart per minute of instruction the better.</a:t>
            </a:r>
            <a:endParaRPr/>
          </a:p>
          <a:p>
            <a:pPr indent="-668338" lvl="0" marL="7572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Effective teachers focus on alterable variables.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grpSp>
        <p:nvGrpSpPr>
          <p:cNvPr id="450" name="Google Shape;450;p124"/>
          <p:cNvGrpSpPr/>
          <p:nvPr/>
        </p:nvGrpSpPr>
        <p:grpSpPr>
          <a:xfrm>
            <a:off x="8331200" y="2595563"/>
            <a:ext cx="4381500" cy="6070600"/>
            <a:chOff x="0" y="0"/>
            <a:chExt cx="2760" cy="3824"/>
          </a:xfrm>
        </p:grpSpPr>
        <p:pic>
          <p:nvPicPr>
            <p:cNvPr id="451" name="Google Shape;451;p124"/>
            <p:cNvPicPr preferRelativeResize="0"/>
            <p:nvPr/>
          </p:nvPicPr>
          <p:blipFill rotWithShape="1">
            <a:blip r:embed="rId3">
              <a:alphaModFix/>
            </a:blip>
            <a:srcRect b="127" l="1961" r="1899" t="0"/>
            <a:stretch/>
          </p:blipFill>
          <p:spPr>
            <a:xfrm>
              <a:off x="128" y="100"/>
              <a:ext cx="2504" cy="3468"/>
            </a:xfrm>
            <a:prstGeom prst="rect">
              <a:avLst/>
            </a:prstGeom>
            <a:noFill/>
            <a:ln>
              <a:noFill/>
            </a:ln>
          </p:spPr>
        </p:pic>
        <p:pic>
          <p:nvPicPr>
            <p:cNvPr id="452" name="Google Shape;452;p124"/>
            <p:cNvPicPr preferRelativeResize="0"/>
            <p:nvPr/>
          </p:nvPicPr>
          <p:blipFill rotWithShape="1">
            <a:blip r:embed="rId4">
              <a:alphaModFix/>
            </a:blip>
            <a:srcRect b="0" l="0" r="0" t="0"/>
            <a:stretch/>
          </p:blipFill>
          <p:spPr>
            <a:xfrm>
              <a:off x="0" y="0"/>
              <a:ext cx="2760" cy="3824"/>
            </a:xfrm>
            <a:prstGeom prst="rect">
              <a:avLst/>
            </a:prstGeom>
            <a:noFill/>
            <a:ln>
              <a:noFill/>
            </a:ln>
          </p:spPr>
        </p:pic>
      </p:grpSp>
      <p:sp>
        <p:nvSpPr>
          <p:cNvPr id="453" name="Google Shape;453;p124"/>
          <p:cNvSpPr txBox="1"/>
          <p:nvPr>
            <p:ph type="title"/>
          </p:nvPr>
        </p:nvSpPr>
        <p:spPr>
          <a:xfrm>
            <a:off x="1270000" y="647700"/>
            <a:ext cx="10464800" cy="12319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Alterable variables . .</a:t>
            </a:r>
            <a:endParaRPr/>
          </a:p>
        </p:txBody>
      </p:sp>
      <p:sp>
        <p:nvSpPr>
          <p:cNvPr id="454" name="Google Shape;454;p124"/>
          <p:cNvSpPr txBox="1"/>
          <p:nvPr>
            <p:ph idx="1" type="body"/>
          </p:nvPr>
        </p:nvSpPr>
        <p:spPr>
          <a:xfrm>
            <a:off x="863600" y="2590800"/>
            <a:ext cx="8102600" cy="3975100"/>
          </a:xfrm>
          <a:prstGeom prst="rect">
            <a:avLst/>
          </a:prstGeom>
          <a:noFill/>
          <a:ln>
            <a:noFill/>
          </a:ln>
        </p:spPr>
        <p:txBody>
          <a:bodyPr anchorCtr="0" anchor="t" bIns="50800" lIns="50800" spcFirstLastPara="1" rIns="723900" wrap="square" tIns="50800">
            <a:noAutofit/>
          </a:bodyPr>
          <a:lstStyle/>
          <a:p>
            <a:pPr indent="-482600" lvl="0" marL="508000"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reliably affect student learning, and</a:t>
            </a:r>
            <a:endParaRPr/>
          </a:p>
          <a:p>
            <a:pPr indent="-482600" lvl="0" marL="508000"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can be controlled by the teaching practices </a:t>
            </a:r>
            <a:endParaRPr/>
          </a:p>
          <a:p>
            <a:pPr indent="-482600" lvl="0" marL="508000" marR="0" rtl="0" algn="r">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 Benjamin Bloom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125"/>
          <p:cNvSpPr txBox="1"/>
          <p:nvPr>
            <p:ph type="title"/>
          </p:nvPr>
        </p:nvSpPr>
        <p:spPr>
          <a:xfrm>
            <a:off x="1270000" y="3556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5400" u="none" cap="none" strike="noStrike">
                <a:solidFill>
                  <a:srgbClr val="3F3F3F"/>
                </a:solidFill>
                <a:latin typeface="Arial"/>
                <a:ea typeface="Arial"/>
                <a:cs typeface="Arial"/>
                <a:sym typeface="Arial"/>
              </a:rPr>
              <a:t>Target audience</a:t>
            </a:r>
            <a:endParaRPr/>
          </a:p>
        </p:txBody>
      </p:sp>
      <p:sp>
        <p:nvSpPr>
          <p:cNvPr id="460" name="Google Shape;460;p125"/>
          <p:cNvSpPr txBox="1"/>
          <p:nvPr>
            <p:ph idx="1" type="body"/>
          </p:nvPr>
        </p:nvSpPr>
        <p:spPr>
          <a:xfrm>
            <a:off x="1168400" y="1968500"/>
            <a:ext cx="10566400" cy="6438900"/>
          </a:xfrm>
          <a:prstGeom prst="rect">
            <a:avLst/>
          </a:prstGeom>
          <a:noFill/>
          <a:ln>
            <a:noFill/>
          </a:ln>
        </p:spPr>
        <p:txBody>
          <a:bodyPr anchorCtr="0" anchor="t" bIns="0" lIns="0" spcFirstLastPara="1" rIns="0" wrap="square" tIns="0">
            <a:noAutofit/>
          </a:bodyPr>
          <a:lstStyle/>
          <a:p>
            <a:pPr indent="-668338" lvl="0" marL="7572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Teachers in public schools where student achievement is miserable.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126"/>
          <p:cNvSpPr/>
          <p:nvPr/>
        </p:nvSpPr>
        <p:spPr>
          <a:xfrm>
            <a:off x="1676400" y="2482850"/>
            <a:ext cx="9639300" cy="4762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1A1A1A"/>
                </a:solidFill>
                <a:latin typeface="Arial"/>
                <a:ea typeface="Arial"/>
                <a:cs typeface="Arial"/>
                <a:sym typeface="Arial"/>
              </a:rPr>
              <a:t>Poor instruction doesn't simply "fail to teach." Some students, those with a favored history, will learn from it. As a result, poor instruction increases the gap between the haves and the have nots by giving knowledge and skills to favored students only. </a:t>
            </a:r>
            <a:endParaRPr/>
          </a:p>
          <a:p>
            <a:pPr indent="0" lvl="0" marL="0" marR="0" rtl="0" algn="l">
              <a:spcBef>
                <a:spcPts val="0"/>
              </a:spcBef>
              <a:spcAft>
                <a:spcPts val="0"/>
              </a:spcAft>
              <a:buNone/>
            </a:pPr>
            <a:r>
              <a:t/>
            </a:r>
            <a:endParaRPr b="0" i="0" sz="3600" u="none" cap="none" strike="noStrike">
              <a:solidFill>
                <a:srgbClr val="1A1A1A"/>
              </a:solidFill>
              <a:latin typeface="Arial"/>
              <a:ea typeface="Arial"/>
              <a:cs typeface="Arial"/>
              <a:sym typeface="Arial"/>
            </a:endParaRPr>
          </a:p>
          <a:p>
            <a:pPr indent="0" lvl="0" marL="0" marR="0" rtl="0" algn="r">
              <a:spcBef>
                <a:spcPts val="0"/>
              </a:spcBef>
              <a:spcAft>
                <a:spcPts val="0"/>
              </a:spcAft>
              <a:buNone/>
            </a:pPr>
            <a:r>
              <a:rPr b="0" i="0" lang="en-US" sz="3600" u="none" cap="none" strike="noStrike">
                <a:solidFill>
                  <a:srgbClr val="1A1A1A"/>
                </a:solidFill>
                <a:latin typeface="Arial"/>
                <a:ea typeface="Arial"/>
                <a:cs typeface="Arial"/>
                <a:sym typeface="Arial"/>
              </a:rPr>
              <a:t>~ </a:t>
            </a:r>
            <a:r>
              <a:rPr b="0" i="1" lang="en-US" sz="3600" u="none" cap="none" strike="noStrike">
                <a:solidFill>
                  <a:srgbClr val="1A1A1A"/>
                </a:solidFill>
                <a:latin typeface="Arial"/>
                <a:ea typeface="Arial"/>
                <a:cs typeface="Arial"/>
                <a:sym typeface="Arial"/>
              </a:rPr>
              <a:t>Donald A. Cook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27"/>
          <p:cNvSpPr txBox="1"/>
          <p:nvPr>
            <p:ph type="title"/>
          </p:nvPr>
        </p:nvSpPr>
        <p:spPr>
          <a:xfrm>
            <a:off x="1270000" y="3556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5400" u="none" cap="none" strike="noStrike">
                <a:solidFill>
                  <a:srgbClr val="3F3F3F"/>
                </a:solidFill>
                <a:latin typeface="Arial"/>
                <a:ea typeface="Arial"/>
                <a:cs typeface="Arial"/>
                <a:sym typeface="Arial"/>
              </a:rPr>
              <a:t>Target audience</a:t>
            </a:r>
            <a:endParaRPr/>
          </a:p>
        </p:txBody>
      </p:sp>
      <p:sp>
        <p:nvSpPr>
          <p:cNvPr id="471" name="Google Shape;471;p127"/>
          <p:cNvSpPr txBox="1"/>
          <p:nvPr>
            <p:ph idx="1" type="body"/>
          </p:nvPr>
        </p:nvSpPr>
        <p:spPr>
          <a:xfrm>
            <a:off x="1168400" y="1968500"/>
            <a:ext cx="10566400" cy="6438900"/>
          </a:xfrm>
          <a:prstGeom prst="rect">
            <a:avLst/>
          </a:prstGeom>
          <a:noFill/>
          <a:ln>
            <a:noFill/>
          </a:ln>
        </p:spPr>
        <p:txBody>
          <a:bodyPr anchorCtr="0" anchor="t" bIns="0" lIns="0" spcFirstLastPara="1" rIns="0" wrap="square" tIns="0">
            <a:noAutofit/>
          </a:bodyPr>
          <a:lstStyle/>
          <a:p>
            <a:pPr indent="-668338" lvl="0" marL="7572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Teachers in public schools where student achievement is miserable.</a:t>
            </a:r>
            <a:endParaRPr/>
          </a:p>
          <a:p>
            <a:pPr indent="-668338" lvl="1" marL="1430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Many have limited knowledge and skills re: effective instruction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10"/>
          <p:cNvSpPr txBox="1"/>
          <p:nvPr>
            <p:ph type="title"/>
          </p:nvPr>
        </p:nvSpPr>
        <p:spPr>
          <a:xfrm>
            <a:off x="1270000" y="-50800"/>
            <a:ext cx="10464800" cy="2540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Outline</a:t>
            </a:r>
            <a:endParaRPr/>
          </a:p>
        </p:txBody>
      </p:sp>
      <p:sp>
        <p:nvSpPr>
          <p:cNvPr id="363" name="Google Shape;363;p110"/>
          <p:cNvSpPr txBox="1"/>
          <p:nvPr>
            <p:ph idx="1" type="body"/>
          </p:nvPr>
        </p:nvSpPr>
        <p:spPr>
          <a:xfrm>
            <a:off x="1270000" y="2133600"/>
            <a:ext cx="10464800" cy="7213600"/>
          </a:xfrm>
          <a:prstGeom prst="rect">
            <a:avLst/>
          </a:prstGeom>
          <a:noFill/>
          <a:ln>
            <a:noFill/>
          </a:ln>
        </p:spPr>
        <p:txBody>
          <a:bodyPr anchorCtr="0" anchor="t" bIns="0" lIns="0" spcFirstLastPara="1" rIns="0" wrap="square" tIns="0">
            <a:noAutofit/>
          </a:bodyPr>
          <a:lstStyle/>
          <a:p>
            <a:pPr indent="-604838" lvl="0" marL="6302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the problem and assignment</a:t>
            </a:r>
            <a:endParaRPr/>
          </a:p>
          <a:p>
            <a:pPr indent="-604838" lvl="0" marL="6302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definitions and assumptions</a:t>
            </a:r>
            <a:endParaRPr/>
          </a:p>
          <a:p>
            <a:pPr indent="-604838" lvl="0" marL="6302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effective teaching practices: some candidates</a:t>
            </a:r>
            <a:endParaRPr/>
          </a:p>
          <a:p>
            <a:pPr indent="-604838" lvl="0" marL="6302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factors for rating &amp; prioritizing practices</a:t>
            </a:r>
            <a:endParaRPr/>
          </a:p>
          <a:p>
            <a:pPr indent="-604838" lvl="0" marL="6302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example applied to one practice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28"/>
          <p:cNvSpPr/>
          <p:nvPr/>
        </p:nvSpPr>
        <p:spPr>
          <a:xfrm>
            <a:off x="990600" y="2254250"/>
            <a:ext cx="10998200" cy="5816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US" sz="2800" u="none" cap="none" strike="noStrike">
                <a:solidFill>
                  <a:schemeClr val="dk1"/>
                </a:solidFill>
                <a:latin typeface="Arial"/>
                <a:ea typeface="Arial"/>
                <a:cs typeface="Arial"/>
                <a:sym typeface="Arial"/>
              </a:rPr>
              <a:t>Struggling readers most likely experience difficulty in one or more of the essential components of reading: phonemic awareness, word recognition, reading fluency, vocabulary, and comprehension. </a:t>
            </a:r>
            <a:r>
              <a:rPr b="1" i="0" lang="en-US" sz="2800" u="none" cap="none" strike="noStrike">
                <a:solidFill>
                  <a:srgbClr val="FF2712"/>
                </a:solidFill>
                <a:latin typeface="Arial"/>
                <a:ea typeface="Arial"/>
                <a:cs typeface="Arial"/>
                <a:sym typeface="Arial"/>
              </a:rPr>
              <a:t>Corrective instruction needs to focus squarely and rigorously on these essential components of reading</a:t>
            </a:r>
            <a:r>
              <a:rPr b="1" i="0" lang="en-US" sz="2800" u="none" cap="none" strike="noStrike">
                <a:solidFill>
                  <a:schemeClr val="dk1"/>
                </a:solidFill>
                <a:latin typeface="Arial"/>
                <a:ea typeface="Arial"/>
                <a:cs typeface="Arial"/>
                <a:sym typeface="Arial"/>
              </a:rPr>
              <a:t>.  (p. 11) … </a:t>
            </a:r>
            <a:endParaRPr/>
          </a:p>
          <a:p>
            <a:pPr indent="0" lvl="0" marL="0" marR="0" rtl="0" algn="l">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b="1" i="0" sz="2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Rasinski &amp; Padak - </a:t>
            </a:r>
            <a:r>
              <a:rPr b="0" i="1" lang="en-US" sz="2400" u="none" cap="none" strike="noStrike">
                <a:solidFill>
                  <a:schemeClr val="dk1"/>
                </a:solidFill>
                <a:latin typeface="Arial"/>
                <a:ea typeface="Arial"/>
                <a:cs typeface="Arial"/>
                <a:sym typeface="Arial"/>
              </a:rPr>
              <a:t>Effective Reading Strategies: Teaching Children Who Find Reading Difficult,</a:t>
            </a:r>
            <a:r>
              <a:rPr b="0" i="0" lang="en-US" sz="2400" u="none" cap="none" strike="noStrike">
                <a:solidFill>
                  <a:schemeClr val="dk1"/>
                </a:solidFill>
                <a:latin typeface="Arial"/>
                <a:ea typeface="Arial"/>
                <a:cs typeface="Arial"/>
                <a:sym typeface="Arial"/>
              </a:rPr>
              <a:t> 3e (2004) </a:t>
            </a:r>
            <a:endParaRPr/>
          </a:p>
        </p:txBody>
      </p:sp>
      <p:sp>
        <p:nvSpPr>
          <p:cNvPr id="477" name="Google Shape;477;p128"/>
          <p:cNvSpPr txBox="1"/>
          <p:nvPr>
            <p:ph type="title"/>
          </p:nvPr>
        </p:nvSpPr>
        <p:spPr>
          <a:xfrm>
            <a:off x="990600" y="584200"/>
            <a:ext cx="10998200" cy="14478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Help for struggling readers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129"/>
          <p:cNvSpPr/>
          <p:nvPr/>
        </p:nvSpPr>
        <p:spPr>
          <a:xfrm>
            <a:off x="990600" y="2228850"/>
            <a:ext cx="10998200" cy="5842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US" sz="2800" u="none" cap="none" strike="noStrike">
                <a:solidFill>
                  <a:schemeClr val="dk1"/>
                </a:solidFill>
                <a:latin typeface="Arial"/>
                <a:ea typeface="Arial"/>
                <a:cs typeface="Arial"/>
                <a:sym typeface="Arial"/>
              </a:rPr>
              <a:t>Struggling readers most likely experience difficulty in one or more of the essential components of reading: phonemic awareness, word recognition, reading fluency, vocabulary, and comprehension. </a:t>
            </a:r>
            <a:r>
              <a:rPr b="1" i="0" lang="en-US" sz="2800" u="none" cap="none" strike="noStrike">
                <a:solidFill>
                  <a:srgbClr val="FF2712"/>
                </a:solidFill>
                <a:latin typeface="Arial"/>
                <a:ea typeface="Arial"/>
                <a:cs typeface="Arial"/>
                <a:sym typeface="Arial"/>
              </a:rPr>
              <a:t>Corrective instruction needs to focus squarely and rigorously on these essential components of reading</a:t>
            </a:r>
            <a:r>
              <a:rPr b="1" i="0" lang="en-US" sz="2800" u="none" cap="none" strike="noStrike">
                <a:solidFill>
                  <a:schemeClr val="dk1"/>
                </a:solidFill>
                <a:latin typeface="Arial"/>
                <a:ea typeface="Arial"/>
                <a:cs typeface="Arial"/>
                <a:sym typeface="Arial"/>
              </a:rPr>
              <a:t>.  (p. 11) … </a:t>
            </a:r>
            <a:endParaRPr/>
          </a:p>
          <a:p>
            <a:pPr indent="0" lvl="0" marL="0" marR="0" rtl="0" algn="l">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chemeClr val="dk1"/>
                </a:solidFill>
                <a:latin typeface="Arial"/>
                <a:ea typeface="Arial"/>
                <a:cs typeface="Arial"/>
                <a:sym typeface="Arial"/>
              </a:rPr>
              <a:t>In [this book] we provide descriptions of instructional strategies and activities. As we suggested earlier, </a:t>
            </a:r>
            <a:r>
              <a:rPr b="1" i="0" lang="en-US" sz="2800" u="none" cap="none" strike="noStrike">
                <a:solidFill>
                  <a:srgbClr val="FF2712"/>
                </a:solidFill>
                <a:latin typeface="Arial"/>
                <a:ea typeface="Arial"/>
                <a:cs typeface="Arial"/>
                <a:sym typeface="Arial"/>
              </a:rPr>
              <a:t>however, these strategies are not aimed at remediating any particular or precise skill such as learning consonant blends, mastering sight words, or determining the main idea of a paragraph</a:t>
            </a:r>
            <a:r>
              <a:rPr b="1" i="0" lang="en-US" sz="2800" u="none" cap="none" strike="noStrike">
                <a:solidFill>
                  <a:schemeClr val="dk1"/>
                </a:solidFill>
                <a:latin typeface="Arial"/>
                <a:ea typeface="Arial"/>
                <a:cs typeface="Arial"/>
                <a:sym typeface="Arial"/>
              </a:rPr>
              <a:t>. (p. 15) </a:t>
            </a:r>
            <a:r>
              <a:rPr b="0" i="0" lang="en-US" sz="2800" u="none" cap="none" strike="noStrike">
                <a:solidFill>
                  <a:schemeClr val="dk1"/>
                </a:solidFill>
                <a:latin typeface="Arial"/>
                <a:ea typeface="Arial"/>
                <a:cs typeface="Arial"/>
                <a:sym typeface="Arial"/>
              </a:rPr>
              <a:t> </a:t>
            </a:r>
            <a:endParaRPr b="0" i="0" sz="2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Rasinski &amp; Padak - </a:t>
            </a:r>
            <a:r>
              <a:rPr b="0" i="1" lang="en-US" sz="2400" u="none" cap="none" strike="noStrike">
                <a:solidFill>
                  <a:schemeClr val="dk1"/>
                </a:solidFill>
                <a:latin typeface="Arial"/>
                <a:ea typeface="Arial"/>
                <a:cs typeface="Arial"/>
                <a:sym typeface="Arial"/>
              </a:rPr>
              <a:t>Effective Reading Strategies: Teaching Children Who Find Reading Difficult,</a:t>
            </a:r>
            <a:r>
              <a:rPr b="0" i="0" lang="en-US" sz="2400" u="none" cap="none" strike="noStrike">
                <a:solidFill>
                  <a:schemeClr val="dk1"/>
                </a:solidFill>
                <a:latin typeface="Arial"/>
                <a:ea typeface="Arial"/>
                <a:cs typeface="Arial"/>
                <a:sym typeface="Arial"/>
              </a:rPr>
              <a:t> 3e (2004) </a:t>
            </a:r>
            <a:endParaRPr/>
          </a:p>
        </p:txBody>
      </p:sp>
      <p:sp>
        <p:nvSpPr>
          <p:cNvPr id="483" name="Google Shape;483;p129"/>
          <p:cNvSpPr txBox="1"/>
          <p:nvPr>
            <p:ph type="title"/>
          </p:nvPr>
        </p:nvSpPr>
        <p:spPr>
          <a:xfrm>
            <a:off x="990600" y="584200"/>
            <a:ext cx="10998200" cy="14478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Yeah, right!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30"/>
          <p:cNvSpPr txBox="1"/>
          <p:nvPr>
            <p:ph type="title"/>
          </p:nvPr>
        </p:nvSpPr>
        <p:spPr>
          <a:xfrm>
            <a:off x="977900" y="762000"/>
            <a:ext cx="11049000" cy="1270000"/>
          </a:xfrm>
          <a:prstGeom prst="rect">
            <a:avLst/>
          </a:prstGeom>
          <a:noFill/>
          <a:ln>
            <a:noFill/>
          </a:ln>
        </p:spPr>
        <p:txBody>
          <a:bodyPr anchorCtr="0" anchor="ctr" bIns="0" lIns="0" spcFirstLastPara="1" rIns="56425" wrap="square" tIns="0">
            <a:noAutofit/>
          </a:bodyPr>
          <a:lstStyle/>
          <a:p>
            <a:pPr indent="-4763" lvl="0" marL="55563" marR="0" rtl="0" algn="ctr">
              <a:lnSpc>
                <a:spcPct val="90000"/>
              </a:lnSpc>
              <a:spcBef>
                <a:spcPts val="0"/>
              </a:spcBef>
              <a:spcAft>
                <a:spcPts val="0"/>
              </a:spcAft>
              <a:buNone/>
            </a:pPr>
            <a:r>
              <a:rPr b="0" i="0" lang="en-US" sz="6400" u="none" cap="none" strike="noStrike">
                <a:solidFill>
                  <a:srgbClr val="3F3F3F"/>
                </a:solidFill>
                <a:latin typeface="Arial"/>
                <a:ea typeface="Arial"/>
                <a:cs typeface="Arial"/>
                <a:sym typeface="Arial"/>
              </a:rPr>
              <a:t>Belief is key ...</a:t>
            </a:r>
            <a:endParaRPr/>
          </a:p>
        </p:txBody>
      </p:sp>
      <p:sp>
        <p:nvSpPr>
          <p:cNvPr id="489" name="Google Shape;489;p130"/>
          <p:cNvSpPr/>
          <p:nvPr/>
        </p:nvSpPr>
        <p:spPr>
          <a:xfrm>
            <a:off x="901700" y="2946400"/>
            <a:ext cx="11176000" cy="3835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4000" u="none" cap="none" strike="noStrike">
                <a:solidFill>
                  <a:schemeClr val="dk1"/>
                </a:solidFill>
                <a:latin typeface="Arial"/>
                <a:ea typeface="Arial"/>
                <a:cs typeface="Arial"/>
                <a:sym typeface="Arial"/>
              </a:rPr>
              <a:t>A knowledgeable teacher who can draw from an array of approaches—and believes in the approaches he or she is using—will be an effective reading teacher.</a:t>
            </a:r>
            <a:endParaRPr b="0" i="0" sz="2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2800" u="none" cap="none" strike="noStrike">
                <a:solidFill>
                  <a:schemeClr val="dk1"/>
                </a:solidFill>
                <a:latin typeface="Arial"/>
                <a:ea typeface="Arial"/>
                <a:cs typeface="Arial"/>
                <a:sym typeface="Arial"/>
              </a:rPr>
              <a:t>Harp &amp; Brewer - </a:t>
            </a:r>
            <a:r>
              <a:rPr b="0" i="1" lang="en-US" sz="2800" u="none" cap="none" strike="noStrike">
                <a:solidFill>
                  <a:schemeClr val="dk1"/>
                </a:solidFill>
                <a:latin typeface="Arial"/>
                <a:ea typeface="Arial"/>
                <a:cs typeface="Arial"/>
                <a:sym typeface="Arial"/>
              </a:rPr>
              <a:t>The Informed Reading Teacher: Research-Based Practice</a:t>
            </a:r>
            <a:r>
              <a:rPr b="0" i="0" lang="en-US" sz="2800" u="none" cap="none" strike="noStrike">
                <a:solidFill>
                  <a:schemeClr val="dk1"/>
                </a:solidFill>
                <a:latin typeface="Arial"/>
                <a:ea typeface="Arial"/>
                <a:cs typeface="Arial"/>
                <a:sym typeface="Arial"/>
              </a:rPr>
              <a:t> (2005, p. 59)</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131"/>
          <p:cNvSpPr txBox="1"/>
          <p:nvPr>
            <p:ph type="title"/>
          </p:nvPr>
        </p:nvSpPr>
        <p:spPr>
          <a:xfrm>
            <a:off x="977900" y="863600"/>
            <a:ext cx="11049000" cy="1270000"/>
          </a:xfrm>
          <a:prstGeom prst="rect">
            <a:avLst/>
          </a:prstGeom>
          <a:noFill/>
          <a:ln>
            <a:noFill/>
          </a:ln>
        </p:spPr>
        <p:txBody>
          <a:bodyPr anchorCtr="0" anchor="ctr" bIns="0" lIns="0" spcFirstLastPara="1" rIns="56425" wrap="square" tIns="0">
            <a:noAutofit/>
          </a:bodyPr>
          <a:lstStyle/>
          <a:p>
            <a:pPr indent="-4763" lvl="0" marL="55563" marR="0" rtl="0" algn="ctr">
              <a:lnSpc>
                <a:spcPct val="90000"/>
              </a:lnSpc>
              <a:spcBef>
                <a:spcPts val="0"/>
              </a:spcBef>
              <a:spcAft>
                <a:spcPts val="0"/>
              </a:spcAft>
              <a:buNone/>
            </a:pPr>
            <a:r>
              <a:rPr b="0" i="0" lang="en-US" sz="6400" u="none" cap="none" strike="noStrike">
                <a:solidFill>
                  <a:srgbClr val="3F3F3F"/>
                </a:solidFill>
                <a:latin typeface="Arial"/>
                <a:ea typeface="Arial"/>
                <a:cs typeface="Arial"/>
                <a:sym typeface="Arial"/>
              </a:rPr>
              <a:t>First, decide what you believe</a:t>
            </a:r>
            <a:endParaRPr/>
          </a:p>
        </p:txBody>
      </p:sp>
      <p:sp>
        <p:nvSpPr>
          <p:cNvPr id="495" name="Google Shape;495;p131"/>
          <p:cNvSpPr/>
          <p:nvPr/>
        </p:nvSpPr>
        <p:spPr>
          <a:xfrm>
            <a:off x="838200" y="3016250"/>
            <a:ext cx="11366500" cy="3721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3400" u="none" cap="none" strike="noStrike">
                <a:solidFill>
                  <a:schemeClr val="dk1"/>
                </a:solidFill>
                <a:latin typeface="Arial"/>
                <a:ea typeface="Arial"/>
                <a:cs typeface="Arial"/>
                <a:sym typeface="Arial"/>
              </a:rPr>
              <a:t>The first step .. is to decide what you believe about the reading process, children as language learners, and role of the teacher. ... Also, you may want to consider the extent to which your beliefs are research- or theory-based.</a:t>
            </a:r>
            <a:endParaRPr b="1"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1"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Rasinski &amp; Padak - </a:t>
            </a:r>
            <a:r>
              <a:rPr b="0" i="1" lang="en-US" sz="2400" u="none" cap="none" strike="noStrike">
                <a:solidFill>
                  <a:schemeClr val="dk1"/>
                </a:solidFill>
                <a:latin typeface="Arial"/>
                <a:ea typeface="Arial"/>
                <a:cs typeface="Arial"/>
                <a:sym typeface="Arial"/>
              </a:rPr>
              <a:t>Effective Reading Strategies: Teaching Children Who Find Reading Difficult</a:t>
            </a:r>
            <a:r>
              <a:rPr b="0" i="0" lang="en-US" sz="2400" u="none" cap="none" strike="noStrike">
                <a:solidFill>
                  <a:schemeClr val="dk1"/>
                </a:solidFill>
                <a:latin typeface="Arial"/>
                <a:ea typeface="Arial"/>
                <a:cs typeface="Arial"/>
                <a:sym typeface="Arial"/>
              </a:rPr>
              <a:t>, 3e (2004, p. 224)</a:t>
            </a:r>
            <a:endParaRPr b="1"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32"/>
          <p:cNvSpPr txBox="1"/>
          <p:nvPr>
            <p:ph type="title"/>
          </p:nvPr>
        </p:nvSpPr>
        <p:spPr>
          <a:xfrm>
            <a:off x="977900" y="762000"/>
            <a:ext cx="11049000" cy="2032000"/>
          </a:xfrm>
          <a:prstGeom prst="rect">
            <a:avLst/>
          </a:prstGeom>
          <a:noFill/>
          <a:ln>
            <a:noFill/>
          </a:ln>
        </p:spPr>
        <p:txBody>
          <a:bodyPr anchorCtr="0" anchor="ctr" bIns="0" lIns="0" spcFirstLastPara="1" rIns="56425" wrap="square" tIns="0">
            <a:noAutofit/>
          </a:bodyPr>
          <a:lstStyle/>
          <a:p>
            <a:pPr indent="-4763" lvl="0" marL="55563" marR="0" rtl="0" algn="ctr">
              <a:lnSpc>
                <a:spcPct val="90000"/>
              </a:lnSpc>
              <a:spcBef>
                <a:spcPts val="0"/>
              </a:spcBef>
              <a:spcAft>
                <a:spcPts val="0"/>
              </a:spcAft>
              <a:buNone/>
            </a:pPr>
            <a:r>
              <a:rPr b="0" i="0" lang="en-US" sz="6400" u="none" cap="none" strike="noStrike">
                <a:solidFill>
                  <a:srgbClr val="3F3F3F"/>
                </a:solidFill>
                <a:latin typeface="Arial"/>
                <a:ea typeface="Arial"/>
                <a:cs typeface="Arial"/>
                <a:sym typeface="Arial"/>
              </a:rPr>
              <a:t>Next, create your own theory of pedagogy</a:t>
            </a:r>
            <a:endParaRPr/>
          </a:p>
        </p:txBody>
      </p:sp>
      <p:sp>
        <p:nvSpPr>
          <p:cNvPr id="501" name="Google Shape;501;p132"/>
          <p:cNvSpPr/>
          <p:nvPr/>
        </p:nvSpPr>
        <p:spPr>
          <a:xfrm>
            <a:off x="914400" y="3238500"/>
            <a:ext cx="11176000" cy="3276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3400" u="none" cap="none" strike="noStrike">
                <a:solidFill>
                  <a:schemeClr val="dk1"/>
                </a:solidFill>
                <a:latin typeface="Arial"/>
                <a:ea typeface="Arial"/>
                <a:cs typeface="Arial"/>
                <a:sym typeface="Arial"/>
              </a:rPr>
              <a:t>To make the most mindful professional decisions, you will need to consider … your own emerging philosophy of literacy instruction.</a:t>
            </a:r>
            <a:endParaRPr b="1"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1"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2800" u="none" cap="none" strike="noStrike">
                <a:solidFill>
                  <a:schemeClr val="dk1"/>
                </a:solidFill>
                <a:latin typeface="Arial"/>
                <a:ea typeface="Arial"/>
                <a:cs typeface="Arial"/>
                <a:sym typeface="Arial"/>
              </a:rPr>
              <a:t>Harp &amp; Brewer - </a:t>
            </a:r>
            <a:r>
              <a:rPr b="0" i="1" lang="en-US" sz="2800" u="none" cap="none" strike="noStrike">
                <a:solidFill>
                  <a:schemeClr val="dk1"/>
                </a:solidFill>
                <a:latin typeface="Arial"/>
                <a:ea typeface="Arial"/>
                <a:cs typeface="Arial"/>
                <a:sym typeface="Arial"/>
              </a:rPr>
              <a:t>The Informed Reading Teacher: Research-Based Practice</a:t>
            </a:r>
            <a:r>
              <a:rPr b="0" i="0" lang="en-US" sz="2800" u="none" cap="none" strike="noStrike">
                <a:solidFill>
                  <a:schemeClr val="dk1"/>
                </a:solidFill>
                <a:latin typeface="Arial"/>
                <a:ea typeface="Arial"/>
                <a:cs typeface="Arial"/>
                <a:sym typeface="Arial"/>
              </a:rPr>
              <a:t> (2005, p. 59)</a:t>
            </a:r>
            <a:endParaRPr b="1"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133"/>
          <p:cNvSpPr txBox="1"/>
          <p:nvPr>
            <p:ph type="title"/>
          </p:nvPr>
        </p:nvSpPr>
        <p:spPr>
          <a:xfrm>
            <a:off x="977900" y="762000"/>
            <a:ext cx="11049000" cy="2006600"/>
          </a:xfrm>
          <a:prstGeom prst="rect">
            <a:avLst/>
          </a:prstGeom>
          <a:noFill/>
          <a:ln>
            <a:noFill/>
          </a:ln>
        </p:spPr>
        <p:txBody>
          <a:bodyPr anchorCtr="0" anchor="ctr" bIns="0" lIns="0" spcFirstLastPara="1" rIns="56425" wrap="square" tIns="0">
            <a:noAutofit/>
          </a:bodyPr>
          <a:lstStyle/>
          <a:p>
            <a:pPr indent="-4763" lvl="0" marL="55563" marR="0" rtl="0" algn="ctr">
              <a:lnSpc>
                <a:spcPct val="90000"/>
              </a:lnSpc>
              <a:spcBef>
                <a:spcPts val="0"/>
              </a:spcBef>
              <a:spcAft>
                <a:spcPts val="0"/>
              </a:spcAft>
              <a:buNone/>
            </a:pPr>
            <a:r>
              <a:rPr b="0" i="0" lang="en-US" sz="5600" u="none" cap="none" strike="noStrike">
                <a:solidFill>
                  <a:srgbClr val="3F3F3F"/>
                </a:solidFill>
                <a:latin typeface="Arial"/>
                <a:ea typeface="Arial"/>
                <a:cs typeface="Arial"/>
                <a:sym typeface="Arial"/>
              </a:rPr>
              <a:t>Then expect unfettered influence</a:t>
            </a:r>
            <a:endParaRPr/>
          </a:p>
        </p:txBody>
      </p:sp>
      <p:sp>
        <p:nvSpPr>
          <p:cNvPr id="507" name="Google Shape;507;p133"/>
          <p:cNvSpPr/>
          <p:nvPr/>
        </p:nvSpPr>
        <p:spPr>
          <a:xfrm>
            <a:off x="1079500" y="3041650"/>
            <a:ext cx="10947400" cy="4787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3200" u="none" cap="none" strike="noStrike">
                <a:solidFill>
                  <a:schemeClr val="dk1"/>
                </a:solidFill>
                <a:latin typeface="Arial"/>
                <a:ea typeface="Arial"/>
                <a:cs typeface="Arial"/>
                <a:sym typeface="Arial"/>
              </a:rPr>
              <a:t>U.S. Secretary of Education Rod Paige pushed to the forefront initiatives that support comprehensive reading programs involving “scripted” materials (i.e., those that literally tell teachers word for word what should be said during instruction). </a:t>
            </a:r>
            <a:r>
              <a:rPr b="1" i="0" lang="en-US" sz="3200" u="none" cap="none" strike="noStrike">
                <a:solidFill>
                  <a:srgbClr val="9B2C01"/>
                </a:solidFill>
                <a:latin typeface="Arial"/>
                <a:ea typeface="Arial"/>
                <a:cs typeface="Arial"/>
                <a:sym typeface="Arial"/>
              </a:rPr>
              <a:t>We advocate comprehensive reading programs that call for the unfettered influence of highly educated and skilled teachers in the reading classroom</a:t>
            </a:r>
            <a:r>
              <a:rPr b="0" i="0" lang="en-US" sz="3200" u="none" cap="none" strike="noStrike">
                <a:solidFill>
                  <a:schemeClr val="dk1"/>
                </a:solidFill>
                <a:latin typeface="Arial"/>
                <a:ea typeface="Arial"/>
                <a:cs typeface="Arial"/>
                <a:sym typeface="Arial"/>
              </a:rPr>
              <a:t>.</a:t>
            </a:r>
            <a:endParaRPr b="0" i="0" sz="2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Reutzel &amp; Cooter - </a:t>
            </a:r>
            <a:r>
              <a:rPr b="0" i="1" lang="en-US" sz="2400" u="none" cap="none" strike="noStrike">
                <a:solidFill>
                  <a:schemeClr val="dk1"/>
                </a:solidFill>
                <a:latin typeface="Arial"/>
                <a:ea typeface="Arial"/>
                <a:cs typeface="Arial"/>
                <a:sym typeface="Arial"/>
              </a:rPr>
              <a:t>The Essentials of Teaching Children to Read: What Every Teacher Needs to Know</a:t>
            </a:r>
            <a:r>
              <a:rPr b="0" i="0" lang="en-US" sz="2400" u="none" cap="none" strike="noStrike">
                <a:solidFill>
                  <a:schemeClr val="dk1"/>
                </a:solidFill>
                <a:latin typeface="Arial"/>
                <a:ea typeface="Arial"/>
                <a:cs typeface="Arial"/>
                <a:sym typeface="Arial"/>
              </a:rPr>
              <a:t> (2005, p. 9)</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134"/>
          <p:cNvSpPr txBox="1"/>
          <p:nvPr>
            <p:ph type="title"/>
          </p:nvPr>
        </p:nvSpPr>
        <p:spPr>
          <a:xfrm>
            <a:off x="1270000" y="3556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5400" u="none" cap="none" strike="noStrike">
                <a:solidFill>
                  <a:srgbClr val="3F3F3F"/>
                </a:solidFill>
                <a:latin typeface="Arial"/>
                <a:ea typeface="Arial"/>
                <a:cs typeface="Arial"/>
                <a:sym typeface="Arial"/>
              </a:rPr>
              <a:t>Target audience</a:t>
            </a:r>
            <a:endParaRPr/>
          </a:p>
        </p:txBody>
      </p:sp>
      <p:sp>
        <p:nvSpPr>
          <p:cNvPr id="513" name="Google Shape;513;p134"/>
          <p:cNvSpPr txBox="1"/>
          <p:nvPr>
            <p:ph idx="1" type="body"/>
          </p:nvPr>
        </p:nvSpPr>
        <p:spPr>
          <a:xfrm>
            <a:off x="1168400" y="1968500"/>
            <a:ext cx="10566400" cy="6438900"/>
          </a:xfrm>
          <a:prstGeom prst="rect">
            <a:avLst/>
          </a:prstGeom>
          <a:noFill/>
          <a:ln>
            <a:noFill/>
          </a:ln>
        </p:spPr>
        <p:txBody>
          <a:bodyPr anchorCtr="0" anchor="t" bIns="0" lIns="0" spcFirstLastPara="1" rIns="0" wrap="square" tIns="0">
            <a:noAutofit/>
          </a:bodyPr>
          <a:lstStyle/>
          <a:p>
            <a:pPr indent="-668338" lvl="0" marL="7572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Teachers in public schools where student achievement is miserable.</a:t>
            </a:r>
            <a:endParaRPr/>
          </a:p>
          <a:p>
            <a:pPr indent="-668338" lvl="1" marL="1430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Many have limited knowledge and skills re: effective instruction</a:t>
            </a:r>
            <a:endParaRPr/>
          </a:p>
          <a:p>
            <a:pPr indent="-668338" lvl="1" marL="1430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Many hold faulty notions about teaching and learning.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35"/>
          <p:cNvSpPr txBox="1"/>
          <p:nvPr>
            <p:ph type="title"/>
          </p:nvPr>
        </p:nvSpPr>
        <p:spPr>
          <a:xfrm>
            <a:off x="876300" y="609600"/>
            <a:ext cx="11239500" cy="12065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5000" u="none" cap="none" strike="noStrike">
                <a:solidFill>
                  <a:srgbClr val="1A1A1A"/>
                </a:solidFill>
                <a:latin typeface="Arial"/>
                <a:ea typeface="Arial"/>
                <a:cs typeface="Arial"/>
                <a:sym typeface="Arial"/>
              </a:rPr>
              <a:t>Facts about reinforcement*</a:t>
            </a:r>
            <a:endParaRPr/>
          </a:p>
        </p:txBody>
      </p:sp>
      <p:sp>
        <p:nvSpPr>
          <p:cNvPr id="519" name="Google Shape;519;p135"/>
          <p:cNvSpPr txBox="1"/>
          <p:nvPr>
            <p:ph idx="1" type="body"/>
          </p:nvPr>
        </p:nvSpPr>
        <p:spPr>
          <a:xfrm>
            <a:off x="774700" y="1435100"/>
            <a:ext cx="11455400" cy="7797800"/>
          </a:xfrm>
          <a:prstGeom prst="rect">
            <a:avLst/>
          </a:prstGeom>
          <a:noFill/>
          <a:ln>
            <a:noFill/>
          </a:ln>
        </p:spPr>
        <p:txBody>
          <a:bodyPr anchorCtr="0" anchor="ctr" bIns="38100" lIns="38100" spcFirstLastPara="1" rIns="38100" wrap="square" tIns="38100">
            <a:noAutofit/>
          </a:bodyPr>
          <a:lstStyle/>
          <a:p>
            <a:pPr indent="-12700" lvl="0" marL="190500"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Fundamental laws of reinforcement were derived by psychologists, such as Pavlov and Skinner, who did research using food to shape the behavior of captive starved lower animals. As such, the “laws of reinforcement” are generalizable to the conditioning of single captive starved lower animals and mentally retarded and very young human students, but not beyond. </a:t>
            </a:r>
            <a:r>
              <a:rPr b="0" i="0" lang="en-US" sz="3600" u="none" cap="none" strike="noStrike">
                <a:solidFill>
                  <a:srgbClr val="D90B00"/>
                </a:solidFill>
                <a:latin typeface="Arial"/>
                <a:ea typeface="Arial"/>
                <a:cs typeface="Arial"/>
                <a:sym typeface="Arial"/>
              </a:rPr>
              <a:t>Therefore, reinforcement is not applicable to human instruction when the objective is academic achievement</a:t>
            </a:r>
            <a:r>
              <a:rPr b="0" i="0" lang="en-US" sz="3600" u="none" cap="none" strike="noStrike">
                <a:solidFill>
                  <a:schemeClr val="dk1"/>
                </a:solidFill>
                <a:latin typeface="Arial"/>
                <a:ea typeface="Arial"/>
                <a:cs typeface="Arial"/>
                <a:sym typeface="Arial"/>
              </a:rPr>
              <a:t>.</a:t>
            </a:r>
            <a:endParaRPr/>
          </a:p>
          <a:p>
            <a:pPr indent="-12700" lvl="0" marL="190500" marR="0" rtl="0" algn="l">
              <a:spcBef>
                <a:spcPts val="2100"/>
              </a:spcBef>
              <a:spcAft>
                <a:spcPts val="0"/>
              </a:spcAft>
              <a:buClr>
                <a:schemeClr val="dk1"/>
              </a:buClr>
              <a:buSzPts val="912"/>
              <a:buFont typeface="Arial"/>
              <a:buChar char="•"/>
            </a:pPr>
            <a:r>
              <a:rPr b="0" i="0" lang="en-US" sz="2400" u="none" cap="none" strike="noStrike">
                <a:solidFill>
                  <a:schemeClr val="dk1"/>
                </a:solidFill>
                <a:latin typeface="Arial"/>
                <a:ea typeface="Arial"/>
                <a:cs typeface="Arial"/>
                <a:sym typeface="Arial"/>
              </a:rPr>
              <a:t> * </a:t>
            </a:r>
            <a:r>
              <a:rPr b="0" i="0" lang="en-US" sz="2200" u="none" cap="none" strike="noStrike">
                <a:solidFill>
                  <a:schemeClr val="dk1"/>
                </a:solidFill>
                <a:latin typeface="Arial"/>
                <a:ea typeface="Arial"/>
                <a:cs typeface="Arial"/>
                <a:sym typeface="Arial"/>
              </a:rPr>
              <a:t>Friedman and Fisher (1998). </a:t>
            </a:r>
            <a:r>
              <a:rPr b="0" i="1" lang="en-US" sz="2200" u="none" cap="none" strike="noStrike">
                <a:solidFill>
                  <a:schemeClr val="dk1"/>
                </a:solidFill>
                <a:latin typeface="Arial"/>
                <a:ea typeface="Arial"/>
                <a:cs typeface="Arial"/>
                <a:sym typeface="Arial"/>
              </a:rPr>
              <a:t>Handbook on Effective Instructional Strategies </a:t>
            </a:r>
            <a:r>
              <a:rPr b="0" i="0" lang="en-US" sz="2200" u="none" cap="none" strike="noStrike">
                <a:solidFill>
                  <a:schemeClr val="dk1"/>
                </a:solidFill>
                <a:latin typeface="Arial"/>
                <a:ea typeface="Arial"/>
                <a:cs typeface="Arial"/>
                <a:sym typeface="Arial"/>
              </a:rPr>
              <a:t>(pp., 233-234). Published by The Institute for Evidence-Based Decision-Making in Education.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136"/>
          <p:cNvSpPr txBox="1"/>
          <p:nvPr>
            <p:ph type="title"/>
          </p:nvPr>
        </p:nvSpPr>
        <p:spPr>
          <a:xfrm>
            <a:off x="1270000" y="3937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5400" u="none" cap="none" strike="noStrike">
                <a:solidFill>
                  <a:srgbClr val="3F3F3F"/>
                </a:solidFill>
                <a:latin typeface="Arial"/>
                <a:ea typeface="Arial"/>
                <a:cs typeface="Arial"/>
                <a:sym typeface="Arial"/>
              </a:rPr>
              <a:t>Target audience</a:t>
            </a:r>
            <a:endParaRPr/>
          </a:p>
        </p:txBody>
      </p:sp>
      <p:sp>
        <p:nvSpPr>
          <p:cNvPr id="525" name="Google Shape;525;p136"/>
          <p:cNvSpPr txBox="1"/>
          <p:nvPr>
            <p:ph idx="1" type="body"/>
          </p:nvPr>
        </p:nvSpPr>
        <p:spPr>
          <a:xfrm>
            <a:off x="1168400" y="1968500"/>
            <a:ext cx="10566400" cy="6438900"/>
          </a:xfrm>
          <a:prstGeom prst="rect">
            <a:avLst/>
          </a:prstGeom>
          <a:noFill/>
          <a:ln>
            <a:noFill/>
          </a:ln>
        </p:spPr>
        <p:txBody>
          <a:bodyPr anchorCtr="0" anchor="t" bIns="0" lIns="0" spcFirstLastPara="1" rIns="0" wrap="square" tIns="0">
            <a:noAutofit/>
          </a:bodyPr>
          <a:lstStyle/>
          <a:p>
            <a:pPr indent="-668338" lvl="0" marL="7572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Teachers in public schools where student achievement is miserable.</a:t>
            </a:r>
            <a:endParaRPr/>
          </a:p>
          <a:p>
            <a:pPr indent="-668338" lvl="1" marL="1430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Many have limited knowledge and few skills re: effective instruction.</a:t>
            </a:r>
            <a:endParaRPr/>
          </a:p>
          <a:p>
            <a:pPr indent="-668338" lvl="1" marL="1430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Many hold faulty notions about teaching and learning.</a:t>
            </a:r>
            <a:endParaRPr/>
          </a:p>
          <a:p>
            <a:pPr indent="-668338" lvl="0" marL="7572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All face multiple demands and are strapped for time.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37"/>
          <p:cNvSpPr txBox="1"/>
          <p:nvPr>
            <p:ph type="title"/>
          </p:nvPr>
        </p:nvSpPr>
        <p:spPr>
          <a:xfrm>
            <a:off x="1270000" y="-254000"/>
            <a:ext cx="10464800" cy="384810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None/>
            </a:pPr>
            <a:r>
              <a:rPr b="0" i="0" lang="en-US" sz="6400" u="none" cap="none" strike="noStrike">
                <a:solidFill>
                  <a:srgbClr val="3F3F3F"/>
                </a:solidFill>
                <a:latin typeface="Arial"/>
                <a:ea typeface="Arial"/>
                <a:cs typeface="Arial"/>
                <a:sym typeface="Arial"/>
              </a:rPr>
              <a:t>One more assumption:</a:t>
            </a:r>
            <a:br>
              <a:rPr b="0" i="0" lang="en-US" sz="6400" u="none" cap="none" strike="noStrike">
                <a:solidFill>
                  <a:srgbClr val="3F3F3F"/>
                </a:solidFill>
                <a:latin typeface="Arial"/>
                <a:ea typeface="Arial"/>
                <a:cs typeface="Arial"/>
                <a:sym typeface="Arial"/>
              </a:rPr>
            </a:br>
            <a:r>
              <a:rPr b="0" i="0" lang="en-US" sz="6400" u="none" cap="none" strike="noStrike">
                <a:solidFill>
                  <a:srgbClr val="3F3F3F"/>
                </a:solidFill>
                <a:latin typeface="Arial"/>
                <a:ea typeface="Arial"/>
                <a:cs typeface="Arial"/>
                <a:sym typeface="Arial"/>
              </a:rPr>
              <a:t>Evidence doesn’t matter</a:t>
            </a:r>
            <a:endParaRPr/>
          </a:p>
        </p:txBody>
      </p:sp>
      <p:sp>
        <p:nvSpPr>
          <p:cNvPr id="531" name="Google Shape;531;p137"/>
          <p:cNvSpPr txBox="1"/>
          <p:nvPr>
            <p:ph idx="1" type="body"/>
          </p:nvPr>
        </p:nvSpPr>
        <p:spPr>
          <a:xfrm>
            <a:off x="1016000" y="3048000"/>
            <a:ext cx="10566400" cy="4470400"/>
          </a:xfrm>
          <a:prstGeom prst="rect">
            <a:avLst/>
          </a:prstGeom>
          <a:noFill/>
          <a:ln>
            <a:noFill/>
          </a:ln>
        </p:spPr>
        <p:txBody>
          <a:bodyPr anchorCtr="0" anchor="t" bIns="0" lIns="0" spcFirstLastPara="1" rIns="0" wrap="square" tIns="0">
            <a:noAutofit/>
          </a:bodyPr>
          <a:lstStyle/>
          <a:p>
            <a:pPr indent="-668338" lvl="0" marL="7572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Most educational leaders don’t recognize what constitutes meaningful evidence.</a:t>
            </a:r>
            <a:endParaRPr/>
          </a:p>
          <a:p>
            <a:pPr indent="-668338" lvl="0" marL="7572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When presented with evidence that counters beliefs, beliefs win.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11"/>
          <p:cNvSpPr txBox="1"/>
          <p:nvPr>
            <p:ph type="title"/>
          </p:nvPr>
        </p:nvSpPr>
        <p:spPr>
          <a:xfrm>
            <a:off x="1270000" y="5588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5600" u="none" cap="none" strike="noStrike">
                <a:solidFill>
                  <a:srgbClr val="3F3F3F"/>
                </a:solidFill>
                <a:latin typeface="Arial"/>
                <a:ea typeface="Arial"/>
                <a:cs typeface="Arial"/>
                <a:sym typeface="Arial"/>
              </a:rPr>
              <a:t>Problem &amp; Suspected Cause</a:t>
            </a:r>
            <a:endParaRPr/>
          </a:p>
        </p:txBody>
      </p:sp>
      <p:sp>
        <p:nvSpPr>
          <p:cNvPr id="369" name="Google Shape;369;p111"/>
          <p:cNvSpPr txBox="1"/>
          <p:nvPr>
            <p:ph idx="1" type="body"/>
          </p:nvPr>
        </p:nvSpPr>
        <p:spPr>
          <a:xfrm>
            <a:off x="1270000" y="2133600"/>
            <a:ext cx="10464800" cy="6946900"/>
          </a:xfrm>
          <a:prstGeom prst="rect">
            <a:avLst/>
          </a:prstGeom>
          <a:noFill/>
          <a:ln>
            <a:noFill/>
          </a:ln>
        </p:spPr>
        <p:txBody>
          <a:bodyPr anchorCtr="0" anchor="t" bIns="0" lIns="0" spcFirstLastPara="1" rIns="0" wrap="square" tIns="0">
            <a:noAutofit/>
          </a:bodyPr>
          <a:lstStyle/>
          <a:p>
            <a:pPr indent="-642938" lvl="0" marL="6683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Too many students doing poorly in school</a:t>
            </a:r>
            <a:endParaRPr/>
          </a:p>
          <a:p>
            <a:pPr indent="-642938" lvl="0" marL="668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Research-to-practice gap</a:t>
            </a:r>
            <a:endParaRPr/>
          </a:p>
          <a:p>
            <a:pPr indent="-439738" lvl="1" marL="1201738" marR="0" rtl="0" algn="l">
              <a:spcBef>
                <a:spcPts val="1600"/>
              </a:spcBef>
              <a:spcAft>
                <a:spcPts val="0"/>
              </a:spcAft>
              <a:buClr>
                <a:schemeClr val="dk1"/>
              </a:buClr>
              <a:buSzPts val="1064"/>
              <a:buFont typeface="Arial"/>
              <a:buChar char="•"/>
            </a:pPr>
            <a:r>
              <a:rPr b="0" i="0" lang="en-US" sz="2800" u="none" cap="none" strike="noStrike">
                <a:solidFill>
                  <a:schemeClr val="dk1"/>
                </a:solidFill>
                <a:latin typeface="Arial"/>
                <a:ea typeface="Arial"/>
                <a:cs typeface="Arial"/>
                <a:sym typeface="Arial"/>
              </a:rPr>
              <a:t>Education research over the past few decades has identified numerous strategies, practices, programs, techniques, models, and curriculum that can improve the quality of education. However, this information is seldom applied in real world classrooms. The education landscape is strewn with practices that have poor or no research backing yet continue to be implemented despite poor performance. </a:t>
            </a:r>
            <a:r>
              <a:rPr b="0" i="1" lang="en-US" sz="2800" u="none" cap="none" strike="noStrike">
                <a:solidFill>
                  <a:schemeClr val="dk1"/>
                </a:solidFill>
                <a:latin typeface="Arial"/>
                <a:ea typeface="Arial"/>
                <a:cs typeface="Arial"/>
                <a:sym typeface="Arial"/>
              </a:rPr>
              <a:t>~ Detrich, States, &amp; Keyworth</a:t>
            </a:r>
            <a:endParaRPr/>
          </a:p>
          <a:p>
            <a:pPr indent="-439738" lvl="1" marL="1201738" marR="0" rtl="0" algn="l">
              <a:spcBef>
                <a:spcPts val="1600"/>
              </a:spcBef>
              <a:spcAft>
                <a:spcPts val="0"/>
              </a:spcAft>
              <a:buClr>
                <a:schemeClr val="dk1"/>
              </a:buClr>
              <a:buSzPts val="1064"/>
              <a:buFont typeface="Arial"/>
              <a:buChar char="•"/>
            </a:pPr>
            <a:r>
              <a:rPr b="0" i="0" lang="en-US" sz="2800" u="none" cap="none" strike="noStrike">
                <a:solidFill>
                  <a:schemeClr val="dk1"/>
                </a:solidFill>
                <a:latin typeface="Arial"/>
                <a:ea typeface="Arial"/>
                <a:cs typeface="Arial"/>
                <a:sym typeface="Arial"/>
              </a:rPr>
              <a:t>The separation between research and application in education can be characterized not merely as a gulf but as an abyss. ~ </a:t>
            </a:r>
            <a:r>
              <a:rPr b="0" i="1" lang="en-US" sz="2800" u="none" cap="none" strike="noStrike">
                <a:solidFill>
                  <a:schemeClr val="dk1"/>
                </a:solidFill>
                <a:latin typeface="Arial"/>
                <a:ea typeface="Arial"/>
                <a:cs typeface="Arial"/>
                <a:sym typeface="Arial"/>
              </a:rPr>
              <a:t>Murray Sidman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id="536" name="Google Shape;536;p138"/>
          <p:cNvPicPr preferRelativeResize="0"/>
          <p:nvPr/>
        </p:nvPicPr>
        <p:blipFill rotWithShape="1">
          <a:blip r:embed="rId3">
            <a:alphaModFix/>
          </a:blip>
          <a:srcRect b="0" l="0" r="0" t="0"/>
          <a:stretch/>
        </p:blipFill>
        <p:spPr>
          <a:xfrm>
            <a:off x="781050" y="838200"/>
            <a:ext cx="11436350" cy="8661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139"/>
          <p:cNvSpPr txBox="1"/>
          <p:nvPr>
            <p:ph type="title"/>
          </p:nvPr>
        </p:nvSpPr>
        <p:spPr>
          <a:xfrm>
            <a:off x="1270000" y="355600"/>
            <a:ext cx="11328400" cy="17780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0" i="0" lang="en-US" sz="4800" u="none" cap="none" strike="noStrike">
                <a:solidFill>
                  <a:srgbClr val="1A1A1A"/>
                </a:solidFill>
                <a:latin typeface="Arial"/>
                <a:ea typeface="Arial"/>
                <a:cs typeface="Arial"/>
                <a:sym typeface="Arial"/>
              </a:rPr>
              <a:t>Impact Factors	        </a:t>
            </a:r>
            <a:endParaRPr/>
          </a:p>
        </p:txBody>
      </p:sp>
      <p:sp>
        <p:nvSpPr>
          <p:cNvPr id="542" name="Google Shape;542;p139"/>
          <p:cNvSpPr txBox="1"/>
          <p:nvPr>
            <p:ph idx="1" type="body"/>
          </p:nvPr>
        </p:nvSpPr>
        <p:spPr>
          <a:xfrm>
            <a:off x="1270000" y="1803400"/>
            <a:ext cx="5054600" cy="68961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scope</a:t>
            </a:r>
            <a:endParaRPr b="0" i="0" sz="3600" u="none" cap="none" strike="noStrike">
              <a:solidFill>
                <a:schemeClr val="dk1"/>
              </a:solidFill>
              <a:latin typeface="Arial"/>
              <a:ea typeface="Arial"/>
              <a:cs typeface="Arial"/>
              <a:sym typeface="Arial"/>
            </a:endParaRPr>
          </a:p>
          <a:p>
            <a:pPr indent="-681038" lvl="0" marL="7064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size</a:t>
            </a:r>
            <a:endParaRPr b="0" i="0" sz="3600" u="none" cap="none" strike="noStrike">
              <a:solidFill>
                <a:schemeClr val="dk1"/>
              </a:solidFill>
              <a:latin typeface="Arial"/>
              <a:ea typeface="Arial"/>
              <a:cs typeface="Arial"/>
              <a:sym typeface="Arial"/>
            </a:endParaRPr>
          </a:p>
          <a:p>
            <a:pPr indent="-681038" lvl="0" marL="7064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speed </a:t>
            </a:r>
            <a:endParaRPr b="0" i="0" sz="3600" u="none" cap="none" strike="noStrike">
              <a:solidFill>
                <a:schemeClr val="dk1"/>
              </a:solidFill>
              <a:latin typeface="Arial"/>
              <a:ea typeface="Arial"/>
              <a:cs typeface="Arial"/>
              <a:sym typeface="Arial"/>
            </a:endParaRPr>
          </a:p>
          <a:p>
            <a:pPr indent="-681038" lvl="0" marL="7064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sustainability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40"/>
          <p:cNvSpPr txBox="1"/>
          <p:nvPr>
            <p:ph type="title"/>
          </p:nvPr>
        </p:nvSpPr>
        <p:spPr>
          <a:xfrm>
            <a:off x="1270000" y="355600"/>
            <a:ext cx="11328400" cy="17780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0" i="0" lang="en-US" sz="4800" u="none" cap="none" strike="noStrike">
                <a:solidFill>
                  <a:srgbClr val="1A1A1A"/>
                </a:solidFill>
                <a:latin typeface="Arial"/>
                <a:ea typeface="Arial"/>
                <a:cs typeface="Arial"/>
                <a:sym typeface="Arial"/>
              </a:rPr>
              <a:t>Impact Factors	         </a:t>
            </a:r>
            <a:r>
              <a:rPr b="0" i="0" lang="en-US" sz="4800" u="none" cap="none" strike="noStrike">
                <a:solidFill>
                  <a:srgbClr val="3F3F3F"/>
                </a:solidFill>
                <a:latin typeface="Arial"/>
                <a:ea typeface="Arial"/>
                <a:cs typeface="Arial"/>
                <a:sym typeface="Arial"/>
              </a:rPr>
              <a:t>Cost Considerations</a:t>
            </a:r>
            <a:endParaRPr/>
          </a:p>
        </p:txBody>
      </p:sp>
      <p:sp>
        <p:nvSpPr>
          <p:cNvPr id="548" name="Google Shape;548;p140"/>
          <p:cNvSpPr txBox="1"/>
          <p:nvPr>
            <p:ph idx="1" type="body"/>
          </p:nvPr>
        </p:nvSpPr>
        <p:spPr>
          <a:xfrm>
            <a:off x="1270000" y="1803400"/>
            <a:ext cx="5054600" cy="68961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scope</a:t>
            </a:r>
            <a:endParaRPr b="0" i="0" sz="3600" u="none" cap="none" strike="noStrike">
              <a:solidFill>
                <a:schemeClr val="dk1"/>
              </a:solidFill>
              <a:latin typeface="Arial"/>
              <a:ea typeface="Arial"/>
              <a:cs typeface="Arial"/>
              <a:sym typeface="Arial"/>
            </a:endParaRPr>
          </a:p>
          <a:p>
            <a:pPr indent="-681038" lvl="0" marL="7064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size</a:t>
            </a:r>
            <a:endParaRPr b="0" i="0" sz="3600" u="none" cap="none" strike="noStrike">
              <a:solidFill>
                <a:schemeClr val="dk1"/>
              </a:solidFill>
              <a:latin typeface="Arial"/>
              <a:ea typeface="Arial"/>
              <a:cs typeface="Arial"/>
              <a:sym typeface="Arial"/>
            </a:endParaRPr>
          </a:p>
          <a:p>
            <a:pPr indent="-681038" lvl="0" marL="7064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speed </a:t>
            </a:r>
            <a:endParaRPr b="0" i="0" sz="3600" u="none" cap="none" strike="noStrike">
              <a:solidFill>
                <a:schemeClr val="dk1"/>
              </a:solidFill>
              <a:latin typeface="Arial"/>
              <a:ea typeface="Arial"/>
              <a:cs typeface="Arial"/>
              <a:sym typeface="Arial"/>
            </a:endParaRPr>
          </a:p>
          <a:p>
            <a:pPr indent="-681038" lvl="0" marL="7064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sustainability</a:t>
            </a:r>
            <a:endParaRPr/>
          </a:p>
        </p:txBody>
      </p:sp>
      <p:sp>
        <p:nvSpPr>
          <p:cNvPr id="549" name="Google Shape;549;p140"/>
          <p:cNvSpPr/>
          <p:nvPr/>
        </p:nvSpPr>
        <p:spPr>
          <a:xfrm>
            <a:off x="6934200" y="1803400"/>
            <a:ext cx="5486400" cy="7747000"/>
          </a:xfrm>
          <a:prstGeom prst="rect">
            <a:avLst/>
          </a:prstGeom>
          <a:noFill/>
          <a:ln>
            <a:noFill/>
          </a:ln>
        </p:spPr>
        <p:txBody>
          <a:bodyPr anchorCtr="0" anchor="t" bIns="0" lIns="0" spcFirstLastPara="1" rIns="0" wrap="square" tIns="0">
            <a:noAutofit/>
          </a:bodyPr>
          <a:lstStyle/>
          <a:p>
            <a:pPr indent="-668338" lvl="0" marL="668338" marR="0" rtl="0" algn="l">
              <a:spcBef>
                <a:spcPts val="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money</a:t>
            </a:r>
            <a:endParaRPr b="0" i="0" sz="3600" u="none" cap="none" strike="noStrike">
              <a:solidFill>
                <a:schemeClr val="dk1"/>
              </a:solidFill>
              <a:latin typeface="Arial"/>
              <a:ea typeface="Arial"/>
              <a:cs typeface="Arial"/>
              <a:sym typeface="Arial"/>
            </a:endParaRPr>
          </a:p>
          <a:p>
            <a:pPr indent="-668338" lvl="0" marL="6683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time</a:t>
            </a:r>
            <a:endParaRPr b="0" i="0" sz="3600" u="none" cap="none" strike="noStrike">
              <a:solidFill>
                <a:schemeClr val="dk1"/>
              </a:solidFill>
              <a:latin typeface="Arial"/>
              <a:ea typeface="Arial"/>
              <a:cs typeface="Arial"/>
              <a:sym typeface="Arial"/>
            </a:endParaRPr>
          </a:p>
          <a:p>
            <a:pPr indent="-668338" lvl="0" marL="6683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equipment/materials</a:t>
            </a:r>
            <a:endParaRPr b="0" i="0" sz="3600" u="none" cap="none" strike="noStrike">
              <a:solidFill>
                <a:schemeClr val="dk1"/>
              </a:solidFill>
              <a:latin typeface="Arial"/>
              <a:ea typeface="Arial"/>
              <a:cs typeface="Arial"/>
              <a:sym typeface="Arial"/>
            </a:endParaRPr>
          </a:p>
          <a:p>
            <a:pPr indent="-668338" lvl="0" marL="6683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difficulty to learn/apply</a:t>
            </a:r>
            <a:endParaRPr b="0" i="0" sz="3600" u="none" cap="none" strike="noStrike">
              <a:solidFill>
                <a:schemeClr val="dk1"/>
              </a:solidFill>
              <a:latin typeface="Arial"/>
              <a:ea typeface="Arial"/>
              <a:cs typeface="Arial"/>
              <a:sym typeface="Arial"/>
            </a:endParaRPr>
          </a:p>
          <a:p>
            <a:pPr indent="-668338" lvl="0" marL="6683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cultural fit</a:t>
            </a:r>
            <a:endParaRPr b="0" i="0" sz="3600" u="none" cap="none" strike="noStrike">
              <a:solidFill>
                <a:schemeClr val="dk1"/>
              </a:solidFill>
              <a:latin typeface="Arial"/>
              <a:ea typeface="Arial"/>
              <a:cs typeface="Arial"/>
              <a:sym typeface="Arial"/>
            </a:endParaRPr>
          </a:p>
          <a:p>
            <a:pPr indent="-668338" lvl="0" marL="6683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acceptability by students</a:t>
            </a:r>
            <a:endParaRPr/>
          </a:p>
          <a:p>
            <a:pPr indent="-668338" lvl="0" marL="6683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sustainability</a:t>
            </a:r>
            <a:endParaRPr b="0" i="0" sz="3600" u="none" cap="none" strike="noStrike">
              <a:solidFill>
                <a:schemeClr val="dk1"/>
              </a:solidFill>
              <a:latin typeface="Arial"/>
              <a:ea typeface="Arial"/>
              <a:cs typeface="Arial"/>
              <a:sym typeface="Arial"/>
            </a:endParaRPr>
          </a:p>
          <a:p>
            <a:pPr indent="-668338" lvl="0" marL="6683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caveats/limitations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141"/>
          <p:cNvSpPr txBox="1"/>
          <p:nvPr>
            <p:ph type="title"/>
          </p:nvPr>
        </p:nvSpPr>
        <p:spPr>
          <a:xfrm>
            <a:off x="203200" y="38100"/>
            <a:ext cx="12585700" cy="23622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5600" u="none" cap="none" strike="noStrike">
                <a:solidFill>
                  <a:srgbClr val="3F3F3F"/>
                </a:solidFill>
                <a:latin typeface="Arial"/>
                <a:ea typeface="Arial"/>
                <a:cs typeface="Arial"/>
                <a:sym typeface="Arial"/>
              </a:rPr>
              <a:t>Active Student Response</a:t>
            </a:r>
            <a:endParaRPr/>
          </a:p>
        </p:txBody>
      </p:sp>
      <p:sp>
        <p:nvSpPr>
          <p:cNvPr id="555" name="Google Shape;555;p141"/>
          <p:cNvSpPr txBox="1"/>
          <p:nvPr>
            <p:ph idx="1" type="body"/>
          </p:nvPr>
        </p:nvSpPr>
        <p:spPr>
          <a:xfrm>
            <a:off x="546100" y="2057400"/>
            <a:ext cx="11912600" cy="63373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ASR occurs each time a student makes a detectable lesson-related response.</a:t>
            </a:r>
            <a:endParaRPr/>
          </a:p>
          <a:p>
            <a:pPr indent="-681038" lvl="0" marL="706438" marR="0" rtl="0" algn="l">
              <a:spcBef>
                <a:spcPts val="160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The basic measure of ASR is a count or tally.</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The kinds of responses that qualify as ASR are as varied as the kinds of lessons that are taught.</a:t>
            </a:r>
            <a:endParaRPr/>
          </a:p>
        </p:txBody>
      </p:sp>
      <p:sp>
        <p:nvSpPr>
          <p:cNvPr id="556" name="Google Shape;556;p141"/>
          <p:cNvSpPr/>
          <p:nvPr/>
        </p:nvSpPr>
        <p:spPr>
          <a:xfrm>
            <a:off x="13563600" y="7556500"/>
            <a:ext cx="4140200" cy="4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Six Teaching Mistakes (W. L. Heward)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42"/>
          <p:cNvSpPr txBox="1"/>
          <p:nvPr>
            <p:ph type="title"/>
          </p:nvPr>
        </p:nvSpPr>
        <p:spPr>
          <a:xfrm>
            <a:off x="203200" y="38100"/>
            <a:ext cx="12585700" cy="23622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5600" u="none" cap="none" strike="noStrike">
                <a:solidFill>
                  <a:srgbClr val="3F3F3F"/>
                </a:solidFill>
                <a:latin typeface="Arial"/>
                <a:ea typeface="Arial"/>
                <a:cs typeface="Arial"/>
                <a:sym typeface="Arial"/>
              </a:rPr>
              <a:t>Active Student Response</a:t>
            </a:r>
            <a:endParaRPr/>
          </a:p>
        </p:txBody>
      </p:sp>
      <p:sp>
        <p:nvSpPr>
          <p:cNvPr id="562" name="Google Shape;562;p142"/>
          <p:cNvSpPr txBox="1"/>
          <p:nvPr>
            <p:ph idx="1" type="body"/>
          </p:nvPr>
        </p:nvSpPr>
        <p:spPr>
          <a:xfrm>
            <a:off x="546100" y="1701800"/>
            <a:ext cx="11912600" cy="63373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ASR occurs each time a student makes a detectable lesson-related response.</a:t>
            </a:r>
            <a:endParaRPr/>
          </a:p>
          <a:p>
            <a:pPr indent="-681038" lvl="0" marL="706438" marR="0" rtl="0" algn="l">
              <a:spcBef>
                <a:spcPts val="1600"/>
              </a:spcBef>
              <a:spcAft>
                <a:spcPts val="0"/>
              </a:spcAft>
              <a:buClr>
                <a:srgbClr val="1A1A1A"/>
              </a:buClr>
              <a:buSzPts val="1368"/>
              <a:buFont typeface="Arial"/>
              <a:buChar char="•"/>
            </a:pPr>
            <a:r>
              <a:rPr b="0" i="0" lang="en-US" sz="3600" u="none" cap="none" strike="noStrike">
                <a:solidFill>
                  <a:srgbClr val="1A1A1A"/>
                </a:solidFill>
                <a:latin typeface="Arial"/>
                <a:ea typeface="Arial"/>
                <a:cs typeface="Arial"/>
                <a:sym typeface="Arial"/>
              </a:rPr>
              <a:t>The basic measure of ASR is a count or tally.</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The kinds of responses that qualify as ASR are as varied as the kinds of lessons that are taught.</a:t>
            </a:r>
            <a:endParaRPr/>
          </a:p>
        </p:txBody>
      </p:sp>
      <p:sp>
        <p:nvSpPr>
          <p:cNvPr id="563" name="Google Shape;563;p142"/>
          <p:cNvSpPr/>
          <p:nvPr/>
        </p:nvSpPr>
        <p:spPr>
          <a:xfrm>
            <a:off x="13563600" y="7556500"/>
            <a:ext cx="4140200" cy="4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Six Teaching Mistakes (W. L. Heward)</a:t>
            </a:r>
            <a:endParaRPr/>
          </a:p>
        </p:txBody>
      </p:sp>
      <p:sp>
        <p:nvSpPr>
          <p:cNvPr id="564" name="Google Shape;564;p142"/>
          <p:cNvSpPr/>
          <p:nvPr/>
        </p:nvSpPr>
        <p:spPr>
          <a:xfrm>
            <a:off x="635000" y="5372100"/>
            <a:ext cx="11061700" cy="3606800"/>
          </a:xfrm>
          <a:prstGeom prst="rect">
            <a:avLst/>
          </a:prstGeom>
          <a:noFill/>
          <a:ln>
            <a:noFill/>
          </a:ln>
        </p:spPr>
        <p:txBody>
          <a:bodyPr anchorCtr="0" anchor="t" bIns="0" lIns="0" spcFirstLastPara="1" rIns="0" wrap="square" tIns="0">
            <a:noAutofit/>
          </a:bodyPr>
          <a:lstStyle/>
          <a:p>
            <a:pPr indent="4761" lvl="0" marL="211138" marR="0" rtl="0" algn="ctr">
              <a:spcBef>
                <a:spcPts val="0"/>
              </a:spcBef>
              <a:spcAft>
                <a:spcPts val="0"/>
              </a:spcAft>
              <a:buNone/>
            </a:pPr>
            <a:r>
              <a:rPr i="1" lang="en-US" sz="3600">
                <a:solidFill>
                  <a:srgbClr val="1A1A1A"/>
                </a:solidFill>
                <a:latin typeface="Arial"/>
                <a:ea typeface="Arial"/>
                <a:cs typeface="Arial"/>
                <a:sym typeface="Arial"/>
              </a:rPr>
              <a:t>Words read - Problems solved - Facts stated</a:t>
            </a:r>
            <a:endParaRPr/>
          </a:p>
          <a:p>
            <a:pPr indent="4761" lvl="0" marL="211138" marR="0" rtl="0" algn="ctr">
              <a:spcBef>
                <a:spcPts val="0"/>
              </a:spcBef>
              <a:spcAft>
                <a:spcPts val="0"/>
              </a:spcAft>
              <a:buNone/>
            </a:pPr>
            <a:r>
              <a:rPr i="1" lang="en-US" sz="3600">
                <a:solidFill>
                  <a:srgbClr val="1A1A1A"/>
                </a:solidFill>
                <a:latin typeface="Arial"/>
                <a:ea typeface="Arial"/>
                <a:cs typeface="Arial"/>
                <a:sym typeface="Arial"/>
              </a:rPr>
              <a:t>Sentences written - Workbook questions answered</a:t>
            </a:r>
            <a:endParaRPr/>
          </a:p>
          <a:p>
            <a:pPr indent="4761" lvl="0" marL="211138" marR="0" rtl="0" algn="ctr">
              <a:spcBef>
                <a:spcPts val="0"/>
              </a:spcBef>
              <a:spcAft>
                <a:spcPts val="0"/>
              </a:spcAft>
              <a:buNone/>
            </a:pPr>
            <a:r>
              <a:rPr i="1" lang="en-US" sz="3600">
                <a:solidFill>
                  <a:srgbClr val="1A1A1A"/>
                </a:solidFill>
                <a:latin typeface="Arial"/>
                <a:ea typeface="Arial"/>
                <a:cs typeface="Arial"/>
                <a:sym typeface="Arial"/>
              </a:rPr>
              <a:t>Positive comments spoken - Molecules analyzed</a:t>
            </a:r>
            <a:endParaRPr/>
          </a:p>
          <a:p>
            <a:pPr indent="4761" lvl="0" marL="211138" marR="0" rtl="0" algn="ctr">
              <a:spcBef>
                <a:spcPts val="0"/>
              </a:spcBef>
              <a:spcAft>
                <a:spcPts val="0"/>
              </a:spcAft>
              <a:buNone/>
            </a:pPr>
            <a:r>
              <a:rPr i="1" lang="en-US" sz="3600">
                <a:solidFill>
                  <a:srgbClr val="1A1A1A"/>
                </a:solidFill>
                <a:latin typeface="Arial"/>
                <a:ea typeface="Arial"/>
                <a:cs typeface="Arial"/>
                <a:sym typeface="Arial"/>
              </a:rPr>
              <a:t>Artists identified - Packages sorted - Scales played </a:t>
            </a:r>
            <a:endParaRPr/>
          </a:p>
          <a:p>
            <a:pPr indent="4761" lvl="0" marL="211138" marR="0" rtl="0" algn="ctr">
              <a:spcBef>
                <a:spcPts val="0"/>
              </a:spcBef>
              <a:spcAft>
                <a:spcPts val="0"/>
              </a:spcAft>
              <a:buNone/>
            </a:pPr>
            <a:r>
              <a:rPr i="1" lang="en-US" sz="3600">
                <a:solidFill>
                  <a:srgbClr val="1A1A1A"/>
                </a:solidFill>
                <a:latin typeface="Arial"/>
                <a:ea typeface="Arial"/>
                <a:cs typeface="Arial"/>
                <a:sym typeface="Arial"/>
              </a:rPr>
              <a:t>Boards cut- Animals classified </a:t>
            </a:r>
            <a:endParaRPr/>
          </a:p>
          <a:p>
            <a:pPr indent="4761" lvl="0" marL="211138" marR="0" rtl="0" algn="ctr">
              <a:spcBef>
                <a:spcPts val="0"/>
              </a:spcBef>
              <a:spcAft>
                <a:spcPts val="0"/>
              </a:spcAft>
              <a:buNone/>
            </a:pPr>
            <a:r>
              <a:rPr i="1" lang="en-US" sz="3600">
                <a:solidFill>
                  <a:srgbClr val="975500"/>
                </a:solidFill>
                <a:latin typeface="Arial"/>
                <a:ea typeface="Arial"/>
                <a:cs typeface="Arial"/>
                <a:sym typeface="Arial"/>
              </a:rPr>
              <a:t>Etcetera – Etcetera – Etcetera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grpSp>
        <p:nvGrpSpPr>
          <p:cNvPr id="569" name="Google Shape;569;p143"/>
          <p:cNvGrpSpPr/>
          <p:nvPr/>
        </p:nvGrpSpPr>
        <p:grpSpPr>
          <a:xfrm>
            <a:off x="736600" y="1395413"/>
            <a:ext cx="11531599" cy="7874000"/>
            <a:chOff x="0" y="0"/>
            <a:chExt cx="7264" cy="4960"/>
          </a:xfrm>
        </p:grpSpPr>
        <p:pic>
          <p:nvPicPr>
            <p:cNvPr id="570" name="Google Shape;570;p143"/>
            <p:cNvPicPr preferRelativeResize="0"/>
            <p:nvPr/>
          </p:nvPicPr>
          <p:blipFill rotWithShape="1">
            <a:blip r:embed="rId3">
              <a:alphaModFix/>
            </a:blip>
            <a:srcRect b="0" l="0" r="1261" t="0"/>
            <a:stretch/>
          </p:blipFill>
          <p:spPr>
            <a:xfrm>
              <a:off x="128" y="96"/>
              <a:ext cx="7008" cy="4608"/>
            </a:xfrm>
            <a:prstGeom prst="rect">
              <a:avLst/>
            </a:prstGeom>
            <a:noFill/>
            <a:ln>
              <a:noFill/>
            </a:ln>
          </p:spPr>
        </p:pic>
        <p:pic>
          <p:nvPicPr>
            <p:cNvPr id="571" name="Google Shape;571;p143"/>
            <p:cNvPicPr preferRelativeResize="0"/>
            <p:nvPr/>
          </p:nvPicPr>
          <p:blipFill rotWithShape="1">
            <a:blip r:embed="rId4">
              <a:alphaModFix/>
            </a:blip>
            <a:srcRect b="0" l="0" r="0" t="0"/>
            <a:stretch/>
          </p:blipFill>
          <p:spPr>
            <a:xfrm>
              <a:off x="0" y="0"/>
              <a:ext cx="7264" cy="4960"/>
            </a:xfrm>
            <a:prstGeom prst="rect">
              <a:avLst/>
            </a:prstGeom>
            <a:noFill/>
            <a:ln>
              <a:noFill/>
            </a:ln>
          </p:spPr>
        </p:pic>
      </p:grpSp>
      <p:sp>
        <p:nvSpPr>
          <p:cNvPr id="572" name="Google Shape;572;p143"/>
          <p:cNvSpPr txBox="1"/>
          <p:nvPr>
            <p:ph type="title"/>
          </p:nvPr>
        </p:nvSpPr>
        <p:spPr>
          <a:xfrm>
            <a:off x="1270000" y="76200"/>
            <a:ext cx="10464800" cy="1143000"/>
          </a:xfrm>
          <a:prstGeom prst="rect">
            <a:avLst/>
          </a:prstGeom>
          <a:noFill/>
          <a:ln>
            <a:noFill/>
          </a:ln>
        </p:spPr>
        <p:txBody>
          <a:bodyPr anchorCtr="0" anchor="ctr" bIns="50800" lIns="50800" spcFirstLastPara="1" rIns="50800" wrap="square" tIns="50800">
            <a:noAutofit/>
          </a:bodyPr>
          <a:lstStyle/>
          <a:p>
            <a:pPr indent="0" lvl="0" marL="0" marR="0" rtl="0" algn="ctr">
              <a:lnSpc>
                <a:spcPct val="80000"/>
              </a:lnSpc>
              <a:spcBef>
                <a:spcPts val="0"/>
              </a:spcBef>
              <a:spcAft>
                <a:spcPts val="0"/>
              </a:spcAft>
              <a:buNone/>
            </a:pPr>
            <a:r>
              <a:rPr b="0" i="0" lang="en-US" sz="4800" u="none" cap="none" strike="noStrike">
                <a:solidFill>
                  <a:srgbClr val="000000"/>
                </a:solidFill>
                <a:latin typeface="Arial"/>
                <a:ea typeface="Arial"/>
                <a:cs typeface="Arial"/>
                <a:sym typeface="Arial"/>
              </a:rPr>
              <a:t>ASR: Frequency-based Variable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grpSp>
        <p:nvGrpSpPr>
          <p:cNvPr id="577" name="Google Shape;577;p144"/>
          <p:cNvGrpSpPr/>
          <p:nvPr/>
        </p:nvGrpSpPr>
        <p:grpSpPr>
          <a:xfrm>
            <a:off x="558800" y="2813050"/>
            <a:ext cx="8229600" cy="5930900"/>
            <a:chOff x="0" y="0"/>
            <a:chExt cx="5184" cy="3736"/>
          </a:xfrm>
        </p:grpSpPr>
        <p:pic>
          <p:nvPicPr>
            <p:cNvPr id="578" name="Google Shape;578;p144"/>
            <p:cNvPicPr preferRelativeResize="0"/>
            <p:nvPr/>
          </p:nvPicPr>
          <p:blipFill rotWithShape="1">
            <a:blip r:embed="rId3">
              <a:alphaModFix/>
            </a:blip>
            <a:srcRect b="0" l="148" r="1186" t="1123"/>
            <a:stretch/>
          </p:blipFill>
          <p:spPr>
            <a:xfrm>
              <a:off x="128" y="96"/>
              <a:ext cx="4928" cy="3386"/>
            </a:xfrm>
            <a:prstGeom prst="rect">
              <a:avLst/>
            </a:prstGeom>
            <a:noFill/>
            <a:ln>
              <a:noFill/>
            </a:ln>
          </p:spPr>
        </p:pic>
        <p:pic>
          <p:nvPicPr>
            <p:cNvPr id="579" name="Google Shape;579;p144"/>
            <p:cNvPicPr preferRelativeResize="0"/>
            <p:nvPr/>
          </p:nvPicPr>
          <p:blipFill rotWithShape="1">
            <a:blip r:embed="rId4">
              <a:alphaModFix/>
            </a:blip>
            <a:srcRect b="0" l="0" r="0" t="0"/>
            <a:stretch/>
          </p:blipFill>
          <p:spPr>
            <a:xfrm>
              <a:off x="0" y="0"/>
              <a:ext cx="5184" cy="3736"/>
            </a:xfrm>
            <a:prstGeom prst="rect">
              <a:avLst/>
            </a:prstGeom>
            <a:noFill/>
            <a:ln>
              <a:noFill/>
            </a:ln>
          </p:spPr>
        </p:pic>
      </p:grpSp>
      <p:sp>
        <p:nvSpPr>
          <p:cNvPr id="580" name="Google Shape;580;p144"/>
          <p:cNvSpPr txBox="1"/>
          <p:nvPr>
            <p:ph type="title"/>
          </p:nvPr>
        </p:nvSpPr>
        <p:spPr>
          <a:xfrm>
            <a:off x="4140200" y="1092200"/>
            <a:ext cx="8369300" cy="2565400"/>
          </a:xfrm>
          <a:prstGeom prst="rect">
            <a:avLst/>
          </a:prstGeom>
          <a:noFill/>
          <a:ln>
            <a:noFill/>
          </a:ln>
        </p:spPr>
        <p:txBody>
          <a:bodyPr anchorCtr="0" anchor="ctr" bIns="50800" lIns="50800" spcFirstLastPara="1" rIns="393700" wrap="square" tIns="50800">
            <a:noAutofit/>
          </a:bodyPr>
          <a:lstStyle/>
          <a:p>
            <a:pPr indent="-38100" lvl="0" marL="76200" marR="0" rtl="0" algn="r">
              <a:lnSpc>
                <a:spcPct val="80000"/>
              </a:lnSpc>
              <a:spcBef>
                <a:spcPts val="0"/>
              </a:spcBef>
              <a:spcAft>
                <a:spcPts val="0"/>
              </a:spcAft>
              <a:buNone/>
            </a:pPr>
            <a:r>
              <a:rPr b="0" i="0" lang="en-US" sz="3600" u="none" cap="none" strike="noStrike">
                <a:solidFill>
                  <a:srgbClr val="000000"/>
                </a:solidFill>
                <a:latin typeface="Arial"/>
                <a:ea typeface="Arial"/>
                <a:cs typeface="Arial"/>
                <a:sym typeface="Arial"/>
              </a:rPr>
              <a:t>We are a much improved ball club, now we lose in extra innings!</a:t>
            </a:r>
            <a:br>
              <a:rPr b="0" i="0" lang="en-US" sz="3600" u="none" cap="none" strike="noStrike">
                <a:solidFill>
                  <a:srgbClr val="000000"/>
                </a:solidFill>
                <a:latin typeface="Arial"/>
                <a:ea typeface="Arial"/>
                <a:cs typeface="Arial"/>
                <a:sym typeface="Arial"/>
              </a:rPr>
            </a:br>
            <a:br>
              <a:rPr b="0" i="0" lang="en-US" sz="1400" u="none" cap="none" strike="noStrike">
                <a:solidFill>
                  <a:schemeClr val="dk1"/>
                </a:solidFill>
                <a:latin typeface="Arial"/>
                <a:ea typeface="Arial"/>
                <a:cs typeface="Arial"/>
                <a:sym typeface="Arial"/>
              </a:rPr>
            </a:br>
            <a:r>
              <a:rPr b="0" i="1" lang="en-US" sz="3600" u="none" cap="none" strike="noStrike">
                <a:solidFill>
                  <a:schemeClr val="dk1"/>
                </a:solidFill>
                <a:latin typeface="Arial"/>
                <a:ea typeface="Arial"/>
                <a:cs typeface="Arial"/>
                <a:sym typeface="Arial"/>
              </a:rPr>
              <a:t> ~ Casey Stengel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45"/>
          <p:cNvSpPr txBox="1"/>
          <p:nvPr>
            <p:ph type="title"/>
          </p:nvPr>
        </p:nvSpPr>
        <p:spPr>
          <a:xfrm>
            <a:off x="914400" y="266700"/>
            <a:ext cx="11163300" cy="1905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4800" u="none" cap="none" strike="noStrike">
                <a:solidFill>
                  <a:srgbClr val="3F3F3F"/>
                </a:solidFill>
                <a:latin typeface="Arial"/>
                <a:ea typeface="Arial"/>
                <a:cs typeface="Arial"/>
                <a:sym typeface="Arial"/>
              </a:rPr>
              <a:t>Tactics for increasing ASR:</a:t>
            </a:r>
            <a:endParaRPr/>
          </a:p>
        </p:txBody>
      </p:sp>
      <p:sp>
        <p:nvSpPr>
          <p:cNvPr id="586" name="Google Shape;586;p145"/>
          <p:cNvSpPr txBox="1"/>
          <p:nvPr>
            <p:ph idx="1" type="body"/>
          </p:nvPr>
        </p:nvSpPr>
        <p:spPr>
          <a:xfrm>
            <a:off x="723900" y="1917700"/>
            <a:ext cx="6019800" cy="6832600"/>
          </a:xfrm>
          <a:prstGeom prst="rect">
            <a:avLst/>
          </a:prstGeom>
          <a:noFill/>
          <a:ln>
            <a:noFill/>
          </a:ln>
        </p:spPr>
        <p:txBody>
          <a:bodyPr anchorCtr="0" anchor="t" bIns="0" lIns="0" spcFirstLastPara="1" rIns="0" wrap="square" tIns="0">
            <a:noAutofit/>
          </a:bodyPr>
          <a:lstStyle/>
          <a:p>
            <a:pPr indent="-522288" lvl="0" marL="547688" marR="0" rtl="0" algn="l">
              <a:spcBef>
                <a:spcPts val="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choral responding</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response cards </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structured worksheets</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fluency-building activities (e.g., repeated reading, SAFMEDs)</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classwide peer tutoring</a:t>
            </a:r>
            <a:endParaRPr/>
          </a:p>
        </p:txBody>
      </p:sp>
      <p:sp>
        <p:nvSpPr>
          <p:cNvPr id="587" name="Google Shape;587;p145"/>
          <p:cNvSpPr/>
          <p:nvPr/>
        </p:nvSpPr>
        <p:spPr>
          <a:xfrm>
            <a:off x="13550900" y="7658100"/>
            <a:ext cx="4140200" cy="4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Six Teaching Mistakes (W. L. Heward)</a:t>
            </a:r>
            <a:endParaRPr/>
          </a:p>
        </p:txBody>
      </p:sp>
      <p:sp>
        <p:nvSpPr>
          <p:cNvPr id="588" name="Google Shape;588;p145"/>
          <p:cNvSpPr/>
          <p:nvPr/>
        </p:nvSpPr>
        <p:spPr>
          <a:xfrm>
            <a:off x="6743700" y="1917700"/>
            <a:ext cx="6019800" cy="6832600"/>
          </a:xfrm>
          <a:prstGeom prst="rect">
            <a:avLst/>
          </a:prstGeom>
          <a:noFill/>
          <a:ln>
            <a:noFill/>
          </a:ln>
        </p:spPr>
        <p:txBody>
          <a:bodyPr anchorCtr="0" anchor="t" bIns="0" lIns="0" spcFirstLastPara="1" rIns="0" wrap="square" tIns="0">
            <a:noAutofit/>
          </a:bodyPr>
          <a:lstStyle/>
          <a:p>
            <a:pPr indent="-547688" lvl="0" marL="547688" marR="0" rtl="0" algn="l">
              <a:spcBef>
                <a:spcPts val="0"/>
              </a:spcBef>
              <a:spcAft>
                <a:spcPts val="0"/>
              </a:spcAft>
              <a:buClr>
                <a:schemeClr val="dk1"/>
              </a:buClr>
              <a:buSzPts val="4464"/>
              <a:buFont typeface="Arial"/>
              <a:buChar char="•"/>
            </a:pPr>
            <a:r>
              <a:rPr lang="en-US" sz="3600">
                <a:solidFill>
                  <a:schemeClr val="dk1"/>
                </a:solidFill>
                <a:latin typeface="Arial"/>
                <a:ea typeface="Arial"/>
                <a:cs typeface="Arial"/>
                <a:sym typeface="Arial"/>
              </a:rPr>
              <a:t>CBI (e.g., Headsprout/Mimeosprout)</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collaborative learning groups (e.g., Think-Pair-Share, Heads Together) </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guided notes</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etc.</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146"/>
          <p:cNvSpPr txBox="1"/>
          <p:nvPr>
            <p:ph type="title"/>
          </p:nvPr>
        </p:nvSpPr>
        <p:spPr>
          <a:xfrm>
            <a:off x="914400" y="266700"/>
            <a:ext cx="11163300" cy="1905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4800" u="none" cap="none" strike="noStrike">
                <a:solidFill>
                  <a:srgbClr val="3F3F3F"/>
                </a:solidFill>
                <a:latin typeface="Arial"/>
                <a:ea typeface="Arial"/>
                <a:cs typeface="Arial"/>
                <a:sym typeface="Arial"/>
              </a:rPr>
              <a:t>Tactics for increasing ASR:</a:t>
            </a:r>
            <a:endParaRPr/>
          </a:p>
        </p:txBody>
      </p:sp>
      <p:sp>
        <p:nvSpPr>
          <p:cNvPr id="594" name="Google Shape;594;p146"/>
          <p:cNvSpPr txBox="1"/>
          <p:nvPr>
            <p:ph idx="1" type="body"/>
          </p:nvPr>
        </p:nvSpPr>
        <p:spPr>
          <a:xfrm>
            <a:off x="723900" y="1917700"/>
            <a:ext cx="6019800" cy="6832600"/>
          </a:xfrm>
          <a:prstGeom prst="rect">
            <a:avLst/>
          </a:prstGeom>
          <a:noFill/>
          <a:ln>
            <a:noFill/>
          </a:ln>
        </p:spPr>
        <p:txBody>
          <a:bodyPr anchorCtr="0" anchor="t" bIns="0" lIns="0" spcFirstLastPara="1" rIns="0" wrap="square" tIns="0">
            <a:noAutofit/>
          </a:bodyPr>
          <a:lstStyle/>
          <a:p>
            <a:pPr indent="-522288" lvl="0" marL="547688" marR="0" rtl="0" algn="l">
              <a:spcBef>
                <a:spcPts val="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choral responding</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response cards </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structured worksheets</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fluency-building activities (e.g., repeated reading, SAFMEDs)</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classwide peer tutoring</a:t>
            </a:r>
            <a:endParaRPr/>
          </a:p>
        </p:txBody>
      </p:sp>
      <p:sp>
        <p:nvSpPr>
          <p:cNvPr id="595" name="Google Shape;595;p146"/>
          <p:cNvSpPr/>
          <p:nvPr/>
        </p:nvSpPr>
        <p:spPr>
          <a:xfrm>
            <a:off x="13550900" y="7658100"/>
            <a:ext cx="4140200" cy="4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Six Teaching Mistakes (W. L. Heward)</a:t>
            </a:r>
            <a:endParaRPr/>
          </a:p>
        </p:txBody>
      </p:sp>
      <p:sp>
        <p:nvSpPr>
          <p:cNvPr id="596" name="Google Shape;596;p146"/>
          <p:cNvSpPr/>
          <p:nvPr/>
        </p:nvSpPr>
        <p:spPr>
          <a:xfrm>
            <a:off x="6743700" y="1917700"/>
            <a:ext cx="6019800" cy="6832600"/>
          </a:xfrm>
          <a:prstGeom prst="rect">
            <a:avLst/>
          </a:prstGeom>
          <a:noFill/>
          <a:ln>
            <a:noFill/>
          </a:ln>
        </p:spPr>
        <p:txBody>
          <a:bodyPr anchorCtr="0" anchor="t" bIns="0" lIns="0" spcFirstLastPara="1" rIns="0" wrap="square" tIns="0">
            <a:noAutofit/>
          </a:bodyPr>
          <a:lstStyle/>
          <a:p>
            <a:pPr indent="-547688" lvl="0" marL="547688" marR="0" rtl="0" algn="l">
              <a:spcBef>
                <a:spcPts val="0"/>
              </a:spcBef>
              <a:spcAft>
                <a:spcPts val="0"/>
              </a:spcAft>
              <a:buClr>
                <a:schemeClr val="dk1"/>
              </a:buClr>
              <a:buSzPts val="4464"/>
              <a:buFont typeface="Arial"/>
              <a:buChar char="•"/>
            </a:pPr>
            <a:r>
              <a:rPr lang="en-US" sz="3600">
                <a:solidFill>
                  <a:schemeClr val="dk1"/>
                </a:solidFill>
                <a:latin typeface="Arial"/>
                <a:ea typeface="Arial"/>
                <a:cs typeface="Arial"/>
                <a:sym typeface="Arial"/>
              </a:rPr>
              <a:t>CBI (e.g., Headsprout/Mimeosprout)</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collaborative learning groups (e.g., Think-Pair-Share, Heads Together) </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guided notes</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etc.</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147"/>
          <p:cNvSpPr txBox="1"/>
          <p:nvPr>
            <p:ph type="title"/>
          </p:nvPr>
        </p:nvSpPr>
        <p:spPr>
          <a:xfrm>
            <a:off x="1270000" y="203200"/>
            <a:ext cx="10464800" cy="2032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1A1A1A"/>
                </a:solidFill>
                <a:latin typeface="Arial"/>
                <a:ea typeface="Arial"/>
                <a:cs typeface="Arial"/>
                <a:sym typeface="Arial"/>
              </a:rPr>
              <a:t>Choral Responding</a:t>
            </a:r>
            <a:endParaRPr/>
          </a:p>
        </p:txBody>
      </p:sp>
      <p:sp>
        <p:nvSpPr>
          <p:cNvPr id="602" name="Google Shape;602;p147"/>
          <p:cNvSpPr txBox="1"/>
          <p:nvPr>
            <p:ph idx="1" type="body"/>
          </p:nvPr>
        </p:nvSpPr>
        <p:spPr>
          <a:xfrm>
            <a:off x="1676400" y="2235200"/>
            <a:ext cx="9639300" cy="46355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824"/>
              <a:buFont typeface="Arial"/>
              <a:buChar char="•"/>
            </a:pPr>
            <a:r>
              <a:rPr b="0" i="0" lang="en-US" sz="4800" u="none" cap="none" strike="noStrike">
                <a:solidFill>
                  <a:schemeClr val="dk1"/>
                </a:solidFill>
                <a:latin typeface="Arial"/>
                <a:ea typeface="Arial"/>
                <a:cs typeface="Arial"/>
                <a:sym typeface="Arial"/>
              </a:rPr>
              <a:t>Students respond orally in unison to each question, problem, or item presented by the teacher.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12"/>
          <p:cNvSpPr txBox="1"/>
          <p:nvPr>
            <p:ph type="title"/>
          </p:nvPr>
        </p:nvSpPr>
        <p:spPr>
          <a:xfrm>
            <a:off x="1270000" y="5588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Summit Purpose</a:t>
            </a:r>
            <a:endParaRPr/>
          </a:p>
        </p:txBody>
      </p:sp>
      <p:sp>
        <p:nvSpPr>
          <p:cNvPr id="375" name="Google Shape;375;p112"/>
          <p:cNvSpPr txBox="1"/>
          <p:nvPr>
            <p:ph idx="1" type="body"/>
          </p:nvPr>
        </p:nvSpPr>
        <p:spPr>
          <a:xfrm>
            <a:off x="1270000" y="2133600"/>
            <a:ext cx="10464800" cy="7467600"/>
          </a:xfrm>
          <a:prstGeom prst="rect">
            <a:avLst/>
          </a:prstGeom>
          <a:noFill/>
          <a:ln>
            <a:noFill/>
          </a:ln>
        </p:spPr>
        <p:txBody>
          <a:bodyPr anchorCtr="0" anchor="t" bIns="0" lIns="0" spcFirstLastPara="1" rIns="0" wrap="square" tIns="0">
            <a:noAutofit/>
          </a:bodyPr>
          <a:lstStyle/>
          <a:p>
            <a:pPr indent="-642938" lvl="0" marL="6683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Try to improve educational practice by answering three questions:</a:t>
            </a:r>
            <a:endParaRPr b="0" i="0" sz="2400" u="none" cap="none" strike="noStrike">
              <a:solidFill>
                <a:schemeClr val="dk1"/>
              </a:solidFill>
              <a:latin typeface="Arial"/>
              <a:ea typeface="Arial"/>
              <a:cs typeface="Arial"/>
              <a:sym typeface="Arial"/>
            </a:endParaRPr>
          </a:p>
          <a:p>
            <a:pPr indent="-439738" lvl="1" marL="1201738" marR="0" rtl="0" algn="l">
              <a:spcBef>
                <a:spcPts val="1600"/>
              </a:spcBef>
              <a:spcAft>
                <a:spcPts val="0"/>
              </a:spcAft>
              <a:buClr>
                <a:schemeClr val="dk1"/>
              </a:buClr>
              <a:buSzPts val="912"/>
              <a:buFont typeface="Arial"/>
              <a:buChar char="•"/>
            </a:pPr>
            <a:r>
              <a:rPr b="0" i="0" lang="en-US" sz="2400" u="none" cap="none" strike="noStrike">
                <a:solidFill>
                  <a:schemeClr val="dk1"/>
                </a:solidFill>
                <a:latin typeface="Arial"/>
                <a:ea typeface="Arial"/>
                <a:cs typeface="Arial"/>
                <a:sym typeface="Arial"/>
              </a:rPr>
              <a:t>What are effective teaching practices?</a:t>
            </a:r>
            <a:endParaRPr/>
          </a:p>
          <a:p>
            <a:pPr indent="-439738" lvl="1" marL="1201738" marR="0" rtl="0" algn="l">
              <a:spcBef>
                <a:spcPts val="1600"/>
              </a:spcBef>
              <a:spcAft>
                <a:spcPts val="0"/>
              </a:spcAft>
              <a:buClr>
                <a:schemeClr val="dk1"/>
              </a:buClr>
              <a:buSzPts val="912"/>
              <a:buFont typeface="Arial"/>
              <a:buChar char="•"/>
            </a:pPr>
            <a:r>
              <a:rPr b="0" i="0" lang="en-US" sz="2400" u="none" cap="none" strike="noStrike">
                <a:solidFill>
                  <a:schemeClr val="dk1"/>
                </a:solidFill>
                <a:latin typeface="Arial"/>
                <a:ea typeface="Arial"/>
                <a:cs typeface="Arial"/>
                <a:sym typeface="Arial"/>
              </a:rPr>
              <a:t>How can we best assess teacher performance?</a:t>
            </a:r>
            <a:endParaRPr/>
          </a:p>
          <a:p>
            <a:pPr indent="-439738" lvl="1" marL="1201738" marR="0" rtl="0" algn="l">
              <a:spcBef>
                <a:spcPts val="1600"/>
              </a:spcBef>
              <a:spcAft>
                <a:spcPts val="0"/>
              </a:spcAft>
              <a:buClr>
                <a:schemeClr val="dk1"/>
              </a:buClr>
              <a:buSzPts val="912"/>
              <a:buFont typeface="Arial"/>
              <a:buChar char="•"/>
            </a:pPr>
            <a:r>
              <a:rPr b="0" i="0" lang="en-US" sz="2400" u="none" cap="none" strike="noStrike">
                <a:solidFill>
                  <a:schemeClr val="dk1"/>
                </a:solidFill>
                <a:latin typeface="Arial"/>
                <a:ea typeface="Arial"/>
                <a:cs typeface="Arial"/>
                <a:sym typeface="Arial"/>
              </a:rPr>
              <a:t>How can we best teach/support these skills?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48"/>
          <p:cNvSpPr/>
          <p:nvPr/>
        </p:nvSpPr>
        <p:spPr>
          <a:xfrm>
            <a:off x="2733675" y="8813800"/>
            <a:ext cx="7535863" cy="73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Source: </a:t>
            </a:r>
            <a:r>
              <a:rPr i="1" lang="en-US" sz="1800">
                <a:solidFill>
                  <a:schemeClr val="dk1"/>
                </a:solidFill>
                <a:latin typeface="Arial"/>
                <a:ea typeface="Arial"/>
                <a:cs typeface="Arial"/>
                <a:sym typeface="Arial"/>
              </a:rPr>
              <a:t>Exceptional Children: An Introduction to Special Education</a:t>
            </a:r>
            <a:r>
              <a:rPr lang="en-US" sz="1800">
                <a:solidFill>
                  <a:schemeClr val="dk1"/>
                </a:solidFill>
                <a:latin typeface="Arial"/>
                <a:ea typeface="Arial"/>
                <a:cs typeface="Arial"/>
                <a:sym typeface="Arial"/>
              </a:rPr>
              <a:t> (9th ed.)</a:t>
            </a:r>
            <a:endParaRPr/>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by William L. Heward. © 2009 by Pearson Education.</a:t>
            </a:r>
            <a:endParaRPr/>
          </a:p>
        </p:txBody>
      </p:sp>
      <p:pic>
        <p:nvPicPr>
          <p:cNvPr id="608" name="Google Shape;608;p148" title="CR Morning Warmup Tanya">
            <a:hlinkClick r:id="rId3"/>
          </p:cNvPr>
          <p:cNvPicPr preferRelativeResize="0"/>
          <p:nvPr/>
        </p:nvPicPr>
        <p:blipFill>
          <a:blip r:embed="rId4">
            <a:alphaModFix/>
          </a:blip>
          <a:stretch>
            <a:fillRect/>
          </a:stretch>
        </p:blipFill>
        <p:spPr>
          <a:xfrm>
            <a:off x="800300" y="485525"/>
            <a:ext cx="11104375" cy="83282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149"/>
          <p:cNvSpPr txBox="1"/>
          <p:nvPr>
            <p:ph type="title"/>
          </p:nvPr>
        </p:nvSpPr>
        <p:spPr>
          <a:xfrm>
            <a:off x="1270000" y="355600"/>
            <a:ext cx="11328400" cy="17780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0" i="0" lang="en-US" sz="4800" u="none" cap="none" strike="noStrike">
                <a:solidFill>
                  <a:srgbClr val="1A1A1A"/>
                </a:solidFill>
                <a:latin typeface="Arial"/>
                <a:ea typeface="Arial"/>
                <a:cs typeface="Arial"/>
                <a:sym typeface="Arial"/>
              </a:rPr>
              <a:t>Impact Factors	        </a:t>
            </a:r>
            <a:endParaRPr/>
          </a:p>
        </p:txBody>
      </p:sp>
      <p:sp>
        <p:nvSpPr>
          <p:cNvPr id="614" name="Google Shape;614;p149"/>
          <p:cNvSpPr txBox="1"/>
          <p:nvPr>
            <p:ph idx="1" type="body"/>
          </p:nvPr>
        </p:nvSpPr>
        <p:spPr>
          <a:xfrm>
            <a:off x="1270000" y="1803400"/>
            <a:ext cx="5054600" cy="68961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scope</a:t>
            </a:r>
            <a:endParaRPr b="0" i="0" sz="3600" u="none" cap="none" strike="noStrike">
              <a:solidFill>
                <a:schemeClr val="dk1"/>
              </a:solidFill>
              <a:latin typeface="Arial"/>
              <a:ea typeface="Arial"/>
              <a:cs typeface="Arial"/>
              <a:sym typeface="Arial"/>
            </a:endParaRPr>
          </a:p>
          <a:p>
            <a:pPr indent="-681038" lvl="0" marL="7064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size</a:t>
            </a:r>
            <a:endParaRPr b="0" i="0" sz="3600" u="none" cap="none" strike="noStrike">
              <a:solidFill>
                <a:schemeClr val="dk1"/>
              </a:solidFill>
              <a:latin typeface="Arial"/>
              <a:ea typeface="Arial"/>
              <a:cs typeface="Arial"/>
              <a:sym typeface="Arial"/>
            </a:endParaRPr>
          </a:p>
          <a:p>
            <a:pPr indent="-681038" lvl="0" marL="7064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speed </a:t>
            </a:r>
            <a:endParaRPr b="0" i="0" sz="3600" u="none" cap="none" strike="noStrike">
              <a:solidFill>
                <a:schemeClr val="dk1"/>
              </a:solidFill>
              <a:latin typeface="Arial"/>
              <a:ea typeface="Arial"/>
              <a:cs typeface="Arial"/>
              <a:sym typeface="Arial"/>
            </a:endParaRPr>
          </a:p>
          <a:p>
            <a:pPr indent="-681038" lvl="0" marL="706438" marR="0" rtl="0" algn="l">
              <a:spcBef>
                <a:spcPts val="1600"/>
              </a:spcBef>
              <a:spcAft>
                <a:spcPts val="0"/>
              </a:spcAft>
              <a:buClr>
                <a:schemeClr val="dk1"/>
              </a:buClr>
              <a:buSzPts val="1368"/>
              <a:buFont typeface="Arial"/>
              <a:buChar char="•"/>
            </a:pPr>
            <a:r>
              <a:rPr b="0" i="1" lang="en-US" sz="3600" u="none" cap="none" strike="noStrike">
                <a:solidFill>
                  <a:schemeClr val="dk1"/>
                </a:solidFill>
                <a:latin typeface="Arial"/>
                <a:ea typeface="Arial"/>
                <a:cs typeface="Arial"/>
                <a:sym typeface="Arial"/>
              </a:rPr>
              <a:t>sustainability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50"/>
          <p:cNvSpPr txBox="1"/>
          <p:nvPr>
            <p:ph type="title"/>
          </p:nvPr>
        </p:nvSpPr>
        <p:spPr>
          <a:xfrm>
            <a:off x="1270000" y="622300"/>
            <a:ext cx="10464800" cy="12954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Scope of Practice</a:t>
            </a:r>
            <a:endParaRPr/>
          </a:p>
        </p:txBody>
      </p:sp>
      <p:sp>
        <p:nvSpPr>
          <p:cNvPr id="620" name="Google Shape;620;p150"/>
          <p:cNvSpPr txBox="1"/>
          <p:nvPr>
            <p:ph idx="1" type="body"/>
          </p:nvPr>
        </p:nvSpPr>
        <p:spPr>
          <a:xfrm>
            <a:off x="1270000" y="1879600"/>
            <a:ext cx="10464800" cy="7391400"/>
          </a:xfrm>
          <a:prstGeom prst="rect">
            <a:avLst/>
          </a:prstGeom>
          <a:noFill/>
          <a:ln>
            <a:noFill/>
          </a:ln>
        </p:spPr>
        <p:txBody>
          <a:bodyPr anchorCtr="0" anchor="t" bIns="0" lIns="0" spcFirstLastPara="1" rIns="0" wrap="square" tIns="0">
            <a:noAutofit/>
          </a:bodyPr>
          <a:lstStyle/>
          <a:p>
            <a:pPr indent="-769938" lvl="0" marL="7953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learner variables</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age (pre-K to 12)</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learner characteristics: typically developing, students with disabilities, gifted/talented</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performance level: beginning, competent, advanced</a:t>
            </a:r>
            <a:endParaRPr/>
          </a:p>
          <a:p>
            <a:pPr indent="-769938" lvl="0" marL="795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curriculum</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3 R’s, academic subjects, social skills, vocational, art/music, etc.</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51"/>
          <p:cNvSpPr txBox="1"/>
          <p:nvPr>
            <p:ph type="title"/>
          </p:nvPr>
        </p:nvSpPr>
        <p:spPr>
          <a:xfrm>
            <a:off x="1271588" y="760413"/>
            <a:ext cx="10464800" cy="1525587"/>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Choral Responding</a:t>
            </a:r>
            <a:endParaRPr/>
          </a:p>
        </p:txBody>
      </p:sp>
      <p:sp>
        <p:nvSpPr>
          <p:cNvPr id="626" name="Google Shape;626;p151"/>
          <p:cNvSpPr txBox="1"/>
          <p:nvPr>
            <p:ph idx="1" type="body"/>
          </p:nvPr>
        </p:nvSpPr>
        <p:spPr>
          <a:xfrm>
            <a:off x="1035050" y="2463800"/>
            <a:ext cx="10933113" cy="6348413"/>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520"/>
              <a:buFont typeface="Arial"/>
              <a:buChar char="•"/>
            </a:pPr>
            <a:r>
              <a:rPr b="0" i="0" lang="en-US" sz="4000" u="none" cap="none" strike="noStrike">
                <a:solidFill>
                  <a:schemeClr val="dk1"/>
                </a:solidFill>
                <a:latin typeface="Arial"/>
                <a:ea typeface="Arial"/>
                <a:cs typeface="Arial"/>
                <a:sym typeface="Arial"/>
              </a:rPr>
              <a:t>Appropriate for curriculum content that meets three criteria. Each question . .</a:t>
            </a:r>
            <a:endParaRPr/>
          </a:p>
          <a:p>
            <a:pPr indent="-681038" lvl="0" marL="706438" marR="0" rtl="0" algn="l">
              <a:spcBef>
                <a:spcPts val="1600"/>
              </a:spcBef>
              <a:spcAft>
                <a:spcPts val="0"/>
              </a:spcAft>
              <a:buClr>
                <a:schemeClr val="dk1"/>
              </a:buClr>
              <a:buSzPts val="1520"/>
              <a:buFont typeface="Arial"/>
              <a:buChar char="•"/>
            </a:pPr>
            <a:r>
              <a:rPr b="0" i="0" lang="en-US" sz="4000" u="none" cap="none" strike="noStrike">
                <a:solidFill>
                  <a:schemeClr val="dk1"/>
                </a:solidFill>
                <a:latin typeface="Arial"/>
                <a:ea typeface="Arial"/>
                <a:cs typeface="Arial"/>
                <a:sym typeface="Arial"/>
              </a:rPr>
              <a:t>h</a:t>
            </a:r>
            <a:r>
              <a:rPr b="0" i="0" lang="en-US" sz="4000" u="none" cap="none" strike="noStrike">
                <a:solidFill>
                  <a:srgbClr val="1A1A1A"/>
                </a:solidFill>
                <a:latin typeface="Arial"/>
                <a:ea typeface="Arial"/>
                <a:cs typeface="Arial"/>
                <a:sym typeface="Arial"/>
              </a:rPr>
              <a:t>as </a:t>
            </a:r>
            <a:r>
              <a:rPr b="1" i="0" lang="en-US" sz="4000" u="none" cap="none" strike="noStrike">
                <a:solidFill>
                  <a:srgbClr val="1A1A1A"/>
                </a:solidFill>
                <a:latin typeface="Arial"/>
                <a:ea typeface="Arial"/>
                <a:cs typeface="Arial"/>
                <a:sym typeface="Arial"/>
              </a:rPr>
              <a:t>only one correct answer</a:t>
            </a:r>
            <a:endParaRPr b="0" i="0" sz="2800" u="none" cap="none" strike="noStrike">
              <a:solidFill>
                <a:srgbClr val="1A1A1A"/>
              </a:solidFill>
              <a:latin typeface="Arial"/>
              <a:ea typeface="Arial"/>
              <a:cs typeface="Arial"/>
              <a:sym typeface="Arial"/>
            </a:endParaRPr>
          </a:p>
          <a:p>
            <a:pPr indent="-681038" lvl="0" marL="706438" marR="0" rtl="0" algn="l">
              <a:lnSpc>
                <a:spcPct val="90000"/>
              </a:lnSpc>
              <a:spcBef>
                <a:spcPts val="1600"/>
              </a:spcBef>
              <a:spcAft>
                <a:spcPts val="0"/>
              </a:spcAft>
              <a:buClr>
                <a:srgbClr val="1A1A1A"/>
              </a:buClr>
              <a:buSzPts val="1520"/>
              <a:buFont typeface="Arial"/>
              <a:buChar char="•"/>
            </a:pPr>
            <a:r>
              <a:rPr b="0" i="0" lang="en-US" sz="4000" u="none" cap="none" strike="noStrike">
                <a:solidFill>
                  <a:srgbClr val="1A1A1A"/>
                </a:solidFill>
                <a:latin typeface="Arial"/>
                <a:ea typeface="Arial"/>
                <a:cs typeface="Arial"/>
                <a:sym typeface="Arial"/>
              </a:rPr>
              <a:t>can be answered with a relatively</a:t>
            </a:r>
            <a:r>
              <a:rPr b="1" i="0" lang="en-US" sz="4000" u="none" cap="none" strike="noStrike">
                <a:solidFill>
                  <a:srgbClr val="1A1A1A"/>
                </a:solidFill>
                <a:latin typeface="Arial"/>
                <a:ea typeface="Arial"/>
                <a:cs typeface="Arial"/>
                <a:sym typeface="Arial"/>
              </a:rPr>
              <a:t> brief response</a:t>
            </a:r>
            <a:endParaRPr b="0" i="0" sz="3600" u="none" cap="none" strike="noStrike">
              <a:solidFill>
                <a:srgbClr val="1A1A1A"/>
              </a:solidFill>
              <a:latin typeface="Arial"/>
              <a:ea typeface="Arial"/>
              <a:cs typeface="Arial"/>
              <a:sym typeface="Arial"/>
            </a:endParaRPr>
          </a:p>
          <a:p>
            <a:pPr indent="-681038" lvl="0" marL="706438" marR="0" rtl="0" algn="l">
              <a:lnSpc>
                <a:spcPct val="90000"/>
              </a:lnSpc>
              <a:spcBef>
                <a:spcPts val="1600"/>
              </a:spcBef>
              <a:spcAft>
                <a:spcPts val="0"/>
              </a:spcAft>
              <a:buClr>
                <a:srgbClr val="1A1A1A"/>
              </a:buClr>
              <a:buSzPts val="1520"/>
              <a:buFont typeface="Arial"/>
              <a:buChar char="•"/>
            </a:pPr>
            <a:r>
              <a:rPr b="0" i="0" lang="en-US" sz="4000" u="none" cap="none" strike="noStrike">
                <a:solidFill>
                  <a:srgbClr val="1A1A1A"/>
                </a:solidFill>
                <a:latin typeface="Arial"/>
                <a:ea typeface="Arial"/>
                <a:cs typeface="Arial"/>
                <a:sym typeface="Arial"/>
              </a:rPr>
              <a:t>is suitable for </a:t>
            </a:r>
            <a:r>
              <a:rPr b="1" i="0" lang="en-US" sz="4000" u="none" cap="none" strike="noStrike">
                <a:solidFill>
                  <a:srgbClr val="1A1A1A"/>
                </a:solidFill>
                <a:latin typeface="Arial"/>
                <a:ea typeface="Arial"/>
                <a:cs typeface="Arial"/>
                <a:sym typeface="Arial"/>
              </a:rPr>
              <a:t>lively-paced presentation</a:t>
            </a:r>
            <a:endParaRPr b="1" i="0" sz="4000" u="none" cap="none" strike="noStrike">
              <a:solidFill>
                <a:srgbClr val="1A1A1A"/>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52"/>
          <p:cNvSpPr txBox="1"/>
          <p:nvPr>
            <p:ph type="title"/>
          </p:nvPr>
        </p:nvSpPr>
        <p:spPr>
          <a:xfrm>
            <a:off x="1270000" y="622300"/>
            <a:ext cx="10464800" cy="12954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Scope of Practice</a:t>
            </a:r>
            <a:endParaRPr/>
          </a:p>
        </p:txBody>
      </p:sp>
      <p:sp>
        <p:nvSpPr>
          <p:cNvPr id="632" name="Google Shape;632;p152"/>
          <p:cNvSpPr txBox="1"/>
          <p:nvPr>
            <p:ph idx="1" type="body"/>
          </p:nvPr>
        </p:nvSpPr>
        <p:spPr>
          <a:xfrm>
            <a:off x="1270000" y="1879600"/>
            <a:ext cx="10464800" cy="7391400"/>
          </a:xfrm>
          <a:prstGeom prst="rect">
            <a:avLst/>
          </a:prstGeom>
          <a:noFill/>
          <a:ln>
            <a:noFill/>
          </a:ln>
        </p:spPr>
        <p:txBody>
          <a:bodyPr anchorCtr="0" anchor="t" bIns="0" lIns="0" spcFirstLastPara="1" rIns="0" wrap="square" tIns="0">
            <a:noAutofit/>
          </a:bodyPr>
          <a:lstStyle/>
          <a:p>
            <a:pPr indent="-769938" lvl="0" marL="7953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learning channels</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hear-say; see-say</a:t>
            </a:r>
            <a:endParaRPr/>
          </a:p>
          <a:p>
            <a:pPr indent="-769938" lvl="0" marL="795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instructional settings</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whole class, small groups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grpSp>
        <p:nvGrpSpPr>
          <p:cNvPr id="637" name="Google Shape;637;p153"/>
          <p:cNvGrpSpPr/>
          <p:nvPr/>
        </p:nvGrpSpPr>
        <p:grpSpPr>
          <a:xfrm>
            <a:off x="914400" y="2941638"/>
            <a:ext cx="4559300" cy="6057900"/>
            <a:chOff x="0" y="0"/>
            <a:chExt cx="2872" cy="3816"/>
          </a:xfrm>
        </p:grpSpPr>
        <p:pic>
          <p:nvPicPr>
            <p:cNvPr id="638" name="Google Shape;638;p153"/>
            <p:cNvPicPr preferRelativeResize="0"/>
            <p:nvPr/>
          </p:nvPicPr>
          <p:blipFill rotWithShape="1">
            <a:blip r:embed="rId3">
              <a:alphaModFix/>
            </a:blip>
            <a:srcRect b="6091" l="0" r="0" t="5907"/>
            <a:stretch/>
          </p:blipFill>
          <p:spPr>
            <a:xfrm>
              <a:off x="128" y="96"/>
              <a:ext cx="2616" cy="3466"/>
            </a:xfrm>
            <a:prstGeom prst="rect">
              <a:avLst/>
            </a:prstGeom>
            <a:noFill/>
            <a:ln>
              <a:noFill/>
            </a:ln>
          </p:spPr>
        </p:pic>
        <p:pic>
          <p:nvPicPr>
            <p:cNvPr id="639" name="Google Shape;639;p153"/>
            <p:cNvPicPr preferRelativeResize="0"/>
            <p:nvPr/>
          </p:nvPicPr>
          <p:blipFill rotWithShape="1">
            <a:blip r:embed="rId4">
              <a:alphaModFix/>
            </a:blip>
            <a:srcRect b="0" l="0" r="0" t="0"/>
            <a:stretch/>
          </p:blipFill>
          <p:spPr>
            <a:xfrm>
              <a:off x="0" y="0"/>
              <a:ext cx="2872" cy="3816"/>
            </a:xfrm>
            <a:prstGeom prst="rect">
              <a:avLst/>
            </a:prstGeom>
            <a:noFill/>
            <a:ln>
              <a:noFill/>
            </a:ln>
          </p:spPr>
        </p:pic>
      </p:grpSp>
      <p:sp>
        <p:nvSpPr>
          <p:cNvPr id="640" name="Google Shape;640;p153"/>
          <p:cNvSpPr txBox="1"/>
          <p:nvPr>
            <p:ph type="title"/>
          </p:nvPr>
        </p:nvSpPr>
        <p:spPr>
          <a:xfrm>
            <a:off x="1270000" y="304800"/>
            <a:ext cx="10464800" cy="2540000"/>
          </a:xfrm>
          <a:prstGeom prst="rect">
            <a:avLst/>
          </a:prstGeom>
          <a:noFill/>
          <a:ln>
            <a:noFill/>
          </a:ln>
        </p:spPr>
        <p:txBody>
          <a:bodyPr anchorCtr="0" anchor="ctr" bIns="50800" lIns="50800" spcFirstLastPara="1" rIns="50800" wrap="square" tIns="50800">
            <a:noAutofit/>
          </a:bodyPr>
          <a:lstStyle/>
          <a:p>
            <a:pPr indent="0" lvl="0" marL="0" marR="0" rtl="0" algn="l">
              <a:lnSpc>
                <a:spcPct val="90000"/>
              </a:lnSpc>
              <a:spcBef>
                <a:spcPts val="0"/>
              </a:spcBef>
              <a:spcAft>
                <a:spcPts val="0"/>
              </a:spcAft>
              <a:buNone/>
            </a:pPr>
            <a:r>
              <a:rPr b="0" i="0" lang="en-US" sz="6400" u="none" cap="none" strike="noStrike">
                <a:solidFill>
                  <a:srgbClr val="3F3F3F"/>
                </a:solidFill>
                <a:latin typeface="Arial"/>
                <a:ea typeface="Arial"/>
                <a:cs typeface="Arial"/>
                <a:sym typeface="Arial"/>
              </a:rPr>
              <a:t>Group instruction challenges teachers to ..</a:t>
            </a:r>
            <a:endParaRPr/>
          </a:p>
        </p:txBody>
      </p:sp>
      <p:sp>
        <p:nvSpPr>
          <p:cNvPr id="641" name="Google Shape;641;p153"/>
          <p:cNvSpPr txBox="1"/>
          <p:nvPr>
            <p:ph idx="1" type="body"/>
          </p:nvPr>
        </p:nvSpPr>
        <p:spPr>
          <a:xfrm>
            <a:off x="5588000" y="2743200"/>
            <a:ext cx="6934200" cy="6845300"/>
          </a:xfrm>
          <a:prstGeom prst="rect">
            <a:avLst/>
          </a:prstGeom>
          <a:noFill/>
          <a:ln>
            <a:noFill/>
          </a:ln>
        </p:spPr>
        <p:txBody>
          <a:bodyPr anchorCtr="0" anchor="t" bIns="50800" lIns="50800" spcFirstLastPara="1" rIns="50800" wrap="square" tIns="5080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maintain students' attention</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provide each student with sufficient opportunities to respond</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provide feedback for student responses</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prevent and deal with disruptive behavior</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monitor students' learning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grpSp>
        <p:nvGrpSpPr>
          <p:cNvPr id="646" name="Google Shape;646;p154"/>
          <p:cNvGrpSpPr/>
          <p:nvPr/>
        </p:nvGrpSpPr>
        <p:grpSpPr>
          <a:xfrm>
            <a:off x="5524500" y="3694113"/>
            <a:ext cx="7010400" cy="5346700"/>
            <a:chOff x="0" y="0"/>
            <a:chExt cx="4416" cy="3368"/>
          </a:xfrm>
        </p:grpSpPr>
        <p:pic>
          <p:nvPicPr>
            <p:cNvPr id="647" name="Google Shape;647;p154"/>
            <p:cNvPicPr preferRelativeResize="0"/>
            <p:nvPr/>
          </p:nvPicPr>
          <p:blipFill rotWithShape="1">
            <a:blip r:embed="rId3">
              <a:alphaModFix/>
            </a:blip>
            <a:srcRect b="1822" l="3740" r="3729" t="0"/>
            <a:stretch/>
          </p:blipFill>
          <p:spPr>
            <a:xfrm>
              <a:off x="128" y="96"/>
              <a:ext cx="4160" cy="3016"/>
            </a:xfrm>
            <a:prstGeom prst="rect">
              <a:avLst/>
            </a:prstGeom>
            <a:noFill/>
            <a:ln>
              <a:noFill/>
            </a:ln>
          </p:spPr>
        </p:pic>
        <p:pic>
          <p:nvPicPr>
            <p:cNvPr id="648" name="Google Shape;648;p154"/>
            <p:cNvPicPr preferRelativeResize="0"/>
            <p:nvPr/>
          </p:nvPicPr>
          <p:blipFill rotWithShape="1">
            <a:blip r:embed="rId4">
              <a:alphaModFix/>
            </a:blip>
            <a:srcRect b="0" l="0" r="0" t="0"/>
            <a:stretch/>
          </p:blipFill>
          <p:spPr>
            <a:xfrm>
              <a:off x="0" y="0"/>
              <a:ext cx="4416" cy="3368"/>
            </a:xfrm>
            <a:prstGeom prst="rect">
              <a:avLst/>
            </a:prstGeom>
            <a:noFill/>
            <a:ln>
              <a:noFill/>
            </a:ln>
          </p:spPr>
        </p:pic>
      </p:grpSp>
      <p:sp>
        <p:nvSpPr>
          <p:cNvPr id="649" name="Google Shape;649;p154"/>
          <p:cNvSpPr/>
          <p:nvPr/>
        </p:nvSpPr>
        <p:spPr>
          <a:xfrm>
            <a:off x="5740400" y="1219200"/>
            <a:ext cx="6578600" cy="2082800"/>
          </a:xfrm>
          <a:prstGeom prst="rect">
            <a:avLst/>
          </a:prstGeom>
          <a:noFill/>
          <a:ln>
            <a:noFill/>
          </a:ln>
        </p:spPr>
        <p:txBody>
          <a:bodyPr anchorCtr="0" anchor="ctr" bIns="0" lIns="0" spcFirstLastPara="1" rIns="457200" wrap="square" tIns="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You gotta be low ball hitter and a high ball drinker.</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r">
              <a:spcBef>
                <a:spcPts val="0"/>
              </a:spcBef>
              <a:spcAft>
                <a:spcPts val="0"/>
              </a:spcAft>
              <a:buNone/>
            </a:pPr>
            <a:r>
              <a:rPr i="1" lang="en-US" sz="3600">
                <a:solidFill>
                  <a:schemeClr val="dk1"/>
                </a:solidFill>
                <a:latin typeface="Arial"/>
                <a:ea typeface="Arial"/>
                <a:cs typeface="Arial"/>
                <a:sym typeface="Arial"/>
              </a:rPr>
              <a:t>~ Frank “Bobo” Nickerson</a:t>
            </a:r>
            <a:endParaRPr/>
          </a:p>
        </p:txBody>
      </p:sp>
      <p:grpSp>
        <p:nvGrpSpPr>
          <p:cNvPr id="650" name="Google Shape;650;p154"/>
          <p:cNvGrpSpPr/>
          <p:nvPr/>
        </p:nvGrpSpPr>
        <p:grpSpPr>
          <a:xfrm>
            <a:off x="622300" y="1631950"/>
            <a:ext cx="4432300" cy="6146800"/>
            <a:chOff x="0" y="0"/>
            <a:chExt cx="2792" cy="3872"/>
          </a:xfrm>
        </p:grpSpPr>
        <p:pic>
          <p:nvPicPr>
            <p:cNvPr id="651" name="Google Shape;651;p154"/>
            <p:cNvPicPr preferRelativeResize="0"/>
            <p:nvPr/>
          </p:nvPicPr>
          <p:blipFill rotWithShape="1">
            <a:blip r:embed="rId5">
              <a:alphaModFix/>
            </a:blip>
            <a:srcRect b="3132" l="0" r="2158" t="890"/>
            <a:stretch/>
          </p:blipFill>
          <p:spPr>
            <a:xfrm>
              <a:off x="128" y="96"/>
              <a:ext cx="2536" cy="3520"/>
            </a:xfrm>
            <a:prstGeom prst="rect">
              <a:avLst/>
            </a:prstGeom>
            <a:noFill/>
            <a:ln>
              <a:noFill/>
            </a:ln>
          </p:spPr>
        </p:pic>
        <p:pic>
          <p:nvPicPr>
            <p:cNvPr id="652" name="Google Shape;652;p154"/>
            <p:cNvPicPr preferRelativeResize="0"/>
            <p:nvPr/>
          </p:nvPicPr>
          <p:blipFill rotWithShape="1">
            <a:blip r:embed="rId6">
              <a:alphaModFix/>
            </a:blip>
            <a:srcRect b="0" l="0" r="0" t="0"/>
            <a:stretch/>
          </p:blipFill>
          <p:spPr>
            <a:xfrm>
              <a:off x="0" y="0"/>
              <a:ext cx="2792" cy="3872"/>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55"/>
          <p:cNvSpPr txBox="1"/>
          <p:nvPr>
            <p:ph type="title"/>
          </p:nvPr>
        </p:nvSpPr>
        <p:spPr>
          <a:xfrm>
            <a:off x="1270000" y="622300"/>
            <a:ext cx="10464800" cy="12954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Scope of Practice</a:t>
            </a:r>
            <a:endParaRPr/>
          </a:p>
        </p:txBody>
      </p:sp>
      <p:sp>
        <p:nvSpPr>
          <p:cNvPr id="658" name="Google Shape;658;p155"/>
          <p:cNvSpPr txBox="1"/>
          <p:nvPr>
            <p:ph idx="1" type="body"/>
          </p:nvPr>
        </p:nvSpPr>
        <p:spPr>
          <a:xfrm>
            <a:off x="1270000" y="1879600"/>
            <a:ext cx="10464800" cy="7391400"/>
          </a:xfrm>
          <a:prstGeom prst="rect">
            <a:avLst/>
          </a:prstGeom>
          <a:noFill/>
          <a:ln>
            <a:noFill/>
          </a:ln>
        </p:spPr>
        <p:txBody>
          <a:bodyPr anchorCtr="0" anchor="t" bIns="0" lIns="0" spcFirstLastPara="1" rIns="0" wrap="square" tIns="0">
            <a:noAutofit/>
          </a:bodyPr>
          <a:lstStyle/>
          <a:p>
            <a:pPr indent="-769938" lvl="0" marL="7953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learning channels</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hear-say; see-say</a:t>
            </a:r>
            <a:endParaRPr/>
          </a:p>
          <a:p>
            <a:pPr indent="-769938" lvl="0" marL="795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instructional settings/formats</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whole class, small groups</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teacher directed, can be student-directed</a:t>
            </a:r>
            <a:endParaRPr b="0" i="0" sz="2800" u="none" cap="none" strike="noStrike">
              <a:solidFill>
                <a:schemeClr val="dk1"/>
              </a:solidFill>
              <a:latin typeface="Arial"/>
              <a:ea typeface="Arial"/>
              <a:cs typeface="Arial"/>
              <a:sym typeface="Arial"/>
            </a:endParaRPr>
          </a:p>
          <a:p>
            <a:pPr indent="-769938" lvl="0" marL="795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stage of instruction/learning</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acquisition, practice, fluency, application, generalization, review</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56"/>
          <p:cNvSpPr/>
          <p:nvPr/>
        </p:nvSpPr>
        <p:spPr>
          <a:xfrm>
            <a:off x="2733675" y="8915400"/>
            <a:ext cx="7535863" cy="73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Source: </a:t>
            </a:r>
            <a:r>
              <a:rPr i="1" lang="en-US" sz="1800">
                <a:solidFill>
                  <a:schemeClr val="dk1"/>
                </a:solidFill>
                <a:latin typeface="Arial"/>
                <a:ea typeface="Arial"/>
                <a:cs typeface="Arial"/>
                <a:sym typeface="Arial"/>
              </a:rPr>
              <a:t>Exceptional Children: An Introduction to Special Education</a:t>
            </a:r>
            <a:r>
              <a:rPr lang="en-US" sz="1800">
                <a:solidFill>
                  <a:schemeClr val="dk1"/>
                </a:solidFill>
                <a:latin typeface="Arial"/>
                <a:ea typeface="Arial"/>
                <a:cs typeface="Arial"/>
                <a:sym typeface="Arial"/>
              </a:rPr>
              <a:t> (9th ed.)</a:t>
            </a:r>
            <a:endParaRPr/>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by William L. Heward. © 2009 by Pearson Education.</a:t>
            </a:r>
            <a:endParaRPr/>
          </a:p>
        </p:txBody>
      </p:sp>
      <p:pic>
        <p:nvPicPr>
          <p:cNvPr id="664" name="Google Shape;664;p156" title="CR New Concept Charlie 6">
            <a:hlinkClick r:id="rId3"/>
          </p:cNvPr>
          <p:cNvPicPr preferRelativeResize="0"/>
          <p:nvPr/>
        </p:nvPicPr>
        <p:blipFill>
          <a:blip r:embed="rId4">
            <a:alphaModFix/>
          </a:blip>
          <a:stretch>
            <a:fillRect/>
          </a:stretch>
        </p:blipFill>
        <p:spPr>
          <a:xfrm>
            <a:off x="619175" y="107950"/>
            <a:ext cx="11565467" cy="86741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id="669" name="Google Shape;669;p157"/>
          <p:cNvPicPr preferRelativeResize="0"/>
          <p:nvPr/>
        </p:nvPicPr>
        <p:blipFill rotWithShape="1">
          <a:blip r:embed="rId3">
            <a:alphaModFix/>
          </a:blip>
          <a:srcRect b="0" l="0" r="0" t="0"/>
          <a:stretch/>
        </p:blipFill>
        <p:spPr>
          <a:xfrm>
            <a:off x="1592263" y="493713"/>
            <a:ext cx="9766300" cy="845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13"/>
          <p:cNvSpPr/>
          <p:nvPr/>
        </p:nvSpPr>
        <p:spPr>
          <a:xfrm>
            <a:off x="-139700" y="1574800"/>
            <a:ext cx="11823700" cy="1574800"/>
          </a:xfrm>
          <a:prstGeom prst="rect">
            <a:avLst/>
          </a:prstGeom>
          <a:noFill/>
          <a:ln>
            <a:noFill/>
          </a:ln>
        </p:spPr>
        <p:txBody>
          <a:bodyPr anchorCtr="0" anchor="ctr" bIns="0" lIns="0" spcFirstLastPara="1" rIns="3238500" wrap="square" tIns="0">
            <a:noAutofit/>
          </a:bodyPr>
          <a:lstStyle/>
          <a:p>
            <a:pPr indent="0" lvl="1" marL="0" marR="0" rtl="0" algn="l">
              <a:lnSpc>
                <a:spcPct val="80000"/>
              </a:lnSpc>
              <a:spcBef>
                <a:spcPts val="0"/>
              </a:spcBef>
              <a:spcAft>
                <a:spcPts val="0"/>
              </a:spcAft>
              <a:buNone/>
            </a:pPr>
            <a:r>
              <a:rPr b="0" i="1" lang="en-US" sz="4800" u="none" cap="none" strike="noStrike">
                <a:solidFill>
                  <a:srgbClr val="000000"/>
                </a:solidFill>
                <a:latin typeface="Arial"/>
                <a:ea typeface="Arial"/>
                <a:cs typeface="Arial"/>
                <a:sym typeface="Arial"/>
              </a:rPr>
              <a:t>Steve Martin ~</a:t>
            </a:r>
            <a:endParaRPr/>
          </a:p>
          <a:p>
            <a:pPr indent="0" lvl="1" marL="0" marR="0" rtl="0" algn="l">
              <a:lnSpc>
                <a:spcPct val="80000"/>
              </a:lnSpc>
              <a:spcBef>
                <a:spcPts val="1600"/>
              </a:spcBef>
              <a:spcAft>
                <a:spcPts val="0"/>
              </a:spcAft>
              <a:buNone/>
            </a:pPr>
            <a:r>
              <a:rPr b="0" i="0" lang="en-US" sz="4800" u="none" cap="none" strike="noStrike">
                <a:solidFill>
                  <a:srgbClr val="000000"/>
                </a:solidFill>
                <a:latin typeface="Arial"/>
                <a:ea typeface="Arial"/>
                <a:cs typeface="Arial"/>
                <a:sym typeface="Arial"/>
              </a:rPr>
              <a:t>How to become a millionaire.</a:t>
            </a:r>
            <a:endParaRPr/>
          </a:p>
        </p:txBody>
      </p:sp>
      <p:pic>
        <p:nvPicPr>
          <p:cNvPr id="381" name="Google Shape;381;p113"/>
          <p:cNvPicPr preferRelativeResize="0"/>
          <p:nvPr/>
        </p:nvPicPr>
        <p:blipFill rotWithShape="1">
          <a:blip r:embed="rId3">
            <a:alphaModFix/>
          </a:blip>
          <a:srcRect b="0" l="0" r="0" t="0"/>
          <a:stretch/>
        </p:blipFill>
        <p:spPr>
          <a:xfrm>
            <a:off x="404813" y="5041900"/>
            <a:ext cx="3163887" cy="39497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pic>
        <p:nvPicPr>
          <p:cNvPr id="674" name="Google Shape;674;p158"/>
          <p:cNvPicPr preferRelativeResize="0"/>
          <p:nvPr/>
        </p:nvPicPr>
        <p:blipFill rotWithShape="1">
          <a:blip r:embed="rId3">
            <a:alphaModFix/>
          </a:blip>
          <a:srcRect b="0" l="0" r="0" t="0"/>
          <a:stretch/>
        </p:blipFill>
        <p:spPr>
          <a:xfrm>
            <a:off x="1604963" y="595313"/>
            <a:ext cx="9791700" cy="8356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59"/>
          <p:cNvSpPr txBox="1"/>
          <p:nvPr>
            <p:ph type="title"/>
          </p:nvPr>
        </p:nvSpPr>
        <p:spPr>
          <a:xfrm>
            <a:off x="1270000" y="622300"/>
            <a:ext cx="10464800" cy="12954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Scope of Practice</a:t>
            </a:r>
            <a:endParaRPr/>
          </a:p>
        </p:txBody>
      </p:sp>
      <p:sp>
        <p:nvSpPr>
          <p:cNvPr id="680" name="Google Shape;680;p159"/>
          <p:cNvSpPr txBox="1"/>
          <p:nvPr>
            <p:ph idx="1" type="body"/>
          </p:nvPr>
        </p:nvSpPr>
        <p:spPr>
          <a:xfrm>
            <a:off x="1270000" y="2108200"/>
            <a:ext cx="10464800" cy="7391400"/>
          </a:xfrm>
          <a:prstGeom prst="rect">
            <a:avLst/>
          </a:prstGeom>
          <a:noFill/>
          <a:ln>
            <a:noFill/>
          </a:ln>
        </p:spPr>
        <p:txBody>
          <a:bodyPr anchorCtr="0" anchor="t" bIns="0" lIns="0" spcFirstLastPara="1" rIns="0" wrap="square" tIns="0">
            <a:noAutofit/>
          </a:bodyPr>
          <a:lstStyle/>
          <a:p>
            <a:pPr indent="-769938" lvl="0" marL="7953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collateral benefits</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more on-task behavior</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less off-task/disruptive behavior</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better classroom climate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grpSp>
        <p:nvGrpSpPr>
          <p:cNvPr id="685" name="Google Shape;685;p160"/>
          <p:cNvGrpSpPr/>
          <p:nvPr/>
        </p:nvGrpSpPr>
        <p:grpSpPr>
          <a:xfrm>
            <a:off x="7289800" y="2190750"/>
            <a:ext cx="5207000" cy="6400800"/>
            <a:chOff x="0" y="0"/>
            <a:chExt cx="3280" cy="4032"/>
          </a:xfrm>
        </p:grpSpPr>
        <p:pic>
          <p:nvPicPr>
            <p:cNvPr id="686" name="Google Shape;686;p160"/>
            <p:cNvPicPr preferRelativeResize="0"/>
            <p:nvPr/>
          </p:nvPicPr>
          <p:blipFill rotWithShape="1">
            <a:blip r:embed="rId3">
              <a:alphaModFix/>
            </a:blip>
            <a:srcRect b="535" l="1544" r="1115" t="751"/>
            <a:stretch/>
          </p:blipFill>
          <p:spPr>
            <a:xfrm>
              <a:off x="128" y="96"/>
              <a:ext cx="3024" cy="3680"/>
            </a:xfrm>
            <a:prstGeom prst="rect">
              <a:avLst/>
            </a:prstGeom>
            <a:noFill/>
            <a:ln>
              <a:noFill/>
            </a:ln>
          </p:spPr>
        </p:pic>
        <p:pic>
          <p:nvPicPr>
            <p:cNvPr id="687" name="Google Shape;687;p160"/>
            <p:cNvPicPr preferRelativeResize="0"/>
            <p:nvPr/>
          </p:nvPicPr>
          <p:blipFill rotWithShape="1">
            <a:blip r:embed="rId4">
              <a:alphaModFix/>
            </a:blip>
            <a:srcRect b="0" l="0" r="0" t="0"/>
            <a:stretch/>
          </p:blipFill>
          <p:spPr>
            <a:xfrm>
              <a:off x="0" y="0"/>
              <a:ext cx="3280" cy="4032"/>
            </a:xfrm>
            <a:prstGeom prst="rect">
              <a:avLst/>
            </a:prstGeom>
            <a:noFill/>
            <a:ln>
              <a:noFill/>
            </a:ln>
          </p:spPr>
        </p:pic>
      </p:grpSp>
      <p:sp>
        <p:nvSpPr>
          <p:cNvPr id="688" name="Google Shape;688;p160"/>
          <p:cNvSpPr txBox="1"/>
          <p:nvPr>
            <p:ph type="title"/>
          </p:nvPr>
        </p:nvSpPr>
        <p:spPr>
          <a:xfrm>
            <a:off x="557213" y="227013"/>
            <a:ext cx="11050587" cy="2743200"/>
          </a:xfrm>
          <a:prstGeom prst="rect">
            <a:avLst/>
          </a:prstGeom>
          <a:noFill/>
          <a:ln>
            <a:noFill/>
          </a:ln>
        </p:spPr>
        <p:txBody>
          <a:bodyPr anchorCtr="0" anchor="t" bIns="25400" lIns="25400" spcFirstLastPara="1" rIns="4500" wrap="square" tIns="25400">
            <a:noAutofit/>
          </a:bodyPr>
          <a:lstStyle/>
          <a:p>
            <a:pPr indent="-3175" lvl="0" marL="28575" marR="0" rtl="0" algn="l">
              <a:lnSpc>
                <a:spcPct val="90000"/>
              </a:lnSpc>
              <a:spcBef>
                <a:spcPts val="0"/>
              </a:spcBef>
              <a:spcAft>
                <a:spcPts val="0"/>
              </a:spcAft>
              <a:buNone/>
            </a:pPr>
            <a:r>
              <a:rPr b="0" i="0" lang="en-US" sz="3400" u="none" cap="none" strike="noStrike">
                <a:solidFill>
                  <a:srgbClr val="000000"/>
                </a:solidFill>
                <a:latin typeface="Arial"/>
                <a:ea typeface="Arial"/>
                <a:cs typeface="Arial"/>
                <a:sym typeface="Arial"/>
              </a:rPr>
              <a:t>The recommendation to conduct choral responding at a lively pace is supported by research showing that when teachers present items to students with short inter-trial intervals (e.g., 1-2 sec), students</a:t>
            </a:r>
            <a:endParaRPr/>
          </a:p>
        </p:txBody>
      </p:sp>
      <p:sp>
        <p:nvSpPr>
          <p:cNvPr id="689" name="Google Shape;689;p160"/>
          <p:cNvSpPr txBox="1"/>
          <p:nvPr>
            <p:ph idx="1" type="body"/>
          </p:nvPr>
        </p:nvSpPr>
        <p:spPr>
          <a:xfrm>
            <a:off x="558800" y="2589213"/>
            <a:ext cx="6654800" cy="4762500"/>
          </a:xfrm>
          <a:prstGeom prst="rect">
            <a:avLst/>
          </a:prstGeom>
          <a:noFill/>
          <a:ln>
            <a:noFill/>
          </a:ln>
        </p:spPr>
        <p:txBody>
          <a:bodyPr anchorCtr="0" anchor="t" bIns="25400" lIns="25400" spcFirstLastPara="1" rIns="25400" wrap="square" tIns="25400">
            <a:noAutofit/>
          </a:bodyPr>
          <a:lstStyle/>
          <a:p>
            <a:pPr indent="-642938" lvl="0" marL="642938" marR="0" rtl="0" algn="l">
              <a:lnSpc>
                <a:spcPct val="90000"/>
              </a:lnSpc>
              <a:spcBef>
                <a:spcPts val="0"/>
              </a:spcBef>
              <a:spcAft>
                <a:spcPts val="0"/>
              </a:spcAft>
              <a:buClr>
                <a:srgbClr val="000000"/>
              </a:buClr>
              <a:buSzPts val="1292"/>
              <a:buFont typeface="Arial"/>
              <a:buChar char="•"/>
            </a:pPr>
            <a:r>
              <a:rPr b="0" i="0" lang="en-US" sz="3400" u="none" cap="none" strike="noStrike">
                <a:solidFill>
                  <a:srgbClr val="000000"/>
                </a:solidFill>
                <a:latin typeface="Arial"/>
                <a:ea typeface="Arial"/>
                <a:cs typeface="Arial"/>
                <a:sym typeface="Arial"/>
              </a:rPr>
              <a:t>emit more responses compared to lessons with longer inter-trial intervals</a:t>
            </a:r>
            <a:endParaRPr/>
          </a:p>
          <a:p>
            <a:pPr indent="-642938" lvl="0" marL="642938" marR="0" rtl="0" algn="l">
              <a:lnSpc>
                <a:spcPct val="90000"/>
              </a:lnSpc>
              <a:spcBef>
                <a:spcPts val="1600"/>
              </a:spcBef>
              <a:spcAft>
                <a:spcPts val="0"/>
              </a:spcAft>
              <a:buClr>
                <a:srgbClr val="000000"/>
              </a:buClr>
              <a:buSzPts val="1368"/>
              <a:buFont typeface="Arial"/>
              <a:buChar char="•"/>
            </a:pPr>
            <a:r>
              <a:rPr b="0" i="0" lang="en-US" sz="3600" u="none" cap="none" strike="noStrike">
                <a:solidFill>
                  <a:srgbClr val="000000"/>
                </a:solidFill>
                <a:latin typeface="Arial"/>
                <a:ea typeface="Arial"/>
                <a:cs typeface="Arial"/>
                <a:sym typeface="Arial"/>
              </a:rPr>
              <a:t>respond with higher accuracy</a:t>
            </a:r>
            <a:endParaRPr/>
          </a:p>
          <a:p>
            <a:pPr indent="-642938" lvl="0" marL="642938" marR="0" rtl="0" algn="l">
              <a:lnSpc>
                <a:spcPct val="90000"/>
              </a:lnSpc>
              <a:spcBef>
                <a:spcPts val="1600"/>
              </a:spcBef>
              <a:spcAft>
                <a:spcPts val="0"/>
              </a:spcAft>
              <a:buClr>
                <a:srgbClr val="000000"/>
              </a:buClr>
              <a:buSzPts val="1368"/>
              <a:buFont typeface="Arial"/>
              <a:buChar char="•"/>
            </a:pPr>
            <a:r>
              <a:rPr b="0" i="0" lang="en-US" sz="3600" u="none" cap="none" strike="noStrike">
                <a:solidFill>
                  <a:srgbClr val="000000"/>
                </a:solidFill>
                <a:latin typeface="Arial"/>
                <a:ea typeface="Arial"/>
                <a:cs typeface="Arial"/>
                <a:sym typeface="Arial"/>
              </a:rPr>
              <a:t>engage in less off-task, self-stimulatory, and disruptive behavior </a:t>
            </a:r>
            <a:endParaRPr/>
          </a:p>
        </p:txBody>
      </p:sp>
      <p:sp>
        <p:nvSpPr>
          <p:cNvPr id="690" name="Google Shape;690;p160"/>
          <p:cNvSpPr/>
          <p:nvPr/>
        </p:nvSpPr>
        <p:spPr>
          <a:xfrm>
            <a:off x="6018213" y="8528050"/>
            <a:ext cx="6883400" cy="914400"/>
          </a:xfrm>
          <a:prstGeom prst="rect">
            <a:avLst/>
          </a:prstGeom>
          <a:noFill/>
          <a:ln>
            <a:noFill/>
          </a:ln>
        </p:spPr>
        <p:txBody>
          <a:bodyPr anchorCtr="0" anchor="ctr" bIns="0" lIns="0" spcFirstLastPara="1" rIns="40625" wrap="square" tIns="0">
            <a:noAutofit/>
          </a:bodyPr>
          <a:lstStyle/>
          <a:p>
            <a:pPr indent="0" lvl="0" marL="38100" marR="0" rtl="0" algn="l">
              <a:spcBef>
                <a:spcPts val="0"/>
              </a:spcBef>
              <a:spcAft>
                <a:spcPts val="0"/>
              </a:spcAft>
              <a:buNone/>
            </a:pPr>
            <a:r>
              <a:rPr lang="en-US" sz="1600">
                <a:solidFill>
                  <a:schemeClr val="dk1"/>
                </a:solidFill>
                <a:latin typeface="Arial"/>
                <a:ea typeface="Arial"/>
                <a:cs typeface="Arial"/>
                <a:sym typeface="Arial"/>
              </a:rPr>
              <a:t>Carnine, D. W. (1976). Effects of two teacher presentation rates on off-task behavior, answering correctly, and participation. </a:t>
            </a:r>
            <a:r>
              <a:rPr i="1" lang="en-US" sz="1600">
                <a:solidFill>
                  <a:schemeClr val="dk1"/>
                </a:solidFill>
                <a:latin typeface="Arial"/>
                <a:ea typeface="Arial"/>
                <a:cs typeface="Arial"/>
                <a:sym typeface="Arial"/>
              </a:rPr>
              <a:t>Journal of Applied Behavior Analysis, 9</a:t>
            </a:r>
            <a:r>
              <a:rPr lang="en-US" sz="1600">
                <a:solidFill>
                  <a:schemeClr val="dk1"/>
                </a:solidFill>
                <a:latin typeface="Arial"/>
                <a:ea typeface="Arial"/>
                <a:cs typeface="Arial"/>
                <a:sym typeface="Arial"/>
              </a:rPr>
              <a:t>, 199-206.</a:t>
            </a:r>
            <a:endParaRPr/>
          </a:p>
        </p:txBody>
      </p:sp>
      <p:sp>
        <p:nvSpPr>
          <p:cNvPr id="691" name="Google Shape;691;p160"/>
          <p:cNvSpPr/>
          <p:nvPr/>
        </p:nvSpPr>
        <p:spPr>
          <a:xfrm>
            <a:off x="13550900" y="7658100"/>
            <a:ext cx="4140200" cy="4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Six Teaching Mistakes (W. L. Heward)</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61"/>
          <p:cNvSpPr txBox="1"/>
          <p:nvPr>
            <p:ph type="title"/>
          </p:nvPr>
        </p:nvSpPr>
        <p:spPr>
          <a:xfrm>
            <a:off x="1270000" y="622300"/>
            <a:ext cx="10464800" cy="12954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Scope of Practice</a:t>
            </a:r>
            <a:endParaRPr/>
          </a:p>
        </p:txBody>
      </p:sp>
      <p:sp>
        <p:nvSpPr>
          <p:cNvPr id="697" name="Google Shape;697;p161"/>
          <p:cNvSpPr txBox="1"/>
          <p:nvPr>
            <p:ph idx="1" type="body"/>
          </p:nvPr>
        </p:nvSpPr>
        <p:spPr>
          <a:xfrm>
            <a:off x="1270000" y="1879600"/>
            <a:ext cx="10464800" cy="7518400"/>
          </a:xfrm>
          <a:prstGeom prst="rect">
            <a:avLst/>
          </a:prstGeom>
          <a:noFill/>
          <a:ln>
            <a:noFill/>
          </a:ln>
        </p:spPr>
        <p:txBody>
          <a:bodyPr anchorCtr="0" anchor="t" bIns="0" lIns="0" spcFirstLastPara="1" rIns="0" wrap="square" tIns="0">
            <a:noAutofit/>
          </a:bodyPr>
          <a:lstStyle/>
          <a:p>
            <a:pPr indent="-769938" lvl="0" marL="7953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collateral benefits</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more on-task behavior</a:t>
            </a:r>
            <a:endParaRPr/>
          </a:p>
          <a:p>
            <a:pPr indent="-592138" lvl="1" marL="1354138" marR="0" rtl="0" algn="l">
              <a:spcBef>
                <a:spcPts val="10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less off-task/disruptive behavior</a:t>
            </a:r>
            <a:endParaRPr/>
          </a:p>
          <a:p>
            <a:pPr indent="-592138" lvl="1" marL="1354138" marR="0" rtl="0" algn="l">
              <a:spcBef>
                <a:spcPts val="10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better classroom climate</a:t>
            </a:r>
            <a:endParaRPr/>
          </a:p>
          <a:p>
            <a:pPr indent="-769938" lvl="0" marL="795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use of other EBP’s</a:t>
            </a:r>
            <a:endParaRPr/>
          </a:p>
          <a:p>
            <a:pPr indent="-592138" lvl="1" marL="1354138" marR="0" rtl="0" algn="l">
              <a:spcBef>
                <a:spcPts val="4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more teacher praise </a:t>
            </a:r>
            <a:endParaRPr/>
          </a:p>
          <a:p>
            <a:pPr indent="-592138" lvl="1" marL="1354138" marR="0" rtl="0" algn="l">
              <a:lnSpc>
                <a:spcPct val="90000"/>
              </a:lnSpc>
              <a:spcBef>
                <a:spcPts val="11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systematic error correction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62"/>
          <p:cNvSpPr txBox="1"/>
          <p:nvPr>
            <p:ph type="title"/>
          </p:nvPr>
        </p:nvSpPr>
        <p:spPr>
          <a:xfrm>
            <a:off x="1270000" y="5715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43434"/>
                </a:solidFill>
                <a:latin typeface="Arial"/>
                <a:ea typeface="Arial"/>
                <a:cs typeface="Arial"/>
                <a:sym typeface="Arial"/>
              </a:rPr>
              <a:t>The Major Difference</a:t>
            </a:r>
            <a:endParaRPr/>
          </a:p>
        </p:txBody>
      </p:sp>
      <p:sp>
        <p:nvSpPr>
          <p:cNvPr id="703" name="Google Shape;703;p162"/>
          <p:cNvSpPr txBox="1"/>
          <p:nvPr>
            <p:ph idx="1" type="body"/>
          </p:nvPr>
        </p:nvSpPr>
        <p:spPr>
          <a:xfrm>
            <a:off x="1092200" y="2578100"/>
            <a:ext cx="10807700" cy="6121400"/>
          </a:xfrm>
          <a:prstGeom prst="rect">
            <a:avLst/>
          </a:prstGeom>
          <a:noFill/>
          <a:ln>
            <a:noFill/>
          </a:ln>
        </p:spPr>
        <p:txBody>
          <a:bodyPr anchorCtr="0" anchor="t" bIns="0" lIns="0" spcFirstLastPara="1" rIns="55975" wrap="square" tIns="0">
            <a:noAutofit/>
          </a:bodyPr>
          <a:lstStyle/>
          <a:p>
            <a:pPr indent="-681038" lvl="0" marL="706438" marR="0" rtl="0" algn="l">
              <a:spcBef>
                <a:spcPts val="0"/>
              </a:spcBef>
              <a:spcAft>
                <a:spcPts val="0"/>
              </a:spcAft>
              <a:buClr>
                <a:srgbClr val="1A1A1A"/>
              </a:buClr>
              <a:buSzPts val="1292"/>
              <a:buFont typeface="Arial"/>
              <a:buChar char="•"/>
            </a:pPr>
            <a:r>
              <a:rPr b="0" i="0" lang="en-US" sz="3400" u="none" cap="none" strike="noStrike">
                <a:solidFill>
                  <a:srgbClr val="1A1A1A"/>
                </a:solidFill>
                <a:latin typeface="Arial"/>
                <a:ea typeface="Arial"/>
                <a:cs typeface="Arial"/>
                <a:sym typeface="Arial"/>
              </a:rPr>
              <a:t>The major difference between the average Reading Mastery I teacher, who teaches most of the children, and the outstanding teacher, who teaches all of the children, is the ability to correct.</a:t>
            </a:r>
            <a:endParaRPr/>
          </a:p>
          <a:p>
            <a:pPr indent="-681038" lvl="0" marL="706438" marR="0" rtl="0" algn="r">
              <a:spcBef>
                <a:spcPts val="1100"/>
              </a:spcBef>
              <a:spcAft>
                <a:spcPts val="0"/>
              </a:spcAft>
              <a:buClr>
                <a:srgbClr val="1A1A1A"/>
              </a:buClr>
              <a:buSzPts val="1368"/>
              <a:buFont typeface="Arial"/>
              <a:buChar char="•"/>
            </a:pPr>
            <a:r>
              <a:rPr b="0" i="1" lang="en-US" sz="3600" u="none" cap="none" strike="noStrike">
                <a:solidFill>
                  <a:srgbClr val="1A1A1A"/>
                </a:solidFill>
                <a:latin typeface="Arial"/>
                <a:ea typeface="Arial"/>
                <a:cs typeface="Arial"/>
                <a:sym typeface="Arial"/>
              </a:rPr>
              <a:t>- Siegfried Engelmann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163"/>
          <p:cNvSpPr txBox="1"/>
          <p:nvPr>
            <p:ph type="title"/>
          </p:nvPr>
        </p:nvSpPr>
        <p:spPr>
          <a:xfrm>
            <a:off x="1270000" y="622300"/>
            <a:ext cx="10464800" cy="12954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Scope of Practice</a:t>
            </a:r>
            <a:endParaRPr/>
          </a:p>
        </p:txBody>
      </p:sp>
      <p:sp>
        <p:nvSpPr>
          <p:cNvPr id="709" name="Google Shape;709;p163"/>
          <p:cNvSpPr txBox="1"/>
          <p:nvPr>
            <p:ph idx="1" type="body"/>
          </p:nvPr>
        </p:nvSpPr>
        <p:spPr>
          <a:xfrm>
            <a:off x="1270000" y="2082800"/>
            <a:ext cx="10464800" cy="7518400"/>
          </a:xfrm>
          <a:prstGeom prst="rect">
            <a:avLst/>
          </a:prstGeom>
          <a:noFill/>
          <a:ln>
            <a:noFill/>
          </a:ln>
        </p:spPr>
        <p:txBody>
          <a:bodyPr anchorCtr="0" anchor="t" bIns="0" lIns="0" spcFirstLastPara="1" rIns="0" wrap="square" tIns="0">
            <a:noAutofit/>
          </a:bodyPr>
          <a:lstStyle/>
          <a:p>
            <a:pPr indent="-769938" lvl="0" marL="7953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collateral benefits</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more on-task behavior</a:t>
            </a:r>
            <a:endParaRPr/>
          </a:p>
          <a:p>
            <a:pPr indent="-592138" lvl="1" marL="1354138" marR="0" rtl="0" algn="l">
              <a:spcBef>
                <a:spcPts val="10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less off-task/disruptive behavior</a:t>
            </a:r>
            <a:endParaRPr/>
          </a:p>
          <a:p>
            <a:pPr indent="-592138" lvl="1" marL="1354138" marR="0" rtl="0" algn="l">
              <a:spcBef>
                <a:spcPts val="10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better classroom climate</a:t>
            </a:r>
            <a:endParaRPr/>
          </a:p>
          <a:p>
            <a:pPr indent="-769938" lvl="0" marL="795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use of other EBP’s</a:t>
            </a:r>
            <a:endParaRPr/>
          </a:p>
          <a:p>
            <a:pPr indent="-592138" lvl="1" marL="1354138" marR="0" rtl="0" algn="l">
              <a:spcBef>
                <a:spcPts val="4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more teacher praise </a:t>
            </a:r>
            <a:endParaRPr/>
          </a:p>
          <a:p>
            <a:pPr indent="-592138" lvl="1" marL="1354138" marR="0" rtl="0" algn="l">
              <a:lnSpc>
                <a:spcPct val="90000"/>
              </a:lnSpc>
              <a:spcBef>
                <a:spcPts val="11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systematic error correction</a:t>
            </a:r>
            <a:endParaRPr/>
          </a:p>
          <a:p>
            <a:pPr indent="-592138" lvl="1" marL="1354138" marR="0" rtl="0" algn="l">
              <a:lnSpc>
                <a:spcPct val="90000"/>
              </a:lnSpc>
              <a:spcBef>
                <a:spcPts val="11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more formative assessment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grpSp>
        <p:nvGrpSpPr>
          <p:cNvPr id="714" name="Google Shape;714;p164"/>
          <p:cNvGrpSpPr/>
          <p:nvPr/>
        </p:nvGrpSpPr>
        <p:grpSpPr>
          <a:xfrm>
            <a:off x="1406525" y="2701925"/>
            <a:ext cx="4178300" cy="6121400"/>
            <a:chOff x="0" y="0"/>
            <a:chExt cx="2632" cy="3856"/>
          </a:xfrm>
        </p:grpSpPr>
        <p:pic>
          <p:nvPicPr>
            <p:cNvPr id="715" name="Google Shape;715;p164"/>
            <p:cNvPicPr preferRelativeResize="0"/>
            <p:nvPr/>
          </p:nvPicPr>
          <p:blipFill rotWithShape="1">
            <a:blip r:embed="rId3">
              <a:alphaModFix/>
            </a:blip>
            <a:srcRect b="1169" l="16170" r="16815" t="0"/>
            <a:stretch/>
          </p:blipFill>
          <p:spPr>
            <a:xfrm>
              <a:off x="128" y="96"/>
              <a:ext cx="2376" cy="3504"/>
            </a:xfrm>
            <a:prstGeom prst="rect">
              <a:avLst/>
            </a:prstGeom>
            <a:noFill/>
            <a:ln>
              <a:noFill/>
            </a:ln>
          </p:spPr>
        </p:pic>
        <p:pic>
          <p:nvPicPr>
            <p:cNvPr id="716" name="Google Shape;716;p164"/>
            <p:cNvPicPr preferRelativeResize="0"/>
            <p:nvPr/>
          </p:nvPicPr>
          <p:blipFill rotWithShape="1">
            <a:blip r:embed="rId4">
              <a:alphaModFix/>
            </a:blip>
            <a:srcRect b="0" l="0" r="0" t="0"/>
            <a:stretch/>
          </p:blipFill>
          <p:spPr>
            <a:xfrm>
              <a:off x="0" y="0"/>
              <a:ext cx="2632" cy="3856"/>
            </a:xfrm>
            <a:prstGeom prst="rect">
              <a:avLst/>
            </a:prstGeom>
            <a:noFill/>
            <a:ln>
              <a:noFill/>
            </a:ln>
          </p:spPr>
        </p:pic>
      </p:grpSp>
      <p:sp>
        <p:nvSpPr>
          <p:cNvPr id="717" name="Google Shape;717;p164"/>
          <p:cNvSpPr txBox="1"/>
          <p:nvPr>
            <p:ph type="title"/>
          </p:nvPr>
        </p:nvSpPr>
        <p:spPr>
          <a:xfrm>
            <a:off x="1981200" y="520700"/>
            <a:ext cx="9093200" cy="1892300"/>
          </a:xfrm>
          <a:prstGeom prst="rect">
            <a:avLst/>
          </a:prstGeom>
          <a:noFill/>
          <a:ln>
            <a:noFill/>
          </a:ln>
        </p:spPr>
        <p:txBody>
          <a:bodyPr anchorCtr="0" anchor="ctr" bIns="50800" lIns="50800" spcFirstLastPara="1" rIns="609600" wrap="square" tIns="50800">
            <a:noAutofit/>
          </a:bodyPr>
          <a:lstStyle/>
          <a:p>
            <a:pPr indent="-228600" lvl="0" marL="228600" marR="0" rtl="0" algn="r">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Son, when you pitch a strike, Mr. Hornsby will let you know.</a:t>
            </a:r>
            <a:br>
              <a:rPr b="0" i="0" lang="en-US" sz="3600" u="none" cap="none" strike="noStrike">
                <a:solidFill>
                  <a:srgbClr val="000000"/>
                </a:solidFill>
                <a:latin typeface="Arial"/>
                <a:ea typeface="Arial"/>
                <a:cs typeface="Arial"/>
                <a:sym typeface="Arial"/>
              </a:rPr>
            </a:br>
            <a:r>
              <a:rPr b="0" i="1" lang="en-US" sz="3600" u="none" cap="none" strike="noStrike">
                <a:solidFill>
                  <a:srgbClr val="000000"/>
                </a:solidFill>
                <a:latin typeface="Arial"/>
                <a:ea typeface="Arial"/>
                <a:cs typeface="Arial"/>
                <a:sym typeface="Arial"/>
              </a:rPr>
              <a:t>~ Umpire Bill Klem</a:t>
            </a:r>
            <a:endParaRPr/>
          </a:p>
        </p:txBody>
      </p:sp>
      <p:grpSp>
        <p:nvGrpSpPr>
          <p:cNvPr id="718" name="Google Shape;718;p164"/>
          <p:cNvGrpSpPr/>
          <p:nvPr/>
        </p:nvGrpSpPr>
        <p:grpSpPr>
          <a:xfrm>
            <a:off x="7162800" y="2705100"/>
            <a:ext cx="4178300" cy="6121400"/>
            <a:chOff x="0" y="0"/>
            <a:chExt cx="2632" cy="3856"/>
          </a:xfrm>
        </p:grpSpPr>
        <p:pic>
          <p:nvPicPr>
            <p:cNvPr id="719" name="Google Shape;719;p164"/>
            <p:cNvPicPr preferRelativeResize="0"/>
            <p:nvPr/>
          </p:nvPicPr>
          <p:blipFill rotWithShape="1">
            <a:blip r:embed="rId5">
              <a:alphaModFix/>
            </a:blip>
            <a:srcRect b="0" l="0" r="0" t="0"/>
            <a:stretch/>
          </p:blipFill>
          <p:spPr>
            <a:xfrm>
              <a:off x="128" y="96"/>
              <a:ext cx="2376" cy="3504"/>
            </a:xfrm>
            <a:prstGeom prst="rect">
              <a:avLst/>
            </a:prstGeom>
            <a:noFill/>
            <a:ln>
              <a:noFill/>
            </a:ln>
          </p:spPr>
        </p:pic>
        <p:pic>
          <p:nvPicPr>
            <p:cNvPr id="720" name="Google Shape;720;p164"/>
            <p:cNvPicPr preferRelativeResize="0"/>
            <p:nvPr/>
          </p:nvPicPr>
          <p:blipFill rotWithShape="1">
            <a:blip r:embed="rId4">
              <a:alphaModFix/>
            </a:blip>
            <a:srcRect b="0" l="0" r="0" t="0"/>
            <a:stretch/>
          </p:blipFill>
          <p:spPr>
            <a:xfrm>
              <a:off x="0" y="0"/>
              <a:ext cx="2632" cy="3856"/>
            </a:xfrm>
            <a:prstGeom prst="rect">
              <a:avLst/>
            </a:prstGeom>
            <a:noFill/>
            <a:ln>
              <a:noFill/>
            </a:ln>
          </p:spPr>
        </p:pic>
      </p:grpSp>
      <p:sp>
        <p:nvSpPr>
          <p:cNvPr id="721" name="Google Shape;721;p164"/>
          <p:cNvSpPr/>
          <p:nvPr/>
        </p:nvSpPr>
        <p:spPr>
          <a:xfrm>
            <a:off x="2335213" y="8750300"/>
            <a:ext cx="2333625" cy="482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400">
                <a:solidFill>
                  <a:srgbClr val="1A1A1A"/>
                </a:solidFill>
                <a:latin typeface="Arial"/>
                <a:ea typeface="Arial"/>
                <a:cs typeface="Arial"/>
                <a:sym typeface="Arial"/>
              </a:rPr>
              <a:t>Rogers Hornsby</a:t>
            </a:r>
            <a:endParaRPr/>
          </a:p>
        </p:txBody>
      </p:sp>
      <p:sp>
        <p:nvSpPr>
          <p:cNvPr id="722" name="Google Shape;722;p164"/>
          <p:cNvSpPr/>
          <p:nvPr/>
        </p:nvSpPr>
        <p:spPr>
          <a:xfrm>
            <a:off x="6527800" y="8750300"/>
            <a:ext cx="5634038" cy="482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400">
                <a:solidFill>
                  <a:srgbClr val="1A1A1A"/>
                </a:solidFill>
                <a:latin typeface="Arial"/>
                <a:ea typeface="Arial"/>
                <a:cs typeface="Arial"/>
                <a:sym typeface="Arial"/>
              </a:rPr>
              <a:t>Bill “It An’t Nothin’ Until I Call It” Klem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65"/>
          <p:cNvSpPr txBox="1"/>
          <p:nvPr>
            <p:ph type="title"/>
          </p:nvPr>
        </p:nvSpPr>
        <p:spPr>
          <a:xfrm>
            <a:off x="1270000" y="622300"/>
            <a:ext cx="10464800" cy="12954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Scope of Practice</a:t>
            </a:r>
            <a:endParaRPr/>
          </a:p>
        </p:txBody>
      </p:sp>
      <p:sp>
        <p:nvSpPr>
          <p:cNvPr id="728" name="Google Shape;728;p165"/>
          <p:cNvSpPr txBox="1"/>
          <p:nvPr>
            <p:ph idx="1" type="body"/>
          </p:nvPr>
        </p:nvSpPr>
        <p:spPr>
          <a:xfrm>
            <a:off x="1270000" y="1879600"/>
            <a:ext cx="10464800" cy="7518400"/>
          </a:xfrm>
          <a:prstGeom prst="rect">
            <a:avLst/>
          </a:prstGeom>
          <a:noFill/>
          <a:ln>
            <a:noFill/>
          </a:ln>
        </p:spPr>
        <p:txBody>
          <a:bodyPr anchorCtr="0" anchor="t" bIns="0" lIns="0" spcFirstLastPara="1" rIns="0" wrap="square" tIns="0">
            <a:noAutofit/>
          </a:bodyPr>
          <a:lstStyle/>
          <a:p>
            <a:pPr indent="-769938" lvl="0" marL="7953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collateral benefits</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more on-task behavior</a:t>
            </a:r>
            <a:endParaRPr/>
          </a:p>
          <a:p>
            <a:pPr indent="-592138" lvl="1" marL="1354138" marR="0" rtl="0" algn="l">
              <a:spcBef>
                <a:spcPts val="10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less off-task/disruptive behavior</a:t>
            </a:r>
            <a:endParaRPr/>
          </a:p>
          <a:p>
            <a:pPr indent="-592138" lvl="1" marL="1354138" marR="0" rtl="0" algn="l">
              <a:spcBef>
                <a:spcPts val="10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better classroom climate</a:t>
            </a:r>
            <a:endParaRPr/>
          </a:p>
          <a:p>
            <a:pPr indent="-769938" lvl="0" marL="7953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use of other EBP’s</a:t>
            </a:r>
            <a:endParaRPr/>
          </a:p>
          <a:p>
            <a:pPr indent="-592138" lvl="1" marL="1354138" marR="0" rtl="0" algn="l">
              <a:spcBef>
                <a:spcPts val="4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more teacher praise </a:t>
            </a:r>
            <a:endParaRPr/>
          </a:p>
          <a:p>
            <a:pPr indent="-592138" lvl="1" marL="1354138" marR="0" rtl="0" algn="l">
              <a:lnSpc>
                <a:spcPct val="90000"/>
              </a:lnSpc>
              <a:spcBef>
                <a:spcPts val="11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systematic error correction</a:t>
            </a:r>
            <a:endParaRPr/>
          </a:p>
          <a:p>
            <a:pPr indent="-592138" lvl="1" marL="1354138" marR="0" rtl="0" algn="l">
              <a:lnSpc>
                <a:spcPct val="90000"/>
              </a:lnSpc>
              <a:spcBef>
                <a:spcPts val="11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more formative assessment</a:t>
            </a:r>
            <a:endParaRPr/>
          </a:p>
          <a:p>
            <a:pPr indent="-592138" lvl="1" marL="1354138" marR="0" rtl="0" algn="l">
              <a:lnSpc>
                <a:spcPct val="90000"/>
              </a:lnSpc>
              <a:spcBef>
                <a:spcPts val="9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other ASR tactics!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pic>
        <p:nvPicPr>
          <p:cNvPr id="733" name="Google Shape;733;p166"/>
          <p:cNvPicPr preferRelativeResize="0"/>
          <p:nvPr/>
        </p:nvPicPr>
        <p:blipFill rotWithShape="1">
          <a:blip r:embed="rId3">
            <a:alphaModFix/>
          </a:blip>
          <a:srcRect b="0" l="0" r="0" t="0"/>
          <a:stretch/>
        </p:blipFill>
        <p:spPr>
          <a:xfrm>
            <a:off x="3898900" y="304800"/>
            <a:ext cx="5207000" cy="3797300"/>
          </a:xfrm>
          <a:prstGeom prst="rect">
            <a:avLst/>
          </a:prstGeom>
          <a:noFill/>
          <a:ln>
            <a:noFill/>
          </a:ln>
        </p:spPr>
      </p:pic>
      <p:pic>
        <p:nvPicPr>
          <p:cNvPr id="734" name="Google Shape;734;p166"/>
          <p:cNvPicPr preferRelativeResize="0"/>
          <p:nvPr/>
        </p:nvPicPr>
        <p:blipFill rotWithShape="1">
          <a:blip r:embed="rId4">
            <a:alphaModFix/>
          </a:blip>
          <a:srcRect b="0" l="0" r="0" t="0"/>
          <a:stretch/>
        </p:blipFill>
        <p:spPr>
          <a:xfrm>
            <a:off x="7194550" y="5526088"/>
            <a:ext cx="4572000" cy="3797300"/>
          </a:xfrm>
          <a:prstGeom prst="rect">
            <a:avLst/>
          </a:prstGeom>
          <a:noFill/>
          <a:ln>
            <a:noFill/>
          </a:ln>
        </p:spPr>
      </p:pic>
      <p:pic>
        <p:nvPicPr>
          <p:cNvPr id="735" name="Google Shape;735;p166"/>
          <p:cNvPicPr preferRelativeResize="0"/>
          <p:nvPr/>
        </p:nvPicPr>
        <p:blipFill rotWithShape="1">
          <a:blip r:embed="rId5">
            <a:alphaModFix/>
          </a:blip>
          <a:srcRect b="0" l="0" r="0" t="0"/>
          <a:stretch/>
        </p:blipFill>
        <p:spPr>
          <a:xfrm>
            <a:off x="1536700" y="5308600"/>
            <a:ext cx="3136900" cy="4013200"/>
          </a:xfrm>
          <a:prstGeom prst="rect">
            <a:avLst/>
          </a:prstGeom>
          <a:noFill/>
          <a:ln>
            <a:noFill/>
          </a:ln>
        </p:spPr>
      </p:pic>
      <p:sp>
        <p:nvSpPr>
          <p:cNvPr id="736" name="Google Shape;736;p166"/>
          <p:cNvSpPr/>
          <p:nvPr/>
        </p:nvSpPr>
        <p:spPr>
          <a:xfrm>
            <a:off x="255588" y="4305300"/>
            <a:ext cx="12496799" cy="787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4400">
                <a:solidFill>
                  <a:srgbClr val="1A1A1A"/>
                </a:solidFill>
                <a:latin typeface="Arial"/>
                <a:ea typeface="Arial"/>
                <a:cs typeface="Arial"/>
                <a:sym typeface="Arial"/>
              </a:rPr>
              <a:t>“</a:t>
            </a:r>
            <a:r>
              <a:rPr lang="en-US" sz="4400">
                <a:solidFill>
                  <a:schemeClr val="dk1"/>
                </a:solidFill>
                <a:latin typeface="Arial"/>
                <a:ea typeface="Arial"/>
                <a:cs typeface="Arial"/>
                <a:sym typeface="Arial"/>
              </a:rPr>
              <a:t>It's a great day for a ball game; let’s</a:t>
            </a:r>
            <a:r>
              <a:rPr lang="en-US" sz="4400">
                <a:solidFill>
                  <a:srgbClr val="1A1A1A"/>
                </a:solidFill>
                <a:latin typeface="Arial"/>
                <a:ea typeface="Arial"/>
                <a:cs typeface="Arial"/>
                <a:sym typeface="Arial"/>
              </a:rPr>
              <a:t> play two!”</a:t>
            </a:r>
            <a:endParaRPr sz="4400">
              <a:solidFill>
                <a:srgbClr val="1A1A1A"/>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67"/>
          <p:cNvSpPr txBox="1"/>
          <p:nvPr>
            <p:ph type="title"/>
          </p:nvPr>
        </p:nvSpPr>
        <p:spPr>
          <a:xfrm>
            <a:off x="914400" y="266700"/>
            <a:ext cx="11163300" cy="1905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4800" u="none" cap="none" strike="noStrike">
                <a:solidFill>
                  <a:srgbClr val="3F3F3F"/>
                </a:solidFill>
                <a:latin typeface="Arial"/>
                <a:ea typeface="Arial"/>
                <a:cs typeface="Arial"/>
                <a:sym typeface="Arial"/>
              </a:rPr>
              <a:t>Tactics for increasing ASR:</a:t>
            </a:r>
            <a:endParaRPr/>
          </a:p>
        </p:txBody>
      </p:sp>
      <p:sp>
        <p:nvSpPr>
          <p:cNvPr id="742" name="Google Shape;742;p167"/>
          <p:cNvSpPr txBox="1"/>
          <p:nvPr>
            <p:ph idx="1" type="body"/>
          </p:nvPr>
        </p:nvSpPr>
        <p:spPr>
          <a:xfrm>
            <a:off x="723900" y="1917700"/>
            <a:ext cx="6019800" cy="6832600"/>
          </a:xfrm>
          <a:prstGeom prst="rect">
            <a:avLst/>
          </a:prstGeom>
          <a:noFill/>
          <a:ln>
            <a:noFill/>
          </a:ln>
        </p:spPr>
        <p:txBody>
          <a:bodyPr anchorCtr="0" anchor="t" bIns="0" lIns="0" spcFirstLastPara="1" rIns="0" wrap="square" tIns="0">
            <a:noAutofit/>
          </a:bodyPr>
          <a:lstStyle/>
          <a:p>
            <a:pPr indent="-522288" lvl="0" marL="547688" marR="0" rtl="0" algn="l">
              <a:spcBef>
                <a:spcPts val="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choral responding</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response cards</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structured worksheets</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fluency-building activities (e.g., repeated reading, SAFMEDs)</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classwide peer tutoring</a:t>
            </a:r>
            <a:endParaRPr/>
          </a:p>
        </p:txBody>
      </p:sp>
      <p:sp>
        <p:nvSpPr>
          <p:cNvPr id="743" name="Google Shape;743;p167"/>
          <p:cNvSpPr/>
          <p:nvPr/>
        </p:nvSpPr>
        <p:spPr>
          <a:xfrm>
            <a:off x="13550900" y="7658100"/>
            <a:ext cx="4140200" cy="4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Six Teaching Mistakes (W. L. Heward)</a:t>
            </a:r>
            <a:endParaRPr/>
          </a:p>
        </p:txBody>
      </p:sp>
      <p:sp>
        <p:nvSpPr>
          <p:cNvPr id="744" name="Google Shape;744;p167"/>
          <p:cNvSpPr/>
          <p:nvPr/>
        </p:nvSpPr>
        <p:spPr>
          <a:xfrm>
            <a:off x="6743700" y="1917700"/>
            <a:ext cx="6019800" cy="6832600"/>
          </a:xfrm>
          <a:prstGeom prst="rect">
            <a:avLst/>
          </a:prstGeom>
          <a:noFill/>
          <a:ln>
            <a:noFill/>
          </a:ln>
        </p:spPr>
        <p:txBody>
          <a:bodyPr anchorCtr="0" anchor="t" bIns="0" lIns="0" spcFirstLastPara="1" rIns="0" wrap="square" tIns="0">
            <a:noAutofit/>
          </a:bodyPr>
          <a:lstStyle/>
          <a:p>
            <a:pPr indent="-547688" lvl="0" marL="547688" marR="0" rtl="0" algn="l">
              <a:spcBef>
                <a:spcPts val="0"/>
              </a:spcBef>
              <a:spcAft>
                <a:spcPts val="0"/>
              </a:spcAft>
              <a:buClr>
                <a:schemeClr val="dk1"/>
              </a:buClr>
              <a:buSzPts val="4464"/>
              <a:buFont typeface="Arial"/>
              <a:buChar char="•"/>
            </a:pPr>
            <a:r>
              <a:rPr lang="en-US" sz="3600">
                <a:solidFill>
                  <a:schemeClr val="dk1"/>
                </a:solidFill>
                <a:latin typeface="Arial"/>
                <a:ea typeface="Arial"/>
                <a:cs typeface="Arial"/>
                <a:sym typeface="Arial"/>
              </a:rPr>
              <a:t>CBI (e.g., Headsprout/Mimeosprout)</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collaborative learning groups (e.g., Think-Pair-Share, Heads Together) </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guided notes</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etc.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14"/>
          <p:cNvSpPr txBox="1"/>
          <p:nvPr>
            <p:ph idx="1" type="body"/>
          </p:nvPr>
        </p:nvSpPr>
        <p:spPr>
          <a:xfrm>
            <a:off x="254000" y="3403600"/>
            <a:ext cx="8077200" cy="1016000"/>
          </a:xfrm>
          <a:prstGeom prst="rect">
            <a:avLst/>
          </a:prstGeom>
          <a:noFill/>
          <a:ln>
            <a:noFill/>
          </a:ln>
        </p:spPr>
        <p:txBody>
          <a:bodyPr anchorCtr="0" anchor="t" bIns="50800" lIns="50800" spcFirstLastPara="1" rIns="50800" wrap="square" tIns="50800">
            <a:noAutofit/>
          </a:bodyPr>
          <a:lstStyle/>
          <a:p>
            <a:pPr indent="0" lvl="1" marL="0" marR="0" rtl="0" algn="l">
              <a:spcBef>
                <a:spcPts val="0"/>
              </a:spcBef>
              <a:spcAft>
                <a:spcPts val="0"/>
              </a:spcAft>
              <a:buNone/>
            </a:pPr>
            <a:r>
              <a:rPr b="0" i="0" lang="en-US" sz="4800" u="none" cap="none" strike="noStrike">
                <a:solidFill>
                  <a:srgbClr val="1A1A1A"/>
                </a:solidFill>
                <a:latin typeface="Arial"/>
                <a:ea typeface="Arial"/>
                <a:cs typeface="Arial"/>
                <a:sym typeface="Arial"/>
              </a:rPr>
              <a:t>First, get a million dollars.</a:t>
            </a:r>
            <a:endParaRPr/>
          </a:p>
        </p:txBody>
      </p:sp>
      <p:sp>
        <p:nvSpPr>
          <p:cNvPr id="387" name="Google Shape;387;p114"/>
          <p:cNvSpPr/>
          <p:nvPr/>
        </p:nvSpPr>
        <p:spPr>
          <a:xfrm>
            <a:off x="-139700" y="1574800"/>
            <a:ext cx="11823700" cy="1574800"/>
          </a:xfrm>
          <a:prstGeom prst="rect">
            <a:avLst/>
          </a:prstGeom>
          <a:noFill/>
          <a:ln>
            <a:noFill/>
          </a:ln>
        </p:spPr>
        <p:txBody>
          <a:bodyPr anchorCtr="0" anchor="ctr" bIns="0" lIns="0" spcFirstLastPara="1" rIns="3238500" wrap="square" tIns="0">
            <a:noAutofit/>
          </a:bodyPr>
          <a:lstStyle/>
          <a:p>
            <a:pPr indent="0" lvl="1" marL="0" marR="0" rtl="0" algn="l">
              <a:lnSpc>
                <a:spcPct val="80000"/>
              </a:lnSpc>
              <a:spcBef>
                <a:spcPts val="0"/>
              </a:spcBef>
              <a:spcAft>
                <a:spcPts val="0"/>
              </a:spcAft>
              <a:buNone/>
            </a:pPr>
            <a:r>
              <a:rPr b="0" i="1" lang="en-US" sz="4800" u="none" cap="none" strike="noStrike">
                <a:solidFill>
                  <a:srgbClr val="1A1A1A"/>
                </a:solidFill>
                <a:latin typeface="Arial"/>
                <a:ea typeface="Arial"/>
                <a:cs typeface="Arial"/>
                <a:sym typeface="Arial"/>
              </a:rPr>
              <a:t>Steve Martin ~</a:t>
            </a:r>
            <a:endParaRPr/>
          </a:p>
          <a:p>
            <a:pPr indent="0" lvl="1" marL="0" marR="0" rtl="0" algn="l">
              <a:lnSpc>
                <a:spcPct val="80000"/>
              </a:lnSpc>
              <a:spcBef>
                <a:spcPts val="1600"/>
              </a:spcBef>
              <a:spcAft>
                <a:spcPts val="0"/>
              </a:spcAft>
              <a:buNone/>
            </a:pPr>
            <a:r>
              <a:rPr b="0" i="0" lang="en-US" sz="4800" u="none" cap="none" strike="noStrike">
                <a:solidFill>
                  <a:srgbClr val="1A1A1A"/>
                </a:solidFill>
                <a:latin typeface="Arial"/>
                <a:ea typeface="Arial"/>
                <a:cs typeface="Arial"/>
                <a:sym typeface="Arial"/>
              </a:rPr>
              <a:t>How to become a millionaire.</a:t>
            </a:r>
            <a:endParaRPr/>
          </a:p>
        </p:txBody>
      </p:sp>
      <p:pic>
        <p:nvPicPr>
          <p:cNvPr id="388" name="Google Shape;388;p114"/>
          <p:cNvPicPr preferRelativeResize="0"/>
          <p:nvPr/>
        </p:nvPicPr>
        <p:blipFill rotWithShape="1">
          <a:blip r:embed="rId3">
            <a:alphaModFix/>
          </a:blip>
          <a:srcRect b="0" l="0" r="0" t="0"/>
          <a:stretch/>
        </p:blipFill>
        <p:spPr>
          <a:xfrm>
            <a:off x="609600" y="6235700"/>
            <a:ext cx="4592638" cy="27559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grpSp>
        <p:nvGrpSpPr>
          <p:cNvPr id="749" name="Google Shape;749;p168"/>
          <p:cNvGrpSpPr/>
          <p:nvPr/>
        </p:nvGrpSpPr>
        <p:grpSpPr>
          <a:xfrm>
            <a:off x="2816225" y="1674813"/>
            <a:ext cx="7366000" cy="5689600"/>
            <a:chOff x="0" y="0"/>
            <a:chExt cx="4640" cy="3584"/>
          </a:xfrm>
        </p:grpSpPr>
        <p:pic>
          <p:nvPicPr>
            <p:cNvPr id="750" name="Google Shape;750;p168"/>
            <p:cNvPicPr preferRelativeResize="0"/>
            <p:nvPr/>
          </p:nvPicPr>
          <p:blipFill rotWithShape="1">
            <a:blip r:embed="rId3">
              <a:alphaModFix/>
            </a:blip>
            <a:srcRect b="0" l="0" r="0" t="1979"/>
            <a:stretch/>
          </p:blipFill>
          <p:spPr>
            <a:xfrm>
              <a:off x="128" y="96"/>
              <a:ext cx="4384" cy="3232"/>
            </a:xfrm>
            <a:prstGeom prst="rect">
              <a:avLst/>
            </a:prstGeom>
            <a:noFill/>
            <a:ln>
              <a:noFill/>
            </a:ln>
          </p:spPr>
        </p:pic>
        <p:pic>
          <p:nvPicPr>
            <p:cNvPr id="751" name="Google Shape;751;p168"/>
            <p:cNvPicPr preferRelativeResize="0"/>
            <p:nvPr/>
          </p:nvPicPr>
          <p:blipFill rotWithShape="1">
            <a:blip r:embed="rId4">
              <a:alphaModFix/>
            </a:blip>
            <a:srcRect b="0" l="0" r="0" t="0"/>
            <a:stretch/>
          </p:blipFill>
          <p:spPr>
            <a:xfrm>
              <a:off x="0" y="0"/>
              <a:ext cx="4640" cy="3584"/>
            </a:xfrm>
            <a:prstGeom prst="rect">
              <a:avLst/>
            </a:prstGeom>
            <a:noFill/>
            <a:ln>
              <a:noFill/>
            </a:ln>
          </p:spPr>
        </p:pic>
      </p:grpSp>
      <p:sp>
        <p:nvSpPr>
          <p:cNvPr id="752" name="Google Shape;752;p168"/>
          <p:cNvSpPr txBox="1"/>
          <p:nvPr>
            <p:ph type="title"/>
          </p:nvPr>
        </p:nvSpPr>
        <p:spPr>
          <a:xfrm>
            <a:off x="1270000" y="0"/>
            <a:ext cx="10464800" cy="1892300"/>
          </a:xfrm>
          <a:prstGeom prst="rect">
            <a:avLst/>
          </a:prstGeom>
          <a:noFill/>
          <a:ln>
            <a:noFill/>
          </a:ln>
        </p:spPr>
        <p:txBody>
          <a:bodyPr anchorCtr="0" anchor="ctr" bIns="50800" lIns="50800" spcFirstLastPara="1" rIns="50800" wrap="square" tIns="50800">
            <a:noAutofit/>
          </a:bodyPr>
          <a:lstStyle/>
          <a:p>
            <a:pPr indent="0" lvl="0" marL="0" marR="0" rtl="0" algn="ctr">
              <a:lnSpc>
                <a:spcPct val="80000"/>
              </a:lnSpc>
              <a:spcBef>
                <a:spcPts val="0"/>
              </a:spcBef>
              <a:spcAft>
                <a:spcPts val="0"/>
              </a:spcAft>
              <a:buNone/>
            </a:pPr>
            <a:r>
              <a:rPr b="0" i="0" lang="en-US" sz="6400" u="none" cap="none" strike="noStrike">
                <a:solidFill>
                  <a:srgbClr val="1A1A1A"/>
                </a:solidFill>
                <a:latin typeface="Arial"/>
                <a:ea typeface="Arial"/>
                <a:cs typeface="Arial"/>
                <a:sym typeface="Arial"/>
              </a:rPr>
              <a:t>Response Cards</a:t>
            </a:r>
            <a:endParaRPr/>
          </a:p>
        </p:txBody>
      </p:sp>
      <p:sp>
        <p:nvSpPr>
          <p:cNvPr id="753" name="Google Shape;753;p168"/>
          <p:cNvSpPr/>
          <p:nvPr/>
        </p:nvSpPr>
        <p:spPr>
          <a:xfrm>
            <a:off x="1689100" y="7467600"/>
            <a:ext cx="9613900" cy="1524000"/>
          </a:xfrm>
          <a:prstGeom prst="rect">
            <a:avLst/>
          </a:prstGeom>
          <a:noFill/>
          <a:ln>
            <a:noFill/>
          </a:ln>
        </p:spPr>
        <p:txBody>
          <a:bodyPr anchorCtr="0" anchor="ctr" bIns="0" lIns="0" spcFirstLastPara="1" rIns="0" wrap="square" tIns="0">
            <a:noAutofit/>
          </a:bodyPr>
          <a:lstStyle/>
          <a:p>
            <a:pPr indent="-25400" lvl="0" marL="101600" marR="0" rtl="0" algn="ctr">
              <a:spcBef>
                <a:spcPts val="0"/>
              </a:spcBef>
              <a:spcAft>
                <a:spcPts val="0"/>
              </a:spcAft>
              <a:buNone/>
            </a:pPr>
            <a:r>
              <a:rPr lang="en-US" sz="3400">
                <a:solidFill>
                  <a:srgbClr val="1A1A1A"/>
                </a:solidFill>
                <a:latin typeface="Arial"/>
                <a:ea typeface="Arial"/>
                <a:cs typeface="Arial"/>
                <a:sym typeface="Arial"/>
              </a:rPr>
              <a:t>C</a:t>
            </a:r>
            <a:r>
              <a:rPr lang="en-US" sz="3100">
                <a:solidFill>
                  <a:srgbClr val="1A1A1A"/>
                </a:solidFill>
                <a:latin typeface="Arial"/>
                <a:ea typeface="Arial"/>
                <a:cs typeface="Arial"/>
                <a:sym typeface="Arial"/>
              </a:rPr>
              <a:t>ards, signs, or other items all students in the class hold up simultaneously to display their responses to questions or problems presented by the teacher.</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169"/>
          <p:cNvSpPr txBox="1"/>
          <p:nvPr>
            <p:ph type="title"/>
          </p:nvPr>
        </p:nvSpPr>
        <p:spPr>
          <a:xfrm>
            <a:off x="914400" y="266700"/>
            <a:ext cx="11163300" cy="1905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4800" u="none" cap="none" strike="noStrike">
                <a:solidFill>
                  <a:srgbClr val="3F3F3F"/>
                </a:solidFill>
                <a:latin typeface="Arial"/>
                <a:ea typeface="Arial"/>
                <a:cs typeface="Arial"/>
                <a:sym typeface="Arial"/>
              </a:rPr>
              <a:t>Tactics for increasing ASR:</a:t>
            </a:r>
            <a:endParaRPr/>
          </a:p>
        </p:txBody>
      </p:sp>
      <p:sp>
        <p:nvSpPr>
          <p:cNvPr id="759" name="Google Shape;759;p169"/>
          <p:cNvSpPr txBox="1"/>
          <p:nvPr>
            <p:ph idx="1" type="body"/>
          </p:nvPr>
        </p:nvSpPr>
        <p:spPr>
          <a:xfrm>
            <a:off x="723900" y="1917700"/>
            <a:ext cx="6019800" cy="6832600"/>
          </a:xfrm>
          <a:prstGeom prst="rect">
            <a:avLst/>
          </a:prstGeom>
          <a:noFill/>
          <a:ln>
            <a:noFill/>
          </a:ln>
        </p:spPr>
        <p:txBody>
          <a:bodyPr anchorCtr="0" anchor="t" bIns="0" lIns="0" spcFirstLastPara="1" rIns="0" wrap="square" tIns="0">
            <a:noAutofit/>
          </a:bodyPr>
          <a:lstStyle/>
          <a:p>
            <a:pPr indent="-522288" lvl="0" marL="547688" marR="0" rtl="0" algn="l">
              <a:spcBef>
                <a:spcPts val="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choral responding</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response cards</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structured worksheets</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fluency-building activities (e.g., repeated reading, SAFMEDs)</a:t>
            </a:r>
            <a:endParaRPr/>
          </a:p>
          <a:p>
            <a:pPr indent="-522288" lvl="0" marL="547688" marR="0" rtl="0" algn="l">
              <a:spcBef>
                <a:spcPts val="1000"/>
              </a:spcBef>
              <a:spcAft>
                <a:spcPts val="0"/>
              </a:spcAft>
              <a:buClr>
                <a:schemeClr val="dk1"/>
              </a:buClr>
              <a:buSzPts val="4464"/>
              <a:buFont typeface="Arial"/>
              <a:buChar char="•"/>
            </a:pPr>
            <a:r>
              <a:rPr b="0" i="0" lang="en-US" sz="3600" u="none" cap="none" strike="noStrike">
                <a:solidFill>
                  <a:schemeClr val="dk1"/>
                </a:solidFill>
                <a:latin typeface="Arial"/>
                <a:ea typeface="Arial"/>
                <a:cs typeface="Arial"/>
                <a:sym typeface="Arial"/>
              </a:rPr>
              <a:t>classwide peer tutoring</a:t>
            </a:r>
            <a:endParaRPr/>
          </a:p>
        </p:txBody>
      </p:sp>
      <p:sp>
        <p:nvSpPr>
          <p:cNvPr id="760" name="Google Shape;760;p169"/>
          <p:cNvSpPr/>
          <p:nvPr/>
        </p:nvSpPr>
        <p:spPr>
          <a:xfrm>
            <a:off x="13550900" y="7658100"/>
            <a:ext cx="4140200" cy="431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Six Teaching Mistakes (W. L. Heward)</a:t>
            </a:r>
            <a:endParaRPr/>
          </a:p>
        </p:txBody>
      </p:sp>
      <p:sp>
        <p:nvSpPr>
          <p:cNvPr id="761" name="Google Shape;761;p169"/>
          <p:cNvSpPr/>
          <p:nvPr/>
        </p:nvSpPr>
        <p:spPr>
          <a:xfrm>
            <a:off x="6743700" y="1917700"/>
            <a:ext cx="6019800" cy="6832600"/>
          </a:xfrm>
          <a:prstGeom prst="rect">
            <a:avLst/>
          </a:prstGeom>
          <a:noFill/>
          <a:ln>
            <a:noFill/>
          </a:ln>
        </p:spPr>
        <p:txBody>
          <a:bodyPr anchorCtr="0" anchor="t" bIns="0" lIns="0" spcFirstLastPara="1" rIns="0" wrap="square" tIns="0">
            <a:noAutofit/>
          </a:bodyPr>
          <a:lstStyle/>
          <a:p>
            <a:pPr indent="-547688" lvl="0" marL="547688" marR="0" rtl="0" algn="l">
              <a:spcBef>
                <a:spcPts val="0"/>
              </a:spcBef>
              <a:spcAft>
                <a:spcPts val="0"/>
              </a:spcAft>
              <a:buClr>
                <a:schemeClr val="dk1"/>
              </a:buClr>
              <a:buSzPts val="4464"/>
              <a:buFont typeface="Arial"/>
              <a:buChar char="•"/>
            </a:pPr>
            <a:r>
              <a:rPr lang="en-US" sz="3600">
                <a:solidFill>
                  <a:schemeClr val="dk1"/>
                </a:solidFill>
                <a:latin typeface="Arial"/>
                <a:ea typeface="Arial"/>
                <a:cs typeface="Arial"/>
                <a:sym typeface="Arial"/>
              </a:rPr>
              <a:t>CBI (e.g., Headsprout/Mimeosprout)</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collaborative learning groups (e.g., Think-Pair-Share, Heads Together) </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guided notes</a:t>
            </a:r>
            <a:endParaRPr/>
          </a:p>
          <a:p>
            <a:pPr indent="-547688" lvl="0" marL="547688" marR="0" rtl="0" algn="l">
              <a:spcBef>
                <a:spcPts val="1000"/>
              </a:spcBef>
              <a:spcAft>
                <a:spcPts val="0"/>
              </a:spcAft>
              <a:buClr>
                <a:schemeClr val="dk1"/>
              </a:buClr>
              <a:buSzPts val="4464"/>
              <a:buFont typeface="Arial"/>
              <a:buChar char="•"/>
            </a:pPr>
            <a:r>
              <a:rPr lang="en-US" sz="3600">
                <a:solidFill>
                  <a:schemeClr val="dk1"/>
                </a:solidFill>
                <a:latin typeface="Arial"/>
                <a:ea typeface="Arial"/>
                <a:cs typeface="Arial"/>
                <a:sym typeface="Arial"/>
              </a:rPr>
              <a:t>etc.</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70"/>
          <p:cNvSpPr txBox="1"/>
          <p:nvPr>
            <p:ph type="title"/>
          </p:nvPr>
        </p:nvSpPr>
        <p:spPr>
          <a:xfrm>
            <a:off x="1270000" y="3556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Size &amp; Speed of Effect</a:t>
            </a:r>
            <a:endParaRPr/>
          </a:p>
        </p:txBody>
      </p:sp>
      <p:sp>
        <p:nvSpPr>
          <p:cNvPr id="767" name="Google Shape;767;p170"/>
          <p:cNvSpPr txBox="1"/>
          <p:nvPr>
            <p:ph idx="1" type="body"/>
          </p:nvPr>
        </p:nvSpPr>
        <p:spPr>
          <a:xfrm>
            <a:off x="1270000" y="2184400"/>
            <a:ext cx="10464800" cy="68961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huge, immediate increases in ASR: </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educationally significant increases in learning outcomes</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experimental analyses show students earn higher scores on post-lesson quizzes/tests over material taught with CR</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evidence of learning after 1 session</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both factors greatly dependent upon quality of lesson design</a:t>
            </a:r>
            <a:endParaRPr/>
          </a:p>
          <a:p>
            <a:pPr indent="-505270" lvl="1" marL="1354138" marR="0" rtl="0" algn="l">
              <a:spcBef>
                <a:spcPts val="1600"/>
              </a:spcBef>
              <a:spcAft>
                <a:spcPts val="0"/>
              </a:spcAft>
              <a:buClr>
                <a:schemeClr val="dk1"/>
              </a:buClr>
              <a:buSzPts val="1368"/>
              <a:buFont typeface="Arial"/>
              <a:buNone/>
            </a:pPr>
            <a:r>
              <a:t/>
            </a:r>
            <a:endParaRPr b="0" i="0" sz="3600" u="none" cap="none" strike="noStrike">
              <a:solidFill>
                <a:schemeClr val="dk1"/>
              </a:solidFill>
              <a:latin typeface="Arial"/>
              <a:ea typeface="Arial"/>
              <a:cs typeface="Arial"/>
              <a:sym typeface="Arial"/>
            </a:endParaRPr>
          </a:p>
          <a:p>
            <a:pPr indent="-505270" lvl="1" marL="1354138" marR="0" rtl="0" algn="l">
              <a:spcBef>
                <a:spcPts val="1600"/>
              </a:spcBef>
              <a:spcAft>
                <a:spcPts val="0"/>
              </a:spcAft>
              <a:buClr>
                <a:schemeClr val="dk1"/>
              </a:buClr>
              <a:buSzPts val="1368"/>
              <a:buFont typeface="Arial"/>
              <a:buNone/>
            </a:pPr>
            <a:r>
              <a:t/>
            </a:r>
            <a:endParaRPr b="0" i="0" sz="3600" u="none" cap="none" strike="noStrike">
              <a:solidFill>
                <a:schemeClr val="dk1"/>
              </a:solidFill>
              <a:latin typeface="Arial"/>
              <a:ea typeface="Arial"/>
              <a:cs typeface="Arial"/>
              <a:sym typeface="Arial"/>
            </a:endParaRPr>
          </a:p>
          <a:p>
            <a:pPr indent="-505270" lvl="1" marL="1354138" marR="0" rtl="0" algn="l">
              <a:spcBef>
                <a:spcPts val="1600"/>
              </a:spcBef>
              <a:spcAft>
                <a:spcPts val="0"/>
              </a:spcAft>
              <a:buClr>
                <a:schemeClr val="dk1"/>
              </a:buClr>
              <a:buSzPts val="1368"/>
              <a:buFont typeface="Arial"/>
              <a:buNone/>
            </a:pPr>
            <a:r>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171"/>
          <p:cNvSpPr/>
          <p:nvPr/>
        </p:nvSpPr>
        <p:spPr>
          <a:xfrm>
            <a:off x="1079500" y="8940800"/>
            <a:ext cx="11506200" cy="596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chemeClr val="dk1"/>
                </a:solidFill>
                <a:latin typeface="Comic Sans MS"/>
                <a:ea typeface="Comic Sans MS"/>
                <a:cs typeface="Comic Sans MS"/>
                <a:sym typeface="Comic Sans MS"/>
              </a:rPr>
              <a:t>Video courtesy Nuevos Horizontes School - Hermosillo, México</a:t>
            </a:r>
            <a:endParaRPr/>
          </a:p>
        </p:txBody>
      </p:sp>
      <p:sp>
        <p:nvSpPr>
          <p:cNvPr id="773" name="Google Shape;773;p171"/>
          <p:cNvSpPr/>
          <p:nvPr/>
        </p:nvSpPr>
        <p:spPr>
          <a:xfrm>
            <a:off x="13550900" y="7696200"/>
            <a:ext cx="4140200" cy="355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Six Teaching Mistakes (W. L. Heward)</a:t>
            </a:r>
            <a:endParaRPr/>
          </a:p>
        </p:txBody>
      </p:sp>
      <p:sp>
        <p:nvSpPr>
          <p:cNvPr id="774" name="Google Shape;774;p171"/>
          <p:cNvSpPr txBox="1"/>
          <p:nvPr>
            <p:ph type="title"/>
          </p:nvPr>
        </p:nvSpPr>
        <p:spPr>
          <a:xfrm>
            <a:off x="1077913" y="-101600"/>
            <a:ext cx="10833100" cy="1204913"/>
          </a:xfrm>
          <a:prstGeom prst="rect">
            <a:avLst/>
          </a:prstGeom>
          <a:noFill/>
          <a:ln>
            <a:noFill/>
          </a:ln>
        </p:spPr>
        <p:txBody>
          <a:bodyPr anchorCtr="0" anchor="ctr" bIns="25400" lIns="25400" spcFirstLastPara="1" rIns="4500" wrap="square" tIns="25400">
            <a:noAutofit/>
          </a:bodyPr>
          <a:lstStyle/>
          <a:p>
            <a:pPr indent="-4762" lvl="0" marL="106363" marR="0" rtl="0" algn="ctr">
              <a:spcBef>
                <a:spcPts val="0"/>
              </a:spcBef>
              <a:spcAft>
                <a:spcPts val="0"/>
              </a:spcAft>
              <a:buNone/>
            </a:pPr>
            <a:r>
              <a:rPr b="0" i="0" lang="en-US" sz="3800" u="none" cap="none" strike="noStrike">
                <a:solidFill>
                  <a:srgbClr val="3F3F3F"/>
                </a:solidFill>
                <a:latin typeface="Arial"/>
                <a:ea typeface="Arial"/>
                <a:cs typeface="Arial"/>
                <a:sym typeface="Arial"/>
              </a:rPr>
              <a:t>1</a:t>
            </a:r>
            <a:r>
              <a:rPr b="0" baseline="30000" i="0" lang="en-US" sz="3800" u="none" cap="none" strike="noStrike">
                <a:solidFill>
                  <a:srgbClr val="3F3F3F"/>
                </a:solidFill>
                <a:latin typeface="Arial"/>
                <a:ea typeface="Arial"/>
                <a:cs typeface="Arial"/>
                <a:sym typeface="Arial"/>
              </a:rPr>
              <a:t>st</a:t>
            </a:r>
            <a:r>
              <a:rPr b="0" i="0" lang="en-US" sz="3800" u="none" cap="none" strike="noStrike">
                <a:solidFill>
                  <a:srgbClr val="3F3F3F"/>
                </a:solidFill>
                <a:latin typeface="Arial"/>
                <a:ea typeface="Arial"/>
                <a:cs typeface="Arial"/>
                <a:sym typeface="Arial"/>
              </a:rPr>
              <a:t> Graders: Arithmetic Operations</a:t>
            </a:r>
            <a:endParaRPr/>
          </a:p>
        </p:txBody>
      </p:sp>
      <p:pic>
        <p:nvPicPr>
          <p:cNvPr descr="/Users/jinan/New Desktop/summit 2013/final presentations/HEWARD test/Wing slides (Heward).ppt_media/operaciones-21.mov" id="775" name="Google Shape;775;p171"/>
          <p:cNvPicPr preferRelativeResize="0"/>
          <p:nvPr/>
        </p:nvPicPr>
        <p:blipFill rotWithShape="1">
          <a:blip r:embed="rId3">
            <a:alphaModFix/>
          </a:blip>
          <a:srcRect b="0" l="0" r="0" t="0"/>
          <a:stretch/>
        </p:blipFill>
        <p:spPr>
          <a:xfrm>
            <a:off x="627063" y="955675"/>
            <a:ext cx="11755437" cy="7835900"/>
          </a:xfrm>
          <a:prstGeom prst="rect">
            <a:avLst/>
          </a:prstGeom>
          <a:noFill/>
          <a:ln>
            <a:noFill/>
          </a:ln>
        </p:spPr>
      </p:pic>
      <p:pic>
        <p:nvPicPr>
          <p:cNvPr id="776" name="Google Shape;776;p171" title="operaciones 21">
            <a:hlinkClick r:id="rId4"/>
          </p:cNvPr>
          <p:cNvPicPr preferRelativeResize="0"/>
          <p:nvPr/>
        </p:nvPicPr>
        <p:blipFill>
          <a:blip r:embed="rId5">
            <a:alphaModFix/>
          </a:blip>
          <a:stretch>
            <a:fillRect/>
          </a:stretch>
        </p:blipFill>
        <p:spPr>
          <a:xfrm>
            <a:off x="656725" y="1012150"/>
            <a:ext cx="11675500" cy="7835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172"/>
          <p:cNvSpPr/>
          <p:nvPr/>
        </p:nvSpPr>
        <p:spPr>
          <a:xfrm>
            <a:off x="1079500" y="9029700"/>
            <a:ext cx="11506200" cy="596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chemeClr val="dk1"/>
                </a:solidFill>
                <a:latin typeface="Comic Sans MS"/>
                <a:ea typeface="Comic Sans MS"/>
                <a:cs typeface="Comic Sans MS"/>
                <a:sym typeface="Comic Sans MS"/>
              </a:rPr>
              <a:t>Video courtesy Nuevos Horizontes School - Hermosillo, México</a:t>
            </a:r>
            <a:endParaRPr/>
          </a:p>
        </p:txBody>
      </p:sp>
      <p:sp>
        <p:nvSpPr>
          <p:cNvPr id="782" name="Google Shape;782;p172"/>
          <p:cNvSpPr/>
          <p:nvPr/>
        </p:nvSpPr>
        <p:spPr>
          <a:xfrm>
            <a:off x="13550900" y="7696200"/>
            <a:ext cx="4140200" cy="355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Six Teaching Mistakes (W. L. Heward)</a:t>
            </a:r>
            <a:endParaRPr/>
          </a:p>
        </p:txBody>
      </p:sp>
      <p:sp>
        <p:nvSpPr>
          <p:cNvPr id="783" name="Google Shape;783;p172"/>
          <p:cNvSpPr txBox="1"/>
          <p:nvPr>
            <p:ph type="title"/>
          </p:nvPr>
        </p:nvSpPr>
        <p:spPr>
          <a:xfrm>
            <a:off x="1077913" y="-76200"/>
            <a:ext cx="10833100" cy="1204913"/>
          </a:xfrm>
          <a:prstGeom prst="rect">
            <a:avLst/>
          </a:prstGeom>
          <a:noFill/>
          <a:ln>
            <a:noFill/>
          </a:ln>
        </p:spPr>
        <p:txBody>
          <a:bodyPr anchorCtr="0" anchor="ctr" bIns="25400" lIns="25400" spcFirstLastPara="1" rIns="4500" wrap="square" tIns="25400">
            <a:noAutofit/>
          </a:bodyPr>
          <a:lstStyle/>
          <a:p>
            <a:pPr indent="-4762" lvl="0" marL="106363" marR="0" rtl="0" algn="ctr">
              <a:spcBef>
                <a:spcPts val="0"/>
              </a:spcBef>
              <a:spcAft>
                <a:spcPts val="0"/>
              </a:spcAft>
              <a:buNone/>
            </a:pPr>
            <a:r>
              <a:rPr b="0" i="0" lang="en-US" sz="3800" u="none" cap="none" strike="noStrike">
                <a:solidFill>
                  <a:srgbClr val="3F3F3F"/>
                </a:solidFill>
                <a:latin typeface="Arial"/>
                <a:ea typeface="Arial"/>
                <a:cs typeface="Arial"/>
                <a:sym typeface="Arial"/>
              </a:rPr>
              <a:t>2nd Graders: Algebra</a:t>
            </a:r>
            <a:endParaRPr/>
          </a:p>
        </p:txBody>
      </p:sp>
      <p:pic>
        <p:nvPicPr>
          <p:cNvPr id="784" name="Google Shape;784;p172" title="AlgegraNuevos28">
            <a:hlinkClick r:id="rId3"/>
          </p:cNvPr>
          <p:cNvPicPr preferRelativeResize="0"/>
          <p:nvPr/>
        </p:nvPicPr>
        <p:blipFill>
          <a:blip r:embed="rId4">
            <a:alphaModFix/>
          </a:blip>
          <a:stretch>
            <a:fillRect/>
          </a:stretch>
        </p:blipFill>
        <p:spPr>
          <a:xfrm>
            <a:off x="1243725" y="974775"/>
            <a:ext cx="10438700" cy="78290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73"/>
          <p:cNvSpPr txBox="1"/>
          <p:nvPr>
            <p:ph type="title"/>
          </p:nvPr>
        </p:nvSpPr>
        <p:spPr>
          <a:xfrm>
            <a:off x="1270000" y="355600"/>
            <a:ext cx="10464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Sustainability of Effect</a:t>
            </a:r>
            <a:endParaRPr/>
          </a:p>
        </p:txBody>
      </p:sp>
      <p:sp>
        <p:nvSpPr>
          <p:cNvPr id="790" name="Google Shape;790;p173"/>
          <p:cNvSpPr txBox="1"/>
          <p:nvPr>
            <p:ph idx="1" type="body"/>
          </p:nvPr>
        </p:nvSpPr>
        <p:spPr>
          <a:xfrm>
            <a:off x="1270000" y="2184400"/>
            <a:ext cx="10464800" cy="68961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greatly dependent upon quality of lesson design; extent to which lesson design to promote generalization and maintenance</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74"/>
          <p:cNvSpPr txBox="1"/>
          <p:nvPr>
            <p:ph type="title"/>
          </p:nvPr>
        </p:nvSpPr>
        <p:spPr>
          <a:xfrm>
            <a:off x="889000" y="406400"/>
            <a:ext cx="112268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4800" u="none" cap="none" strike="noStrike">
                <a:solidFill>
                  <a:srgbClr val="3F3F3F"/>
                </a:solidFill>
                <a:latin typeface="Arial"/>
                <a:ea typeface="Arial"/>
                <a:cs typeface="Arial"/>
                <a:sym typeface="Arial"/>
              </a:rPr>
              <a:t>Money, Equipment, Time Requirements </a:t>
            </a:r>
            <a:endParaRPr/>
          </a:p>
        </p:txBody>
      </p:sp>
      <p:sp>
        <p:nvSpPr>
          <p:cNvPr id="796" name="Google Shape;796;p174"/>
          <p:cNvSpPr txBox="1"/>
          <p:nvPr>
            <p:ph idx="1" type="body"/>
          </p:nvPr>
        </p:nvSpPr>
        <p:spPr>
          <a:xfrm>
            <a:off x="1270000" y="2184400"/>
            <a:ext cx="10464800" cy="68961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$0.00 required</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no special equipment or materials needed</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time needed to prepare depend upon curriculum content/lesson objectives</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implementation time ranges from 5-30 min per school day</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75"/>
          <p:cNvSpPr txBox="1"/>
          <p:nvPr>
            <p:ph type="title"/>
          </p:nvPr>
        </p:nvSpPr>
        <p:spPr>
          <a:xfrm>
            <a:off x="469900" y="381000"/>
            <a:ext cx="120650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How Difficult to Learn/Apply</a:t>
            </a:r>
            <a:endParaRPr/>
          </a:p>
        </p:txBody>
      </p:sp>
      <p:sp>
        <p:nvSpPr>
          <p:cNvPr id="802" name="Google Shape;802;p175"/>
          <p:cNvSpPr txBox="1"/>
          <p:nvPr>
            <p:ph idx="1" type="body"/>
          </p:nvPr>
        </p:nvSpPr>
        <p:spPr>
          <a:xfrm>
            <a:off x="1270000" y="2184400"/>
            <a:ext cx="10464800" cy="68961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with coaching and performance feedback teacher can become reasonably competent in 1 week and highly skilled in about a month</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many teachers can attend a workshop or webinar/read a how-manual and begin using CR with positive effects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id="807" name="Google Shape;807;p176"/>
          <p:cNvPicPr preferRelativeResize="0"/>
          <p:nvPr/>
        </p:nvPicPr>
        <p:blipFill rotWithShape="1">
          <a:blip r:embed="rId3">
            <a:alphaModFix/>
          </a:blip>
          <a:srcRect b="0" l="0" r="0" t="0"/>
          <a:stretch/>
        </p:blipFill>
        <p:spPr>
          <a:xfrm>
            <a:off x="6694488" y="4095750"/>
            <a:ext cx="5702300" cy="4286250"/>
          </a:xfrm>
          <a:prstGeom prst="rect">
            <a:avLst/>
          </a:prstGeom>
          <a:noFill/>
          <a:ln>
            <a:noFill/>
          </a:ln>
        </p:spPr>
      </p:pic>
      <p:sp>
        <p:nvSpPr>
          <p:cNvPr id="808" name="Google Shape;808;p176"/>
          <p:cNvSpPr txBox="1"/>
          <p:nvPr>
            <p:ph type="title"/>
          </p:nvPr>
        </p:nvSpPr>
        <p:spPr>
          <a:xfrm>
            <a:off x="930275" y="533400"/>
            <a:ext cx="11150600" cy="17653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3400" u="none" cap="none" strike="noStrike">
                <a:solidFill>
                  <a:srgbClr val="3F3F3F"/>
                </a:solidFill>
                <a:latin typeface="Arial"/>
                <a:ea typeface="Arial"/>
                <a:cs typeface="Arial"/>
                <a:sym typeface="Arial"/>
              </a:rPr>
              <a:t>Using Choral Responding to Teach Money Skills to Secondary Students with Disabilities in Seoul, S. Korea</a:t>
            </a:r>
            <a:endParaRPr/>
          </a:p>
        </p:txBody>
      </p:sp>
      <p:pic>
        <p:nvPicPr>
          <p:cNvPr id="809" name="Google Shape;809;p176"/>
          <p:cNvPicPr preferRelativeResize="0"/>
          <p:nvPr/>
        </p:nvPicPr>
        <p:blipFill rotWithShape="1">
          <a:blip r:embed="rId4">
            <a:alphaModFix/>
          </a:blip>
          <a:srcRect b="0" l="0" r="0" t="0"/>
          <a:stretch/>
        </p:blipFill>
        <p:spPr>
          <a:xfrm>
            <a:off x="546100" y="2667000"/>
            <a:ext cx="5829300" cy="43942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id="814" name="Google Shape;814;p177"/>
          <p:cNvPicPr preferRelativeResize="0"/>
          <p:nvPr/>
        </p:nvPicPr>
        <p:blipFill rotWithShape="1">
          <a:blip r:embed="rId3">
            <a:alphaModFix/>
          </a:blip>
          <a:srcRect b="0" l="0" r="0" t="0"/>
          <a:stretch/>
        </p:blipFill>
        <p:spPr>
          <a:xfrm>
            <a:off x="274638" y="2590800"/>
            <a:ext cx="6021387" cy="4559300"/>
          </a:xfrm>
          <a:prstGeom prst="rect">
            <a:avLst/>
          </a:prstGeom>
          <a:noFill/>
          <a:ln>
            <a:noFill/>
          </a:ln>
        </p:spPr>
      </p:pic>
      <p:sp>
        <p:nvSpPr>
          <p:cNvPr id="815" name="Google Shape;815;p177"/>
          <p:cNvSpPr txBox="1"/>
          <p:nvPr>
            <p:ph type="title"/>
          </p:nvPr>
        </p:nvSpPr>
        <p:spPr>
          <a:xfrm>
            <a:off x="2085975" y="419100"/>
            <a:ext cx="8826500" cy="17526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3400" u="none" cap="none" strike="noStrike">
                <a:solidFill>
                  <a:srgbClr val="3F3F3F"/>
                </a:solidFill>
                <a:latin typeface="Arial"/>
                <a:ea typeface="Arial"/>
                <a:cs typeface="Arial"/>
                <a:sym typeface="Arial"/>
              </a:rPr>
              <a:t>Mr. Yoon’s Students Use Choral Responding to Teach Money Skills to Each Other</a:t>
            </a:r>
            <a:endParaRPr/>
          </a:p>
        </p:txBody>
      </p:sp>
      <p:pic>
        <p:nvPicPr>
          <p:cNvPr id="816" name="Google Shape;816;p177"/>
          <p:cNvPicPr preferRelativeResize="0"/>
          <p:nvPr/>
        </p:nvPicPr>
        <p:blipFill rotWithShape="1">
          <a:blip r:embed="rId4">
            <a:alphaModFix/>
          </a:blip>
          <a:srcRect b="0" l="0" r="0" t="0"/>
          <a:stretch/>
        </p:blipFill>
        <p:spPr>
          <a:xfrm>
            <a:off x="6672263" y="3962400"/>
            <a:ext cx="6019800" cy="455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grpSp>
        <p:nvGrpSpPr>
          <p:cNvPr id="393" name="Google Shape;393;p115"/>
          <p:cNvGrpSpPr/>
          <p:nvPr/>
        </p:nvGrpSpPr>
        <p:grpSpPr>
          <a:xfrm>
            <a:off x="4559300" y="139700"/>
            <a:ext cx="3886200" cy="9461500"/>
            <a:chOff x="0" y="0"/>
            <a:chExt cx="2448" cy="5960"/>
          </a:xfrm>
        </p:grpSpPr>
        <p:pic>
          <p:nvPicPr>
            <p:cNvPr id="394" name="Google Shape;394;p115"/>
            <p:cNvPicPr preferRelativeResize="0"/>
            <p:nvPr/>
          </p:nvPicPr>
          <p:blipFill rotWithShape="1">
            <a:blip r:embed="rId3">
              <a:alphaModFix/>
            </a:blip>
            <a:srcRect b="0" l="0" r="556" t="0"/>
            <a:stretch/>
          </p:blipFill>
          <p:spPr>
            <a:xfrm>
              <a:off x="140" y="96"/>
              <a:ext cx="2180" cy="5608"/>
            </a:xfrm>
            <a:prstGeom prst="rect">
              <a:avLst/>
            </a:prstGeom>
            <a:noFill/>
            <a:ln>
              <a:noFill/>
            </a:ln>
          </p:spPr>
        </p:pic>
        <p:pic>
          <p:nvPicPr>
            <p:cNvPr id="395" name="Google Shape;395;p115"/>
            <p:cNvPicPr preferRelativeResize="0"/>
            <p:nvPr/>
          </p:nvPicPr>
          <p:blipFill rotWithShape="1">
            <a:blip r:embed="rId4">
              <a:alphaModFix/>
            </a:blip>
            <a:srcRect b="0" l="0" r="0" t="0"/>
            <a:stretch/>
          </p:blipFill>
          <p:spPr>
            <a:xfrm>
              <a:off x="0" y="0"/>
              <a:ext cx="2448" cy="5960"/>
            </a:xfrm>
            <a:prstGeom prst="rect">
              <a:avLst/>
            </a:prstGeom>
            <a:noFill/>
            <a:ln>
              <a:noFill/>
            </a:ln>
          </p:spPr>
        </p:pic>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78"/>
          <p:cNvSpPr txBox="1"/>
          <p:nvPr>
            <p:ph type="title"/>
          </p:nvPr>
        </p:nvSpPr>
        <p:spPr>
          <a:xfrm>
            <a:off x="469900" y="508000"/>
            <a:ext cx="120650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4800" u="none" cap="none" strike="noStrike">
                <a:solidFill>
                  <a:srgbClr val="3F3F3F"/>
                </a:solidFill>
                <a:latin typeface="Arial"/>
                <a:ea typeface="Arial"/>
                <a:cs typeface="Arial"/>
                <a:sym typeface="Arial"/>
              </a:rPr>
              <a:t>Logistical Fit with Demands on Teachers</a:t>
            </a:r>
            <a:endParaRPr/>
          </a:p>
        </p:txBody>
      </p:sp>
      <p:sp>
        <p:nvSpPr>
          <p:cNvPr id="822" name="Google Shape;822;p178"/>
          <p:cNvSpPr txBox="1"/>
          <p:nvPr>
            <p:ph idx="1" type="body"/>
          </p:nvPr>
        </p:nvSpPr>
        <p:spPr>
          <a:xfrm>
            <a:off x="1270000" y="2184400"/>
            <a:ext cx="10464800" cy="68961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can be into part of lessons at various times of school day</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79"/>
          <p:cNvSpPr txBox="1"/>
          <p:nvPr>
            <p:ph type="title"/>
          </p:nvPr>
        </p:nvSpPr>
        <p:spPr>
          <a:xfrm>
            <a:off x="469900" y="508000"/>
            <a:ext cx="120650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Cultural Fit Teachers</a:t>
            </a:r>
            <a:endParaRPr/>
          </a:p>
        </p:txBody>
      </p:sp>
      <p:sp>
        <p:nvSpPr>
          <p:cNvPr id="828" name="Google Shape;828;p179"/>
          <p:cNvSpPr txBox="1"/>
          <p:nvPr>
            <p:ph idx="1" type="body"/>
          </p:nvPr>
        </p:nvSpPr>
        <p:spPr>
          <a:xfrm>
            <a:off x="1270000" y="2184400"/>
            <a:ext cx="10972800" cy="68961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POSITIVE - consistent with two nearly universal goals of teachers:</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increase student participation</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decrease off-task/disruptive behavior</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80"/>
          <p:cNvSpPr txBox="1"/>
          <p:nvPr>
            <p:ph type="title"/>
          </p:nvPr>
        </p:nvSpPr>
        <p:spPr>
          <a:xfrm>
            <a:off x="88900" y="-114300"/>
            <a:ext cx="12814300" cy="207010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None/>
            </a:pPr>
            <a:r>
              <a:rPr b="0" i="0" lang="en-US" sz="4800" u="none" cap="none" strike="noStrike">
                <a:solidFill>
                  <a:srgbClr val="3F3F3F"/>
                </a:solidFill>
                <a:latin typeface="Arial"/>
                <a:ea typeface="Arial"/>
                <a:cs typeface="Arial"/>
                <a:sym typeface="Arial"/>
              </a:rPr>
              <a:t>One way to make sure students participate!</a:t>
            </a:r>
            <a:endParaRPr/>
          </a:p>
        </p:txBody>
      </p:sp>
      <p:pic>
        <p:nvPicPr>
          <p:cNvPr id="834" name="Google Shape;834;p180"/>
          <p:cNvPicPr preferRelativeResize="0"/>
          <p:nvPr/>
        </p:nvPicPr>
        <p:blipFill rotWithShape="1">
          <a:blip r:embed="rId3">
            <a:alphaModFix/>
          </a:blip>
          <a:srcRect b="0" l="0" r="0" t="0"/>
          <a:stretch/>
        </p:blipFill>
        <p:spPr>
          <a:xfrm>
            <a:off x="2992438" y="1600200"/>
            <a:ext cx="7018337" cy="78327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81"/>
          <p:cNvSpPr txBox="1"/>
          <p:nvPr>
            <p:ph type="title"/>
          </p:nvPr>
        </p:nvSpPr>
        <p:spPr>
          <a:xfrm>
            <a:off x="469900" y="508000"/>
            <a:ext cx="120650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Cultural Fit Teachers</a:t>
            </a:r>
            <a:endParaRPr/>
          </a:p>
        </p:txBody>
      </p:sp>
      <p:sp>
        <p:nvSpPr>
          <p:cNvPr id="840" name="Google Shape;840;p181"/>
          <p:cNvSpPr txBox="1"/>
          <p:nvPr>
            <p:ph idx="1" type="body"/>
          </p:nvPr>
        </p:nvSpPr>
        <p:spPr>
          <a:xfrm>
            <a:off x="1016000" y="2184400"/>
            <a:ext cx="10972800" cy="72898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NEGATIVE: at odds with commonly held beliefs teachers</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drill &amp; practice produces only “rote learning” and dulls students’ creativity</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simple responses don’t enable students to achieve deep understanding</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too structured/fast paced/consistent</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association with Direct Instruction</a:t>
            </a:r>
            <a:endParaRPr/>
          </a:p>
          <a:p>
            <a:pPr indent="-592138" lvl="1" marL="13541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students should construct their own meanings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id="845" name="Google Shape;845;p182"/>
          <p:cNvPicPr preferRelativeResize="0"/>
          <p:nvPr/>
        </p:nvPicPr>
        <p:blipFill rotWithShape="1">
          <a:blip r:embed="rId3">
            <a:alphaModFix/>
          </a:blip>
          <a:srcRect b="0" l="0" r="0" t="0"/>
          <a:stretch/>
        </p:blipFill>
        <p:spPr>
          <a:xfrm>
            <a:off x="977900" y="-647700"/>
            <a:ext cx="11037888" cy="10185400"/>
          </a:xfrm>
          <a:prstGeom prst="rect">
            <a:avLst/>
          </a:prstGeom>
          <a:noFill/>
          <a:ln>
            <a:noFill/>
          </a:ln>
        </p:spPr>
      </p:pic>
      <p:sp>
        <p:nvSpPr>
          <p:cNvPr id="846" name="Google Shape;846;p182"/>
          <p:cNvSpPr/>
          <p:nvPr/>
        </p:nvSpPr>
        <p:spPr>
          <a:xfrm>
            <a:off x="13550900" y="7696200"/>
            <a:ext cx="4140200" cy="355600"/>
          </a:xfrm>
          <a:prstGeom prst="rect">
            <a:avLst/>
          </a:prstGeom>
          <a:noFill/>
          <a:ln>
            <a:noFill/>
          </a:ln>
        </p:spPr>
        <p:txBody>
          <a:bodyPr anchorCtr="0" anchor="t" bIns="0" lIns="0" spcFirstLastPara="1" rIns="57775" wrap="square" tIns="0">
            <a:noAutofit/>
          </a:bodyPr>
          <a:lstStyle/>
          <a:p>
            <a:pPr indent="-6350" lvl="0" marL="57150" marR="0" rtl="0" algn="ctr">
              <a:spcBef>
                <a:spcPts val="0"/>
              </a:spcBef>
              <a:spcAft>
                <a:spcPts val="0"/>
              </a:spcAft>
              <a:buNone/>
            </a:pPr>
            <a:r>
              <a:rPr lang="en-US" sz="1800">
                <a:solidFill>
                  <a:schemeClr val="dk1"/>
                </a:solidFill>
                <a:latin typeface="Arial"/>
                <a:ea typeface="Arial"/>
                <a:cs typeface="Arial"/>
                <a:sym typeface="Arial"/>
              </a:rPr>
              <a:t>Six Teaching Mistakes (W. L. Heward)</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83"/>
          <p:cNvSpPr txBox="1"/>
          <p:nvPr>
            <p:ph type="title"/>
          </p:nvPr>
        </p:nvSpPr>
        <p:spPr>
          <a:xfrm>
            <a:off x="469900" y="508000"/>
            <a:ext cx="120650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Acceptability by Students</a:t>
            </a:r>
            <a:endParaRPr/>
          </a:p>
        </p:txBody>
      </p:sp>
      <p:sp>
        <p:nvSpPr>
          <p:cNvPr id="852" name="Google Shape;852;p183"/>
          <p:cNvSpPr txBox="1"/>
          <p:nvPr>
            <p:ph idx="1" type="body"/>
          </p:nvPr>
        </p:nvSpPr>
        <p:spPr>
          <a:xfrm>
            <a:off x="1016000" y="2184400"/>
            <a:ext cx="10972800" cy="72898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students prefer being active over having to be still, quiet and docile</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students like making many correct responses </a:t>
            </a:r>
            <a:endParaRPr/>
          </a:p>
          <a:p>
            <a:pPr indent="-681038" lvl="0" marL="706438" marR="0" rtl="0" algn="l">
              <a:spcBef>
                <a:spcPts val="16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lots of ways to have fun with CR</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grpSp>
        <p:nvGrpSpPr>
          <p:cNvPr id="857" name="Google Shape;857;p184"/>
          <p:cNvGrpSpPr/>
          <p:nvPr/>
        </p:nvGrpSpPr>
        <p:grpSpPr>
          <a:xfrm>
            <a:off x="7608888" y="2646363"/>
            <a:ext cx="4584700" cy="6705600"/>
            <a:chOff x="0" y="0"/>
            <a:chExt cx="2888" cy="4224"/>
          </a:xfrm>
        </p:grpSpPr>
        <p:pic>
          <p:nvPicPr>
            <p:cNvPr id="858" name="Google Shape;858;p184"/>
            <p:cNvPicPr preferRelativeResize="0"/>
            <p:nvPr/>
          </p:nvPicPr>
          <p:blipFill rotWithShape="1">
            <a:blip r:embed="rId3">
              <a:alphaModFix/>
            </a:blip>
            <a:srcRect b="0" l="0" r="0" t="0"/>
            <a:stretch/>
          </p:blipFill>
          <p:spPr>
            <a:xfrm>
              <a:off x="128" y="96"/>
              <a:ext cx="2627" cy="3875"/>
            </a:xfrm>
            <a:prstGeom prst="rect">
              <a:avLst/>
            </a:prstGeom>
            <a:noFill/>
            <a:ln>
              <a:noFill/>
            </a:ln>
          </p:spPr>
        </p:pic>
        <p:pic>
          <p:nvPicPr>
            <p:cNvPr id="859" name="Google Shape;859;p184"/>
            <p:cNvPicPr preferRelativeResize="0"/>
            <p:nvPr/>
          </p:nvPicPr>
          <p:blipFill rotWithShape="1">
            <a:blip r:embed="rId4">
              <a:alphaModFix/>
            </a:blip>
            <a:srcRect b="0" l="0" r="0" t="0"/>
            <a:stretch/>
          </p:blipFill>
          <p:spPr>
            <a:xfrm>
              <a:off x="0" y="0"/>
              <a:ext cx="2888" cy="4224"/>
            </a:xfrm>
            <a:prstGeom prst="rect">
              <a:avLst/>
            </a:prstGeom>
            <a:noFill/>
            <a:ln>
              <a:noFill/>
            </a:ln>
          </p:spPr>
        </p:pic>
      </p:grpSp>
      <p:sp>
        <p:nvSpPr>
          <p:cNvPr id="860" name="Google Shape;860;p184"/>
          <p:cNvSpPr txBox="1"/>
          <p:nvPr>
            <p:ph idx="1" type="body"/>
          </p:nvPr>
        </p:nvSpPr>
        <p:spPr>
          <a:xfrm>
            <a:off x="355600" y="2806700"/>
            <a:ext cx="7061200" cy="5727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43434"/>
                </a:solidFill>
                <a:latin typeface="Arial"/>
                <a:ea typeface="Arial"/>
                <a:cs typeface="Arial"/>
                <a:sym typeface="Arial"/>
              </a:rPr>
              <a:t>It’s gotta be fun, or else . .</a:t>
            </a:r>
            <a:r>
              <a:rPr b="0" i="0" lang="en-US" sz="4800" u="none" cap="none" strike="noStrike">
                <a:solidFill>
                  <a:srgbClr val="676767"/>
                </a:solidFill>
                <a:latin typeface="Arial"/>
                <a:ea typeface="Arial"/>
                <a:cs typeface="Arial"/>
                <a:sym typeface="Arial"/>
              </a:rPr>
              <a:t> </a:t>
            </a:r>
            <a:endParaRPr/>
          </a:p>
          <a:p>
            <a:pPr indent="0" lvl="0" marL="0" marR="0" rtl="0" algn="ctr">
              <a:spcBef>
                <a:spcPts val="900"/>
              </a:spcBef>
              <a:spcAft>
                <a:spcPts val="0"/>
              </a:spcAft>
              <a:buNone/>
            </a:pPr>
            <a:r>
              <a:t/>
            </a:r>
            <a:endParaRPr b="0" i="0" sz="2400" u="none" cap="none" strike="noStrike">
              <a:solidFill>
                <a:srgbClr val="676767"/>
              </a:solidFill>
              <a:latin typeface="Arial"/>
              <a:ea typeface="Arial"/>
              <a:cs typeface="Arial"/>
              <a:sym typeface="Arial"/>
            </a:endParaRPr>
          </a:p>
        </p:txBody>
      </p:sp>
      <p:sp>
        <p:nvSpPr>
          <p:cNvPr id="861" name="Google Shape;861;p184"/>
          <p:cNvSpPr txBox="1"/>
          <p:nvPr>
            <p:ph type="title"/>
          </p:nvPr>
        </p:nvSpPr>
        <p:spPr>
          <a:xfrm>
            <a:off x="635000" y="215900"/>
            <a:ext cx="11722100" cy="2438400"/>
          </a:xfrm>
          <a:prstGeom prst="rect">
            <a:avLst/>
          </a:prstGeom>
          <a:noFill/>
          <a:ln>
            <a:noFill/>
          </a:ln>
        </p:spPr>
        <p:txBody>
          <a:bodyPr anchorCtr="0" anchor="ctr" bIns="50800" lIns="50800" spcFirstLastPara="1" rIns="50800" wrap="square" tIns="50800">
            <a:noAutofit/>
          </a:bodyPr>
          <a:lstStyle/>
          <a:p>
            <a:pPr indent="0" lvl="0" marL="0" marR="0" rtl="0" algn="ctr">
              <a:lnSpc>
                <a:spcPct val="80000"/>
              </a:lnSpc>
              <a:spcBef>
                <a:spcPts val="0"/>
              </a:spcBef>
              <a:spcAft>
                <a:spcPts val="0"/>
              </a:spcAft>
              <a:buNone/>
            </a:pPr>
            <a:r>
              <a:rPr b="0" i="0" lang="en-US" sz="6400" u="none" cap="none" strike="noStrike">
                <a:solidFill>
                  <a:schemeClr val="dk1"/>
                </a:solidFill>
                <a:latin typeface="Arial"/>
                <a:ea typeface="Arial"/>
                <a:cs typeface="Arial"/>
                <a:sym typeface="Arial"/>
              </a:rPr>
              <a:t>A behavioral analysis of fun</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grpSp>
        <p:nvGrpSpPr>
          <p:cNvPr id="866" name="Google Shape;866;p185"/>
          <p:cNvGrpSpPr/>
          <p:nvPr/>
        </p:nvGrpSpPr>
        <p:grpSpPr>
          <a:xfrm>
            <a:off x="7731125" y="2755900"/>
            <a:ext cx="4838700" cy="5638800"/>
            <a:chOff x="0" y="0"/>
            <a:chExt cx="3048" cy="3552"/>
          </a:xfrm>
        </p:grpSpPr>
        <p:pic>
          <p:nvPicPr>
            <p:cNvPr id="867" name="Google Shape;867;p185"/>
            <p:cNvPicPr preferRelativeResize="0"/>
            <p:nvPr/>
          </p:nvPicPr>
          <p:blipFill rotWithShape="1">
            <a:blip r:embed="rId3">
              <a:alphaModFix/>
            </a:blip>
            <a:srcRect b="105" l="0" r="0" t="1035"/>
            <a:stretch/>
          </p:blipFill>
          <p:spPr>
            <a:xfrm>
              <a:off x="129" y="96"/>
              <a:ext cx="2789" cy="3205"/>
            </a:xfrm>
            <a:prstGeom prst="rect">
              <a:avLst/>
            </a:prstGeom>
            <a:noFill/>
            <a:ln>
              <a:noFill/>
            </a:ln>
          </p:spPr>
        </p:pic>
        <p:pic>
          <p:nvPicPr>
            <p:cNvPr id="868" name="Google Shape;868;p185"/>
            <p:cNvPicPr preferRelativeResize="0"/>
            <p:nvPr/>
          </p:nvPicPr>
          <p:blipFill rotWithShape="1">
            <a:blip r:embed="rId4">
              <a:alphaModFix/>
            </a:blip>
            <a:srcRect b="0" l="0" r="0" t="0"/>
            <a:stretch/>
          </p:blipFill>
          <p:spPr>
            <a:xfrm>
              <a:off x="0" y="0"/>
              <a:ext cx="3048" cy="3552"/>
            </a:xfrm>
            <a:prstGeom prst="rect">
              <a:avLst/>
            </a:prstGeom>
            <a:noFill/>
            <a:ln>
              <a:noFill/>
            </a:ln>
          </p:spPr>
        </p:pic>
      </p:grpSp>
      <p:sp>
        <p:nvSpPr>
          <p:cNvPr id="869" name="Google Shape;869;p185"/>
          <p:cNvSpPr txBox="1"/>
          <p:nvPr>
            <p:ph idx="1" type="body"/>
          </p:nvPr>
        </p:nvSpPr>
        <p:spPr>
          <a:xfrm>
            <a:off x="355600" y="2654300"/>
            <a:ext cx="7061200" cy="5727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343434"/>
                </a:solidFill>
                <a:latin typeface="Arial"/>
                <a:ea typeface="Arial"/>
                <a:cs typeface="Arial"/>
                <a:sym typeface="Arial"/>
              </a:rPr>
              <a:t>It’s gotta be fun, or else . .</a:t>
            </a:r>
            <a:r>
              <a:rPr b="0" i="0" lang="en-US" sz="4800" u="none" cap="none" strike="noStrike">
                <a:solidFill>
                  <a:srgbClr val="676767"/>
                </a:solidFill>
                <a:latin typeface="Arial"/>
                <a:ea typeface="Arial"/>
                <a:cs typeface="Arial"/>
                <a:sym typeface="Arial"/>
              </a:rPr>
              <a:t> </a:t>
            </a:r>
            <a:endParaRPr/>
          </a:p>
          <a:p>
            <a:pPr indent="0" lvl="0" marL="0" marR="0" rtl="0" algn="l">
              <a:spcBef>
                <a:spcPts val="900"/>
              </a:spcBef>
              <a:spcAft>
                <a:spcPts val="0"/>
              </a:spcAft>
              <a:buNone/>
            </a:pPr>
            <a:r>
              <a:rPr b="1" i="0" lang="en-US" sz="7200" u="none" cap="none" strike="noStrike">
                <a:solidFill>
                  <a:srgbClr val="0079A5"/>
                </a:solidFill>
                <a:latin typeface="Arial"/>
                <a:ea typeface="Arial"/>
                <a:cs typeface="Arial"/>
                <a:sym typeface="Arial"/>
              </a:rPr>
              <a:t>it won’t be fun!</a:t>
            </a:r>
            <a:endParaRPr b="1" i="0" sz="7200" u="none" cap="none" strike="noStrike">
              <a:solidFill>
                <a:srgbClr val="0079A5"/>
              </a:solidFill>
              <a:latin typeface="Arial"/>
              <a:ea typeface="Arial"/>
              <a:cs typeface="Arial"/>
              <a:sym typeface="Arial"/>
            </a:endParaRPr>
          </a:p>
          <a:p>
            <a:pPr indent="0" lvl="0" marL="0" marR="0" rtl="0" algn="l">
              <a:lnSpc>
                <a:spcPct val="90000"/>
              </a:lnSpc>
              <a:spcBef>
                <a:spcPts val="600"/>
              </a:spcBef>
              <a:spcAft>
                <a:spcPts val="0"/>
              </a:spcAft>
              <a:buNone/>
            </a:pPr>
            <a:r>
              <a:t/>
            </a:r>
            <a:endParaRPr b="0" i="0" sz="2400" u="none" cap="none" strike="noStrike">
              <a:solidFill>
                <a:srgbClr val="676767"/>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rgbClr val="676767"/>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rgbClr val="676767"/>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rgbClr val="676767"/>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rgbClr val="343434"/>
              </a:solidFill>
              <a:latin typeface="Arial"/>
              <a:ea typeface="Arial"/>
              <a:cs typeface="Arial"/>
              <a:sym typeface="Arial"/>
            </a:endParaRPr>
          </a:p>
        </p:txBody>
      </p:sp>
      <p:sp>
        <p:nvSpPr>
          <p:cNvPr id="870" name="Google Shape;870;p185"/>
          <p:cNvSpPr txBox="1"/>
          <p:nvPr>
            <p:ph type="title"/>
          </p:nvPr>
        </p:nvSpPr>
        <p:spPr>
          <a:xfrm>
            <a:off x="635000" y="215900"/>
            <a:ext cx="11722100" cy="2438400"/>
          </a:xfrm>
          <a:prstGeom prst="rect">
            <a:avLst/>
          </a:prstGeom>
          <a:noFill/>
          <a:ln>
            <a:noFill/>
          </a:ln>
        </p:spPr>
        <p:txBody>
          <a:bodyPr anchorCtr="0" anchor="ctr" bIns="50800" lIns="50800" spcFirstLastPara="1" rIns="50800" wrap="square" tIns="50800">
            <a:noAutofit/>
          </a:bodyPr>
          <a:lstStyle/>
          <a:p>
            <a:pPr indent="0" lvl="0" marL="0" marR="0" rtl="0" algn="ctr">
              <a:lnSpc>
                <a:spcPct val="80000"/>
              </a:lnSpc>
              <a:spcBef>
                <a:spcPts val="0"/>
              </a:spcBef>
              <a:spcAft>
                <a:spcPts val="0"/>
              </a:spcAft>
              <a:buNone/>
            </a:pPr>
            <a:r>
              <a:rPr b="0" i="0" lang="en-US" sz="6400" u="none" cap="none" strike="noStrike">
                <a:solidFill>
                  <a:schemeClr val="dk1"/>
                </a:solidFill>
                <a:latin typeface="Arial"/>
                <a:ea typeface="Arial"/>
                <a:cs typeface="Arial"/>
                <a:sym typeface="Arial"/>
              </a:rPr>
              <a:t>A behavioral analysis of fun</a:t>
            </a:r>
            <a:endParaRPr/>
          </a:p>
        </p:txBody>
      </p:sp>
      <p:sp>
        <p:nvSpPr>
          <p:cNvPr id="871" name="Google Shape;871;p185"/>
          <p:cNvSpPr/>
          <p:nvPr/>
        </p:nvSpPr>
        <p:spPr>
          <a:xfrm>
            <a:off x="7950200" y="8401050"/>
            <a:ext cx="4216400" cy="876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400">
                <a:solidFill>
                  <a:srgbClr val="343434"/>
                </a:solidFill>
                <a:latin typeface="Arial"/>
                <a:ea typeface="Arial"/>
                <a:cs typeface="Arial"/>
                <a:sym typeface="Arial"/>
              </a:rPr>
              <a:t>Richard W. Mallot</a:t>
            </a:r>
            <a:endParaRPr/>
          </a:p>
          <a:p>
            <a:pPr indent="0" lvl="0" marL="0" marR="0" rtl="0" algn="ctr">
              <a:spcBef>
                <a:spcPts val="0"/>
              </a:spcBef>
              <a:spcAft>
                <a:spcPts val="0"/>
              </a:spcAft>
              <a:buNone/>
            </a:pPr>
            <a:r>
              <a:rPr lang="en-US" sz="2400">
                <a:solidFill>
                  <a:srgbClr val="343434"/>
                </a:solidFill>
                <a:latin typeface="Arial"/>
                <a:ea typeface="Arial"/>
                <a:cs typeface="Arial"/>
                <a:sym typeface="Arial"/>
              </a:rPr>
              <a:t>(1968, 1969, 1970, . 2012, 2013)</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86"/>
          <p:cNvSpPr txBox="1"/>
          <p:nvPr>
            <p:ph type="title"/>
          </p:nvPr>
        </p:nvSpPr>
        <p:spPr>
          <a:xfrm>
            <a:off x="862013" y="228600"/>
            <a:ext cx="11264900" cy="23876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5400" u="none" cap="none" strike="noStrike">
                <a:solidFill>
                  <a:srgbClr val="1A1A1A"/>
                </a:solidFill>
                <a:latin typeface="Arial"/>
                <a:ea typeface="Arial"/>
                <a:cs typeface="Arial"/>
                <a:sym typeface="Arial"/>
              </a:rPr>
              <a:t>Have Fun with Choral Responding</a:t>
            </a:r>
            <a:endParaRPr/>
          </a:p>
        </p:txBody>
      </p:sp>
      <p:sp>
        <p:nvSpPr>
          <p:cNvPr id="877" name="Google Shape;877;p186"/>
          <p:cNvSpPr txBox="1"/>
          <p:nvPr>
            <p:ph idx="1" type="body"/>
          </p:nvPr>
        </p:nvSpPr>
        <p:spPr>
          <a:xfrm>
            <a:off x="1270000" y="2171700"/>
            <a:ext cx="10452100" cy="6934200"/>
          </a:xfrm>
          <a:prstGeom prst="rect">
            <a:avLst/>
          </a:prstGeom>
          <a:noFill/>
          <a:ln>
            <a:noFill/>
          </a:ln>
        </p:spPr>
        <p:txBody>
          <a:bodyPr anchorCtr="0" anchor="t" bIns="0" lIns="0" spcFirstLastPara="1" rIns="0" wrap="square" tIns="0">
            <a:noAutofit/>
          </a:bodyPr>
          <a:lstStyle/>
          <a:p>
            <a:pPr indent="-676275" lvl="0" marL="701675"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Students as teachers</a:t>
            </a:r>
            <a:endParaRPr/>
          </a:p>
          <a:p>
            <a:pPr indent="-676275" lvl="0" marL="701675" marR="0" rtl="0" algn="l">
              <a:spcBef>
                <a:spcPts val="11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Speed-up/Slow-down</a:t>
            </a:r>
            <a:endParaRPr/>
          </a:p>
          <a:p>
            <a:pPr indent="-676275" lvl="0" marL="701675" marR="0" rtl="0" algn="l">
              <a:spcBef>
                <a:spcPts val="11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Match my voice</a:t>
            </a:r>
            <a:endParaRPr/>
          </a:p>
          <a:p>
            <a:pPr indent="-676275" lvl="0" marL="701675" marR="0" rtl="0" algn="l">
              <a:spcBef>
                <a:spcPts val="11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Simon Says</a:t>
            </a:r>
            <a:endParaRPr/>
          </a:p>
          <a:p>
            <a:pPr indent="-676275" lvl="0" marL="701675" marR="0" rtl="0" algn="l">
              <a:spcBef>
                <a:spcPts val="11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Back and forth counting</a:t>
            </a:r>
            <a:endParaRPr/>
          </a:p>
          <a:p>
            <a:pPr indent="-676275" lvl="0" marL="701675" marR="0" rtl="0" algn="l">
              <a:spcBef>
                <a:spcPts val="11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Group contingencies/rewards</a:t>
            </a:r>
            <a:endParaRPr/>
          </a:p>
          <a:p>
            <a:pPr indent="-663575" lvl="1" marL="1425575" marR="0" rtl="0" algn="l">
              <a:spcBef>
                <a:spcPts val="1100"/>
              </a:spcBef>
              <a:spcAft>
                <a:spcPts val="0"/>
              </a:spcAft>
              <a:buClr>
                <a:schemeClr val="dk1"/>
              </a:buClr>
              <a:buSzPts val="1064"/>
              <a:buFont typeface="Arial"/>
              <a:buChar char="•"/>
            </a:pPr>
            <a:r>
              <a:rPr b="0" i="0" lang="en-US" sz="2800" u="none" cap="none" strike="noStrike">
                <a:solidFill>
                  <a:schemeClr val="dk1"/>
                </a:solidFill>
                <a:latin typeface="Arial"/>
                <a:ea typeface="Arial"/>
                <a:cs typeface="Arial"/>
                <a:sym typeface="Arial"/>
              </a:rPr>
              <a:t>Teacher-Student game</a:t>
            </a:r>
            <a:endParaRPr/>
          </a:p>
          <a:p>
            <a:pPr indent="-663575" lvl="1" marL="1425575" marR="0" rtl="0" algn="l">
              <a:spcBef>
                <a:spcPts val="1100"/>
              </a:spcBef>
              <a:spcAft>
                <a:spcPts val="0"/>
              </a:spcAft>
              <a:buClr>
                <a:schemeClr val="dk1"/>
              </a:buClr>
              <a:buSzPts val="1064"/>
              <a:buFont typeface="Arial"/>
              <a:buChar char="•"/>
            </a:pPr>
            <a:r>
              <a:rPr b="0" i="0" lang="en-US" sz="2800" u="none" cap="none" strike="noStrike">
                <a:solidFill>
                  <a:schemeClr val="dk1"/>
                </a:solidFill>
                <a:latin typeface="Arial"/>
                <a:ea typeface="Arial"/>
                <a:cs typeface="Arial"/>
                <a:sym typeface="Arial"/>
              </a:rPr>
              <a:t>Hot Potato/Around the World</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87"/>
          <p:cNvSpPr/>
          <p:nvPr/>
        </p:nvSpPr>
        <p:spPr>
          <a:xfrm>
            <a:off x="2733675" y="8788400"/>
            <a:ext cx="7535863" cy="73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Source: </a:t>
            </a:r>
            <a:r>
              <a:rPr i="1" lang="en-US" sz="1800">
                <a:solidFill>
                  <a:schemeClr val="dk1"/>
                </a:solidFill>
                <a:latin typeface="Arial"/>
                <a:ea typeface="Arial"/>
                <a:cs typeface="Arial"/>
                <a:sym typeface="Arial"/>
              </a:rPr>
              <a:t>Exceptional Children: An Introduction to Special Education</a:t>
            </a:r>
            <a:r>
              <a:rPr lang="en-US" sz="1800">
                <a:solidFill>
                  <a:schemeClr val="dk1"/>
                </a:solidFill>
                <a:latin typeface="Arial"/>
                <a:ea typeface="Arial"/>
                <a:cs typeface="Arial"/>
                <a:sym typeface="Arial"/>
              </a:rPr>
              <a:t> (9th ed.)</a:t>
            </a:r>
            <a:endParaRPr/>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by William L. Heward. © 2009 by Pearson Education.</a:t>
            </a:r>
            <a:endParaRPr/>
          </a:p>
        </p:txBody>
      </p:sp>
      <p:pic>
        <p:nvPicPr>
          <p:cNvPr id="883" name="Google Shape;883;p187" title="CR Math Lynn Short">
            <a:hlinkClick r:id="rId3"/>
          </p:cNvPr>
          <p:cNvPicPr preferRelativeResize="0"/>
          <p:nvPr/>
        </p:nvPicPr>
        <p:blipFill>
          <a:blip r:embed="rId4">
            <a:alphaModFix/>
          </a:blip>
          <a:stretch>
            <a:fillRect/>
          </a:stretch>
        </p:blipFill>
        <p:spPr>
          <a:xfrm>
            <a:off x="798250" y="279800"/>
            <a:ext cx="11064400" cy="829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116"/>
          <p:cNvPicPr preferRelativeResize="0"/>
          <p:nvPr/>
        </p:nvPicPr>
        <p:blipFill rotWithShape="1">
          <a:blip r:embed="rId3">
            <a:alphaModFix/>
          </a:blip>
          <a:srcRect b="0" l="0" r="0" t="0"/>
          <a:stretch/>
        </p:blipFill>
        <p:spPr>
          <a:xfrm>
            <a:off x="539750" y="2525713"/>
            <a:ext cx="11925300" cy="470217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88"/>
          <p:cNvSpPr txBox="1"/>
          <p:nvPr>
            <p:ph idx="1" type="body"/>
          </p:nvPr>
        </p:nvSpPr>
        <p:spPr>
          <a:xfrm>
            <a:off x="914400" y="2882900"/>
            <a:ext cx="6731000" cy="5372100"/>
          </a:xfrm>
          <a:prstGeom prst="rect">
            <a:avLst/>
          </a:prstGeom>
          <a:noFill/>
          <a:ln>
            <a:noFill/>
          </a:ln>
        </p:spPr>
        <p:txBody>
          <a:bodyPr anchorCtr="0" anchor="ctr" bIns="50800" lIns="50800" spcFirstLastPara="1" rIns="38100" wrap="square" tIns="50800">
            <a:noAutofit/>
          </a:bodyPr>
          <a:lstStyle/>
          <a:p>
            <a:pPr indent="0" lvl="0" marL="0" marR="0" rtl="0" algn="l">
              <a:spcBef>
                <a:spcPts val="0"/>
              </a:spcBef>
              <a:spcAft>
                <a:spcPts val="0"/>
              </a:spcAft>
              <a:buNone/>
            </a:pPr>
            <a:r>
              <a:rPr b="0" i="0" lang="en-US" sz="3600" u="none" cap="none" strike="noStrike">
                <a:solidFill>
                  <a:srgbClr val="1A1A1A"/>
                </a:solidFill>
                <a:latin typeface="Arial"/>
                <a:ea typeface="Arial"/>
                <a:cs typeface="Arial"/>
                <a:sym typeface="Arial"/>
              </a:rPr>
              <a:t>It does not need to be contrived for instructional purposes; it is unrelated to any particular kind of behavior and hence always available. We call it success.</a:t>
            </a:r>
            <a:endParaRPr/>
          </a:p>
          <a:p>
            <a:pPr indent="0" lvl="0" marL="0" marR="0" rtl="0" algn="l">
              <a:spcBef>
                <a:spcPts val="0"/>
              </a:spcBef>
              <a:spcAft>
                <a:spcPts val="0"/>
              </a:spcAft>
              <a:buNone/>
            </a:pPr>
            <a:r>
              <a:t/>
            </a:r>
            <a:endParaRPr b="0" i="0" sz="3600" u="none" cap="none" strike="noStrike">
              <a:solidFill>
                <a:srgbClr val="1A1A1A"/>
              </a:solidFill>
              <a:latin typeface="Arial"/>
              <a:ea typeface="Arial"/>
              <a:cs typeface="Arial"/>
              <a:sym typeface="Arial"/>
            </a:endParaRPr>
          </a:p>
          <a:p>
            <a:pPr indent="0" lvl="0" marL="0" marR="0" rtl="0" algn="r">
              <a:spcBef>
                <a:spcPts val="0"/>
              </a:spcBef>
              <a:spcAft>
                <a:spcPts val="0"/>
              </a:spcAft>
              <a:buNone/>
            </a:pPr>
            <a:r>
              <a:rPr b="0" i="1" lang="en-US" sz="3600" u="none" cap="none" strike="noStrike">
                <a:solidFill>
                  <a:srgbClr val="1A1A1A"/>
                </a:solidFill>
                <a:latin typeface="Arial"/>
                <a:ea typeface="Arial"/>
                <a:cs typeface="Arial"/>
                <a:sym typeface="Arial"/>
              </a:rPr>
              <a:t>~ B. F. Skinner</a:t>
            </a:r>
            <a:endParaRPr/>
          </a:p>
        </p:txBody>
      </p:sp>
      <p:sp>
        <p:nvSpPr>
          <p:cNvPr id="889" name="Google Shape;889;p188"/>
          <p:cNvSpPr/>
          <p:nvPr/>
        </p:nvSpPr>
        <p:spPr>
          <a:xfrm>
            <a:off x="2220913" y="762000"/>
            <a:ext cx="8547100" cy="1104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400">
                <a:solidFill>
                  <a:srgbClr val="1A1A1A"/>
                </a:solidFill>
                <a:latin typeface="Arial"/>
                <a:ea typeface="Arial"/>
                <a:cs typeface="Arial"/>
                <a:sym typeface="Arial"/>
              </a:rPr>
              <a:t>A Powerful Reinforcer</a:t>
            </a:r>
            <a:endParaRPr/>
          </a:p>
        </p:txBody>
      </p:sp>
      <p:grpSp>
        <p:nvGrpSpPr>
          <p:cNvPr id="890" name="Google Shape;890;p188"/>
          <p:cNvGrpSpPr/>
          <p:nvPr/>
        </p:nvGrpSpPr>
        <p:grpSpPr>
          <a:xfrm>
            <a:off x="7950200" y="2857500"/>
            <a:ext cx="4038600" cy="5435600"/>
            <a:chOff x="0" y="0"/>
            <a:chExt cx="2544" cy="3424"/>
          </a:xfrm>
        </p:grpSpPr>
        <p:pic>
          <p:nvPicPr>
            <p:cNvPr id="891" name="Google Shape;891;p188"/>
            <p:cNvPicPr preferRelativeResize="0"/>
            <p:nvPr/>
          </p:nvPicPr>
          <p:blipFill rotWithShape="1">
            <a:blip r:embed="rId3">
              <a:alphaModFix/>
            </a:blip>
            <a:srcRect b="0" l="0" r="0" t="0"/>
            <a:stretch/>
          </p:blipFill>
          <p:spPr>
            <a:xfrm>
              <a:off x="128" y="120"/>
              <a:ext cx="2288" cy="3048"/>
            </a:xfrm>
            <a:prstGeom prst="rect">
              <a:avLst/>
            </a:prstGeom>
            <a:noFill/>
            <a:ln>
              <a:noFill/>
            </a:ln>
          </p:spPr>
        </p:pic>
        <p:pic>
          <p:nvPicPr>
            <p:cNvPr id="892" name="Google Shape;892;p188"/>
            <p:cNvPicPr preferRelativeResize="0"/>
            <p:nvPr/>
          </p:nvPicPr>
          <p:blipFill rotWithShape="1">
            <a:blip r:embed="rId4">
              <a:alphaModFix/>
            </a:blip>
            <a:srcRect b="0" l="0" r="0" t="0"/>
            <a:stretch/>
          </p:blipFill>
          <p:spPr>
            <a:xfrm>
              <a:off x="0" y="0"/>
              <a:ext cx="2544" cy="3424"/>
            </a:xfrm>
            <a:prstGeom prst="rect">
              <a:avLst/>
            </a:prstGeom>
            <a:noFill/>
            <a:ln>
              <a:noFill/>
            </a:ln>
          </p:spPr>
        </p:pic>
      </p:gr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89"/>
          <p:cNvSpPr txBox="1"/>
          <p:nvPr>
            <p:ph type="title"/>
          </p:nvPr>
        </p:nvSpPr>
        <p:spPr>
          <a:xfrm>
            <a:off x="469900" y="381000"/>
            <a:ext cx="120650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Sustainability of Practice</a:t>
            </a:r>
            <a:endParaRPr/>
          </a:p>
        </p:txBody>
      </p:sp>
      <p:sp>
        <p:nvSpPr>
          <p:cNvPr id="898" name="Google Shape;898;p189"/>
          <p:cNvSpPr txBox="1"/>
          <p:nvPr>
            <p:ph idx="1" type="body"/>
          </p:nvPr>
        </p:nvSpPr>
        <p:spPr>
          <a:xfrm>
            <a:off x="1016000" y="1981200"/>
            <a:ext cx="10972800" cy="79502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POSITIVE INFLUENCES -</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student achievement </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decreased off-task behavior</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grpSp>
        <p:nvGrpSpPr>
          <p:cNvPr id="903" name="Google Shape;903;p190"/>
          <p:cNvGrpSpPr/>
          <p:nvPr/>
        </p:nvGrpSpPr>
        <p:grpSpPr>
          <a:xfrm>
            <a:off x="1066800" y="1905000"/>
            <a:ext cx="4546600" cy="6515100"/>
            <a:chOff x="0" y="0"/>
            <a:chExt cx="2864" cy="4104"/>
          </a:xfrm>
        </p:grpSpPr>
        <p:pic>
          <p:nvPicPr>
            <p:cNvPr id="904" name="Google Shape;904;p190"/>
            <p:cNvPicPr preferRelativeResize="0"/>
            <p:nvPr/>
          </p:nvPicPr>
          <p:blipFill rotWithShape="1">
            <a:blip r:embed="rId3">
              <a:alphaModFix/>
            </a:blip>
            <a:srcRect b="0" l="0" r="0" t="0"/>
            <a:stretch/>
          </p:blipFill>
          <p:spPr>
            <a:xfrm>
              <a:off x="128" y="96"/>
              <a:ext cx="2607" cy="3751"/>
            </a:xfrm>
            <a:prstGeom prst="rect">
              <a:avLst/>
            </a:prstGeom>
            <a:noFill/>
            <a:ln>
              <a:noFill/>
            </a:ln>
          </p:spPr>
        </p:pic>
        <p:pic>
          <p:nvPicPr>
            <p:cNvPr id="905" name="Google Shape;905;p190"/>
            <p:cNvPicPr preferRelativeResize="0"/>
            <p:nvPr/>
          </p:nvPicPr>
          <p:blipFill rotWithShape="1">
            <a:blip r:embed="rId4">
              <a:alphaModFix/>
            </a:blip>
            <a:srcRect b="0" l="0" r="0" t="0"/>
            <a:stretch/>
          </p:blipFill>
          <p:spPr>
            <a:xfrm>
              <a:off x="0" y="0"/>
              <a:ext cx="2864" cy="4104"/>
            </a:xfrm>
            <a:prstGeom prst="rect">
              <a:avLst/>
            </a:prstGeom>
            <a:noFill/>
            <a:ln>
              <a:noFill/>
            </a:ln>
          </p:spPr>
        </p:pic>
      </p:grpSp>
      <p:sp>
        <p:nvSpPr>
          <p:cNvPr id="906" name="Google Shape;906;p190"/>
          <p:cNvSpPr txBox="1"/>
          <p:nvPr>
            <p:ph type="title"/>
          </p:nvPr>
        </p:nvSpPr>
        <p:spPr>
          <a:xfrm>
            <a:off x="6350000" y="2400300"/>
            <a:ext cx="5727700" cy="4940300"/>
          </a:xfrm>
          <a:prstGeom prst="rect">
            <a:avLst/>
          </a:prstGeom>
          <a:noFill/>
          <a:ln>
            <a:noFill/>
          </a:ln>
        </p:spPr>
        <p:txBody>
          <a:bodyPr anchorCtr="0" anchor="ctr" bIns="50800" lIns="50800" spcFirstLastPara="1" rIns="292100" wrap="square" tIns="50800">
            <a:noAutofit/>
          </a:bodyPr>
          <a:lstStyle/>
          <a:p>
            <a:pPr indent="0" lvl="0" marL="0" marR="0" rtl="0" algn="r">
              <a:lnSpc>
                <a:spcPct val="80000"/>
              </a:lnSpc>
              <a:spcBef>
                <a:spcPts val="0"/>
              </a:spcBef>
              <a:spcAft>
                <a:spcPts val="0"/>
              </a:spcAft>
              <a:buNone/>
            </a:pPr>
            <a:r>
              <a:rPr b="0" i="0" lang="en-US" sz="3600" u="none" cap="none" strike="noStrike">
                <a:solidFill>
                  <a:srgbClr val="000000"/>
                </a:solidFill>
                <a:latin typeface="Arial"/>
                <a:ea typeface="Arial"/>
                <a:cs typeface="Arial"/>
                <a:sym typeface="Arial"/>
              </a:rPr>
              <a:t>It gets late early out there.</a:t>
            </a:r>
            <a:br>
              <a:rPr b="0" i="0" lang="en-US" sz="3600" u="none" cap="none" strike="noStrike">
                <a:solidFill>
                  <a:srgbClr val="000000"/>
                </a:solidFill>
                <a:latin typeface="Arial"/>
                <a:ea typeface="Arial"/>
                <a:cs typeface="Arial"/>
                <a:sym typeface="Arial"/>
              </a:rPr>
            </a:br>
            <a:br>
              <a:rPr b="0" i="0" lang="en-US" sz="1400" u="none" cap="none" strike="noStrike">
                <a:solidFill>
                  <a:schemeClr val="dk1"/>
                </a:solidFill>
                <a:latin typeface="Arial"/>
                <a:ea typeface="Arial"/>
                <a:cs typeface="Arial"/>
                <a:sym typeface="Arial"/>
              </a:rPr>
            </a:br>
            <a:r>
              <a:rPr b="0" i="1" lang="en-US" sz="3600" u="none" cap="none" strike="noStrike">
                <a:solidFill>
                  <a:schemeClr val="dk1"/>
                </a:solidFill>
                <a:latin typeface="Arial"/>
                <a:ea typeface="Arial"/>
                <a:cs typeface="Arial"/>
                <a:sym typeface="Arial"/>
              </a:rPr>
              <a:t> ~ Yogi Berra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pic>
        <p:nvPicPr>
          <p:cNvPr id="911" name="Google Shape;911;p191"/>
          <p:cNvPicPr preferRelativeResize="0"/>
          <p:nvPr/>
        </p:nvPicPr>
        <p:blipFill rotWithShape="1">
          <a:blip r:embed="rId3">
            <a:alphaModFix/>
          </a:blip>
          <a:srcRect b="0" l="0" r="0" t="0"/>
          <a:stretch/>
        </p:blipFill>
        <p:spPr>
          <a:xfrm>
            <a:off x="1341438" y="419100"/>
            <a:ext cx="10310812" cy="7772400"/>
          </a:xfrm>
          <a:prstGeom prst="rect">
            <a:avLst/>
          </a:prstGeom>
          <a:noFill/>
          <a:ln>
            <a:noFill/>
          </a:ln>
        </p:spPr>
      </p:pic>
      <p:sp>
        <p:nvSpPr>
          <p:cNvPr id="912" name="Google Shape;912;p191"/>
          <p:cNvSpPr/>
          <p:nvPr/>
        </p:nvSpPr>
        <p:spPr>
          <a:xfrm>
            <a:off x="249238" y="8604250"/>
            <a:ext cx="12598400" cy="889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Armendariz, F., &amp; Umbreit, J. (1999). Using active responding to reduce disruptive behavior in a general education classroom. </a:t>
            </a:r>
            <a:r>
              <a:rPr i="1" lang="en-US" sz="2400">
                <a:solidFill>
                  <a:schemeClr val="dk1"/>
                </a:solidFill>
                <a:latin typeface="Arial"/>
                <a:ea typeface="Arial"/>
                <a:cs typeface="Arial"/>
                <a:sym typeface="Arial"/>
              </a:rPr>
              <a:t>Journal of Positive Behavior Interventions, 1,</a:t>
            </a:r>
            <a:r>
              <a:rPr lang="en-US" sz="2400">
                <a:solidFill>
                  <a:schemeClr val="dk1"/>
                </a:solidFill>
                <a:latin typeface="Arial"/>
                <a:ea typeface="Arial"/>
                <a:cs typeface="Arial"/>
                <a:sym typeface="Arial"/>
              </a:rPr>
              <a:t> 152-158.</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92"/>
          <p:cNvSpPr txBox="1"/>
          <p:nvPr>
            <p:ph type="title"/>
          </p:nvPr>
        </p:nvSpPr>
        <p:spPr>
          <a:xfrm>
            <a:off x="469900" y="381000"/>
            <a:ext cx="120650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Sustainability of Practice</a:t>
            </a:r>
            <a:endParaRPr/>
          </a:p>
        </p:txBody>
      </p:sp>
      <p:sp>
        <p:nvSpPr>
          <p:cNvPr id="918" name="Google Shape;918;p192"/>
          <p:cNvSpPr txBox="1"/>
          <p:nvPr>
            <p:ph idx="1" type="body"/>
          </p:nvPr>
        </p:nvSpPr>
        <p:spPr>
          <a:xfrm>
            <a:off x="1016000" y="1981200"/>
            <a:ext cx="10972800" cy="79502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POSITIVE INFLUENCES - </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student achievement </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reductions in off-task behavior</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impact on classroom climate</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students having fun</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support by colleagues/principal</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positive comments by parents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grpSp>
        <p:nvGrpSpPr>
          <p:cNvPr id="923" name="Google Shape;923;p193"/>
          <p:cNvGrpSpPr/>
          <p:nvPr/>
        </p:nvGrpSpPr>
        <p:grpSpPr>
          <a:xfrm>
            <a:off x="2500313" y="493713"/>
            <a:ext cx="7988300" cy="8763000"/>
            <a:chOff x="0" y="0"/>
            <a:chExt cx="5032" cy="5520"/>
          </a:xfrm>
        </p:grpSpPr>
        <p:pic>
          <p:nvPicPr>
            <p:cNvPr id="924" name="Google Shape;924;p193"/>
            <p:cNvPicPr preferRelativeResize="0"/>
            <p:nvPr/>
          </p:nvPicPr>
          <p:blipFill rotWithShape="1">
            <a:blip r:embed="rId3">
              <a:alphaModFix/>
            </a:blip>
            <a:srcRect b="2089" l="0" r="1343" t="0"/>
            <a:stretch/>
          </p:blipFill>
          <p:spPr>
            <a:xfrm>
              <a:off x="128" y="96"/>
              <a:ext cx="4776" cy="5168"/>
            </a:xfrm>
            <a:prstGeom prst="rect">
              <a:avLst/>
            </a:prstGeom>
            <a:noFill/>
            <a:ln>
              <a:noFill/>
            </a:ln>
          </p:spPr>
        </p:pic>
        <p:pic>
          <p:nvPicPr>
            <p:cNvPr id="925" name="Google Shape;925;p193"/>
            <p:cNvPicPr preferRelativeResize="0"/>
            <p:nvPr/>
          </p:nvPicPr>
          <p:blipFill rotWithShape="1">
            <a:blip r:embed="rId4">
              <a:alphaModFix/>
            </a:blip>
            <a:srcRect b="0" l="0" r="0" t="0"/>
            <a:stretch/>
          </p:blipFill>
          <p:spPr>
            <a:xfrm>
              <a:off x="0" y="0"/>
              <a:ext cx="5032" cy="5520"/>
            </a:xfrm>
            <a:prstGeom prst="rect">
              <a:avLst/>
            </a:prstGeom>
            <a:noFill/>
            <a:ln>
              <a:noFill/>
            </a:ln>
          </p:spPr>
        </p:pic>
      </p:gr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94"/>
          <p:cNvSpPr txBox="1"/>
          <p:nvPr>
            <p:ph type="title"/>
          </p:nvPr>
        </p:nvSpPr>
        <p:spPr>
          <a:xfrm>
            <a:off x="469900" y="381000"/>
            <a:ext cx="120650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Sustainability of Practice</a:t>
            </a:r>
            <a:endParaRPr/>
          </a:p>
        </p:txBody>
      </p:sp>
      <p:sp>
        <p:nvSpPr>
          <p:cNvPr id="931" name="Google Shape;931;p194"/>
          <p:cNvSpPr txBox="1"/>
          <p:nvPr>
            <p:ph idx="1" type="body"/>
          </p:nvPr>
        </p:nvSpPr>
        <p:spPr>
          <a:xfrm>
            <a:off x="1016000" y="1981200"/>
            <a:ext cx="10972800" cy="79502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NEGATIVE INFLUENCES -</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poorly designed lessons yield limited learning</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overuse</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criticism by colleagues/principal</a:t>
            </a:r>
            <a:endParaRPr/>
          </a:p>
          <a:p>
            <a:pPr indent="-592138" lvl="1" marL="13541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teacher’s belief that changing methods is good</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95"/>
          <p:cNvSpPr txBox="1"/>
          <p:nvPr>
            <p:ph type="title"/>
          </p:nvPr>
        </p:nvSpPr>
        <p:spPr>
          <a:xfrm>
            <a:off x="469900" y="381000"/>
            <a:ext cx="12065000" cy="1778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Key Limitations</a:t>
            </a:r>
            <a:endParaRPr/>
          </a:p>
        </p:txBody>
      </p:sp>
      <p:sp>
        <p:nvSpPr>
          <p:cNvPr id="937" name="Google Shape;937;p195"/>
          <p:cNvSpPr txBox="1"/>
          <p:nvPr>
            <p:ph idx="1" type="body"/>
          </p:nvPr>
        </p:nvSpPr>
        <p:spPr>
          <a:xfrm>
            <a:off x="1016000" y="2286000"/>
            <a:ext cx="10972800" cy="5181600"/>
          </a:xfrm>
          <a:prstGeom prst="rect">
            <a:avLst/>
          </a:prstGeom>
          <a:noFill/>
          <a:ln>
            <a:noFill/>
          </a:ln>
        </p:spPr>
        <p:txBody>
          <a:bodyPr anchorCtr="0" anchor="t" bIns="0" lIns="0" spcFirstLastPara="1" rIns="0" wrap="square" tIns="0">
            <a:noAutofit/>
          </a:bodyPr>
          <a:lstStyle/>
          <a:p>
            <a:pPr indent="-681038" lvl="0" marL="706438" marR="0" rtl="0" algn="l">
              <a:spcBef>
                <a:spcPts val="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Responses must be under relevant stimulus control.</a:t>
            </a:r>
            <a:endParaRPr/>
          </a:p>
          <a:p>
            <a:pPr indent="-681038" lvl="0" marL="706438" marR="0" rtl="0" algn="l">
              <a:spcBef>
                <a:spcPts val="700"/>
              </a:spcBef>
              <a:spcAft>
                <a:spcPts val="0"/>
              </a:spcAft>
              <a:buClr>
                <a:schemeClr val="dk1"/>
              </a:buClr>
              <a:buSzPts val="1368"/>
              <a:buFont typeface="Arial"/>
              <a:buChar char="•"/>
            </a:pPr>
            <a:r>
              <a:rPr b="0" i="0" lang="en-US" sz="3600" u="none" cap="none" strike="noStrike">
                <a:solidFill>
                  <a:schemeClr val="dk1"/>
                </a:solidFill>
                <a:latin typeface="Arial"/>
                <a:ea typeface="Arial"/>
                <a:cs typeface="Arial"/>
                <a:sym typeface="Arial"/>
              </a:rPr>
              <a:t>More ASR is not necessarily better.</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grpSp>
        <p:nvGrpSpPr>
          <p:cNvPr id="942" name="Google Shape;942;p196"/>
          <p:cNvGrpSpPr/>
          <p:nvPr/>
        </p:nvGrpSpPr>
        <p:grpSpPr>
          <a:xfrm>
            <a:off x="1785938" y="912813"/>
            <a:ext cx="9423400" cy="5181600"/>
            <a:chOff x="0" y="0"/>
            <a:chExt cx="5936" cy="3264"/>
          </a:xfrm>
        </p:grpSpPr>
        <p:pic>
          <p:nvPicPr>
            <p:cNvPr id="943" name="Google Shape;943;p196"/>
            <p:cNvPicPr preferRelativeResize="0"/>
            <p:nvPr/>
          </p:nvPicPr>
          <p:blipFill rotWithShape="1">
            <a:blip r:embed="rId3">
              <a:alphaModFix/>
            </a:blip>
            <a:srcRect b="12500" l="1389" r="1217" t="12498"/>
            <a:stretch/>
          </p:blipFill>
          <p:spPr>
            <a:xfrm>
              <a:off x="128" y="96"/>
              <a:ext cx="5682" cy="2912"/>
            </a:xfrm>
            <a:prstGeom prst="rect">
              <a:avLst/>
            </a:prstGeom>
            <a:noFill/>
            <a:ln>
              <a:noFill/>
            </a:ln>
          </p:spPr>
        </p:pic>
        <p:pic>
          <p:nvPicPr>
            <p:cNvPr id="944" name="Google Shape;944;p196"/>
            <p:cNvPicPr preferRelativeResize="0"/>
            <p:nvPr/>
          </p:nvPicPr>
          <p:blipFill rotWithShape="1">
            <a:blip r:embed="rId4">
              <a:alphaModFix/>
            </a:blip>
            <a:srcRect b="0" l="0" r="0" t="0"/>
            <a:stretch/>
          </p:blipFill>
          <p:spPr>
            <a:xfrm>
              <a:off x="0" y="0"/>
              <a:ext cx="5936" cy="3264"/>
            </a:xfrm>
            <a:prstGeom prst="rect">
              <a:avLst/>
            </a:prstGeom>
            <a:noFill/>
            <a:ln>
              <a:noFill/>
            </a:ln>
          </p:spPr>
        </p:pic>
      </p:grpSp>
      <p:sp>
        <p:nvSpPr>
          <p:cNvPr id="945" name="Google Shape;945;p196"/>
          <p:cNvSpPr txBox="1"/>
          <p:nvPr>
            <p:ph type="title"/>
          </p:nvPr>
        </p:nvSpPr>
        <p:spPr>
          <a:xfrm>
            <a:off x="1270000" y="6388100"/>
            <a:ext cx="10464800" cy="2209800"/>
          </a:xfrm>
          <a:prstGeom prst="rect">
            <a:avLst/>
          </a:prstGeom>
          <a:noFill/>
          <a:ln>
            <a:noFill/>
          </a:ln>
        </p:spPr>
        <p:txBody>
          <a:bodyPr anchorCtr="0" anchor="ctr" bIns="50800" lIns="50800" spcFirstLastPara="1" rIns="241300" wrap="square" tIns="50800">
            <a:noAutofit/>
          </a:bodyPr>
          <a:lstStyle/>
          <a:p>
            <a:pPr indent="-228600" lvl="0" marL="228600" marR="0" rtl="0" algn="r">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 It all comes down to methods. Everybody wants results, but nobody wants to do what it takes.</a:t>
            </a:r>
            <a:br>
              <a:rPr b="0" i="0" lang="en-US" sz="36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r>
              <a:rPr b="0" i="1" lang="en-US" sz="3600" u="none" cap="none" strike="noStrike">
                <a:solidFill>
                  <a:srgbClr val="000000"/>
                </a:solidFill>
                <a:latin typeface="Arial"/>
                <a:ea typeface="Arial"/>
                <a:cs typeface="Arial"/>
                <a:sym typeface="Arial"/>
              </a:rPr>
              <a:t>~ Dirty Harry (Sudden Impact)</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grpSp>
        <p:nvGrpSpPr>
          <p:cNvPr id="950" name="Google Shape;950;p197"/>
          <p:cNvGrpSpPr/>
          <p:nvPr/>
        </p:nvGrpSpPr>
        <p:grpSpPr>
          <a:xfrm>
            <a:off x="3149600" y="661988"/>
            <a:ext cx="6705600" cy="5257800"/>
            <a:chOff x="0" y="0"/>
            <a:chExt cx="4224" cy="3312"/>
          </a:xfrm>
        </p:grpSpPr>
        <p:pic>
          <p:nvPicPr>
            <p:cNvPr id="951" name="Google Shape;951;p197"/>
            <p:cNvPicPr preferRelativeResize="0"/>
            <p:nvPr/>
          </p:nvPicPr>
          <p:blipFill rotWithShape="1">
            <a:blip r:embed="rId3">
              <a:alphaModFix/>
            </a:blip>
            <a:srcRect b="0" l="0" r="0" t="0"/>
            <a:stretch/>
          </p:blipFill>
          <p:spPr>
            <a:xfrm>
              <a:off x="128" y="96"/>
              <a:ext cx="3968" cy="2960"/>
            </a:xfrm>
            <a:prstGeom prst="rect">
              <a:avLst/>
            </a:prstGeom>
            <a:noFill/>
            <a:ln>
              <a:noFill/>
            </a:ln>
          </p:spPr>
        </p:pic>
        <p:pic>
          <p:nvPicPr>
            <p:cNvPr id="952" name="Google Shape;952;p197"/>
            <p:cNvPicPr preferRelativeResize="0"/>
            <p:nvPr/>
          </p:nvPicPr>
          <p:blipFill rotWithShape="1">
            <a:blip r:embed="rId4">
              <a:alphaModFix/>
            </a:blip>
            <a:srcRect b="0" l="0" r="0" t="0"/>
            <a:stretch/>
          </p:blipFill>
          <p:spPr>
            <a:xfrm>
              <a:off x="0" y="0"/>
              <a:ext cx="4224" cy="3312"/>
            </a:xfrm>
            <a:prstGeom prst="rect">
              <a:avLst/>
            </a:prstGeom>
            <a:noFill/>
            <a:ln>
              <a:noFill/>
            </a:ln>
          </p:spPr>
        </p:pic>
      </p:grpSp>
      <p:sp>
        <p:nvSpPr>
          <p:cNvPr id="953" name="Google Shape;953;p197"/>
          <p:cNvSpPr/>
          <p:nvPr/>
        </p:nvSpPr>
        <p:spPr>
          <a:xfrm>
            <a:off x="1371600" y="6105525"/>
            <a:ext cx="10248900" cy="2425700"/>
          </a:xfrm>
          <a:prstGeom prst="rect">
            <a:avLst/>
          </a:prstGeom>
          <a:noFill/>
          <a:ln>
            <a:noFill/>
          </a:ln>
        </p:spPr>
        <p:txBody>
          <a:bodyPr anchorCtr="0" anchor="ctr" bIns="0" lIns="0" spcFirstLastPara="1" rIns="0" wrap="square" tIns="0">
            <a:noAutofit/>
          </a:bodyPr>
          <a:lstStyle/>
          <a:p>
            <a:pPr indent="-6350" lvl="0" marL="57150" marR="0" rtl="0" algn="l">
              <a:spcBef>
                <a:spcPts val="0"/>
              </a:spcBef>
              <a:spcAft>
                <a:spcPts val="0"/>
              </a:spcAft>
              <a:buNone/>
            </a:pPr>
            <a:r>
              <a:rPr lang="en-US" sz="3600">
                <a:solidFill>
                  <a:srgbClr val="1A1A1A"/>
                </a:solidFill>
                <a:latin typeface="Arial"/>
                <a:ea typeface="Arial"/>
                <a:cs typeface="Arial"/>
                <a:sym typeface="Arial"/>
              </a:rPr>
              <a:t>A failure is not always a mistake: it may simply be the best one can do under the circumstances. The real mistake is to stop trying.</a:t>
            </a:r>
            <a:endParaRPr/>
          </a:p>
          <a:p>
            <a:pPr indent="-6350" lvl="2" marL="1085850" marR="0" rtl="0" algn="r">
              <a:spcBef>
                <a:spcPts val="0"/>
              </a:spcBef>
              <a:spcAft>
                <a:spcPts val="0"/>
              </a:spcAft>
              <a:buNone/>
            </a:pPr>
            <a:r>
              <a:rPr b="0" i="0" lang="en-US" sz="3600" u="none" cap="none" strike="noStrike">
                <a:solidFill>
                  <a:srgbClr val="1A1A1A"/>
                </a:solidFill>
                <a:latin typeface="Arial"/>
                <a:ea typeface="Arial"/>
                <a:cs typeface="Arial"/>
                <a:sym typeface="Arial"/>
              </a:rPr>
              <a:t>           </a:t>
            </a:r>
            <a:r>
              <a:rPr b="0" i="1" lang="en-US" sz="3600" u="none" cap="none" strike="noStrike">
                <a:solidFill>
                  <a:srgbClr val="1A1A1A"/>
                </a:solidFill>
                <a:latin typeface="Arial"/>
                <a:ea typeface="Arial"/>
                <a:cs typeface="Arial"/>
                <a:sym typeface="Arial"/>
              </a:rPr>
              <a:t>~ B. F. Skinner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17"/>
          <p:cNvSpPr/>
          <p:nvPr/>
        </p:nvSpPr>
        <p:spPr>
          <a:xfrm>
            <a:off x="2654300" y="5181600"/>
            <a:ext cx="114300" cy="939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400" u="sng" cap="none" strike="noStrike">
              <a:solidFill>
                <a:srgbClr val="0000C7"/>
              </a:solidFill>
              <a:latin typeface="Arial"/>
              <a:ea typeface="Arial"/>
              <a:cs typeface="Arial"/>
              <a:sym typeface="Arial"/>
            </a:endParaRPr>
          </a:p>
          <a:p>
            <a:pPr indent="0" lvl="0" marL="0" marR="0" rtl="0" algn="ctr">
              <a:spcBef>
                <a:spcPts val="0"/>
              </a:spcBef>
              <a:spcAft>
                <a:spcPts val="0"/>
              </a:spcAft>
              <a:buNone/>
            </a:pPr>
            <a:r>
              <a:t/>
            </a:r>
            <a:endParaRPr b="0" i="0" sz="4000" u="none" cap="none" strike="noStrike">
              <a:solidFill>
                <a:schemeClr val="dk1"/>
              </a:solidFill>
              <a:latin typeface="Arial"/>
              <a:ea typeface="Arial"/>
              <a:cs typeface="Arial"/>
              <a:sym typeface="Arial"/>
            </a:endParaRPr>
          </a:p>
        </p:txBody>
      </p:sp>
      <p:pic>
        <p:nvPicPr>
          <p:cNvPr id="406" name="Google Shape;406;p117"/>
          <p:cNvPicPr preferRelativeResize="0"/>
          <p:nvPr/>
        </p:nvPicPr>
        <p:blipFill rotWithShape="1">
          <a:blip r:embed="rId3">
            <a:alphaModFix/>
          </a:blip>
          <a:srcRect b="0" l="0" r="0" t="0"/>
          <a:stretch/>
        </p:blipFill>
        <p:spPr>
          <a:xfrm>
            <a:off x="4813300" y="927100"/>
            <a:ext cx="3378200" cy="2413000"/>
          </a:xfrm>
          <a:prstGeom prst="rect">
            <a:avLst/>
          </a:prstGeom>
          <a:noFill/>
          <a:ln>
            <a:noFill/>
          </a:ln>
        </p:spPr>
      </p:pic>
      <p:pic>
        <p:nvPicPr>
          <p:cNvPr id="407" name="Google Shape;407;p117"/>
          <p:cNvPicPr preferRelativeResize="0"/>
          <p:nvPr/>
        </p:nvPicPr>
        <p:blipFill rotWithShape="1">
          <a:blip r:embed="rId4">
            <a:alphaModFix/>
          </a:blip>
          <a:srcRect b="0" l="0" r="0" t="0"/>
          <a:stretch/>
        </p:blipFill>
        <p:spPr>
          <a:xfrm>
            <a:off x="3543300" y="4419600"/>
            <a:ext cx="5918200" cy="31623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198"/>
          <p:cNvSpPr txBox="1"/>
          <p:nvPr>
            <p:ph type="title"/>
          </p:nvPr>
        </p:nvSpPr>
        <p:spPr>
          <a:xfrm>
            <a:off x="977900" y="3073400"/>
            <a:ext cx="11049000" cy="16256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0" i="0" lang="en-US" sz="6400" u="none" cap="none" strike="noStrike">
                <a:solidFill>
                  <a:srgbClr val="3F3F3F"/>
                </a:solidFill>
                <a:latin typeface="Arial"/>
                <a:ea typeface="Arial"/>
                <a:cs typeface="Arial"/>
                <a:sym typeface="Arial"/>
              </a:rPr>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Title &amp; Subtitle">
  <a:themeElements>
    <a:clrScheme name="">
      <a:dk1>
        <a:srgbClr val="3F3F3F"/>
      </a:dk1>
      <a:lt1>
        <a:srgbClr val="FFFFFF"/>
      </a:lt1>
      <a:dk2>
        <a:srgbClr val="000000"/>
      </a:dk2>
      <a:lt2>
        <a:srgbClr val="E5D6B7"/>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hoto - Horizontal">
  <a:themeElements>
    <a:clrScheme name="">
      <a:dk1>
        <a:srgbClr val="3F3F3F"/>
      </a:dk1>
      <a:lt1>
        <a:srgbClr val="FFFFFF"/>
      </a:lt1>
      <a:dk2>
        <a:srgbClr val="000000"/>
      </a:dk2>
      <a:lt2>
        <a:srgbClr val="E5D6B7"/>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7_Crayon - No Graphics">
  <a:themeElements>
    <a:clrScheme name="">
      <a:dk1>
        <a:srgbClr val="000000"/>
      </a:dk1>
      <a:lt1>
        <a:srgbClr val="FFFFFF"/>
      </a:lt1>
      <a:dk2>
        <a:srgbClr val="000000"/>
      </a:dk2>
      <a:lt2>
        <a:srgbClr val="808080"/>
      </a:lt2>
      <a:accent1>
        <a:srgbClr val="FFEF66"/>
      </a:accent1>
      <a:accent2>
        <a:srgbClr val="333399"/>
      </a:accent2>
      <a:accent3>
        <a:srgbClr val="FFFFFF"/>
      </a:accent3>
      <a:accent4>
        <a:srgbClr val="000000"/>
      </a:accent4>
      <a:accent5>
        <a:srgbClr val="FFF6B8"/>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lank">
  <a:themeElements>
    <a:clrScheme name="">
      <a:dk1>
        <a:srgbClr val="000000"/>
      </a:dk1>
      <a:lt1>
        <a:srgbClr val="FFFFFF"/>
      </a:lt1>
      <a:dk2>
        <a:srgbClr val="000000"/>
      </a:dk2>
      <a:lt2>
        <a:srgbClr val="E5D6B7"/>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Photo - Vertical">
  <a:themeElements>
    <a:clrScheme name="">
      <a:dk1>
        <a:srgbClr val="3F3F3F"/>
      </a:dk1>
      <a:lt1>
        <a:srgbClr val="FFFFFF"/>
      </a:lt1>
      <a:dk2>
        <a:srgbClr val="000000"/>
      </a:dk2>
      <a:lt2>
        <a:srgbClr val="E5D6B7"/>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