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Marcellus"/>
      <p:regular r:id="rId26"/>
    </p:embeddedFont>
    <p:embeddedFont>
      <p:font typeface="Lato"/>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gwMQRi6FHe6ZdtVhzDvt/WFDzN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arcellus-regular.fntdata"/><Relationship Id="rId25" Type="http://schemas.openxmlformats.org/officeDocument/2006/relationships/slide" Target="slides/slide21.xml"/><Relationship Id="rId28" Type="http://schemas.openxmlformats.org/officeDocument/2006/relationships/font" Target="fonts/Lato-boldItalic.fntdata"/><Relationship Id="rId27" Type="http://schemas.openxmlformats.org/officeDocument/2006/relationships/font" Target="fonts/Lato-bold.fntdata"/><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d840dee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d840deec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d840deec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6d840deece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6d840deece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6d840deece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6d840deece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6d840deece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26d840deece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d840deece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6d840deece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26d840deece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d840deece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6d840deece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26d840deece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6d840deece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6d840deece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6d840deece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d840deece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6d840deece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6d840deece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6d840deece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6d840deece_0_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26d840deece_0_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6d840deece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6d840deece_0_3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g26d840deece_0_3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6d840deece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26d840deece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g26d840deece_0_3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6d840deece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6d840deece_0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6d840deece_0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6d840deece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6d840deece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6d840deece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6d840deece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6d840deece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6d840deece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6d840deece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6d840deece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26d840deece_0_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6d840deece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6d840deece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6d840deece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6d840deece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26d840deece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26d840deece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d840deece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26d840deece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26d840deece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6d840deece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6d840deece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6d840deece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6d840deece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6d840deece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6d840deece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6d840deece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6d840deece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6d840deece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6d840deece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6d840deece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26d840deece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20" Type="http://schemas.openxmlformats.org/officeDocument/2006/relationships/image" Target="../media/image83.png"/><Relationship Id="rId22" Type="http://schemas.openxmlformats.org/officeDocument/2006/relationships/image" Target="../media/image63.png"/><Relationship Id="rId21" Type="http://schemas.openxmlformats.org/officeDocument/2006/relationships/image" Target="../media/image64.png"/><Relationship Id="rId24" Type="http://schemas.openxmlformats.org/officeDocument/2006/relationships/image" Target="../media/image92.png"/><Relationship Id="rId23"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82.png"/><Relationship Id="rId26" Type="http://schemas.openxmlformats.org/officeDocument/2006/relationships/image" Target="../media/image71.png"/><Relationship Id="rId25" Type="http://schemas.openxmlformats.org/officeDocument/2006/relationships/image" Target="../media/image72.png"/><Relationship Id="rId28" Type="http://schemas.openxmlformats.org/officeDocument/2006/relationships/image" Target="../media/image69.png"/><Relationship Id="rId27" Type="http://schemas.openxmlformats.org/officeDocument/2006/relationships/image" Target="../media/image73.png"/><Relationship Id="rId5" Type="http://schemas.openxmlformats.org/officeDocument/2006/relationships/image" Target="../media/image1.png"/><Relationship Id="rId6" Type="http://schemas.openxmlformats.org/officeDocument/2006/relationships/image" Target="../media/image49.png"/><Relationship Id="rId29" Type="http://schemas.openxmlformats.org/officeDocument/2006/relationships/image" Target="../media/image74.png"/><Relationship Id="rId7" Type="http://schemas.openxmlformats.org/officeDocument/2006/relationships/image" Target="../media/image46.png"/><Relationship Id="rId8" Type="http://schemas.openxmlformats.org/officeDocument/2006/relationships/image" Target="../media/image62.png"/><Relationship Id="rId11" Type="http://schemas.openxmlformats.org/officeDocument/2006/relationships/image" Target="../media/image61.png"/><Relationship Id="rId10" Type="http://schemas.openxmlformats.org/officeDocument/2006/relationships/image" Target="../media/image48.png"/><Relationship Id="rId13" Type="http://schemas.openxmlformats.org/officeDocument/2006/relationships/image" Target="../media/image53.png"/><Relationship Id="rId12" Type="http://schemas.openxmlformats.org/officeDocument/2006/relationships/image" Target="../media/image50.png"/><Relationship Id="rId15" Type="http://schemas.openxmlformats.org/officeDocument/2006/relationships/image" Target="../media/image54.png"/><Relationship Id="rId14" Type="http://schemas.openxmlformats.org/officeDocument/2006/relationships/image" Target="../media/image60.png"/><Relationship Id="rId17" Type="http://schemas.openxmlformats.org/officeDocument/2006/relationships/image" Target="../media/image55.png"/><Relationship Id="rId16" Type="http://schemas.openxmlformats.org/officeDocument/2006/relationships/image" Target="../media/image56.png"/><Relationship Id="rId19" Type="http://schemas.openxmlformats.org/officeDocument/2006/relationships/image" Target="../media/image59.png"/><Relationship Id="rId18"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76.png"/><Relationship Id="rId7"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98.png"/><Relationship Id="rId7"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111.png"/><Relationship Id="rId7" Type="http://schemas.openxmlformats.org/officeDocument/2006/relationships/image" Target="../media/image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107.png"/><Relationship Id="rId7" Type="http://schemas.openxmlformats.org/officeDocument/2006/relationships/image" Target="../media/image94.png"/><Relationship Id="rId8" Type="http://schemas.openxmlformats.org/officeDocument/2006/relationships/image" Target="../media/image1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16.png"/><Relationship Id="rId5" Type="http://schemas.openxmlformats.org/officeDocument/2006/relationships/image" Target="../media/image1.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1.png"/><Relationship Id="rId6" Type="http://schemas.openxmlformats.org/officeDocument/2006/relationships/hyperlink" Target="https://unsplash.com/" TargetMode="External"/><Relationship Id="rId7" Type="http://schemas.openxmlformats.org/officeDocument/2006/relationships/image" Target="../media/image1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0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8.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1.png"/><Relationship Id="rId6"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21.png"/><Relationship Id="rId7" Type="http://schemas.openxmlformats.org/officeDocument/2006/relationships/image" Target="../media/image28.png"/><Relationship Id="rId8"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15" name="Shape 15"/>
        <p:cNvGrpSpPr/>
        <p:nvPr/>
      </p:nvGrpSpPr>
      <p:grpSpPr>
        <a:xfrm>
          <a:off x="0" y="0"/>
          <a:ext cx="0" cy="0"/>
          <a:chOff x="0" y="0"/>
          <a:chExt cx="0" cy="0"/>
        </a:xfrm>
      </p:grpSpPr>
      <p:pic>
        <p:nvPicPr>
          <p:cNvPr descr=" " id="16" name="Google Shape;16;g26d840deece_0_0"/>
          <p:cNvPicPr preferRelativeResize="0"/>
          <p:nvPr/>
        </p:nvPicPr>
        <p:blipFill rotWithShape="1">
          <a:blip r:embed="rId3">
            <a:alphaModFix/>
          </a:blip>
          <a:srcRect b="0" l="0" r="0" t="0"/>
          <a:stretch/>
        </p:blipFill>
        <p:spPr>
          <a:xfrm>
            <a:off x="469959" y="9613900"/>
            <a:ext cx="3518340" cy="4102100"/>
          </a:xfrm>
          <a:prstGeom prst="rect">
            <a:avLst/>
          </a:prstGeom>
          <a:noFill/>
          <a:ln>
            <a:noFill/>
          </a:ln>
        </p:spPr>
      </p:pic>
      <p:pic>
        <p:nvPicPr>
          <p:cNvPr descr=" " id="17" name="Google Shape;17;g26d840deece_0_0"/>
          <p:cNvPicPr preferRelativeResize="0"/>
          <p:nvPr/>
        </p:nvPicPr>
        <p:blipFill rotWithShape="1">
          <a:blip r:embed="rId4">
            <a:alphaModFix/>
          </a:blip>
          <a:srcRect b="0" l="0" r="0" t="0"/>
          <a:stretch/>
        </p:blipFill>
        <p:spPr>
          <a:xfrm>
            <a:off x="20871437" y="0"/>
            <a:ext cx="3515611" cy="5137359"/>
          </a:xfrm>
          <a:prstGeom prst="rect">
            <a:avLst/>
          </a:prstGeom>
          <a:noFill/>
          <a:ln>
            <a:noFill/>
          </a:ln>
        </p:spPr>
      </p:pic>
      <p:sp>
        <p:nvSpPr>
          <p:cNvPr id="18" name="Google Shape;18;g26d840deec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6d840deece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 name="Google Shape;20;g26d840deece_0_0"/>
          <p:cNvPicPr preferRelativeResize="0"/>
          <p:nvPr/>
        </p:nvPicPr>
        <p:blipFill rotWithShape="1">
          <a:blip r:embed="rId6">
            <a:alphaModFix/>
          </a:blip>
          <a:srcRect b="0" l="0" r="0" t="0"/>
          <a:stretch/>
        </p:blipFill>
        <p:spPr>
          <a:xfrm>
            <a:off x="14454407" y="1104900"/>
            <a:ext cx="9195949" cy="11950700"/>
          </a:xfrm>
          <a:prstGeom prst="rect">
            <a:avLst/>
          </a:prstGeom>
          <a:noFill/>
          <a:ln>
            <a:noFill/>
          </a:ln>
        </p:spPr>
      </p:pic>
      <p:sp>
        <p:nvSpPr>
          <p:cNvPr id="21" name="Google Shape;21;g26d840deece_0_0"/>
          <p:cNvSpPr/>
          <p:nvPr/>
        </p:nvSpPr>
        <p:spPr>
          <a:xfrm>
            <a:off x="1143143" y="7785100"/>
            <a:ext cx="146874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26d840deece_0_0"/>
          <p:cNvSpPr/>
          <p:nvPr/>
        </p:nvSpPr>
        <p:spPr>
          <a:xfrm>
            <a:off x="901813" y="3962400"/>
            <a:ext cx="14704200" cy="403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0000"/>
              <a:buFont typeface="Marcellus"/>
              <a:buNone/>
            </a:pPr>
            <a:r>
              <a:rPr b="0" i="0" lang="en-US" sz="20000" u="none" cap="none" strike="noStrike">
                <a:solidFill>
                  <a:srgbClr val="000000"/>
                </a:solidFill>
                <a:latin typeface="Marcellus"/>
                <a:ea typeface="Marcellus"/>
                <a:cs typeface="Marcellus"/>
                <a:sym typeface="Marcellus"/>
              </a:rPr>
              <a:t>Netherlands</a:t>
            </a:r>
            <a:endParaRPr b="0" i="0" sz="20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204" name="Shape 204"/>
        <p:cNvGrpSpPr/>
        <p:nvPr/>
      </p:nvGrpSpPr>
      <p:grpSpPr>
        <a:xfrm>
          <a:off x="0" y="0"/>
          <a:ext cx="0" cy="0"/>
          <a:chOff x="0" y="0"/>
          <a:chExt cx="0" cy="0"/>
        </a:xfrm>
      </p:grpSpPr>
      <p:pic>
        <p:nvPicPr>
          <p:cNvPr descr=" " id="205" name="Google Shape;205;g26d840deece_0_180"/>
          <p:cNvPicPr preferRelativeResize="0"/>
          <p:nvPr/>
        </p:nvPicPr>
        <p:blipFill rotWithShape="1">
          <a:blip r:embed="rId3">
            <a:alphaModFix/>
          </a:blip>
          <a:srcRect b="0" l="0" r="0" t="0"/>
          <a:stretch/>
        </p:blipFill>
        <p:spPr>
          <a:xfrm>
            <a:off x="469959" y="9613900"/>
            <a:ext cx="3518340" cy="4102100"/>
          </a:xfrm>
          <a:prstGeom prst="rect">
            <a:avLst/>
          </a:prstGeom>
          <a:noFill/>
          <a:ln>
            <a:noFill/>
          </a:ln>
        </p:spPr>
      </p:pic>
      <p:pic>
        <p:nvPicPr>
          <p:cNvPr descr=" " id="206" name="Google Shape;206;g26d840deece_0_180"/>
          <p:cNvPicPr preferRelativeResize="0"/>
          <p:nvPr/>
        </p:nvPicPr>
        <p:blipFill rotWithShape="1">
          <a:blip r:embed="rId4">
            <a:alphaModFix/>
          </a:blip>
          <a:srcRect b="0" l="0" r="0" t="0"/>
          <a:stretch/>
        </p:blipFill>
        <p:spPr>
          <a:xfrm>
            <a:off x="20871437" y="0"/>
            <a:ext cx="3515611" cy="5137361"/>
          </a:xfrm>
          <a:prstGeom prst="rect">
            <a:avLst/>
          </a:prstGeom>
          <a:noFill/>
          <a:ln>
            <a:noFill/>
          </a:ln>
        </p:spPr>
      </p:pic>
      <p:sp>
        <p:nvSpPr>
          <p:cNvPr id="207" name="Google Shape;207;g26d840deece_0_1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6d840deece_0_1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9" name="Google Shape;209;g26d840deece_0_180"/>
          <p:cNvPicPr preferRelativeResize="0"/>
          <p:nvPr/>
        </p:nvPicPr>
        <p:blipFill rotWithShape="1">
          <a:blip r:embed="rId6">
            <a:alphaModFix/>
          </a:blip>
          <a:srcRect b="0" l="0" r="0" t="0"/>
          <a:stretch/>
        </p:blipFill>
        <p:spPr>
          <a:xfrm>
            <a:off x="1041530" y="2235200"/>
            <a:ext cx="11685461" cy="11099800"/>
          </a:xfrm>
          <a:prstGeom prst="rect">
            <a:avLst/>
          </a:prstGeom>
          <a:noFill/>
          <a:ln>
            <a:noFill/>
          </a:ln>
        </p:spPr>
      </p:pic>
      <p:sp>
        <p:nvSpPr>
          <p:cNvPr id="210" name="Google Shape;210;g26d840deece_0_180"/>
          <p:cNvSpPr/>
          <p:nvPr/>
        </p:nvSpPr>
        <p:spPr>
          <a:xfrm>
            <a:off x="9691311" y="1041400"/>
            <a:ext cx="534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arcellus"/>
              <a:buNone/>
            </a:pPr>
            <a:r>
              <a:rPr b="0" i="0" lang="en-US" sz="8000" u="none" cap="none" strike="noStrike">
                <a:solidFill>
                  <a:srgbClr val="0E0E0E"/>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211" name="Google Shape;211;g26d840deece_0_180"/>
          <p:cNvSpPr/>
          <p:nvPr/>
        </p:nvSpPr>
        <p:spPr>
          <a:xfrm>
            <a:off x="12726991" y="4648200"/>
            <a:ext cx="11761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6d840deece_0_180"/>
          <p:cNvSpPr/>
          <p:nvPr/>
        </p:nvSpPr>
        <p:spPr>
          <a:xfrm>
            <a:off x="12726991" y="4648200"/>
            <a:ext cx="117618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6d840deece_0_180"/>
          <p:cNvSpPr/>
          <p:nvPr/>
        </p:nvSpPr>
        <p:spPr>
          <a:xfrm>
            <a:off x="12726991" y="4648200"/>
            <a:ext cx="3734400" cy="1879500"/>
          </a:xfrm>
          <a:prstGeom prst="rect">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6d840deece_0_180"/>
          <p:cNvSpPr/>
          <p:nvPr/>
        </p:nvSpPr>
        <p:spPr>
          <a:xfrm>
            <a:off x="13489086" y="4953000"/>
            <a:ext cx="254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215" name="Google Shape;215;g26d840deece_0_180"/>
          <p:cNvSpPr/>
          <p:nvPr/>
        </p:nvSpPr>
        <p:spPr>
          <a:xfrm>
            <a:off x="16664483" y="5010150"/>
            <a:ext cx="7824300" cy="11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6d840deece_0_180"/>
          <p:cNvSpPr/>
          <p:nvPr/>
        </p:nvSpPr>
        <p:spPr>
          <a:xfrm>
            <a:off x="16664483" y="5010150"/>
            <a:ext cx="7976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217" name="Google Shape;217;g26d840deece_0_180"/>
          <p:cNvSpPr/>
          <p:nvPr/>
        </p:nvSpPr>
        <p:spPr>
          <a:xfrm>
            <a:off x="16664483" y="5683250"/>
            <a:ext cx="7959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18" name="Google Shape;218;g26d840deece_0_180"/>
          <p:cNvSpPr/>
          <p:nvPr/>
        </p:nvSpPr>
        <p:spPr>
          <a:xfrm>
            <a:off x="12726991" y="7137400"/>
            <a:ext cx="117618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6d840deece_0_180"/>
          <p:cNvSpPr/>
          <p:nvPr/>
        </p:nvSpPr>
        <p:spPr>
          <a:xfrm>
            <a:off x="12726991" y="7137400"/>
            <a:ext cx="3797700" cy="187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6d840deece_0_180"/>
          <p:cNvSpPr/>
          <p:nvPr/>
        </p:nvSpPr>
        <p:spPr>
          <a:xfrm>
            <a:off x="13489086" y="74422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221" name="Google Shape;221;g26d840deece_0_180"/>
          <p:cNvSpPr/>
          <p:nvPr/>
        </p:nvSpPr>
        <p:spPr>
          <a:xfrm>
            <a:off x="16727991" y="7499350"/>
            <a:ext cx="7760700" cy="11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6d840deece_0_180"/>
          <p:cNvSpPr/>
          <p:nvPr/>
        </p:nvSpPr>
        <p:spPr>
          <a:xfrm>
            <a:off x="16727991" y="7499350"/>
            <a:ext cx="7913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223" name="Google Shape;223;g26d840deece_0_180"/>
          <p:cNvSpPr/>
          <p:nvPr/>
        </p:nvSpPr>
        <p:spPr>
          <a:xfrm>
            <a:off x="16727991" y="8172450"/>
            <a:ext cx="7896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24" name="Google Shape;224;g26d840deece_0_180"/>
          <p:cNvSpPr/>
          <p:nvPr/>
        </p:nvSpPr>
        <p:spPr>
          <a:xfrm>
            <a:off x="12726991" y="9626600"/>
            <a:ext cx="117618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6d840deece_0_180"/>
          <p:cNvSpPr/>
          <p:nvPr/>
        </p:nvSpPr>
        <p:spPr>
          <a:xfrm>
            <a:off x="12726991" y="9626600"/>
            <a:ext cx="3797700" cy="18795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6d840deece_0_180"/>
          <p:cNvSpPr/>
          <p:nvPr/>
        </p:nvSpPr>
        <p:spPr>
          <a:xfrm>
            <a:off x="13489086" y="9931400"/>
            <a:ext cx="261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227" name="Google Shape;227;g26d840deece_0_180"/>
          <p:cNvSpPr/>
          <p:nvPr/>
        </p:nvSpPr>
        <p:spPr>
          <a:xfrm>
            <a:off x="16727991" y="9988550"/>
            <a:ext cx="7760700" cy="11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6d840deece_0_180"/>
          <p:cNvSpPr/>
          <p:nvPr/>
        </p:nvSpPr>
        <p:spPr>
          <a:xfrm>
            <a:off x="16727991" y="9988550"/>
            <a:ext cx="7913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229" name="Google Shape;229;g26d840deece_0_180"/>
          <p:cNvSpPr/>
          <p:nvPr/>
        </p:nvSpPr>
        <p:spPr>
          <a:xfrm>
            <a:off x="16727991" y="10661650"/>
            <a:ext cx="7896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234" name="Shape 234"/>
        <p:cNvGrpSpPr/>
        <p:nvPr/>
      </p:nvGrpSpPr>
      <p:grpSpPr>
        <a:xfrm>
          <a:off x="0" y="0"/>
          <a:ext cx="0" cy="0"/>
          <a:chOff x="0" y="0"/>
          <a:chExt cx="0" cy="0"/>
        </a:xfrm>
      </p:grpSpPr>
      <p:pic>
        <p:nvPicPr>
          <p:cNvPr descr=" " id="235" name="Google Shape;235;g26d840deece_0_209"/>
          <p:cNvPicPr preferRelativeResize="0"/>
          <p:nvPr/>
        </p:nvPicPr>
        <p:blipFill rotWithShape="1">
          <a:blip r:embed="rId3">
            <a:alphaModFix/>
          </a:blip>
          <a:srcRect b="0" l="0" r="0" t="0"/>
          <a:stretch/>
        </p:blipFill>
        <p:spPr>
          <a:xfrm>
            <a:off x="19065083" y="8255000"/>
            <a:ext cx="5321965" cy="5461000"/>
          </a:xfrm>
          <a:prstGeom prst="rect">
            <a:avLst/>
          </a:prstGeom>
          <a:noFill/>
          <a:ln>
            <a:noFill/>
          </a:ln>
        </p:spPr>
      </p:pic>
      <p:pic>
        <p:nvPicPr>
          <p:cNvPr descr=" " id="236" name="Google Shape;236;g26d840deece_0_209"/>
          <p:cNvPicPr preferRelativeResize="0"/>
          <p:nvPr/>
        </p:nvPicPr>
        <p:blipFill rotWithShape="1">
          <a:blip r:embed="rId4">
            <a:alphaModFix/>
          </a:blip>
          <a:srcRect b="0" l="0" r="0" t="0"/>
          <a:stretch/>
        </p:blipFill>
        <p:spPr>
          <a:xfrm>
            <a:off x="0" y="0"/>
            <a:ext cx="3168364" cy="3723494"/>
          </a:xfrm>
          <a:prstGeom prst="rect">
            <a:avLst/>
          </a:prstGeom>
          <a:noFill/>
          <a:ln>
            <a:noFill/>
          </a:ln>
        </p:spPr>
      </p:pic>
      <p:sp>
        <p:nvSpPr>
          <p:cNvPr id="237" name="Google Shape;237;g26d840deece_0_2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6d840deece_0_2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39" name="Google Shape;239;g26d840deece_0_209"/>
          <p:cNvSpPr/>
          <p:nvPr/>
        </p:nvSpPr>
        <p:spPr>
          <a:xfrm>
            <a:off x="4305838" y="3403600"/>
            <a:ext cx="15762600" cy="698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d840deece_0_209"/>
          <p:cNvSpPr/>
          <p:nvPr/>
        </p:nvSpPr>
        <p:spPr>
          <a:xfrm>
            <a:off x="4305838" y="3403600"/>
            <a:ext cx="15762600" cy="561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d840deece_0_209"/>
          <p:cNvSpPr/>
          <p:nvPr/>
        </p:nvSpPr>
        <p:spPr>
          <a:xfrm>
            <a:off x="6350794" y="3403600"/>
            <a:ext cx="11672700" cy="44322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d840deece_0_209"/>
          <p:cNvSpPr/>
          <p:nvPr/>
        </p:nvSpPr>
        <p:spPr>
          <a:xfrm>
            <a:off x="7112889" y="3708400"/>
            <a:ext cx="11164800"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arcellus"/>
              <a:buNone/>
            </a:pPr>
            <a:r>
              <a:rPr b="0" i="0" lang="en-US" sz="24000" u="none" cap="none" strike="noStrike">
                <a:solidFill>
                  <a:srgbClr val="FFFFFF"/>
                </a:solidFill>
                <a:latin typeface="Marcellus"/>
                <a:ea typeface="Marcellus"/>
                <a:cs typeface="Marcellus"/>
                <a:sym typeface="Marcellus"/>
              </a:rPr>
              <a:t>234,567</a:t>
            </a:r>
            <a:endParaRPr b="0" i="0" sz="24000" u="none" cap="none" strike="noStrike">
              <a:solidFill>
                <a:schemeClr val="dk1"/>
              </a:solidFill>
              <a:latin typeface="Calibri"/>
              <a:ea typeface="Calibri"/>
              <a:cs typeface="Calibri"/>
              <a:sym typeface="Calibri"/>
            </a:endParaRPr>
          </a:p>
        </p:txBody>
      </p:sp>
      <p:sp>
        <p:nvSpPr>
          <p:cNvPr id="243" name="Google Shape;243;g26d840deece_0_209"/>
          <p:cNvSpPr/>
          <p:nvPr/>
        </p:nvSpPr>
        <p:spPr>
          <a:xfrm>
            <a:off x="4170355" y="80391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244" name="Google Shape;244;g26d840deece_0_209"/>
          <p:cNvSpPr/>
          <p:nvPr/>
        </p:nvSpPr>
        <p:spPr>
          <a:xfrm>
            <a:off x="7483352" y="94234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249" name="Shape 249"/>
        <p:cNvGrpSpPr/>
        <p:nvPr/>
      </p:nvGrpSpPr>
      <p:grpSpPr>
        <a:xfrm>
          <a:off x="0" y="0"/>
          <a:ext cx="0" cy="0"/>
          <a:chOff x="0" y="0"/>
          <a:chExt cx="0" cy="0"/>
        </a:xfrm>
      </p:grpSpPr>
      <p:pic>
        <p:nvPicPr>
          <p:cNvPr descr=" " id="250" name="Google Shape;250;g26d840deece_0_223"/>
          <p:cNvPicPr preferRelativeResize="0"/>
          <p:nvPr/>
        </p:nvPicPr>
        <p:blipFill rotWithShape="1">
          <a:blip r:embed="rId3">
            <a:alphaModFix/>
          </a:blip>
          <a:srcRect b="0" l="0" r="0" t="0"/>
          <a:stretch/>
        </p:blipFill>
        <p:spPr>
          <a:xfrm>
            <a:off x="254030" y="0"/>
            <a:ext cx="3832271" cy="3927339"/>
          </a:xfrm>
          <a:prstGeom prst="rect">
            <a:avLst/>
          </a:prstGeom>
          <a:noFill/>
          <a:ln>
            <a:noFill/>
          </a:ln>
        </p:spPr>
      </p:pic>
      <p:pic>
        <p:nvPicPr>
          <p:cNvPr descr=" " id="251" name="Google Shape;251;g26d840deece_0_223"/>
          <p:cNvPicPr preferRelativeResize="0"/>
          <p:nvPr/>
        </p:nvPicPr>
        <p:blipFill rotWithShape="1">
          <a:blip r:embed="rId4">
            <a:alphaModFix/>
          </a:blip>
          <a:srcRect b="0" l="0" r="0" t="0"/>
          <a:stretch/>
        </p:blipFill>
        <p:spPr>
          <a:xfrm>
            <a:off x="20803343" y="9080500"/>
            <a:ext cx="3580096" cy="4635500"/>
          </a:xfrm>
          <a:prstGeom prst="rect">
            <a:avLst/>
          </a:prstGeom>
          <a:noFill/>
          <a:ln>
            <a:noFill/>
          </a:ln>
        </p:spPr>
      </p:pic>
      <p:sp>
        <p:nvSpPr>
          <p:cNvPr id="252" name="Google Shape;252;g26d840deece_0_2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6d840deece_0_2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54" name="Google Shape;254;g26d840deece_0_223"/>
          <p:cNvSpPr/>
          <p:nvPr/>
        </p:nvSpPr>
        <p:spPr>
          <a:xfrm>
            <a:off x="339132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d840deece_0_223"/>
          <p:cNvSpPr/>
          <p:nvPr/>
        </p:nvSpPr>
        <p:spPr>
          <a:xfrm>
            <a:off x="3092837" y="2476500"/>
            <a:ext cx="8472000" cy="2654400"/>
          </a:xfrm>
          <a:prstGeom prst="rect">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d840deece_0_223"/>
          <p:cNvSpPr/>
          <p:nvPr/>
        </p:nvSpPr>
        <p:spPr>
          <a:xfrm>
            <a:off x="3312997" y="2781300"/>
            <a:ext cx="74898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257" name="Google Shape;257;g26d840deece_0_223"/>
          <p:cNvSpPr/>
          <p:nvPr/>
        </p:nvSpPr>
        <p:spPr>
          <a:xfrm>
            <a:off x="339132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d840deece_0_223"/>
          <p:cNvSpPr/>
          <p:nvPr/>
        </p:nvSpPr>
        <p:spPr>
          <a:xfrm>
            <a:off x="332358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259" name="Google Shape;259;g26d840deece_0_223"/>
          <p:cNvSpPr/>
          <p:nvPr/>
        </p:nvSpPr>
        <p:spPr>
          <a:xfrm>
            <a:off x="339132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d840deece_0_223"/>
          <p:cNvSpPr/>
          <p:nvPr/>
        </p:nvSpPr>
        <p:spPr>
          <a:xfrm>
            <a:off x="2876910" y="7226300"/>
            <a:ext cx="8903700" cy="26544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d840deece_0_223"/>
          <p:cNvSpPr/>
          <p:nvPr/>
        </p:nvSpPr>
        <p:spPr>
          <a:xfrm>
            <a:off x="3097070" y="7531100"/>
            <a:ext cx="79215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262" name="Google Shape;262;g26d840deece_0_223"/>
          <p:cNvSpPr/>
          <p:nvPr/>
        </p:nvSpPr>
        <p:spPr>
          <a:xfrm>
            <a:off x="339132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d840deece_0_223"/>
          <p:cNvSpPr/>
          <p:nvPr/>
        </p:nvSpPr>
        <p:spPr>
          <a:xfrm>
            <a:off x="332358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264" name="Google Shape;264;g26d840deece_0_223"/>
          <p:cNvSpPr/>
          <p:nvPr/>
        </p:nvSpPr>
        <p:spPr>
          <a:xfrm>
            <a:off x="13552594" y="24765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6d840deece_0_223"/>
          <p:cNvSpPr/>
          <p:nvPr/>
        </p:nvSpPr>
        <p:spPr>
          <a:xfrm>
            <a:off x="15203800" y="2476500"/>
            <a:ext cx="4572600" cy="26544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d840deece_0_223"/>
          <p:cNvSpPr/>
          <p:nvPr/>
        </p:nvSpPr>
        <p:spPr>
          <a:xfrm>
            <a:off x="15423961" y="2781300"/>
            <a:ext cx="35904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267" name="Google Shape;267;g26d840deece_0_223"/>
          <p:cNvSpPr/>
          <p:nvPr/>
        </p:nvSpPr>
        <p:spPr>
          <a:xfrm>
            <a:off x="13552594" y="543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d840deece_0_223"/>
          <p:cNvSpPr/>
          <p:nvPr/>
        </p:nvSpPr>
        <p:spPr>
          <a:xfrm>
            <a:off x="13484852" y="543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269" name="Google Shape;269;g26d840deece_0_223"/>
          <p:cNvSpPr/>
          <p:nvPr/>
        </p:nvSpPr>
        <p:spPr>
          <a:xfrm>
            <a:off x="13552594" y="7226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d840deece_0_223"/>
          <p:cNvSpPr/>
          <p:nvPr/>
        </p:nvSpPr>
        <p:spPr>
          <a:xfrm>
            <a:off x="14003500" y="7226300"/>
            <a:ext cx="6973200" cy="2654400"/>
          </a:xfrm>
          <a:prstGeom prst="rect">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d840deece_0_223"/>
          <p:cNvSpPr/>
          <p:nvPr/>
        </p:nvSpPr>
        <p:spPr>
          <a:xfrm>
            <a:off x="14223661" y="7531100"/>
            <a:ext cx="5991000" cy="258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arcellus"/>
              <a:buNone/>
            </a:pPr>
            <a:r>
              <a:rPr b="0" i="0" lang="en-US" sz="12800" u="none" cap="none" strike="noStrike">
                <a:solidFill>
                  <a:srgbClr val="FFFFFF"/>
                </a:solidFill>
                <a:latin typeface="Marcellus"/>
                <a:ea typeface="Marcellus"/>
                <a:cs typeface="Marcellus"/>
                <a:sym typeface="Marcellus"/>
              </a:rPr>
              <a:t>674 Km</a:t>
            </a:r>
            <a:endParaRPr b="0" i="0" sz="12800" u="none" cap="none" strike="noStrike">
              <a:solidFill>
                <a:schemeClr val="dk1"/>
              </a:solidFill>
              <a:latin typeface="Calibri"/>
              <a:ea typeface="Calibri"/>
              <a:cs typeface="Calibri"/>
              <a:sym typeface="Calibri"/>
            </a:endParaRPr>
          </a:p>
        </p:txBody>
      </p:sp>
      <p:sp>
        <p:nvSpPr>
          <p:cNvPr id="272" name="Google Shape;272;g26d840deece_0_223"/>
          <p:cNvSpPr/>
          <p:nvPr/>
        </p:nvSpPr>
        <p:spPr>
          <a:xfrm>
            <a:off x="13552594" y="1018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d840deece_0_223"/>
          <p:cNvSpPr/>
          <p:nvPr/>
        </p:nvSpPr>
        <p:spPr>
          <a:xfrm>
            <a:off x="13484852" y="1018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278" name="Shape 278"/>
        <p:cNvGrpSpPr/>
        <p:nvPr/>
      </p:nvGrpSpPr>
      <p:grpSpPr>
        <a:xfrm>
          <a:off x="0" y="0"/>
          <a:ext cx="0" cy="0"/>
          <a:chOff x="0" y="0"/>
          <a:chExt cx="0" cy="0"/>
        </a:xfrm>
      </p:grpSpPr>
      <p:pic>
        <p:nvPicPr>
          <p:cNvPr descr=" " id="279" name="Google Shape;279;g26d840deece_0_251"/>
          <p:cNvPicPr preferRelativeResize="0"/>
          <p:nvPr/>
        </p:nvPicPr>
        <p:blipFill rotWithShape="1">
          <a:blip r:embed="rId3">
            <a:alphaModFix/>
          </a:blip>
          <a:srcRect b="0" l="0" r="0" t="0"/>
          <a:stretch/>
        </p:blipFill>
        <p:spPr>
          <a:xfrm>
            <a:off x="990724" y="9296400"/>
            <a:ext cx="2174117" cy="4419600"/>
          </a:xfrm>
          <a:prstGeom prst="rect">
            <a:avLst/>
          </a:prstGeom>
          <a:noFill/>
          <a:ln>
            <a:noFill/>
          </a:ln>
        </p:spPr>
      </p:pic>
      <p:pic>
        <p:nvPicPr>
          <p:cNvPr descr=" " id="280" name="Google Shape;280;g26d840deece_0_251"/>
          <p:cNvPicPr preferRelativeResize="0"/>
          <p:nvPr/>
        </p:nvPicPr>
        <p:blipFill rotWithShape="1">
          <a:blip r:embed="rId4">
            <a:alphaModFix/>
          </a:blip>
          <a:srcRect b="0" l="0" r="0" t="0"/>
          <a:stretch/>
        </p:blipFill>
        <p:spPr>
          <a:xfrm>
            <a:off x="20701485" y="0"/>
            <a:ext cx="3685563" cy="4002807"/>
          </a:xfrm>
          <a:prstGeom prst="rect">
            <a:avLst/>
          </a:prstGeom>
          <a:noFill/>
          <a:ln>
            <a:noFill/>
          </a:ln>
        </p:spPr>
      </p:pic>
      <p:sp>
        <p:nvSpPr>
          <p:cNvPr id="281" name="Google Shape;281;g26d840deece_0_2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g26d840deece_0_25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83" name="Google Shape;283;g26d840deece_0_251"/>
          <p:cNvSpPr/>
          <p:nvPr/>
        </p:nvSpPr>
        <p:spPr>
          <a:xfrm>
            <a:off x="9361070" y="1447800"/>
            <a:ext cx="6003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284" name="Google Shape;284;g26d840deece_0_25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d840deece_0_251"/>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286" name="Google Shape;286;g26d840deece_0_25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287" name="Google Shape;287;g26d840deece_0_25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288" name="Google Shape;288;g26d840deece_0_25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289" name="Google Shape;289;g26d840deece_0_25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290" name="Google Shape;290;g26d840deece_0_25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291" name="Google Shape;291;g26d840deece_0_25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292" name="Google Shape;292;g26d840deece_0_25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293" name="Google Shape;293;g26d840deece_0_25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2185"/>
              <a:buFont typeface="Lato"/>
              <a:buNone/>
            </a:pPr>
            <a:r>
              <a:rPr b="0" i="0" lang="en-US" sz="2185" u="none" cap="none" strike="noStrike">
                <a:solidFill>
                  <a:srgbClr val="21468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294" name="Google Shape;294;g26d840deece_0_251"/>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295" name="Google Shape;295;g26d840deece_0_251"/>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296" name="Google Shape;296;g26d840deece_0_25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297" name="Google Shape;297;g26d840deece_0_251"/>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298" name="Google Shape;298;g26d840deece_0_251"/>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299" name="Google Shape;299;g26d840deece_0_25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00" name="Google Shape;300;g26d840deece_0_25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01" name="Google Shape;301;g26d840deece_0_25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02" name="Google Shape;302;g26d840deece_0_251"/>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03" name="Google Shape;303;g26d840deece_0_25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468C"/>
              </a:buClr>
              <a:buSzPts val="1820"/>
              <a:buFont typeface="Lato"/>
              <a:buNone/>
            </a:pPr>
            <a:r>
              <a:rPr b="0" i="0" lang="en-US" sz="1820" u="none" cap="none" strike="noStrike">
                <a:solidFill>
                  <a:srgbClr val="21468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04" name="Google Shape;304;g26d840deece_0_251"/>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05" name="Google Shape;305;g26d840deece_0_251"/>
          <p:cNvPicPr preferRelativeResize="0"/>
          <p:nvPr/>
        </p:nvPicPr>
        <p:blipFill rotWithShape="1">
          <a:blip r:embed="rId7">
            <a:alphaModFix/>
          </a:blip>
          <a:srcRect b="0" l="0" r="0" t="0"/>
          <a:stretch/>
        </p:blipFill>
        <p:spPr>
          <a:xfrm>
            <a:off x="4512766" y="4185456"/>
            <a:ext cx="11567" cy="5258445"/>
          </a:xfrm>
          <a:prstGeom prst="rect">
            <a:avLst/>
          </a:prstGeom>
          <a:noFill/>
          <a:ln>
            <a:noFill/>
          </a:ln>
        </p:spPr>
      </p:pic>
      <p:pic>
        <p:nvPicPr>
          <p:cNvPr descr=" " id="306" name="Google Shape;306;g26d840deece_0_251"/>
          <p:cNvPicPr preferRelativeResize="0"/>
          <p:nvPr/>
        </p:nvPicPr>
        <p:blipFill rotWithShape="1">
          <a:blip r:embed="rId8">
            <a:alphaModFix/>
          </a:blip>
          <a:srcRect b="0" l="0" r="0" t="0"/>
          <a:stretch/>
        </p:blipFill>
        <p:spPr>
          <a:xfrm>
            <a:off x="5651279" y="4185456"/>
            <a:ext cx="11567" cy="5258445"/>
          </a:xfrm>
          <a:prstGeom prst="rect">
            <a:avLst/>
          </a:prstGeom>
          <a:noFill/>
          <a:ln>
            <a:noFill/>
          </a:ln>
        </p:spPr>
      </p:pic>
      <p:pic>
        <p:nvPicPr>
          <p:cNvPr descr=" " id="307" name="Google Shape;307;g26d840deece_0_251"/>
          <p:cNvPicPr preferRelativeResize="0"/>
          <p:nvPr/>
        </p:nvPicPr>
        <p:blipFill rotWithShape="1">
          <a:blip r:embed="rId9">
            <a:alphaModFix/>
          </a:blip>
          <a:srcRect b="0" l="0" r="0" t="0"/>
          <a:stretch/>
        </p:blipFill>
        <p:spPr>
          <a:xfrm>
            <a:off x="6789795" y="4185456"/>
            <a:ext cx="11567" cy="5258445"/>
          </a:xfrm>
          <a:prstGeom prst="rect">
            <a:avLst/>
          </a:prstGeom>
          <a:noFill/>
          <a:ln>
            <a:noFill/>
          </a:ln>
        </p:spPr>
      </p:pic>
      <p:pic>
        <p:nvPicPr>
          <p:cNvPr descr=" " id="308" name="Google Shape;308;g26d840deece_0_251"/>
          <p:cNvPicPr preferRelativeResize="0"/>
          <p:nvPr/>
        </p:nvPicPr>
        <p:blipFill rotWithShape="1">
          <a:blip r:embed="rId10">
            <a:alphaModFix/>
          </a:blip>
          <a:srcRect b="0" l="0" r="0" t="0"/>
          <a:stretch/>
        </p:blipFill>
        <p:spPr>
          <a:xfrm>
            <a:off x="7928309" y="4185456"/>
            <a:ext cx="11567" cy="5258445"/>
          </a:xfrm>
          <a:prstGeom prst="rect">
            <a:avLst/>
          </a:prstGeom>
          <a:noFill/>
          <a:ln>
            <a:noFill/>
          </a:ln>
        </p:spPr>
      </p:pic>
      <p:pic>
        <p:nvPicPr>
          <p:cNvPr descr=" " id="309" name="Google Shape;309;g26d840deece_0_251"/>
          <p:cNvPicPr preferRelativeResize="0"/>
          <p:nvPr/>
        </p:nvPicPr>
        <p:blipFill rotWithShape="1">
          <a:blip r:embed="rId11">
            <a:alphaModFix/>
          </a:blip>
          <a:srcRect b="0" l="0" r="0" t="0"/>
          <a:stretch/>
        </p:blipFill>
        <p:spPr>
          <a:xfrm>
            <a:off x="9066828" y="4185456"/>
            <a:ext cx="11567" cy="5258445"/>
          </a:xfrm>
          <a:prstGeom prst="rect">
            <a:avLst/>
          </a:prstGeom>
          <a:noFill/>
          <a:ln>
            <a:noFill/>
          </a:ln>
        </p:spPr>
      </p:pic>
      <p:pic>
        <p:nvPicPr>
          <p:cNvPr descr=" " id="310" name="Google Shape;310;g26d840deece_0_251"/>
          <p:cNvPicPr preferRelativeResize="0"/>
          <p:nvPr/>
        </p:nvPicPr>
        <p:blipFill rotWithShape="1">
          <a:blip r:embed="rId12">
            <a:alphaModFix/>
          </a:blip>
          <a:srcRect b="0" l="0" r="0" t="0"/>
          <a:stretch/>
        </p:blipFill>
        <p:spPr>
          <a:xfrm>
            <a:off x="10205341" y="4185456"/>
            <a:ext cx="11567" cy="5258445"/>
          </a:xfrm>
          <a:prstGeom prst="rect">
            <a:avLst/>
          </a:prstGeom>
          <a:noFill/>
          <a:ln>
            <a:noFill/>
          </a:ln>
        </p:spPr>
      </p:pic>
      <p:pic>
        <p:nvPicPr>
          <p:cNvPr descr=" " id="311" name="Google Shape;311;g26d840deece_0_251"/>
          <p:cNvPicPr preferRelativeResize="0"/>
          <p:nvPr/>
        </p:nvPicPr>
        <p:blipFill rotWithShape="1">
          <a:blip r:embed="rId13">
            <a:alphaModFix/>
          </a:blip>
          <a:srcRect b="0" l="0" r="0" t="0"/>
          <a:stretch/>
        </p:blipFill>
        <p:spPr>
          <a:xfrm>
            <a:off x="11343854" y="4185456"/>
            <a:ext cx="11567" cy="5258445"/>
          </a:xfrm>
          <a:prstGeom prst="rect">
            <a:avLst/>
          </a:prstGeom>
          <a:noFill/>
          <a:ln>
            <a:noFill/>
          </a:ln>
        </p:spPr>
      </p:pic>
      <p:pic>
        <p:nvPicPr>
          <p:cNvPr descr=" " id="312" name="Google Shape;312;g26d840deece_0_251"/>
          <p:cNvPicPr preferRelativeResize="0"/>
          <p:nvPr/>
        </p:nvPicPr>
        <p:blipFill rotWithShape="1">
          <a:blip r:embed="rId14">
            <a:alphaModFix/>
          </a:blip>
          <a:srcRect b="0" l="0" r="0" t="0"/>
          <a:stretch/>
        </p:blipFill>
        <p:spPr>
          <a:xfrm>
            <a:off x="3355539" y="5483858"/>
            <a:ext cx="8050167" cy="2373585"/>
          </a:xfrm>
          <a:prstGeom prst="rect">
            <a:avLst/>
          </a:prstGeom>
          <a:noFill/>
          <a:ln>
            <a:noFill/>
          </a:ln>
        </p:spPr>
      </p:pic>
      <p:pic>
        <p:nvPicPr>
          <p:cNvPr descr=" " id="313" name="Google Shape;313;g26d840deece_0_251"/>
          <p:cNvPicPr preferRelativeResize="0"/>
          <p:nvPr/>
        </p:nvPicPr>
        <p:blipFill rotWithShape="1">
          <a:blip r:embed="rId15">
            <a:alphaModFix/>
          </a:blip>
          <a:srcRect b="0" l="0" r="0" t="0"/>
          <a:stretch/>
        </p:blipFill>
        <p:spPr>
          <a:xfrm>
            <a:off x="3369143" y="6359537"/>
            <a:ext cx="8044030" cy="2268525"/>
          </a:xfrm>
          <a:prstGeom prst="rect">
            <a:avLst/>
          </a:prstGeom>
          <a:noFill/>
          <a:ln>
            <a:noFill/>
          </a:ln>
        </p:spPr>
      </p:pic>
      <p:pic>
        <p:nvPicPr>
          <p:cNvPr descr=" " id="314" name="Google Shape;314;g26d840deece_0_251"/>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15" name="Google Shape;315;g26d840deece_0_251"/>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16" name="Google Shape;316;g26d840deece_0_251"/>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17" name="Google Shape;317;g26d840deece_0_251"/>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18" name="Google Shape;318;g26d840deece_0_251"/>
          <p:cNvPicPr preferRelativeResize="0"/>
          <p:nvPr/>
        </p:nvPicPr>
        <p:blipFill rotWithShape="1">
          <a:blip r:embed="rId20">
            <a:alphaModFix/>
          </a:blip>
          <a:srcRect b="0" l="0" r="0" t="0"/>
          <a:stretch/>
        </p:blipFill>
        <p:spPr>
          <a:xfrm>
            <a:off x="6718783" y="7732799"/>
            <a:ext cx="153591" cy="153566"/>
          </a:xfrm>
          <a:prstGeom prst="rect">
            <a:avLst/>
          </a:prstGeom>
          <a:noFill/>
          <a:ln>
            <a:noFill/>
          </a:ln>
        </p:spPr>
      </p:pic>
      <p:pic>
        <p:nvPicPr>
          <p:cNvPr descr=" " id="319" name="Google Shape;319;g26d840deece_0_251"/>
          <p:cNvPicPr preferRelativeResize="0"/>
          <p:nvPr/>
        </p:nvPicPr>
        <p:blipFill rotWithShape="1">
          <a:blip r:embed="rId21">
            <a:alphaModFix/>
          </a:blip>
          <a:srcRect b="0" l="0" r="0" t="0"/>
          <a:stretch/>
        </p:blipFill>
        <p:spPr>
          <a:xfrm>
            <a:off x="6718783" y="6311838"/>
            <a:ext cx="153591" cy="153566"/>
          </a:xfrm>
          <a:prstGeom prst="rect">
            <a:avLst/>
          </a:prstGeom>
          <a:noFill/>
          <a:ln>
            <a:noFill/>
          </a:ln>
        </p:spPr>
      </p:pic>
      <p:pic>
        <p:nvPicPr>
          <p:cNvPr descr=" " id="320" name="Google Shape;320;g26d840deece_0_251"/>
          <p:cNvPicPr preferRelativeResize="0"/>
          <p:nvPr/>
        </p:nvPicPr>
        <p:blipFill rotWithShape="1">
          <a:blip r:embed="rId22">
            <a:alphaModFix/>
          </a:blip>
          <a:srcRect b="0" l="0" r="0" t="0"/>
          <a:stretch/>
        </p:blipFill>
        <p:spPr>
          <a:xfrm>
            <a:off x="7861923" y="6733220"/>
            <a:ext cx="153591" cy="153566"/>
          </a:xfrm>
          <a:prstGeom prst="rect">
            <a:avLst/>
          </a:prstGeom>
          <a:noFill/>
          <a:ln>
            <a:noFill/>
          </a:ln>
        </p:spPr>
      </p:pic>
      <p:pic>
        <p:nvPicPr>
          <p:cNvPr descr=" " id="321" name="Google Shape;321;g26d840deece_0_251"/>
          <p:cNvPicPr preferRelativeResize="0"/>
          <p:nvPr/>
        </p:nvPicPr>
        <p:blipFill rotWithShape="1">
          <a:blip r:embed="rId23">
            <a:alphaModFix/>
          </a:blip>
          <a:srcRect b="0" l="0" r="0" t="0"/>
          <a:stretch/>
        </p:blipFill>
        <p:spPr>
          <a:xfrm>
            <a:off x="7861923" y="6420631"/>
            <a:ext cx="153591" cy="153566"/>
          </a:xfrm>
          <a:prstGeom prst="rect">
            <a:avLst/>
          </a:prstGeom>
          <a:noFill/>
          <a:ln>
            <a:noFill/>
          </a:ln>
        </p:spPr>
      </p:pic>
      <p:pic>
        <p:nvPicPr>
          <p:cNvPr descr=" " id="322" name="Google Shape;322;g26d840deece_0_251"/>
          <p:cNvPicPr preferRelativeResize="0"/>
          <p:nvPr/>
        </p:nvPicPr>
        <p:blipFill rotWithShape="1">
          <a:blip r:embed="rId24">
            <a:alphaModFix/>
          </a:blip>
          <a:srcRect b="0" l="0" r="0" t="0"/>
          <a:stretch/>
        </p:blipFill>
        <p:spPr>
          <a:xfrm>
            <a:off x="8995813" y="7667588"/>
            <a:ext cx="153591" cy="153566"/>
          </a:xfrm>
          <a:prstGeom prst="rect">
            <a:avLst/>
          </a:prstGeom>
          <a:noFill/>
          <a:ln>
            <a:noFill/>
          </a:ln>
        </p:spPr>
      </p:pic>
      <p:pic>
        <p:nvPicPr>
          <p:cNvPr descr=" " id="323" name="Google Shape;323;g26d840deece_0_251"/>
          <p:cNvPicPr preferRelativeResize="0"/>
          <p:nvPr/>
        </p:nvPicPr>
        <p:blipFill rotWithShape="1">
          <a:blip r:embed="rId25">
            <a:alphaModFix/>
          </a:blip>
          <a:srcRect b="0" l="0" r="0" t="0"/>
          <a:stretch/>
        </p:blipFill>
        <p:spPr>
          <a:xfrm>
            <a:off x="8995813" y="7076889"/>
            <a:ext cx="153591" cy="153566"/>
          </a:xfrm>
          <a:prstGeom prst="rect">
            <a:avLst/>
          </a:prstGeom>
          <a:noFill/>
          <a:ln>
            <a:noFill/>
          </a:ln>
        </p:spPr>
      </p:pic>
      <p:pic>
        <p:nvPicPr>
          <p:cNvPr descr=" " id="324" name="Google Shape;324;g26d840deece_0_251"/>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25" name="Google Shape;325;g26d840deece_0_251"/>
          <p:cNvPicPr preferRelativeResize="0"/>
          <p:nvPr/>
        </p:nvPicPr>
        <p:blipFill rotWithShape="1">
          <a:blip r:embed="rId27">
            <a:alphaModFix/>
          </a:blip>
          <a:srcRect b="0" l="0" r="0" t="0"/>
          <a:stretch/>
        </p:blipFill>
        <p:spPr>
          <a:xfrm>
            <a:off x="10138955" y="6572783"/>
            <a:ext cx="153591" cy="153566"/>
          </a:xfrm>
          <a:prstGeom prst="rect">
            <a:avLst/>
          </a:prstGeom>
          <a:noFill/>
          <a:ln>
            <a:noFill/>
          </a:ln>
        </p:spPr>
      </p:pic>
      <p:sp>
        <p:nvSpPr>
          <p:cNvPr id="326" name="Google Shape;326;g26d840deece_0_25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d840deece_0_25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8" name="Google Shape;328;g26d840deece_0_251"/>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29" name="Google Shape;329;g26d840deece_0_25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30" name="Google Shape;330;g26d840deece_0_251"/>
          <p:cNvSpPr/>
          <p:nvPr/>
        </p:nvSpPr>
        <p:spPr>
          <a:xfrm>
            <a:off x="16372346" y="6365367"/>
            <a:ext cx="1651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d840deece_0_251"/>
          <p:cNvSpPr/>
          <p:nvPr/>
        </p:nvSpPr>
        <p:spPr>
          <a:xfrm>
            <a:off x="16372346" y="6356350"/>
            <a:ext cx="185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332" name="Google Shape;332;g26d840deece_0_251"/>
          <p:cNvSpPr/>
          <p:nvPr/>
        </p:nvSpPr>
        <p:spPr>
          <a:xfrm>
            <a:off x="16753394" y="71183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33" name="Google Shape;333;g26d840deece_0_251"/>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d840deece_0_251"/>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d840deece_0_251"/>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336" name="Google Shape;336;g26d840deece_0_251"/>
          <p:cNvSpPr/>
          <p:nvPr/>
        </p:nvSpPr>
        <p:spPr>
          <a:xfrm>
            <a:off x="13192716"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37" name="Google Shape;337;g26d840deece_0_251"/>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d840deece_0_251"/>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d840deece_0_251"/>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340" name="Google Shape;340;g26d840deece_0_251"/>
          <p:cNvSpPr/>
          <p:nvPr/>
        </p:nvSpPr>
        <p:spPr>
          <a:xfrm>
            <a:off x="3183865"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345" name="Shape 345"/>
        <p:cNvGrpSpPr/>
        <p:nvPr/>
      </p:nvGrpSpPr>
      <p:grpSpPr>
        <a:xfrm>
          <a:off x="0" y="0"/>
          <a:ext cx="0" cy="0"/>
          <a:chOff x="0" y="0"/>
          <a:chExt cx="0" cy="0"/>
        </a:xfrm>
      </p:grpSpPr>
      <p:pic>
        <p:nvPicPr>
          <p:cNvPr descr=" " id="346" name="Google Shape;346;g26d840deece_0_317"/>
          <p:cNvPicPr preferRelativeResize="0"/>
          <p:nvPr/>
        </p:nvPicPr>
        <p:blipFill rotWithShape="1">
          <a:blip r:embed="rId3">
            <a:alphaModFix/>
          </a:blip>
          <a:srcRect b="0" l="0" r="0" t="0"/>
          <a:stretch/>
        </p:blipFill>
        <p:spPr>
          <a:xfrm>
            <a:off x="469959" y="9613900"/>
            <a:ext cx="3518340" cy="4102100"/>
          </a:xfrm>
          <a:prstGeom prst="rect">
            <a:avLst/>
          </a:prstGeom>
          <a:noFill/>
          <a:ln>
            <a:noFill/>
          </a:ln>
        </p:spPr>
      </p:pic>
      <p:pic>
        <p:nvPicPr>
          <p:cNvPr descr=" " id="347" name="Google Shape;347;g26d840deece_0_317"/>
          <p:cNvPicPr preferRelativeResize="0"/>
          <p:nvPr/>
        </p:nvPicPr>
        <p:blipFill rotWithShape="1">
          <a:blip r:embed="rId4">
            <a:alphaModFix/>
          </a:blip>
          <a:srcRect b="0" l="0" r="0" t="0"/>
          <a:stretch/>
        </p:blipFill>
        <p:spPr>
          <a:xfrm>
            <a:off x="20871437" y="0"/>
            <a:ext cx="3515611" cy="5137348"/>
          </a:xfrm>
          <a:prstGeom prst="rect">
            <a:avLst/>
          </a:prstGeom>
          <a:noFill/>
          <a:ln>
            <a:noFill/>
          </a:ln>
        </p:spPr>
      </p:pic>
      <p:sp>
        <p:nvSpPr>
          <p:cNvPr id="348" name="Google Shape;348;g26d840deece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6d840deece_0_3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0" name="Google Shape;350;g26d840deece_0_317"/>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d840deece_0_317"/>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d840deece_0_317"/>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353" name="Google Shape;353;g26d840deece_0_317"/>
          <p:cNvSpPr/>
          <p:nvPr/>
        </p:nvSpPr>
        <p:spPr>
          <a:xfrm>
            <a:off x="13450981" y="6718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54" name="Google Shape;354;g26d840deece_0_317"/>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355" name="Google Shape;355;g26d840deece_0_317"/>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356" name="Google Shape;356;g26d840deece_0_317"/>
          <p:cNvSpPr/>
          <p:nvPr/>
        </p:nvSpPr>
        <p:spPr>
          <a:xfrm>
            <a:off x="7633654" y="1524000"/>
            <a:ext cx="9458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361" name="Shape 361"/>
        <p:cNvGrpSpPr/>
        <p:nvPr/>
      </p:nvGrpSpPr>
      <p:grpSpPr>
        <a:xfrm>
          <a:off x="0" y="0"/>
          <a:ext cx="0" cy="0"/>
          <a:chOff x="0" y="0"/>
          <a:chExt cx="0" cy="0"/>
        </a:xfrm>
      </p:grpSpPr>
      <p:pic>
        <p:nvPicPr>
          <p:cNvPr descr=" " id="362" name="Google Shape;362;g26d840deece_0_332"/>
          <p:cNvPicPr preferRelativeResize="0"/>
          <p:nvPr/>
        </p:nvPicPr>
        <p:blipFill rotWithShape="1">
          <a:blip r:embed="rId3">
            <a:alphaModFix/>
          </a:blip>
          <a:srcRect b="0" l="0" r="0" t="0"/>
          <a:stretch/>
        </p:blipFill>
        <p:spPr>
          <a:xfrm>
            <a:off x="254030" y="0"/>
            <a:ext cx="3832271" cy="3927351"/>
          </a:xfrm>
          <a:prstGeom prst="rect">
            <a:avLst/>
          </a:prstGeom>
          <a:noFill/>
          <a:ln>
            <a:noFill/>
          </a:ln>
        </p:spPr>
      </p:pic>
      <p:pic>
        <p:nvPicPr>
          <p:cNvPr descr=" " id="363" name="Google Shape;363;g26d840deece_0_332"/>
          <p:cNvPicPr preferRelativeResize="0"/>
          <p:nvPr/>
        </p:nvPicPr>
        <p:blipFill rotWithShape="1">
          <a:blip r:embed="rId4">
            <a:alphaModFix/>
          </a:blip>
          <a:srcRect b="0" l="0" r="0" t="0"/>
          <a:stretch/>
        </p:blipFill>
        <p:spPr>
          <a:xfrm>
            <a:off x="20803343" y="9080500"/>
            <a:ext cx="3580096" cy="4635500"/>
          </a:xfrm>
          <a:prstGeom prst="rect">
            <a:avLst/>
          </a:prstGeom>
          <a:noFill/>
          <a:ln>
            <a:noFill/>
          </a:ln>
        </p:spPr>
      </p:pic>
      <p:sp>
        <p:nvSpPr>
          <p:cNvPr id="364" name="Google Shape;364;g26d840deece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26d840deece_0_3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6" name="Google Shape;366;g26d840deece_0_332"/>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d840deece_0_332"/>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d840deece_0_332"/>
          <p:cNvSpPr/>
          <p:nvPr/>
        </p:nvSpPr>
        <p:spPr>
          <a:xfrm>
            <a:off x="2946768" y="4660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369" name="Google Shape;369;g26d840deece_0_332"/>
          <p:cNvSpPr/>
          <p:nvPr/>
        </p:nvSpPr>
        <p:spPr>
          <a:xfrm>
            <a:off x="2946768" y="5626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70" name="Google Shape;370;g26d840deece_0_332"/>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371" name="Google Shape;371;g26d840deece_0_332"/>
          <p:cNvSpPr/>
          <p:nvPr/>
        </p:nvSpPr>
        <p:spPr>
          <a:xfrm>
            <a:off x="2946768" y="2159000"/>
            <a:ext cx="10233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 " id="372" name="Google Shape;372;g26d840deece_0_332"/>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373" name="Google Shape;373;g26d840deece_0_332"/>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378" name="Shape 378"/>
        <p:cNvGrpSpPr/>
        <p:nvPr/>
      </p:nvGrpSpPr>
      <p:grpSpPr>
        <a:xfrm>
          <a:off x="0" y="0"/>
          <a:ext cx="0" cy="0"/>
          <a:chOff x="0" y="0"/>
          <a:chExt cx="0" cy="0"/>
        </a:xfrm>
      </p:grpSpPr>
      <p:pic>
        <p:nvPicPr>
          <p:cNvPr descr=" " id="379" name="Google Shape;379;g26d840deece_0_348"/>
          <p:cNvPicPr preferRelativeResize="0"/>
          <p:nvPr/>
        </p:nvPicPr>
        <p:blipFill rotWithShape="1">
          <a:blip r:embed="rId3">
            <a:alphaModFix/>
          </a:blip>
          <a:srcRect b="0" l="0" r="0" t="0"/>
          <a:stretch/>
        </p:blipFill>
        <p:spPr>
          <a:xfrm>
            <a:off x="990724" y="9296400"/>
            <a:ext cx="2174117" cy="4419600"/>
          </a:xfrm>
          <a:prstGeom prst="rect">
            <a:avLst/>
          </a:prstGeom>
          <a:noFill/>
          <a:ln>
            <a:noFill/>
          </a:ln>
        </p:spPr>
      </p:pic>
      <p:pic>
        <p:nvPicPr>
          <p:cNvPr descr=" " id="380" name="Google Shape;380;g26d840deece_0_348"/>
          <p:cNvPicPr preferRelativeResize="0"/>
          <p:nvPr/>
        </p:nvPicPr>
        <p:blipFill rotWithShape="1">
          <a:blip r:embed="rId4">
            <a:alphaModFix/>
          </a:blip>
          <a:srcRect b="0" l="0" r="0" t="0"/>
          <a:stretch/>
        </p:blipFill>
        <p:spPr>
          <a:xfrm>
            <a:off x="20701485" y="0"/>
            <a:ext cx="3685563" cy="4002807"/>
          </a:xfrm>
          <a:prstGeom prst="rect">
            <a:avLst/>
          </a:prstGeom>
          <a:noFill/>
          <a:ln>
            <a:noFill/>
          </a:ln>
        </p:spPr>
      </p:pic>
      <p:sp>
        <p:nvSpPr>
          <p:cNvPr id="381" name="Google Shape;381;g26d840deece_0_3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g26d840deece_0_3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3" name="Google Shape;383;g26d840deece_0_348"/>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6d840deece_0_348"/>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6d840deece_0_348"/>
          <p:cNvSpPr/>
          <p:nvPr/>
        </p:nvSpPr>
        <p:spPr>
          <a:xfrm>
            <a:off x="876410" y="83693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386" name="Google Shape;386;g26d840deece_0_348"/>
          <p:cNvSpPr/>
          <p:nvPr/>
        </p:nvSpPr>
        <p:spPr>
          <a:xfrm>
            <a:off x="876410" y="93345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87" name="Google Shape;387;g26d840deece_0_348"/>
          <p:cNvSpPr/>
          <p:nvPr/>
        </p:nvSpPr>
        <p:spPr>
          <a:xfrm>
            <a:off x="876410" y="1536700"/>
            <a:ext cx="66642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388" name="Google Shape;388;g26d840deece_0_348"/>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389" name="Google Shape;389;g26d840deece_0_348"/>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390" name="Google Shape;390;g26d840deece_0_348"/>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395" name="Shape 395"/>
        <p:cNvGrpSpPr/>
        <p:nvPr/>
      </p:nvGrpSpPr>
      <p:grpSpPr>
        <a:xfrm>
          <a:off x="0" y="0"/>
          <a:ext cx="0" cy="0"/>
          <a:chOff x="0" y="0"/>
          <a:chExt cx="0" cy="0"/>
        </a:xfrm>
      </p:grpSpPr>
      <p:pic>
        <p:nvPicPr>
          <p:cNvPr descr=" " id="396" name="Google Shape;396;g26d840deece_0_3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7" name="Google Shape;397;g26d840deece_0_3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6d840deece_0_3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9" name="Google Shape;399;g26d840deece_0_364"/>
          <p:cNvSpPr/>
          <p:nvPr/>
        </p:nvSpPr>
        <p:spPr>
          <a:xfrm>
            <a:off x="8484660" y="1003300"/>
            <a:ext cx="7756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404" name="Shape 404"/>
        <p:cNvGrpSpPr/>
        <p:nvPr/>
      </p:nvGrpSpPr>
      <p:grpSpPr>
        <a:xfrm>
          <a:off x="0" y="0"/>
          <a:ext cx="0" cy="0"/>
          <a:chOff x="0" y="0"/>
          <a:chExt cx="0" cy="0"/>
        </a:xfrm>
      </p:grpSpPr>
      <p:pic>
        <p:nvPicPr>
          <p:cNvPr descr=" " id="405" name="Google Shape;405;g26d840deece_0_372"/>
          <p:cNvPicPr preferRelativeResize="0"/>
          <p:nvPr/>
        </p:nvPicPr>
        <p:blipFill rotWithShape="1">
          <a:blip r:embed="rId3">
            <a:alphaModFix/>
          </a:blip>
          <a:srcRect b="0" l="0" r="0" t="0"/>
          <a:stretch/>
        </p:blipFill>
        <p:spPr>
          <a:xfrm>
            <a:off x="254030" y="0"/>
            <a:ext cx="3832271" cy="3927351"/>
          </a:xfrm>
          <a:prstGeom prst="rect">
            <a:avLst/>
          </a:prstGeom>
          <a:noFill/>
          <a:ln>
            <a:noFill/>
          </a:ln>
        </p:spPr>
      </p:pic>
      <p:pic>
        <p:nvPicPr>
          <p:cNvPr descr=" " id="406" name="Google Shape;406;g26d840deece_0_372"/>
          <p:cNvPicPr preferRelativeResize="0"/>
          <p:nvPr/>
        </p:nvPicPr>
        <p:blipFill rotWithShape="1">
          <a:blip r:embed="rId4">
            <a:alphaModFix/>
          </a:blip>
          <a:srcRect b="0" l="0" r="0" t="0"/>
          <a:stretch/>
        </p:blipFill>
        <p:spPr>
          <a:xfrm>
            <a:off x="20803343" y="9080500"/>
            <a:ext cx="3580096" cy="4635500"/>
          </a:xfrm>
          <a:prstGeom prst="rect">
            <a:avLst/>
          </a:prstGeom>
          <a:noFill/>
          <a:ln>
            <a:noFill/>
          </a:ln>
        </p:spPr>
      </p:pic>
      <p:sp>
        <p:nvSpPr>
          <p:cNvPr id="407" name="Google Shape;407;g26d840deece_0_3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8" name="Google Shape;408;g26d840deece_0_3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09" name="Google Shape;409;g26d840deece_0_372"/>
          <p:cNvPicPr preferRelativeResize="0"/>
          <p:nvPr/>
        </p:nvPicPr>
        <p:blipFill rotWithShape="1">
          <a:blip r:embed="rId6">
            <a:alphaModFix/>
          </a:blip>
          <a:srcRect b="0" l="0" r="0" t="0"/>
          <a:stretch/>
        </p:blipFill>
        <p:spPr>
          <a:xfrm>
            <a:off x="11012276" y="2374900"/>
            <a:ext cx="9259457" cy="10934700"/>
          </a:xfrm>
          <a:prstGeom prst="rect">
            <a:avLst/>
          </a:prstGeom>
          <a:noFill/>
          <a:ln>
            <a:noFill/>
          </a:ln>
        </p:spPr>
      </p:pic>
      <p:sp>
        <p:nvSpPr>
          <p:cNvPr id="410" name="Google Shape;410;g26d840deece_0_372"/>
          <p:cNvSpPr/>
          <p:nvPr/>
        </p:nvSpPr>
        <p:spPr>
          <a:xfrm>
            <a:off x="6198375" y="1117600"/>
            <a:ext cx="12329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411" name="Google Shape;411;g26d840deece_0_372"/>
          <p:cNvSpPr/>
          <p:nvPr/>
        </p:nvSpPr>
        <p:spPr>
          <a:xfrm>
            <a:off x="4089911"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6d840deece_0_372"/>
          <p:cNvSpPr/>
          <p:nvPr/>
        </p:nvSpPr>
        <p:spPr>
          <a:xfrm>
            <a:off x="4089911"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6d840deece_0_372"/>
          <p:cNvSpPr/>
          <p:nvPr/>
        </p:nvSpPr>
        <p:spPr>
          <a:xfrm>
            <a:off x="4089911" y="370205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Forest</a:t>
            </a:r>
            <a:endParaRPr b="0" i="0" sz="4800" u="none" cap="none" strike="noStrike">
              <a:solidFill>
                <a:schemeClr val="dk1"/>
              </a:solidFill>
              <a:latin typeface="Calibri"/>
              <a:ea typeface="Calibri"/>
              <a:cs typeface="Calibri"/>
              <a:sym typeface="Calibri"/>
            </a:endParaRPr>
          </a:p>
        </p:txBody>
      </p:sp>
      <p:sp>
        <p:nvSpPr>
          <p:cNvPr id="414" name="Google Shape;414;g26d840deece_0_372"/>
          <p:cNvSpPr/>
          <p:nvPr/>
        </p:nvSpPr>
        <p:spPr>
          <a:xfrm>
            <a:off x="4089911" y="45656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15" name="Google Shape;415;g26d840deece_0_372"/>
          <p:cNvSpPr/>
          <p:nvPr/>
        </p:nvSpPr>
        <p:spPr>
          <a:xfrm>
            <a:off x="4089911"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6d840deece_0_372"/>
          <p:cNvSpPr/>
          <p:nvPr/>
        </p:nvSpPr>
        <p:spPr>
          <a:xfrm>
            <a:off x="4089911"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6d840deece_0_372"/>
          <p:cNvSpPr/>
          <p:nvPr/>
        </p:nvSpPr>
        <p:spPr>
          <a:xfrm>
            <a:off x="4089911" y="6870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Caves</a:t>
            </a:r>
            <a:endParaRPr b="0" i="0" sz="4800" u="none" cap="none" strike="noStrike">
              <a:solidFill>
                <a:schemeClr val="dk1"/>
              </a:solidFill>
              <a:latin typeface="Calibri"/>
              <a:ea typeface="Calibri"/>
              <a:cs typeface="Calibri"/>
              <a:sym typeface="Calibri"/>
            </a:endParaRPr>
          </a:p>
        </p:txBody>
      </p:sp>
      <p:sp>
        <p:nvSpPr>
          <p:cNvPr id="418" name="Google Shape;418;g26d840deece_0_372"/>
          <p:cNvSpPr/>
          <p:nvPr/>
        </p:nvSpPr>
        <p:spPr>
          <a:xfrm>
            <a:off x="4089911" y="7734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19" name="Google Shape;419;g26d840deece_0_372"/>
          <p:cNvSpPr/>
          <p:nvPr/>
        </p:nvSpPr>
        <p:spPr>
          <a:xfrm>
            <a:off x="4089911"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d840deece_0_372"/>
          <p:cNvSpPr/>
          <p:nvPr/>
        </p:nvSpPr>
        <p:spPr>
          <a:xfrm>
            <a:off x="4089911"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d840deece_0_372"/>
          <p:cNvSpPr/>
          <p:nvPr/>
        </p:nvSpPr>
        <p:spPr>
          <a:xfrm>
            <a:off x="4089911" y="10033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Lair</a:t>
            </a:r>
            <a:endParaRPr b="0" i="0" sz="4800" u="none" cap="none" strike="noStrike">
              <a:solidFill>
                <a:schemeClr val="dk1"/>
              </a:solidFill>
              <a:latin typeface="Calibri"/>
              <a:ea typeface="Calibri"/>
              <a:cs typeface="Calibri"/>
              <a:sym typeface="Calibri"/>
            </a:endParaRPr>
          </a:p>
        </p:txBody>
      </p:sp>
      <p:sp>
        <p:nvSpPr>
          <p:cNvPr id="422" name="Google Shape;422;g26d840deece_0_372"/>
          <p:cNvSpPr/>
          <p:nvPr/>
        </p:nvSpPr>
        <p:spPr>
          <a:xfrm>
            <a:off x="4089911" y="1089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427" name="Shape 427"/>
        <p:cNvGrpSpPr/>
        <p:nvPr/>
      </p:nvGrpSpPr>
      <p:grpSpPr>
        <a:xfrm>
          <a:off x="0" y="0"/>
          <a:ext cx="0" cy="0"/>
          <a:chOff x="0" y="0"/>
          <a:chExt cx="0" cy="0"/>
        </a:xfrm>
      </p:grpSpPr>
      <p:pic>
        <p:nvPicPr>
          <p:cNvPr descr=" " id="428" name="Google Shape;428;g26d840deece_0_394"/>
          <p:cNvPicPr preferRelativeResize="0"/>
          <p:nvPr/>
        </p:nvPicPr>
        <p:blipFill rotWithShape="1">
          <a:blip r:embed="rId3">
            <a:alphaModFix/>
          </a:blip>
          <a:srcRect b="0" l="0" r="0" t="0"/>
          <a:stretch/>
        </p:blipFill>
        <p:spPr>
          <a:xfrm>
            <a:off x="990724" y="9296400"/>
            <a:ext cx="2174117" cy="4419600"/>
          </a:xfrm>
          <a:prstGeom prst="rect">
            <a:avLst/>
          </a:prstGeom>
          <a:noFill/>
          <a:ln>
            <a:noFill/>
          </a:ln>
        </p:spPr>
      </p:pic>
      <p:pic>
        <p:nvPicPr>
          <p:cNvPr descr=" " id="429" name="Google Shape;429;g26d840deece_0_394"/>
          <p:cNvPicPr preferRelativeResize="0"/>
          <p:nvPr/>
        </p:nvPicPr>
        <p:blipFill rotWithShape="1">
          <a:blip r:embed="rId4">
            <a:alphaModFix/>
          </a:blip>
          <a:srcRect b="0" l="0" r="0" t="0"/>
          <a:stretch/>
        </p:blipFill>
        <p:spPr>
          <a:xfrm>
            <a:off x="20701485" y="0"/>
            <a:ext cx="3685563" cy="4002807"/>
          </a:xfrm>
          <a:prstGeom prst="rect">
            <a:avLst/>
          </a:prstGeom>
          <a:noFill/>
          <a:ln>
            <a:noFill/>
          </a:ln>
        </p:spPr>
      </p:pic>
      <p:sp>
        <p:nvSpPr>
          <p:cNvPr id="430" name="Google Shape;430;g26d840deece_0_3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26d840deece_0_3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2" name="Google Shape;432;g26d840deece_0_394"/>
          <p:cNvSpPr/>
          <p:nvPr/>
        </p:nvSpPr>
        <p:spPr>
          <a:xfrm>
            <a:off x="9234054" y="908050"/>
            <a:ext cx="6270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The Timeline</a:t>
            </a:r>
            <a:endParaRPr b="0" i="0" sz="8000" u="none" cap="none" strike="noStrike">
              <a:solidFill>
                <a:schemeClr val="dk1"/>
              </a:solidFill>
              <a:latin typeface="Calibri"/>
              <a:ea typeface="Calibri"/>
              <a:cs typeface="Calibri"/>
              <a:sym typeface="Calibri"/>
            </a:endParaRPr>
          </a:p>
        </p:txBody>
      </p:sp>
      <p:sp>
        <p:nvSpPr>
          <p:cNvPr id="433" name="Google Shape;433;g26d840deece_0_394"/>
          <p:cNvSpPr/>
          <p:nvPr/>
        </p:nvSpPr>
        <p:spPr>
          <a:xfrm>
            <a:off x="1143143" y="2476500"/>
            <a:ext cx="22100700" cy="949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6d840deece_0_394"/>
          <p:cNvSpPr/>
          <p:nvPr/>
        </p:nvSpPr>
        <p:spPr>
          <a:xfrm>
            <a:off x="1143143" y="2476500"/>
            <a:ext cx="4572600" cy="949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6d840deece_0_394"/>
          <p:cNvSpPr/>
          <p:nvPr/>
        </p:nvSpPr>
        <p:spPr>
          <a:xfrm>
            <a:off x="2616527" y="2476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g26d840deece_0_394"/>
          <p:cNvPicPr preferRelativeResize="0"/>
          <p:nvPr/>
        </p:nvPicPr>
        <p:blipFill rotWithShape="1">
          <a:blip r:embed="rId6">
            <a:alphaModFix/>
          </a:blip>
          <a:srcRect b="0" l="0" r="0" t="0"/>
          <a:stretch/>
        </p:blipFill>
        <p:spPr>
          <a:xfrm>
            <a:off x="3334167" y="2476500"/>
            <a:ext cx="190524" cy="2603500"/>
          </a:xfrm>
          <a:prstGeom prst="rect">
            <a:avLst/>
          </a:prstGeom>
          <a:noFill/>
          <a:ln>
            <a:noFill/>
          </a:ln>
        </p:spPr>
      </p:pic>
      <p:pic>
        <p:nvPicPr>
          <p:cNvPr descr=" " id="437" name="Google Shape;437;g26d840deece_0_394"/>
          <p:cNvPicPr preferRelativeResize="0"/>
          <p:nvPr/>
        </p:nvPicPr>
        <p:blipFill rotWithShape="1">
          <a:blip r:embed="rId7">
            <a:alphaModFix/>
          </a:blip>
          <a:srcRect b="0" l="0" r="0" t="0"/>
          <a:stretch/>
        </p:blipFill>
        <p:spPr>
          <a:xfrm>
            <a:off x="2616527" y="5080000"/>
            <a:ext cx="1625803" cy="1625600"/>
          </a:xfrm>
          <a:prstGeom prst="rect">
            <a:avLst/>
          </a:prstGeom>
          <a:noFill/>
          <a:ln>
            <a:noFill/>
          </a:ln>
        </p:spPr>
      </p:pic>
      <p:sp>
        <p:nvSpPr>
          <p:cNvPr id="438" name="Google Shape;438;g26d840deece_0_394"/>
          <p:cNvSpPr/>
          <p:nvPr/>
        </p:nvSpPr>
        <p:spPr>
          <a:xfrm>
            <a:off x="2616527" y="50800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6d840deece_0_394"/>
          <p:cNvSpPr/>
          <p:nvPr/>
        </p:nvSpPr>
        <p:spPr>
          <a:xfrm>
            <a:off x="2870559" y="5530850"/>
            <a:ext cx="1117800"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2015</a:t>
            </a:r>
            <a:endParaRPr b="0" i="0" sz="3600" u="none" cap="none" strike="noStrike">
              <a:solidFill>
                <a:schemeClr val="dk1"/>
              </a:solidFill>
              <a:latin typeface="Calibri"/>
              <a:ea typeface="Calibri"/>
              <a:cs typeface="Calibri"/>
              <a:sym typeface="Calibri"/>
            </a:endParaRPr>
          </a:p>
        </p:txBody>
      </p:sp>
      <p:sp>
        <p:nvSpPr>
          <p:cNvPr id="440" name="Google Shape;440;g26d840deece_0_394"/>
          <p:cNvSpPr/>
          <p:nvPr/>
        </p:nvSpPr>
        <p:spPr>
          <a:xfrm>
            <a:off x="114314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6d840deece_0_394"/>
          <p:cNvSpPr/>
          <p:nvPr/>
        </p:nvSpPr>
        <p:spPr>
          <a:xfrm>
            <a:off x="114314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6d840deece_0_394"/>
          <p:cNvSpPr/>
          <p:nvPr/>
        </p:nvSpPr>
        <p:spPr>
          <a:xfrm>
            <a:off x="114314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d840deece_0_394"/>
          <p:cNvSpPr/>
          <p:nvPr/>
        </p:nvSpPr>
        <p:spPr>
          <a:xfrm>
            <a:off x="1066933" y="7315200"/>
            <a:ext cx="4725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444" name="Google Shape;444;g26d840deece_0_394"/>
          <p:cNvSpPr/>
          <p:nvPr/>
        </p:nvSpPr>
        <p:spPr>
          <a:xfrm>
            <a:off x="1075401" y="80899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445" name="Google Shape;445;g26d840deece_0_394"/>
          <p:cNvSpPr/>
          <p:nvPr/>
        </p:nvSpPr>
        <p:spPr>
          <a:xfrm>
            <a:off x="6985873" y="2476500"/>
            <a:ext cx="4572600" cy="949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6d840deece_0_394"/>
          <p:cNvSpPr/>
          <p:nvPr/>
        </p:nvSpPr>
        <p:spPr>
          <a:xfrm>
            <a:off x="8459257" y="2476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6d840deece_0_394"/>
          <p:cNvPicPr preferRelativeResize="0"/>
          <p:nvPr/>
        </p:nvPicPr>
        <p:blipFill rotWithShape="1">
          <a:blip r:embed="rId6">
            <a:alphaModFix/>
          </a:blip>
          <a:srcRect b="0" l="0" r="0" t="0"/>
          <a:stretch/>
        </p:blipFill>
        <p:spPr>
          <a:xfrm>
            <a:off x="9176897" y="2476500"/>
            <a:ext cx="190524" cy="2603500"/>
          </a:xfrm>
          <a:prstGeom prst="rect">
            <a:avLst/>
          </a:prstGeom>
          <a:noFill/>
          <a:ln>
            <a:noFill/>
          </a:ln>
        </p:spPr>
      </p:pic>
      <p:pic>
        <p:nvPicPr>
          <p:cNvPr descr=" " id="448" name="Google Shape;448;g26d840deece_0_394"/>
          <p:cNvPicPr preferRelativeResize="0"/>
          <p:nvPr/>
        </p:nvPicPr>
        <p:blipFill rotWithShape="1">
          <a:blip r:embed="rId7">
            <a:alphaModFix/>
          </a:blip>
          <a:srcRect b="0" l="0" r="0" t="0"/>
          <a:stretch/>
        </p:blipFill>
        <p:spPr>
          <a:xfrm>
            <a:off x="8459257" y="5080000"/>
            <a:ext cx="1625803" cy="1625600"/>
          </a:xfrm>
          <a:prstGeom prst="rect">
            <a:avLst/>
          </a:prstGeom>
          <a:noFill/>
          <a:ln>
            <a:noFill/>
          </a:ln>
        </p:spPr>
      </p:pic>
      <p:sp>
        <p:nvSpPr>
          <p:cNvPr id="449" name="Google Shape;449;g26d840deece_0_394"/>
          <p:cNvSpPr/>
          <p:nvPr/>
        </p:nvSpPr>
        <p:spPr>
          <a:xfrm>
            <a:off x="8459257" y="50800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6d840deece_0_394"/>
          <p:cNvSpPr/>
          <p:nvPr/>
        </p:nvSpPr>
        <p:spPr>
          <a:xfrm>
            <a:off x="8713289" y="5530850"/>
            <a:ext cx="1117800"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2015</a:t>
            </a:r>
            <a:endParaRPr b="0" i="0" sz="3600" u="none" cap="none" strike="noStrike">
              <a:solidFill>
                <a:schemeClr val="dk1"/>
              </a:solidFill>
              <a:latin typeface="Calibri"/>
              <a:ea typeface="Calibri"/>
              <a:cs typeface="Calibri"/>
              <a:sym typeface="Calibri"/>
            </a:endParaRPr>
          </a:p>
        </p:txBody>
      </p:sp>
      <p:sp>
        <p:nvSpPr>
          <p:cNvPr id="451" name="Google Shape;451;g26d840deece_0_394"/>
          <p:cNvSpPr/>
          <p:nvPr/>
        </p:nvSpPr>
        <p:spPr>
          <a:xfrm>
            <a:off x="698587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d840deece_0_394"/>
          <p:cNvSpPr/>
          <p:nvPr/>
        </p:nvSpPr>
        <p:spPr>
          <a:xfrm>
            <a:off x="698587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d840deece_0_394"/>
          <p:cNvSpPr/>
          <p:nvPr/>
        </p:nvSpPr>
        <p:spPr>
          <a:xfrm>
            <a:off x="698587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d840deece_0_394"/>
          <p:cNvSpPr/>
          <p:nvPr/>
        </p:nvSpPr>
        <p:spPr>
          <a:xfrm>
            <a:off x="6909664" y="7315200"/>
            <a:ext cx="4725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War</a:t>
            </a:r>
            <a:endParaRPr b="0" i="0" sz="3600" u="none" cap="none" strike="noStrike">
              <a:solidFill>
                <a:schemeClr val="dk1"/>
              </a:solidFill>
              <a:latin typeface="Calibri"/>
              <a:ea typeface="Calibri"/>
              <a:cs typeface="Calibri"/>
              <a:sym typeface="Calibri"/>
            </a:endParaRPr>
          </a:p>
        </p:txBody>
      </p:sp>
      <p:sp>
        <p:nvSpPr>
          <p:cNvPr id="455" name="Google Shape;455;g26d840deece_0_394"/>
          <p:cNvSpPr/>
          <p:nvPr/>
        </p:nvSpPr>
        <p:spPr>
          <a:xfrm>
            <a:off x="6918131" y="80899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456" name="Google Shape;456;g26d840deece_0_394"/>
          <p:cNvSpPr/>
          <p:nvPr/>
        </p:nvSpPr>
        <p:spPr>
          <a:xfrm>
            <a:off x="12828603" y="2476500"/>
            <a:ext cx="4572600" cy="949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6d840deece_0_394"/>
          <p:cNvSpPr/>
          <p:nvPr/>
        </p:nvSpPr>
        <p:spPr>
          <a:xfrm>
            <a:off x="14301988" y="2476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g26d840deece_0_394"/>
          <p:cNvPicPr preferRelativeResize="0"/>
          <p:nvPr/>
        </p:nvPicPr>
        <p:blipFill rotWithShape="1">
          <a:blip r:embed="rId6">
            <a:alphaModFix/>
          </a:blip>
          <a:srcRect b="0" l="0" r="0" t="0"/>
          <a:stretch/>
        </p:blipFill>
        <p:spPr>
          <a:xfrm>
            <a:off x="15019627" y="2476500"/>
            <a:ext cx="190524" cy="2603500"/>
          </a:xfrm>
          <a:prstGeom prst="rect">
            <a:avLst/>
          </a:prstGeom>
          <a:noFill/>
          <a:ln>
            <a:noFill/>
          </a:ln>
        </p:spPr>
      </p:pic>
      <p:pic>
        <p:nvPicPr>
          <p:cNvPr descr=" " id="459" name="Google Shape;459;g26d840deece_0_394"/>
          <p:cNvPicPr preferRelativeResize="0"/>
          <p:nvPr/>
        </p:nvPicPr>
        <p:blipFill rotWithShape="1">
          <a:blip r:embed="rId7">
            <a:alphaModFix/>
          </a:blip>
          <a:srcRect b="0" l="0" r="0" t="0"/>
          <a:stretch/>
        </p:blipFill>
        <p:spPr>
          <a:xfrm>
            <a:off x="14301988" y="5080000"/>
            <a:ext cx="1625803" cy="1625600"/>
          </a:xfrm>
          <a:prstGeom prst="rect">
            <a:avLst/>
          </a:prstGeom>
          <a:noFill/>
          <a:ln>
            <a:noFill/>
          </a:ln>
        </p:spPr>
      </p:pic>
      <p:sp>
        <p:nvSpPr>
          <p:cNvPr id="460" name="Google Shape;460;g26d840deece_0_394"/>
          <p:cNvSpPr/>
          <p:nvPr/>
        </p:nvSpPr>
        <p:spPr>
          <a:xfrm>
            <a:off x="14301988" y="50800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6d840deece_0_394"/>
          <p:cNvSpPr/>
          <p:nvPr/>
        </p:nvSpPr>
        <p:spPr>
          <a:xfrm>
            <a:off x="14556019" y="5530850"/>
            <a:ext cx="1117800"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2015</a:t>
            </a:r>
            <a:endParaRPr b="0" i="0" sz="3600" u="none" cap="none" strike="noStrike">
              <a:solidFill>
                <a:schemeClr val="dk1"/>
              </a:solidFill>
              <a:latin typeface="Calibri"/>
              <a:ea typeface="Calibri"/>
              <a:cs typeface="Calibri"/>
              <a:sym typeface="Calibri"/>
            </a:endParaRPr>
          </a:p>
        </p:txBody>
      </p:sp>
      <p:sp>
        <p:nvSpPr>
          <p:cNvPr id="462" name="Google Shape;462;g26d840deece_0_394"/>
          <p:cNvSpPr/>
          <p:nvPr/>
        </p:nvSpPr>
        <p:spPr>
          <a:xfrm>
            <a:off x="1282860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6d840deece_0_394"/>
          <p:cNvSpPr/>
          <p:nvPr/>
        </p:nvSpPr>
        <p:spPr>
          <a:xfrm>
            <a:off x="1282860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6d840deece_0_394"/>
          <p:cNvSpPr/>
          <p:nvPr/>
        </p:nvSpPr>
        <p:spPr>
          <a:xfrm>
            <a:off x="12828603"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6d840deece_0_394"/>
          <p:cNvSpPr/>
          <p:nvPr/>
        </p:nvSpPr>
        <p:spPr>
          <a:xfrm>
            <a:off x="12752394" y="7315200"/>
            <a:ext cx="4725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Obtain</a:t>
            </a:r>
            <a:endParaRPr b="0" i="0" sz="3600" u="none" cap="none" strike="noStrike">
              <a:solidFill>
                <a:schemeClr val="dk1"/>
              </a:solidFill>
              <a:latin typeface="Calibri"/>
              <a:ea typeface="Calibri"/>
              <a:cs typeface="Calibri"/>
              <a:sym typeface="Calibri"/>
            </a:endParaRPr>
          </a:p>
        </p:txBody>
      </p:sp>
      <p:sp>
        <p:nvSpPr>
          <p:cNvPr id="466" name="Google Shape;466;g26d840deece_0_394"/>
          <p:cNvSpPr/>
          <p:nvPr/>
        </p:nvSpPr>
        <p:spPr>
          <a:xfrm>
            <a:off x="12760862" y="80899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467" name="Google Shape;467;g26d840deece_0_394"/>
          <p:cNvSpPr/>
          <p:nvPr/>
        </p:nvSpPr>
        <p:spPr>
          <a:xfrm>
            <a:off x="18671334" y="2476500"/>
            <a:ext cx="4572600" cy="949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d840deece_0_394"/>
          <p:cNvSpPr/>
          <p:nvPr/>
        </p:nvSpPr>
        <p:spPr>
          <a:xfrm>
            <a:off x="20144718" y="24765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6d840deece_0_394"/>
          <p:cNvPicPr preferRelativeResize="0"/>
          <p:nvPr/>
        </p:nvPicPr>
        <p:blipFill rotWithShape="1">
          <a:blip r:embed="rId6">
            <a:alphaModFix/>
          </a:blip>
          <a:srcRect b="0" l="0" r="0" t="0"/>
          <a:stretch/>
        </p:blipFill>
        <p:spPr>
          <a:xfrm>
            <a:off x="20862357" y="2476500"/>
            <a:ext cx="190524" cy="2603500"/>
          </a:xfrm>
          <a:prstGeom prst="rect">
            <a:avLst/>
          </a:prstGeom>
          <a:noFill/>
          <a:ln>
            <a:noFill/>
          </a:ln>
        </p:spPr>
      </p:pic>
      <p:pic>
        <p:nvPicPr>
          <p:cNvPr descr=" " id="470" name="Google Shape;470;g26d840deece_0_394"/>
          <p:cNvPicPr preferRelativeResize="0"/>
          <p:nvPr/>
        </p:nvPicPr>
        <p:blipFill rotWithShape="1">
          <a:blip r:embed="rId7">
            <a:alphaModFix/>
          </a:blip>
          <a:srcRect b="0" l="0" r="0" t="0"/>
          <a:stretch/>
        </p:blipFill>
        <p:spPr>
          <a:xfrm>
            <a:off x="20144718" y="5080000"/>
            <a:ext cx="1625803" cy="1625600"/>
          </a:xfrm>
          <a:prstGeom prst="rect">
            <a:avLst/>
          </a:prstGeom>
          <a:noFill/>
          <a:ln>
            <a:noFill/>
          </a:ln>
        </p:spPr>
      </p:pic>
      <p:sp>
        <p:nvSpPr>
          <p:cNvPr id="471" name="Google Shape;471;g26d840deece_0_394"/>
          <p:cNvSpPr/>
          <p:nvPr/>
        </p:nvSpPr>
        <p:spPr>
          <a:xfrm>
            <a:off x="20144718" y="50800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6d840deece_0_394"/>
          <p:cNvSpPr/>
          <p:nvPr/>
        </p:nvSpPr>
        <p:spPr>
          <a:xfrm>
            <a:off x="20398750" y="5530850"/>
            <a:ext cx="1117800"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2015</a:t>
            </a:r>
            <a:endParaRPr b="0" i="0" sz="3600" u="none" cap="none" strike="noStrike">
              <a:solidFill>
                <a:schemeClr val="dk1"/>
              </a:solidFill>
              <a:latin typeface="Calibri"/>
              <a:ea typeface="Calibri"/>
              <a:cs typeface="Calibri"/>
              <a:sym typeface="Calibri"/>
            </a:endParaRPr>
          </a:p>
        </p:txBody>
      </p:sp>
      <p:sp>
        <p:nvSpPr>
          <p:cNvPr id="473" name="Google Shape;473;g26d840deece_0_394"/>
          <p:cNvSpPr/>
          <p:nvPr/>
        </p:nvSpPr>
        <p:spPr>
          <a:xfrm>
            <a:off x="18671334"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6d840deece_0_394"/>
          <p:cNvSpPr/>
          <p:nvPr/>
        </p:nvSpPr>
        <p:spPr>
          <a:xfrm>
            <a:off x="18671334"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6d840deece_0_394"/>
          <p:cNvSpPr/>
          <p:nvPr/>
        </p:nvSpPr>
        <p:spPr>
          <a:xfrm>
            <a:off x="18671334" y="7315200"/>
            <a:ext cx="45726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d840deece_0_394"/>
          <p:cNvSpPr/>
          <p:nvPr/>
        </p:nvSpPr>
        <p:spPr>
          <a:xfrm>
            <a:off x="18595124" y="7315200"/>
            <a:ext cx="4725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Foundation</a:t>
            </a:r>
            <a:endParaRPr b="0" i="0" sz="3600" u="none" cap="none" strike="noStrike">
              <a:solidFill>
                <a:schemeClr val="dk1"/>
              </a:solidFill>
              <a:latin typeface="Calibri"/>
              <a:ea typeface="Calibri"/>
              <a:cs typeface="Calibri"/>
              <a:sym typeface="Calibri"/>
            </a:endParaRPr>
          </a:p>
        </p:txBody>
      </p:sp>
      <p:sp>
        <p:nvSpPr>
          <p:cNvPr id="477" name="Google Shape;477;g26d840deece_0_394"/>
          <p:cNvSpPr/>
          <p:nvPr/>
        </p:nvSpPr>
        <p:spPr>
          <a:xfrm>
            <a:off x="18603592" y="80899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a:t>
            </a:r>
            <a:endParaRPr b="0" i="0" sz="3200" u="none" cap="none" strike="noStrike">
              <a:solidFill>
                <a:schemeClr val="dk1"/>
              </a:solidFill>
              <a:latin typeface="Calibri"/>
              <a:ea typeface="Calibri"/>
              <a:cs typeface="Calibri"/>
              <a:sym typeface="Calibri"/>
            </a:endParaRPr>
          </a:p>
        </p:txBody>
      </p:sp>
      <p:pic>
        <p:nvPicPr>
          <p:cNvPr descr=" " id="478" name="Google Shape;478;g26d840deece_0_394"/>
          <p:cNvPicPr preferRelativeResize="0"/>
          <p:nvPr/>
        </p:nvPicPr>
        <p:blipFill rotWithShape="1">
          <a:blip r:embed="rId8">
            <a:alphaModFix/>
          </a:blip>
          <a:srcRect b="0" l="0" r="0" t="0"/>
          <a:stretch/>
        </p:blipFill>
        <p:spPr>
          <a:xfrm>
            <a:off x="3429429" y="2552700"/>
            <a:ext cx="17528191" cy="381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27" name="Shape 27"/>
        <p:cNvGrpSpPr/>
        <p:nvPr/>
      </p:nvGrpSpPr>
      <p:grpSpPr>
        <a:xfrm>
          <a:off x="0" y="0"/>
          <a:ext cx="0" cy="0"/>
          <a:chOff x="0" y="0"/>
          <a:chExt cx="0" cy="0"/>
        </a:xfrm>
      </p:grpSpPr>
      <p:pic>
        <p:nvPicPr>
          <p:cNvPr descr=" " id="28" name="Google Shape;28;g26d840deece_0_11"/>
          <p:cNvPicPr preferRelativeResize="0"/>
          <p:nvPr/>
        </p:nvPicPr>
        <p:blipFill rotWithShape="1">
          <a:blip r:embed="rId3">
            <a:alphaModFix/>
          </a:blip>
          <a:srcRect b="0" l="0" r="0" t="0"/>
          <a:stretch/>
        </p:blipFill>
        <p:spPr>
          <a:xfrm>
            <a:off x="19065083" y="8255000"/>
            <a:ext cx="5321965" cy="5461000"/>
          </a:xfrm>
          <a:prstGeom prst="rect">
            <a:avLst/>
          </a:prstGeom>
          <a:noFill/>
          <a:ln>
            <a:noFill/>
          </a:ln>
        </p:spPr>
      </p:pic>
      <p:pic>
        <p:nvPicPr>
          <p:cNvPr descr=" " id="29" name="Google Shape;29;g26d840deece_0_11"/>
          <p:cNvPicPr preferRelativeResize="0"/>
          <p:nvPr/>
        </p:nvPicPr>
        <p:blipFill rotWithShape="1">
          <a:blip r:embed="rId4">
            <a:alphaModFix/>
          </a:blip>
          <a:srcRect b="0" l="0" r="0" t="0"/>
          <a:stretch/>
        </p:blipFill>
        <p:spPr>
          <a:xfrm>
            <a:off x="0" y="0"/>
            <a:ext cx="3168364" cy="3723484"/>
          </a:xfrm>
          <a:prstGeom prst="rect">
            <a:avLst/>
          </a:prstGeom>
          <a:noFill/>
          <a:ln>
            <a:noFill/>
          </a:ln>
        </p:spPr>
      </p:pic>
      <p:sp>
        <p:nvSpPr>
          <p:cNvPr id="30" name="Google Shape;30;g26d840deece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6d840deece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6d840deece_0_11"/>
          <p:cNvSpPr/>
          <p:nvPr/>
        </p:nvSpPr>
        <p:spPr>
          <a:xfrm>
            <a:off x="8706938" y="3924300"/>
            <a:ext cx="75279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Marcellus"/>
              <a:buNone/>
            </a:pPr>
            <a:r>
              <a:rPr b="0" i="0" lang="en-US" sz="12800" u="none" cap="none" strike="noStrike">
                <a:solidFill>
                  <a:srgbClr val="000000"/>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33" name="Google Shape;33;g26d840deece_0_11"/>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483" name="Shape 483"/>
        <p:cNvGrpSpPr/>
        <p:nvPr/>
      </p:nvGrpSpPr>
      <p:grpSpPr>
        <a:xfrm>
          <a:off x="0" y="0"/>
          <a:ext cx="0" cy="0"/>
          <a:chOff x="0" y="0"/>
          <a:chExt cx="0" cy="0"/>
        </a:xfrm>
      </p:grpSpPr>
      <p:pic>
        <p:nvPicPr>
          <p:cNvPr descr=" " id="484" name="Google Shape;484;g26d840deece_0_449"/>
          <p:cNvPicPr preferRelativeResize="0"/>
          <p:nvPr/>
        </p:nvPicPr>
        <p:blipFill rotWithShape="1">
          <a:blip r:embed="rId3">
            <a:alphaModFix/>
          </a:blip>
          <a:srcRect b="0" l="0" r="0" t="0"/>
          <a:stretch/>
        </p:blipFill>
        <p:spPr>
          <a:xfrm>
            <a:off x="469959" y="9613900"/>
            <a:ext cx="3518340" cy="4102100"/>
          </a:xfrm>
          <a:prstGeom prst="rect">
            <a:avLst/>
          </a:prstGeom>
          <a:noFill/>
          <a:ln>
            <a:noFill/>
          </a:ln>
        </p:spPr>
      </p:pic>
      <p:pic>
        <p:nvPicPr>
          <p:cNvPr descr=" " id="485" name="Google Shape;485;g26d840deece_0_449"/>
          <p:cNvPicPr preferRelativeResize="0"/>
          <p:nvPr/>
        </p:nvPicPr>
        <p:blipFill rotWithShape="1">
          <a:blip r:embed="rId4">
            <a:alphaModFix/>
          </a:blip>
          <a:srcRect b="0" l="0" r="0" t="0"/>
          <a:stretch/>
        </p:blipFill>
        <p:spPr>
          <a:xfrm>
            <a:off x="20871437" y="0"/>
            <a:ext cx="3515611" cy="5137373"/>
          </a:xfrm>
          <a:prstGeom prst="rect">
            <a:avLst/>
          </a:prstGeom>
          <a:noFill/>
          <a:ln>
            <a:noFill/>
          </a:ln>
        </p:spPr>
      </p:pic>
      <p:sp>
        <p:nvSpPr>
          <p:cNvPr id="486" name="Google Shape;486;g26d840deece_0_4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g26d840deece_0_44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8" name="Google Shape;488;g26d840deece_0_449"/>
          <p:cNvSpPr/>
          <p:nvPr/>
        </p:nvSpPr>
        <p:spPr>
          <a:xfrm>
            <a:off x="9894537" y="1536700"/>
            <a:ext cx="4936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489" name="Google Shape;489;g26d840deece_0_449"/>
          <p:cNvSpPr/>
          <p:nvPr/>
        </p:nvSpPr>
        <p:spPr>
          <a:xfrm>
            <a:off x="2070359"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6d840deece_0_449"/>
          <p:cNvPicPr preferRelativeResize="0"/>
          <p:nvPr/>
        </p:nvPicPr>
        <p:blipFill rotWithShape="1">
          <a:blip r:embed="rId6">
            <a:alphaModFix/>
          </a:blip>
          <a:srcRect b="0" l="0" r="0" t="0"/>
          <a:stretch/>
        </p:blipFill>
        <p:spPr>
          <a:xfrm>
            <a:off x="2070359" y="3962400"/>
            <a:ext cx="6096762" cy="6096000"/>
          </a:xfrm>
          <a:prstGeom prst="rect">
            <a:avLst/>
          </a:prstGeom>
          <a:noFill/>
          <a:ln>
            <a:noFill/>
          </a:ln>
        </p:spPr>
      </p:pic>
      <p:sp>
        <p:nvSpPr>
          <p:cNvPr id="491" name="Google Shape;491;g26d840deece_0_449"/>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6d840deece_0_449"/>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6d840deece_0_449"/>
          <p:cNvSpPr/>
          <p:nvPr/>
        </p:nvSpPr>
        <p:spPr>
          <a:xfrm>
            <a:off x="1968746"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494" name="Google Shape;494;g26d840deece_0_449"/>
          <p:cNvSpPr/>
          <p:nvPr/>
        </p:nvSpPr>
        <p:spPr>
          <a:xfrm>
            <a:off x="2002617"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495" name="Google Shape;495;g26d840deece_0_449"/>
          <p:cNvSpPr/>
          <p:nvPr/>
        </p:nvSpPr>
        <p:spPr>
          <a:xfrm>
            <a:off x="9145143"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g26d840deece_0_449"/>
          <p:cNvPicPr preferRelativeResize="0"/>
          <p:nvPr/>
        </p:nvPicPr>
        <p:blipFill rotWithShape="1">
          <a:blip r:embed="rId7">
            <a:alphaModFix/>
          </a:blip>
          <a:srcRect b="0" l="0" r="0" t="0"/>
          <a:stretch/>
        </p:blipFill>
        <p:spPr>
          <a:xfrm>
            <a:off x="9145143" y="3962400"/>
            <a:ext cx="6096762" cy="6096000"/>
          </a:xfrm>
          <a:prstGeom prst="rect">
            <a:avLst/>
          </a:prstGeom>
          <a:noFill/>
          <a:ln>
            <a:noFill/>
          </a:ln>
        </p:spPr>
      </p:pic>
      <p:sp>
        <p:nvSpPr>
          <p:cNvPr id="497" name="Google Shape;497;g26d840deece_0_449"/>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6d840deece_0_449"/>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d840deece_0_449"/>
          <p:cNvSpPr/>
          <p:nvPr/>
        </p:nvSpPr>
        <p:spPr>
          <a:xfrm>
            <a:off x="9043530"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500" name="Google Shape;500;g26d840deece_0_449"/>
          <p:cNvSpPr/>
          <p:nvPr/>
        </p:nvSpPr>
        <p:spPr>
          <a:xfrm>
            <a:off x="9077401"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01" name="Google Shape;501;g26d840deece_0_449"/>
          <p:cNvSpPr/>
          <p:nvPr/>
        </p:nvSpPr>
        <p:spPr>
          <a:xfrm>
            <a:off x="16219927"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6d840deece_0_449"/>
          <p:cNvPicPr preferRelativeResize="0"/>
          <p:nvPr/>
        </p:nvPicPr>
        <p:blipFill rotWithShape="1">
          <a:blip r:embed="rId8">
            <a:alphaModFix/>
          </a:blip>
          <a:srcRect b="0" l="0" r="0" t="0"/>
          <a:stretch/>
        </p:blipFill>
        <p:spPr>
          <a:xfrm>
            <a:off x="16219927" y="3962400"/>
            <a:ext cx="6096762" cy="6096000"/>
          </a:xfrm>
          <a:prstGeom prst="rect">
            <a:avLst/>
          </a:prstGeom>
          <a:noFill/>
          <a:ln>
            <a:noFill/>
          </a:ln>
        </p:spPr>
      </p:pic>
      <p:sp>
        <p:nvSpPr>
          <p:cNvPr id="503" name="Google Shape;503;g26d840deece_0_449"/>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6d840deece_0_449"/>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d840deece_0_449"/>
          <p:cNvSpPr/>
          <p:nvPr/>
        </p:nvSpPr>
        <p:spPr>
          <a:xfrm>
            <a:off x="16118315"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506" name="Google Shape;506;g26d840deece_0_449"/>
          <p:cNvSpPr/>
          <p:nvPr/>
        </p:nvSpPr>
        <p:spPr>
          <a:xfrm>
            <a:off x="16152185"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11" name="Shape 511"/>
        <p:cNvGrpSpPr/>
        <p:nvPr/>
      </p:nvGrpSpPr>
      <p:grpSpPr>
        <a:xfrm>
          <a:off x="0" y="0"/>
          <a:ext cx="0" cy="0"/>
          <a:chOff x="0" y="0"/>
          <a:chExt cx="0" cy="0"/>
        </a:xfrm>
      </p:grpSpPr>
      <p:pic>
        <p:nvPicPr>
          <p:cNvPr descr=" " id="512" name="Google Shape;512;g26d840deece_0_476"/>
          <p:cNvPicPr preferRelativeResize="0"/>
          <p:nvPr/>
        </p:nvPicPr>
        <p:blipFill rotWithShape="1">
          <a:blip r:embed="rId3">
            <a:alphaModFix/>
          </a:blip>
          <a:srcRect b="0" l="0" r="0" t="0"/>
          <a:stretch/>
        </p:blipFill>
        <p:spPr>
          <a:xfrm>
            <a:off x="19065083" y="8255000"/>
            <a:ext cx="5321965" cy="5461000"/>
          </a:xfrm>
          <a:prstGeom prst="rect">
            <a:avLst/>
          </a:prstGeom>
          <a:noFill/>
          <a:ln>
            <a:noFill/>
          </a:ln>
        </p:spPr>
      </p:pic>
      <p:pic>
        <p:nvPicPr>
          <p:cNvPr descr=" " id="513" name="Google Shape;513;g26d840deece_0_476"/>
          <p:cNvPicPr preferRelativeResize="0"/>
          <p:nvPr/>
        </p:nvPicPr>
        <p:blipFill rotWithShape="1">
          <a:blip r:embed="rId4">
            <a:alphaModFix/>
          </a:blip>
          <a:srcRect b="0" l="0" r="0" t="0"/>
          <a:stretch/>
        </p:blipFill>
        <p:spPr>
          <a:xfrm>
            <a:off x="0" y="0"/>
            <a:ext cx="3168364" cy="3723481"/>
          </a:xfrm>
          <a:prstGeom prst="rect">
            <a:avLst/>
          </a:prstGeom>
          <a:noFill/>
          <a:ln>
            <a:noFill/>
          </a:ln>
        </p:spPr>
      </p:pic>
      <p:sp>
        <p:nvSpPr>
          <p:cNvPr id="514" name="Google Shape;514;g26d840deece_0_4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6d840deece_0_4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6" name="Google Shape;516;g26d840deece_0_476"/>
          <p:cNvSpPr/>
          <p:nvPr/>
        </p:nvSpPr>
        <p:spPr>
          <a:xfrm>
            <a:off x="13082635" y="3467100"/>
            <a:ext cx="83154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517" name="Google Shape;517;g26d840deece_0_476"/>
          <p:cNvSpPr/>
          <p:nvPr/>
        </p:nvSpPr>
        <p:spPr>
          <a:xfrm>
            <a:off x="13082635"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18" name="Google Shape;518;g26d840deece_0_476"/>
          <p:cNvSpPr/>
          <p:nvPr/>
        </p:nvSpPr>
        <p:spPr>
          <a:xfrm rot="-5400000">
            <a:off x="21905797"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Credit | Image: </a:t>
            </a:r>
            <a:r>
              <a:rPr b="0" i="0" lang="en-US" sz="3200" u="sng" cap="none" strike="noStrike">
                <a:solidFill>
                  <a:srgbClr val="000000"/>
                </a:solidFill>
                <a:latin typeface="Lato"/>
                <a:ea typeface="Lato"/>
                <a:cs typeface="Lato"/>
                <a:sym typeface="Lato"/>
                <a:hlinkClick r:id="rId6">
                  <a:extLst>
                    <a:ext uri="{A12FA001-AC4F-418D-AE19-62706E023703}">
                      <ahyp:hlinkClr val="tx"/>
                    </a:ext>
                  </a:extLst>
                </a:hlinkClick>
              </a:rPr>
              <a:t>Unsplash</a:t>
            </a:r>
            <a:r>
              <a:rPr b="0" i="0" lang="en-US" sz="3200" u="none" cap="none" strike="noStrike">
                <a:solidFill>
                  <a:srgbClr val="000000"/>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519" name="Google Shape;519;g26d840deece_0_476"/>
          <p:cNvPicPr preferRelativeResize="0"/>
          <p:nvPr/>
        </p:nvPicPr>
        <p:blipFill rotWithShape="1">
          <a:blip r:embed="rId7">
            <a:alphaModFix/>
          </a:blip>
          <a:srcRect b="0" l="0" r="0" t="0"/>
          <a:stretch/>
        </p:blipFill>
        <p:spPr>
          <a:xfrm>
            <a:off x="0" y="1295400"/>
            <a:ext cx="12511064" cy="11252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38" name="Shape 38"/>
        <p:cNvGrpSpPr/>
        <p:nvPr/>
      </p:nvGrpSpPr>
      <p:grpSpPr>
        <a:xfrm>
          <a:off x="0" y="0"/>
          <a:ext cx="0" cy="0"/>
          <a:chOff x="0" y="0"/>
          <a:chExt cx="0" cy="0"/>
        </a:xfrm>
      </p:grpSpPr>
      <p:pic>
        <p:nvPicPr>
          <p:cNvPr descr=" " id="39" name="Google Shape;39;g26d840deece_0_21"/>
          <p:cNvPicPr preferRelativeResize="0"/>
          <p:nvPr/>
        </p:nvPicPr>
        <p:blipFill rotWithShape="1">
          <a:blip r:embed="rId3">
            <a:alphaModFix/>
          </a:blip>
          <a:srcRect b="0" l="0" r="0" t="0"/>
          <a:stretch/>
        </p:blipFill>
        <p:spPr>
          <a:xfrm>
            <a:off x="254030" y="0"/>
            <a:ext cx="3832271" cy="3927345"/>
          </a:xfrm>
          <a:prstGeom prst="rect">
            <a:avLst/>
          </a:prstGeom>
          <a:noFill/>
          <a:ln>
            <a:noFill/>
          </a:ln>
        </p:spPr>
      </p:pic>
      <p:pic>
        <p:nvPicPr>
          <p:cNvPr descr=" " id="40" name="Google Shape;40;g26d840deece_0_21"/>
          <p:cNvPicPr preferRelativeResize="0"/>
          <p:nvPr/>
        </p:nvPicPr>
        <p:blipFill rotWithShape="1">
          <a:blip r:embed="rId4">
            <a:alphaModFix/>
          </a:blip>
          <a:srcRect b="0" l="0" r="0" t="0"/>
          <a:stretch/>
        </p:blipFill>
        <p:spPr>
          <a:xfrm>
            <a:off x="20803343" y="9080500"/>
            <a:ext cx="3580096" cy="4635500"/>
          </a:xfrm>
          <a:prstGeom prst="rect">
            <a:avLst/>
          </a:prstGeom>
          <a:noFill/>
          <a:ln>
            <a:noFill/>
          </a:ln>
        </p:spPr>
      </p:pic>
      <p:sp>
        <p:nvSpPr>
          <p:cNvPr id="41" name="Google Shape;41;g26d840deece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6d840deece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6d840deece_0_21"/>
          <p:cNvSpPr/>
          <p:nvPr/>
        </p:nvSpPr>
        <p:spPr>
          <a:xfrm>
            <a:off x="5696662" y="920750"/>
            <a:ext cx="13548300" cy="258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Marcellus"/>
              <a:buNone/>
            </a:pPr>
            <a:r>
              <a:rPr b="0" i="0" lang="en-US" sz="12800" u="none" cap="none" strike="noStrike">
                <a:solidFill>
                  <a:srgbClr val="000000"/>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6d840deece_0_21"/>
          <p:cNvSpPr/>
          <p:nvPr/>
        </p:nvSpPr>
        <p:spPr>
          <a:xfrm>
            <a:off x="1219352" y="45212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d840deece_0_21"/>
          <p:cNvSpPr/>
          <p:nvPr/>
        </p:nvSpPr>
        <p:spPr>
          <a:xfrm>
            <a:off x="1219352" y="4521200"/>
            <a:ext cx="1625700" cy="1625700"/>
          </a:xfrm>
          <a:prstGeom prst="roundRect">
            <a:avLst>
              <a:gd fmla="val 781313" name="adj"/>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6d840deece_0_21"/>
          <p:cNvSpPr/>
          <p:nvPr/>
        </p:nvSpPr>
        <p:spPr>
          <a:xfrm>
            <a:off x="1594049" y="4851400"/>
            <a:ext cx="876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47" name="Google Shape;47;g26d840deece_0_21"/>
          <p:cNvSpPr/>
          <p:nvPr/>
        </p:nvSpPr>
        <p:spPr>
          <a:xfrm>
            <a:off x="1219352" y="63500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6d840deece_0_21"/>
          <p:cNvSpPr/>
          <p:nvPr/>
        </p:nvSpPr>
        <p:spPr>
          <a:xfrm>
            <a:off x="1219352" y="63500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49" name="Google Shape;49;g26d840deece_0_21"/>
          <p:cNvSpPr/>
          <p:nvPr/>
        </p:nvSpPr>
        <p:spPr>
          <a:xfrm>
            <a:off x="1219352" y="7213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6d840deece_0_21"/>
          <p:cNvSpPr/>
          <p:nvPr/>
        </p:nvSpPr>
        <p:spPr>
          <a:xfrm>
            <a:off x="1219352" y="91567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d840deece_0_21"/>
          <p:cNvSpPr/>
          <p:nvPr/>
        </p:nvSpPr>
        <p:spPr>
          <a:xfrm>
            <a:off x="1219352" y="9156700"/>
            <a:ext cx="1625700" cy="1625700"/>
          </a:xfrm>
          <a:prstGeom prst="rect">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d840deece_0_21"/>
          <p:cNvSpPr/>
          <p:nvPr/>
        </p:nvSpPr>
        <p:spPr>
          <a:xfrm>
            <a:off x="1517840" y="9486900"/>
            <a:ext cx="1028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53" name="Google Shape;53;g26d840deece_0_21"/>
          <p:cNvSpPr/>
          <p:nvPr/>
        </p:nvSpPr>
        <p:spPr>
          <a:xfrm>
            <a:off x="1219352" y="109855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d840deece_0_21"/>
          <p:cNvSpPr/>
          <p:nvPr/>
        </p:nvSpPr>
        <p:spPr>
          <a:xfrm>
            <a:off x="1219352" y="109855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55" name="Google Shape;55;g26d840deece_0_21"/>
          <p:cNvSpPr/>
          <p:nvPr/>
        </p:nvSpPr>
        <p:spPr>
          <a:xfrm>
            <a:off x="1219352" y="11849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6d840deece_0_21"/>
          <p:cNvSpPr/>
          <p:nvPr/>
        </p:nvSpPr>
        <p:spPr>
          <a:xfrm>
            <a:off x="8535467" y="45212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d840deece_0_21"/>
          <p:cNvSpPr/>
          <p:nvPr/>
        </p:nvSpPr>
        <p:spPr>
          <a:xfrm>
            <a:off x="8535467" y="4521200"/>
            <a:ext cx="1625700" cy="162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d840deece_0_21"/>
          <p:cNvSpPr/>
          <p:nvPr/>
        </p:nvSpPr>
        <p:spPr>
          <a:xfrm>
            <a:off x="8846656" y="4851400"/>
            <a:ext cx="1003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59" name="Google Shape;59;g26d840deece_0_21"/>
          <p:cNvSpPr/>
          <p:nvPr/>
        </p:nvSpPr>
        <p:spPr>
          <a:xfrm>
            <a:off x="8535467" y="63500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d840deece_0_21"/>
          <p:cNvSpPr/>
          <p:nvPr/>
        </p:nvSpPr>
        <p:spPr>
          <a:xfrm>
            <a:off x="8535467" y="63500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61" name="Google Shape;61;g26d840deece_0_21"/>
          <p:cNvSpPr/>
          <p:nvPr/>
        </p:nvSpPr>
        <p:spPr>
          <a:xfrm>
            <a:off x="8535467" y="7213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2" name="Google Shape;62;g26d840deece_0_21"/>
          <p:cNvSpPr/>
          <p:nvPr/>
        </p:nvSpPr>
        <p:spPr>
          <a:xfrm>
            <a:off x="8535467" y="91567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d840deece_0_21"/>
          <p:cNvSpPr/>
          <p:nvPr/>
        </p:nvSpPr>
        <p:spPr>
          <a:xfrm>
            <a:off x="8535467" y="91567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d840deece_0_21"/>
          <p:cNvSpPr/>
          <p:nvPr/>
        </p:nvSpPr>
        <p:spPr>
          <a:xfrm>
            <a:off x="8821253" y="9486900"/>
            <a:ext cx="1054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65" name="Google Shape;65;g26d840deece_0_21"/>
          <p:cNvSpPr/>
          <p:nvPr/>
        </p:nvSpPr>
        <p:spPr>
          <a:xfrm>
            <a:off x="8535467" y="109855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d840deece_0_21"/>
          <p:cNvSpPr/>
          <p:nvPr/>
        </p:nvSpPr>
        <p:spPr>
          <a:xfrm>
            <a:off x="8535467" y="109855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67" name="Google Shape;67;g26d840deece_0_21"/>
          <p:cNvSpPr/>
          <p:nvPr/>
        </p:nvSpPr>
        <p:spPr>
          <a:xfrm>
            <a:off x="8535467" y="11849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68" name="Google Shape;68;g26d840deece_0_21"/>
          <p:cNvSpPr/>
          <p:nvPr/>
        </p:nvSpPr>
        <p:spPr>
          <a:xfrm>
            <a:off x="15851581" y="45212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d840deece_0_21"/>
          <p:cNvSpPr/>
          <p:nvPr/>
        </p:nvSpPr>
        <p:spPr>
          <a:xfrm>
            <a:off x="15851581" y="4521200"/>
            <a:ext cx="1625700" cy="1625700"/>
          </a:xfrm>
          <a:prstGeom prst="roundRect">
            <a:avLst>
              <a:gd fmla="val 781313" name="adj"/>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d840deece_0_21"/>
          <p:cNvSpPr/>
          <p:nvPr/>
        </p:nvSpPr>
        <p:spPr>
          <a:xfrm>
            <a:off x="16169121" y="4851400"/>
            <a:ext cx="990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71" name="Google Shape;71;g26d840deece_0_21"/>
          <p:cNvSpPr/>
          <p:nvPr/>
        </p:nvSpPr>
        <p:spPr>
          <a:xfrm>
            <a:off x="15851581" y="63500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d840deece_0_21"/>
          <p:cNvSpPr/>
          <p:nvPr/>
        </p:nvSpPr>
        <p:spPr>
          <a:xfrm>
            <a:off x="15851581" y="63500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73" name="Google Shape;73;g26d840deece_0_21"/>
          <p:cNvSpPr/>
          <p:nvPr/>
        </p:nvSpPr>
        <p:spPr>
          <a:xfrm>
            <a:off x="15851581" y="7213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74" name="Google Shape;74;g26d840deece_0_21"/>
          <p:cNvSpPr/>
          <p:nvPr/>
        </p:nvSpPr>
        <p:spPr>
          <a:xfrm>
            <a:off x="15851581" y="91567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d840deece_0_21"/>
          <p:cNvSpPr/>
          <p:nvPr/>
        </p:nvSpPr>
        <p:spPr>
          <a:xfrm>
            <a:off x="15851581" y="9156700"/>
            <a:ext cx="1625700" cy="16257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d840deece_0_21"/>
          <p:cNvSpPr/>
          <p:nvPr/>
        </p:nvSpPr>
        <p:spPr>
          <a:xfrm>
            <a:off x="16143718" y="94869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77" name="Google Shape;77;g26d840deece_0_21"/>
          <p:cNvSpPr/>
          <p:nvPr/>
        </p:nvSpPr>
        <p:spPr>
          <a:xfrm>
            <a:off x="15851581" y="109855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d840deece_0_21"/>
          <p:cNvSpPr/>
          <p:nvPr/>
        </p:nvSpPr>
        <p:spPr>
          <a:xfrm>
            <a:off x="15851581" y="109855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79" name="Google Shape;79;g26d840deece_0_21"/>
          <p:cNvSpPr/>
          <p:nvPr/>
        </p:nvSpPr>
        <p:spPr>
          <a:xfrm>
            <a:off x="15851581" y="11849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84" name="Shape 84"/>
        <p:cNvGrpSpPr/>
        <p:nvPr/>
      </p:nvGrpSpPr>
      <p:grpSpPr>
        <a:xfrm>
          <a:off x="0" y="0"/>
          <a:ext cx="0" cy="0"/>
          <a:chOff x="0" y="0"/>
          <a:chExt cx="0" cy="0"/>
        </a:xfrm>
      </p:grpSpPr>
      <p:pic>
        <p:nvPicPr>
          <p:cNvPr descr=" " id="85" name="Google Shape;85;g26d840deece_0_66"/>
          <p:cNvPicPr preferRelativeResize="0"/>
          <p:nvPr/>
        </p:nvPicPr>
        <p:blipFill rotWithShape="1">
          <a:blip r:embed="rId3">
            <a:alphaModFix/>
          </a:blip>
          <a:srcRect b="0" l="0" r="0" t="0"/>
          <a:stretch/>
        </p:blipFill>
        <p:spPr>
          <a:xfrm>
            <a:off x="990724" y="9296400"/>
            <a:ext cx="2174117" cy="4419600"/>
          </a:xfrm>
          <a:prstGeom prst="rect">
            <a:avLst/>
          </a:prstGeom>
          <a:noFill/>
          <a:ln>
            <a:noFill/>
          </a:ln>
        </p:spPr>
      </p:pic>
      <p:pic>
        <p:nvPicPr>
          <p:cNvPr descr=" " id="86" name="Google Shape;86;g26d840deece_0_66"/>
          <p:cNvPicPr preferRelativeResize="0"/>
          <p:nvPr/>
        </p:nvPicPr>
        <p:blipFill rotWithShape="1">
          <a:blip r:embed="rId4">
            <a:alphaModFix/>
          </a:blip>
          <a:srcRect b="0" l="0" r="0" t="0"/>
          <a:stretch/>
        </p:blipFill>
        <p:spPr>
          <a:xfrm>
            <a:off x="20701485" y="0"/>
            <a:ext cx="3685563" cy="4002804"/>
          </a:xfrm>
          <a:prstGeom prst="rect">
            <a:avLst/>
          </a:prstGeom>
          <a:noFill/>
          <a:ln>
            <a:noFill/>
          </a:ln>
        </p:spPr>
      </p:pic>
      <p:sp>
        <p:nvSpPr>
          <p:cNvPr id="87" name="Google Shape;87;g26d840deece_0_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6d840deece_0_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9" name="Google Shape;89;g26d840deece_0_66"/>
          <p:cNvSpPr/>
          <p:nvPr/>
        </p:nvSpPr>
        <p:spPr>
          <a:xfrm>
            <a:off x="2959470" y="2432050"/>
            <a:ext cx="1479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90" name="Google Shape;90;g26d840deece_0_66"/>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1" name="Google Shape;91;g26d840deece_0_66"/>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96" name="Shape 96"/>
        <p:cNvGrpSpPr/>
        <p:nvPr/>
      </p:nvGrpSpPr>
      <p:grpSpPr>
        <a:xfrm>
          <a:off x="0" y="0"/>
          <a:ext cx="0" cy="0"/>
          <a:chOff x="0" y="0"/>
          <a:chExt cx="0" cy="0"/>
        </a:xfrm>
      </p:grpSpPr>
      <p:pic>
        <p:nvPicPr>
          <p:cNvPr descr=" " id="97" name="Google Shape;97;g26d840deece_0_77"/>
          <p:cNvPicPr preferRelativeResize="0"/>
          <p:nvPr/>
        </p:nvPicPr>
        <p:blipFill rotWithShape="1">
          <a:blip r:embed="rId3">
            <a:alphaModFix/>
          </a:blip>
          <a:srcRect b="0" l="0" r="0" t="0"/>
          <a:stretch/>
        </p:blipFill>
        <p:spPr>
          <a:xfrm>
            <a:off x="469959" y="9613900"/>
            <a:ext cx="3518340" cy="4102100"/>
          </a:xfrm>
          <a:prstGeom prst="rect">
            <a:avLst/>
          </a:prstGeom>
          <a:noFill/>
          <a:ln>
            <a:noFill/>
          </a:ln>
        </p:spPr>
      </p:pic>
      <p:pic>
        <p:nvPicPr>
          <p:cNvPr descr=" " id="98" name="Google Shape;98;g26d840deece_0_77"/>
          <p:cNvPicPr preferRelativeResize="0"/>
          <p:nvPr/>
        </p:nvPicPr>
        <p:blipFill rotWithShape="1">
          <a:blip r:embed="rId4">
            <a:alphaModFix/>
          </a:blip>
          <a:srcRect b="0" l="0" r="0" t="0"/>
          <a:stretch/>
        </p:blipFill>
        <p:spPr>
          <a:xfrm>
            <a:off x="20871437" y="0"/>
            <a:ext cx="3515611" cy="5137361"/>
          </a:xfrm>
          <a:prstGeom prst="rect">
            <a:avLst/>
          </a:prstGeom>
          <a:noFill/>
          <a:ln>
            <a:noFill/>
          </a:ln>
        </p:spPr>
      </p:pic>
      <p:pic>
        <p:nvPicPr>
          <p:cNvPr descr=" " id="99" name="Google Shape;99;g26d840deece_0_77"/>
          <p:cNvPicPr preferRelativeResize="0"/>
          <p:nvPr/>
        </p:nvPicPr>
        <p:blipFill rotWithShape="1">
          <a:blip r:embed="rId5">
            <a:alphaModFix/>
          </a:blip>
          <a:srcRect b="0" l="0" r="0" t="0"/>
          <a:stretch/>
        </p:blipFill>
        <p:spPr>
          <a:xfrm>
            <a:off x="0" y="4381500"/>
            <a:ext cx="24387048" cy="9334500"/>
          </a:xfrm>
          <a:prstGeom prst="rect">
            <a:avLst/>
          </a:prstGeom>
          <a:noFill/>
          <a:ln>
            <a:noFill/>
          </a:ln>
        </p:spPr>
      </p:pic>
      <p:pic>
        <p:nvPicPr>
          <p:cNvPr descr=" " id="100" name="Google Shape;100;g26d840deece_0_77"/>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101" name="Google Shape;101;g26d840deece_0_77"/>
          <p:cNvSpPr/>
          <p:nvPr/>
        </p:nvSpPr>
        <p:spPr>
          <a:xfrm>
            <a:off x="1905238" y="1651000"/>
            <a:ext cx="9869100" cy="4635600"/>
          </a:xfrm>
          <a:prstGeom prst="rect">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6d840deece_0_77"/>
          <p:cNvPicPr preferRelativeResize="0"/>
          <p:nvPr/>
        </p:nvPicPr>
        <p:blipFill rotWithShape="1">
          <a:blip r:embed="rId7">
            <a:alphaModFix/>
          </a:blip>
          <a:srcRect b="0" l="0" r="0" t="0"/>
          <a:stretch/>
        </p:blipFill>
        <p:spPr>
          <a:xfrm>
            <a:off x="6150213" y="1955800"/>
            <a:ext cx="1379186" cy="1409700"/>
          </a:xfrm>
          <a:prstGeom prst="rect">
            <a:avLst/>
          </a:prstGeom>
          <a:noFill/>
          <a:ln>
            <a:noFill/>
          </a:ln>
        </p:spPr>
      </p:pic>
      <p:sp>
        <p:nvSpPr>
          <p:cNvPr id="103" name="Google Shape;103;g26d840deece_0_77"/>
          <p:cNvSpPr/>
          <p:nvPr/>
        </p:nvSpPr>
        <p:spPr>
          <a:xfrm>
            <a:off x="2311689" y="3670300"/>
            <a:ext cx="9056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6d840deece_0_77"/>
          <p:cNvSpPr/>
          <p:nvPr/>
        </p:nvSpPr>
        <p:spPr>
          <a:xfrm>
            <a:off x="2210076" y="3670300"/>
            <a:ext cx="9259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g26d840deece_0_77"/>
          <p:cNvSpPr/>
          <p:nvPr/>
        </p:nvSpPr>
        <p:spPr>
          <a:xfrm>
            <a:off x="2243947" y="45339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6" name="Google Shape;106;g26d840deece_0_77"/>
          <p:cNvSpPr/>
          <p:nvPr/>
        </p:nvSpPr>
        <p:spPr>
          <a:xfrm>
            <a:off x="12612676" y="1600200"/>
            <a:ext cx="9869100" cy="46356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6d840deece_0_77"/>
          <p:cNvPicPr preferRelativeResize="0"/>
          <p:nvPr/>
        </p:nvPicPr>
        <p:blipFill rotWithShape="1">
          <a:blip r:embed="rId8">
            <a:alphaModFix/>
          </a:blip>
          <a:srcRect b="0" l="0" r="0" t="0"/>
          <a:stretch/>
        </p:blipFill>
        <p:spPr>
          <a:xfrm>
            <a:off x="16871352" y="1905000"/>
            <a:ext cx="1351779" cy="1409700"/>
          </a:xfrm>
          <a:prstGeom prst="rect">
            <a:avLst/>
          </a:prstGeom>
          <a:noFill/>
          <a:ln>
            <a:noFill/>
          </a:ln>
        </p:spPr>
      </p:pic>
      <p:sp>
        <p:nvSpPr>
          <p:cNvPr id="108" name="Google Shape;108;g26d840deece_0_77"/>
          <p:cNvSpPr/>
          <p:nvPr/>
        </p:nvSpPr>
        <p:spPr>
          <a:xfrm>
            <a:off x="13019127" y="3619500"/>
            <a:ext cx="9056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6d840deece_0_77"/>
          <p:cNvSpPr/>
          <p:nvPr/>
        </p:nvSpPr>
        <p:spPr>
          <a:xfrm>
            <a:off x="12917514" y="3619500"/>
            <a:ext cx="9259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10" name="Google Shape;110;g26d840deece_0_77"/>
          <p:cNvSpPr/>
          <p:nvPr/>
        </p:nvSpPr>
        <p:spPr>
          <a:xfrm>
            <a:off x="12951385" y="44831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115" name="Shape 115"/>
        <p:cNvGrpSpPr/>
        <p:nvPr/>
      </p:nvGrpSpPr>
      <p:grpSpPr>
        <a:xfrm>
          <a:off x="0" y="0"/>
          <a:ext cx="0" cy="0"/>
          <a:chOff x="0" y="0"/>
          <a:chExt cx="0" cy="0"/>
        </a:xfrm>
      </p:grpSpPr>
      <p:pic>
        <p:nvPicPr>
          <p:cNvPr descr=" " id="116" name="Google Shape;116;g26d840deece_0_95"/>
          <p:cNvPicPr preferRelativeResize="0"/>
          <p:nvPr/>
        </p:nvPicPr>
        <p:blipFill rotWithShape="1">
          <a:blip r:embed="rId3">
            <a:alphaModFix/>
          </a:blip>
          <a:srcRect b="0" l="0" r="0" t="0"/>
          <a:stretch/>
        </p:blipFill>
        <p:spPr>
          <a:xfrm>
            <a:off x="254030" y="0"/>
            <a:ext cx="3832271" cy="3927345"/>
          </a:xfrm>
          <a:prstGeom prst="rect">
            <a:avLst/>
          </a:prstGeom>
          <a:noFill/>
          <a:ln>
            <a:noFill/>
          </a:ln>
        </p:spPr>
      </p:pic>
      <p:pic>
        <p:nvPicPr>
          <p:cNvPr descr=" " id="117" name="Google Shape;117;g26d840deece_0_95"/>
          <p:cNvPicPr preferRelativeResize="0"/>
          <p:nvPr/>
        </p:nvPicPr>
        <p:blipFill rotWithShape="1">
          <a:blip r:embed="rId4">
            <a:alphaModFix/>
          </a:blip>
          <a:srcRect b="0" l="0" r="0" t="0"/>
          <a:stretch/>
        </p:blipFill>
        <p:spPr>
          <a:xfrm>
            <a:off x="20803343" y="9080500"/>
            <a:ext cx="3580096" cy="4635500"/>
          </a:xfrm>
          <a:prstGeom prst="rect">
            <a:avLst/>
          </a:prstGeom>
          <a:noFill/>
          <a:ln>
            <a:noFill/>
          </a:ln>
        </p:spPr>
      </p:pic>
      <p:sp>
        <p:nvSpPr>
          <p:cNvPr id="118" name="Google Shape;118;g26d840deece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26d840deece_0_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0" name="Google Shape;120;g26d840deece_0_9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6d840deece_0_95"/>
          <p:cNvPicPr preferRelativeResize="0"/>
          <p:nvPr/>
        </p:nvPicPr>
        <p:blipFill rotWithShape="1">
          <a:blip r:embed="rId6">
            <a:alphaModFix/>
          </a:blip>
          <a:srcRect b="0" l="0" r="0" t="0"/>
          <a:stretch/>
        </p:blipFill>
        <p:spPr>
          <a:xfrm>
            <a:off x="2934067" y="1384300"/>
            <a:ext cx="8129016" cy="7658100"/>
          </a:xfrm>
          <a:prstGeom prst="rect">
            <a:avLst/>
          </a:prstGeom>
          <a:noFill/>
          <a:ln>
            <a:noFill/>
          </a:ln>
        </p:spPr>
      </p:pic>
      <p:sp>
        <p:nvSpPr>
          <p:cNvPr id="122" name="Google Shape;122;g26d840deece_0_95"/>
          <p:cNvSpPr/>
          <p:nvPr/>
        </p:nvSpPr>
        <p:spPr>
          <a:xfrm>
            <a:off x="2934067" y="9652000"/>
            <a:ext cx="8129100" cy="13716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6d840deece_0_95"/>
          <p:cNvSpPr/>
          <p:nvPr/>
        </p:nvSpPr>
        <p:spPr>
          <a:xfrm>
            <a:off x="3696162" y="9956800"/>
            <a:ext cx="500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g26d840deece_0_95"/>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d840deece_0_95"/>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6" name="Google Shape;126;g26d840deece_0_9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6d840deece_0_95"/>
          <p:cNvPicPr preferRelativeResize="0"/>
          <p:nvPr/>
        </p:nvPicPr>
        <p:blipFill rotWithShape="1">
          <a:blip r:embed="rId7">
            <a:alphaModFix/>
          </a:blip>
          <a:srcRect b="0" l="0" r="0" t="0"/>
          <a:stretch/>
        </p:blipFill>
        <p:spPr>
          <a:xfrm>
            <a:off x="13323965" y="1384300"/>
            <a:ext cx="8129016" cy="7658100"/>
          </a:xfrm>
          <a:prstGeom prst="rect">
            <a:avLst/>
          </a:prstGeom>
          <a:noFill/>
          <a:ln>
            <a:noFill/>
          </a:ln>
        </p:spPr>
      </p:pic>
      <p:sp>
        <p:nvSpPr>
          <p:cNvPr id="128" name="Google Shape;128;g26d840deece_0_95"/>
          <p:cNvSpPr/>
          <p:nvPr/>
        </p:nvSpPr>
        <p:spPr>
          <a:xfrm>
            <a:off x="13323965" y="9652000"/>
            <a:ext cx="8129100" cy="1371600"/>
          </a:xfrm>
          <a:prstGeom prst="rect">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6d840deece_0_95"/>
          <p:cNvSpPr/>
          <p:nvPr/>
        </p:nvSpPr>
        <p:spPr>
          <a:xfrm>
            <a:off x="14086061" y="9956800"/>
            <a:ext cx="4458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30" name="Google Shape;130;g26d840deece_0_95"/>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6d840deece_0_95"/>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136" name="Shape 136"/>
        <p:cNvGrpSpPr/>
        <p:nvPr/>
      </p:nvGrpSpPr>
      <p:grpSpPr>
        <a:xfrm>
          <a:off x="0" y="0"/>
          <a:ext cx="0" cy="0"/>
          <a:chOff x="0" y="0"/>
          <a:chExt cx="0" cy="0"/>
        </a:xfrm>
      </p:grpSpPr>
      <p:pic>
        <p:nvPicPr>
          <p:cNvPr descr=" " id="137" name="Google Shape;137;g26d840deece_0_115"/>
          <p:cNvPicPr preferRelativeResize="0"/>
          <p:nvPr/>
        </p:nvPicPr>
        <p:blipFill rotWithShape="1">
          <a:blip r:embed="rId3">
            <a:alphaModFix/>
          </a:blip>
          <a:srcRect b="0" l="0" r="0" t="0"/>
          <a:stretch/>
        </p:blipFill>
        <p:spPr>
          <a:xfrm>
            <a:off x="0" y="8255000"/>
            <a:ext cx="5321965" cy="5461000"/>
          </a:xfrm>
          <a:prstGeom prst="rect">
            <a:avLst/>
          </a:prstGeom>
          <a:noFill/>
          <a:ln>
            <a:noFill/>
          </a:ln>
        </p:spPr>
      </p:pic>
      <p:pic>
        <p:nvPicPr>
          <p:cNvPr descr=" " id="138" name="Google Shape;138;g26d840deece_0_115"/>
          <p:cNvPicPr preferRelativeResize="0"/>
          <p:nvPr/>
        </p:nvPicPr>
        <p:blipFill rotWithShape="1">
          <a:blip r:embed="rId4">
            <a:alphaModFix/>
          </a:blip>
          <a:srcRect b="0" l="0" r="0" t="0"/>
          <a:stretch/>
        </p:blipFill>
        <p:spPr>
          <a:xfrm>
            <a:off x="21218684" y="0"/>
            <a:ext cx="3168364" cy="3723481"/>
          </a:xfrm>
          <a:prstGeom prst="rect">
            <a:avLst/>
          </a:prstGeom>
          <a:noFill/>
          <a:ln>
            <a:noFill/>
          </a:ln>
        </p:spPr>
      </p:pic>
      <p:sp>
        <p:nvSpPr>
          <p:cNvPr id="139" name="Google Shape;139;g26d840deece_0_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6d840deece_0_1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1" name="Google Shape;141;g26d840deece_0_115"/>
          <p:cNvPicPr preferRelativeResize="0"/>
          <p:nvPr/>
        </p:nvPicPr>
        <p:blipFill rotWithShape="1">
          <a:blip r:embed="rId6">
            <a:alphaModFix/>
          </a:blip>
          <a:srcRect b="0" l="0" r="0" t="0"/>
          <a:stretch/>
        </p:blipFill>
        <p:spPr>
          <a:xfrm>
            <a:off x="914514" y="1384300"/>
            <a:ext cx="5966698" cy="4437887"/>
          </a:xfrm>
          <a:prstGeom prst="rect">
            <a:avLst/>
          </a:prstGeom>
          <a:noFill/>
          <a:ln>
            <a:noFill/>
          </a:ln>
        </p:spPr>
      </p:pic>
      <p:sp>
        <p:nvSpPr>
          <p:cNvPr id="142" name="Google Shape;142;g26d840deece_0_115"/>
          <p:cNvSpPr/>
          <p:nvPr/>
        </p:nvSpPr>
        <p:spPr>
          <a:xfrm>
            <a:off x="5842730" y="46990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d840deece_0_115"/>
          <p:cNvSpPr/>
          <p:nvPr/>
        </p:nvSpPr>
        <p:spPr>
          <a:xfrm>
            <a:off x="5842730" y="46990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4" name="Google Shape;144;g26d840deece_0_115"/>
          <p:cNvSpPr/>
          <p:nvPr/>
        </p:nvSpPr>
        <p:spPr>
          <a:xfrm>
            <a:off x="15419727" y="8813800"/>
            <a:ext cx="4178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149" name="Shape 149"/>
        <p:cNvGrpSpPr/>
        <p:nvPr/>
      </p:nvGrpSpPr>
      <p:grpSpPr>
        <a:xfrm>
          <a:off x="0" y="0"/>
          <a:ext cx="0" cy="0"/>
          <a:chOff x="0" y="0"/>
          <a:chExt cx="0" cy="0"/>
        </a:xfrm>
      </p:grpSpPr>
      <p:pic>
        <p:nvPicPr>
          <p:cNvPr descr=" " id="150" name="Google Shape;150;g26d840deece_0_127"/>
          <p:cNvPicPr preferRelativeResize="0"/>
          <p:nvPr/>
        </p:nvPicPr>
        <p:blipFill rotWithShape="1">
          <a:blip r:embed="rId3">
            <a:alphaModFix/>
          </a:blip>
          <a:srcRect b="0" l="0" r="0" t="0"/>
          <a:stretch/>
        </p:blipFill>
        <p:spPr>
          <a:xfrm>
            <a:off x="469959" y="9613900"/>
            <a:ext cx="3518340" cy="4102100"/>
          </a:xfrm>
          <a:prstGeom prst="rect">
            <a:avLst/>
          </a:prstGeom>
          <a:noFill/>
          <a:ln>
            <a:noFill/>
          </a:ln>
        </p:spPr>
      </p:pic>
      <p:pic>
        <p:nvPicPr>
          <p:cNvPr descr=" " id="151" name="Google Shape;151;g26d840deece_0_127"/>
          <p:cNvPicPr preferRelativeResize="0"/>
          <p:nvPr/>
        </p:nvPicPr>
        <p:blipFill rotWithShape="1">
          <a:blip r:embed="rId4">
            <a:alphaModFix/>
          </a:blip>
          <a:srcRect b="0" l="0" r="0" t="0"/>
          <a:stretch/>
        </p:blipFill>
        <p:spPr>
          <a:xfrm>
            <a:off x="20871437" y="0"/>
            <a:ext cx="3515611" cy="5137361"/>
          </a:xfrm>
          <a:prstGeom prst="rect">
            <a:avLst/>
          </a:prstGeom>
          <a:noFill/>
          <a:ln>
            <a:noFill/>
          </a:ln>
        </p:spPr>
      </p:pic>
      <p:sp>
        <p:nvSpPr>
          <p:cNvPr id="152" name="Google Shape;152;g26d840deece_0_127"/>
          <p:cNvSpPr/>
          <p:nvPr/>
        </p:nvSpPr>
        <p:spPr>
          <a:xfrm>
            <a:off x="4261383" y="1397000"/>
            <a:ext cx="16228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153" name="Google Shape;153;g26d840deece_0_127"/>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d840deece_0_127"/>
          <p:cNvSpPr/>
          <p:nvPr/>
        </p:nvSpPr>
        <p:spPr>
          <a:xfrm>
            <a:off x="14200375" y="4406900"/>
            <a:ext cx="8205300" cy="8204100"/>
          </a:xfrm>
          <a:prstGeom prst="ellipse">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d840deece_0_127"/>
          <p:cNvSpPr/>
          <p:nvPr/>
        </p:nvSpPr>
        <p:spPr>
          <a:xfrm>
            <a:off x="15229203" y="6299200"/>
            <a:ext cx="6160200" cy="615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d840deece_0_127"/>
          <p:cNvSpPr/>
          <p:nvPr/>
        </p:nvSpPr>
        <p:spPr>
          <a:xfrm>
            <a:off x="16258032" y="8178800"/>
            <a:ext cx="4089900" cy="4089300"/>
          </a:xfrm>
          <a:prstGeom prst="ellipse">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6d840deece_0_127"/>
          <p:cNvSpPr/>
          <p:nvPr/>
        </p:nvSpPr>
        <p:spPr>
          <a:xfrm>
            <a:off x="17490086" y="49276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158" name="Google Shape;158;g26d840deece_0_127"/>
          <p:cNvSpPr/>
          <p:nvPr/>
        </p:nvSpPr>
        <p:spPr>
          <a:xfrm>
            <a:off x="17515489" y="9740900"/>
            <a:ext cx="1587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159" name="Google Shape;159;g26d840deece_0_127"/>
          <p:cNvSpPr/>
          <p:nvPr/>
        </p:nvSpPr>
        <p:spPr>
          <a:xfrm>
            <a:off x="17477384" y="6807200"/>
            <a:ext cx="1651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160" name="Google Shape;160;g26d840deece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6d840deece_0_12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2" name="Google Shape;162;g26d840deece_0_127"/>
          <p:cNvSpPr/>
          <p:nvPr/>
        </p:nvSpPr>
        <p:spPr>
          <a:xfrm>
            <a:off x="3734267" y="3594100"/>
            <a:ext cx="8459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6d840deece_0_127"/>
          <p:cNvPicPr preferRelativeResize="0"/>
          <p:nvPr/>
        </p:nvPicPr>
        <p:blipFill rotWithShape="1">
          <a:blip r:embed="rId6">
            <a:alphaModFix/>
          </a:blip>
          <a:srcRect b="0" l="0" r="0" t="0"/>
          <a:stretch/>
        </p:blipFill>
        <p:spPr>
          <a:xfrm>
            <a:off x="3734267" y="3594100"/>
            <a:ext cx="783148" cy="977900"/>
          </a:xfrm>
          <a:prstGeom prst="rect">
            <a:avLst/>
          </a:prstGeom>
          <a:noFill/>
          <a:ln>
            <a:noFill/>
          </a:ln>
        </p:spPr>
      </p:pic>
      <p:sp>
        <p:nvSpPr>
          <p:cNvPr id="164" name="Google Shape;164;g26d840deece_0_127"/>
          <p:cNvSpPr/>
          <p:nvPr/>
        </p:nvSpPr>
        <p:spPr>
          <a:xfrm>
            <a:off x="3734267" y="48768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d840deece_0_127"/>
          <p:cNvSpPr/>
          <p:nvPr/>
        </p:nvSpPr>
        <p:spPr>
          <a:xfrm>
            <a:off x="3734267" y="48768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6" name="Google Shape;166;g26d840deece_0_127"/>
          <p:cNvSpPr/>
          <p:nvPr/>
        </p:nvSpPr>
        <p:spPr>
          <a:xfrm>
            <a:off x="3734267" y="6946900"/>
            <a:ext cx="8459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6d840deece_0_127"/>
          <p:cNvPicPr preferRelativeResize="0"/>
          <p:nvPr/>
        </p:nvPicPr>
        <p:blipFill rotWithShape="1">
          <a:blip r:embed="rId7">
            <a:alphaModFix/>
          </a:blip>
          <a:srcRect b="0" l="0" r="0" t="0"/>
          <a:stretch/>
        </p:blipFill>
        <p:spPr>
          <a:xfrm>
            <a:off x="3734267" y="6946900"/>
            <a:ext cx="633209" cy="977900"/>
          </a:xfrm>
          <a:prstGeom prst="rect">
            <a:avLst/>
          </a:prstGeom>
          <a:noFill/>
          <a:ln>
            <a:noFill/>
          </a:ln>
        </p:spPr>
      </p:pic>
      <p:sp>
        <p:nvSpPr>
          <p:cNvPr id="168" name="Google Shape;168;g26d840deece_0_127"/>
          <p:cNvSpPr/>
          <p:nvPr/>
        </p:nvSpPr>
        <p:spPr>
          <a:xfrm>
            <a:off x="3734267" y="82296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6d840deece_0_127"/>
          <p:cNvSpPr/>
          <p:nvPr/>
        </p:nvSpPr>
        <p:spPr>
          <a:xfrm>
            <a:off x="3734267" y="82296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70" name="Google Shape;170;g26d840deece_0_127"/>
          <p:cNvSpPr/>
          <p:nvPr/>
        </p:nvSpPr>
        <p:spPr>
          <a:xfrm>
            <a:off x="3734267" y="10299700"/>
            <a:ext cx="8459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6d840deece_0_127"/>
          <p:cNvPicPr preferRelativeResize="0"/>
          <p:nvPr/>
        </p:nvPicPr>
        <p:blipFill rotWithShape="1">
          <a:blip r:embed="rId8">
            <a:alphaModFix/>
          </a:blip>
          <a:srcRect b="0" l="0" r="0" t="0"/>
          <a:stretch/>
        </p:blipFill>
        <p:spPr>
          <a:xfrm>
            <a:off x="3734267" y="10299700"/>
            <a:ext cx="990172" cy="977900"/>
          </a:xfrm>
          <a:prstGeom prst="rect">
            <a:avLst/>
          </a:prstGeom>
          <a:noFill/>
          <a:ln>
            <a:noFill/>
          </a:ln>
        </p:spPr>
      </p:pic>
      <p:sp>
        <p:nvSpPr>
          <p:cNvPr id="172" name="Google Shape;172;g26d840deece_0_127"/>
          <p:cNvSpPr/>
          <p:nvPr/>
        </p:nvSpPr>
        <p:spPr>
          <a:xfrm>
            <a:off x="3734267" y="115824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6d840deece_0_127"/>
          <p:cNvSpPr/>
          <p:nvPr/>
        </p:nvSpPr>
        <p:spPr>
          <a:xfrm>
            <a:off x="3734267" y="115824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E9E9"/>
        </a:solidFill>
      </p:bgPr>
    </p:bg>
    <p:spTree>
      <p:nvGrpSpPr>
        <p:cNvPr id="178" name="Shape 178"/>
        <p:cNvGrpSpPr/>
        <p:nvPr/>
      </p:nvGrpSpPr>
      <p:grpSpPr>
        <a:xfrm>
          <a:off x="0" y="0"/>
          <a:ext cx="0" cy="0"/>
          <a:chOff x="0" y="0"/>
          <a:chExt cx="0" cy="0"/>
        </a:xfrm>
      </p:grpSpPr>
      <p:pic>
        <p:nvPicPr>
          <p:cNvPr descr=" " id="179" name="Google Shape;179;g26d840deece_0_155"/>
          <p:cNvPicPr preferRelativeResize="0"/>
          <p:nvPr/>
        </p:nvPicPr>
        <p:blipFill rotWithShape="1">
          <a:blip r:embed="rId3">
            <a:alphaModFix/>
          </a:blip>
          <a:srcRect b="0" l="0" r="0" t="0"/>
          <a:stretch/>
        </p:blipFill>
        <p:spPr>
          <a:xfrm>
            <a:off x="990724" y="9296400"/>
            <a:ext cx="2174117" cy="4419600"/>
          </a:xfrm>
          <a:prstGeom prst="rect">
            <a:avLst/>
          </a:prstGeom>
          <a:noFill/>
          <a:ln>
            <a:noFill/>
          </a:ln>
        </p:spPr>
      </p:pic>
      <p:pic>
        <p:nvPicPr>
          <p:cNvPr descr=" " id="180" name="Google Shape;180;g26d840deece_0_155"/>
          <p:cNvPicPr preferRelativeResize="0"/>
          <p:nvPr/>
        </p:nvPicPr>
        <p:blipFill rotWithShape="1">
          <a:blip r:embed="rId4">
            <a:alphaModFix/>
          </a:blip>
          <a:srcRect b="0" l="0" r="0" t="0"/>
          <a:stretch/>
        </p:blipFill>
        <p:spPr>
          <a:xfrm>
            <a:off x="20701485" y="0"/>
            <a:ext cx="3685563" cy="4002807"/>
          </a:xfrm>
          <a:prstGeom prst="rect">
            <a:avLst/>
          </a:prstGeom>
          <a:noFill/>
          <a:ln>
            <a:noFill/>
          </a:ln>
        </p:spPr>
      </p:pic>
      <p:sp>
        <p:nvSpPr>
          <p:cNvPr id="181" name="Google Shape;181;g26d840deece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6d840deece_0_15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3" name="Google Shape;183;g26d840deece_0_155"/>
          <p:cNvSpPr/>
          <p:nvPr/>
        </p:nvSpPr>
        <p:spPr>
          <a:xfrm>
            <a:off x="9557945" y="1244600"/>
            <a:ext cx="5610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Marcellus"/>
              <a:buNone/>
            </a:pPr>
            <a:r>
              <a:rPr b="0" i="0" lang="en-US" sz="8000" u="none" cap="none" strike="noStrike">
                <a:solidFill>
                  <a:srgbClr val="000000"/>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184" name="Google Shape;184;g26d840deece_0_155"/>
          <p:cNvSpPr/>
          <p:nvPr/>
        </p:nvSpPr>
        <p:spPr>
          <a:xfrm>
            <a:off x="1778222" y="3632200"/>
            <a:ext cx="20843400" cy="806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d840deece_0_155"/>
          <p:cNvSpPr/>
          <p:nvPr/>
        </p:nvSpPr>
        <p:spPr>
          <a:xfrm>
            <a:off x="1778222" y="3632200"/>
            <a:ext cx="6439800" cy="8064600"/>
          </a:xfrm>
          <a:prstGeom prst="rect">
            <a:avLst/>
          </a:prstGeom>
          <a:solidFill>
            <a:srgbClr val="AE1C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6d840deece_0_155"/>
          <p:cNvPicPr preferRelativeResize="0"/>
          <p:nvPr/>
        </p:nvPicPr>
        <p:blipFill rotWithShape="1">
          <a:blip r:embed="rId6">
            <a:alphaModFix/>
          </a:blip>
          <a:srcRect b="0" l="0" r="0" t="0"/>
          <a:stretch/>
        </p:blipFill>
        <p:spPr>
          <a:xfrm>
            <a:off x="4321039" y="4089400"/>
            <a:ext cx="1354071" cy="1409700"/>
          </a:xfrm>
          <a:prstGeom prst="rect">
            <a:avLst/>
          </a:prstGeom>
          <a:noFill/>
          <a:ln>
            <a:noFill/>
          </a:ln>
        </p:spPr>
      </p:pic>
      <p:sp>
        <p:nvSpPr>
          <p:cNvPr id="187" name="Google Shape;187;g26d840deece_0_155"/>
          <p:cNvSpPr/>
          <p:nvPr/>
        </p:nvSpPr>
        <p:spPr>
          <a:xfrm>
            <a:off x="4229629" y="5803900"/>
            <a:ext cx="1536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188" name="Google Shape;188;g26d840deece_0_155"/>
          <p:cNvSpPr/>
          <p:nvPr/>
        </p:nvSpPr>
        <p:spPr>
          <a:xfrm>
            <a:off x="2235479" y="68707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9" name="Google Shape;189;g26d840deece_0_155"/>
          <p:cNvSpPr/>
          <p:nvPr/>
        </p:nvSpPr>
        <p:spPr>
          <a:xfrm>
            <a:off x="3372271" y="10477500"/>
            <a:ext cx="325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190" name="Google Shape;190;g26d840deece_0_155"/>
          <p:cNvSpPr/>
          <p:nvPr/>
        </p:nvSpPr>
        <p:spPr>
          <a:xfrm>
            <a:off x="8980022" y="3632200"/>
            <a:ext cx="6439800" cy="806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6d840deece_0_155"/>
          <p:cNvPicPr preferRelativeResize="0"/>
          <p:nvPr/>
        </p:nvPicPr>
        <p:blipFill rotWithShape="1">
          <a:blip r:embed="rId7">
            <a:alphaModFix/>
          </a:blip>
          <a:srcRect b="0" l="0" r="0" t="0"/>
          <a:stretch/>
        </p:blipFill>
        <p:spPr>
          <a:xfrm>
            <a:off x="11468941" y="4089400"/>
            <a:ext cx="1461867" cy="1409700"/>
          </a:xfrm>
          <a:prstGeom prst="rect">
            <a:avLst/>
          </a:prstGeom>
          <a:noFill/>
          <a:ln>
            <a:noFill/>
          </a:ln>
        </p:spPr>
      </p:pic>
      <p:sp>
        <p:nvSpPr>
          <p:cNvPr id="192" name="Google Shape;192;g26d840deece_0_155"/>
          <p:cNvSpPr/>
          <p:nvPr/>
        </p:nvSpPr>
        <p:spPr>
          <a:xfrm>
            <a:off x="11513989" y="5803900"/>
            <a:ext cx="1371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468C"/>
              </a:buClr>
              <a:buSzPts val="4800"/>
              <a:buFont typeface="Marcellus"/>
              <a:buNone/>
            </a:pPr>
            <a:r>
              <a:rPr b="0" i="0" lang="en-US" sz="4800" u="none" cap="none" strike="noStrike">
                <a:solidFill>
                  <a:srgbClr val="21468C"/>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193" name="Google Shape;193;g26d840deece_0_155"/>
          <p:cNvSpPr/>
          <p:nvPr/>
        </p:nvSpPr>
        <p:spPr>
          <a:xfrm>
            <a:off x="9437280" y="68707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194" name="Google Shape;194;g26d840deece_0_155"/>
          <p:cNvSpPr/>
          <p:nvPr/>
        </p:nvSpPr>
        <p:spPr>
          <a:xfrm>
            <a:off x="10516914" y="10477500"/>
            <a:ext cx="3366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195" name="Google Shape;195;g26d840deece_0_155"/>
          <p:cNvSpPr/>
          <p:nvPr/>
        </p:nvSpPr>
        <p:spPr>
          <a:xfrm>
            <a:off x="16181822" y="3632200"/>
            <a:ext cx="6439800" cy="8064600"/>
          </a:xfrm>
          <a:prstGeom prst="rect">
            <a:avLst/>
          </a:prstGeom>
          <a:solidFill>
            <a:srgbClr val="2146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6d840deece_0_155"/>
          <p:cNvPicPr preferRelativeResize="0"/>
          <p:nvPr/>
        </p:nvPicPr>
        <p:blipFill rotWithShape="1">
          <a:blip r:embed="rId8">
            <a:alphaModFix/>
          </a:blip>
          <a:srcRect b="0" l="0" r="0" t="0"/>
          <a:stretch/>
        </p:blipFill>
        <p:spPr>
          <a:xfrm>
            <a:off x="18722605" y="4089400"/>
            <a:ext cx="1358140" cy="1409700"/>
          </a:xfrm>
          <a:prstGeom prst="rect">
            <a:avLst/>
          </a:prstGeom>
          <a:noFill/>
          <a:ln>
            <a:noFill/>
          </a:ln>
        </p:spPr>
      </p:pic>
      <p:sp>
        <p:nvSpPr>
          <p:cNvPr id="197" name="Google Shape;197;g26d840deece_0_155"/>
          <p:cNvSpPr/>
          <p:nvPr/>
        </p:nvSpPr>
        <p:spPr>
          <a:xfrm>
            <a:off x="17858432" y="5803900"/>
            <a:ext cx="3086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198" name="Google Shape;198;g26d840deece_0_155"/>
          <p:cNvSpPr/>
          <p:nvPr/>
        </p:nvSpPr>
        <p:spPr>
          <a:xfrm>
            <a:off x="16639080" y="68707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99" name="Google Shape;199;g26d840deece_0_155"/>
          <p:cNvSpPr/>
          <p:nvPr/>
        </p:nvSpPr>
        <p:spPr>
          <a:xfrm>
            <a:off x="17528191" y="10477500"/>
            <a:ext cx="3747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2024-04-08T11:44:14Z</dcterms:created>
  <dc:creator>PptxGenJS</dc:creator>
</cp:coreProperties>
</file>