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0287000" cx="18288000"/>
  <p:notesSz cx="10287000" cy="18288000"/>
  <p:embeddedFontLst>
    <p:embeddedFont>
      <p:font typeface="Marcellus"/>
      <p:regular r:id="rId26"/>
    </p:embeddedFont>
    <p:embeddedFont>
      <p:font typeface="Inter"/>
      <p:regular r:id="rId27"/>
      <p:bold r:id="rId28"/>
      <p:italic r:id="rId29"/>
      <p:boldItalic r:id="rId30"/>
    </p:embeddedFont>
    <p:embeddedFont>
      <p:font typeface="Lato"/>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jWZH4e6GgV+fq2k0Cq3JFhMaQc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arcellus-regular.fntdata"/><Relationship Id="rId25" Type="http://schemas.openxmlformats.org/officeDocument/2006/relationships/slide" Target="slides/slide21.xml"/><Relationship Id="rId28" Type="http://schemas.openxmlformats.org/officeDocument/2006/relationships/font" Target="fonts/Inter-bold.fntdata"/><Relationship Id="rId27" Type="http://schemas.openxmlformats.org/officeDocument/2006/relationships/font" Target="fonts/Inter-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Inter-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6e78589d8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f6e78589d8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6e78589d8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6e78589d8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3f6e78589d8_0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3f6e78589d8_0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f6e78589d8_0_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3f6e78589d8_0_2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g3f6e78589d8_0_2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f6e78589d8_0_2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3f6e78589d8_0_2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3f6e78589d8_0_2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f6e78589d8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3f6e78589d8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3f6e78589d8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f6e78589d8_0_3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g3f6e78589d8_0_3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g3f6e78589d8_0_3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f6e78589d8_0_3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3f6e78589d8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3f6e78589d8_0_3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f6e78589d8_0_3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g3f6e78589d8_0_3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g3f6e78589d8_0_3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f6e78589d8_0_3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g3f6e78589d8_0_3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3f6e78589d8_0_3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f6e78589d8_0_3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3f6e78589d8_0_3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3f6e78589d8_0_3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f6e78589d8_0_4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3f6e78589d8_0_4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3f6e78589d8_0_4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3f6e78589d8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3f6e78589d8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3f6e78589d8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f6e78589d8_0_4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3f6e78589d8_0_4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3f6e78589d8_0_4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f6e78589d8_0_4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3f6e78589d8_0_4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g3f6e78589d8_0_4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3f6e78589d8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3f6e78589d8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3f6e78589d8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f6e78589d8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3f6e78589d8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3f6e78589d8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f6e78589d8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3f6e78589d8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3f6e78589d8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f6e78589d8_0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3f6e78589d8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3f6e78589d8_0_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f6e78589d8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3f6e78589d8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3f6e78589d8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f6e78589d8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3f6e78589d8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3f6e78589d8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f6e78589d8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3f6e78589d8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3f6e78589d8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5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7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7.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1" Type="http://schemas.openxmlformats.org/officeDocument/2006/relationships/image" Target="../media/image78.png"/><Relationship Id="rId10" Type="http://schemas.openxmlformats.org/officeDocument/2006/relationships/image" Target="../media/image61.png"/><Relationship Id="rId13" Type="http://schemas.openxmlformats.org/officeDocument/2006/relationships/image" Target="../media/image67.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60.png"/><Relationship Id="rId15" Type="http://schemas.openxmlformats.org/officeDocument/2006/relationships/image" Target="../media/image90.png"/><Relationship Id="rId14" Type="http://schemas.openxmlformats.org/officeDocument/2006/relationships/image" Target="../media/image81.png"/><Relationship Id="rId16" Type="http://schemas.openxmlformats.org/officeDocument/2006/relationships/image" Target="../media/image91.png"/><Relationship Id="rId5" Type="http://schemas.openxmlformats.org/officeDocument/2006/relationships/image" Target="../media/image12.png"/><Relationship Id="rId6" Type="http://schemas.openxmlformats.org/officeDocument/2006/relationships/image" Target="../media/image74.png"/><Relationship Id="rId7" Type="http://schemas.openxmlformats.org/officeDocument/2006/relationships/image" Target="../media/image66.png"/><Relationship Id="rId8" Type="http://schemas.openxmlformats.org/officeDocument/2006/relationships/image" Target="../media/image7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83.png"/><Relationship Id="rId7" Type="http://schemas.openxmlformats.org/officeDocument/2006/relationships/image" Target="../media/image1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97.png"/><Relationship Id="rId7" Type="http://schemas.openxmlformats.org/officeDocument/2006/relationships/image" Target="../media/image10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104.png"/><Relationship Id="rId7"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5.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10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24.png"/></Relationships>
</file>

<file path=ppt/slides/_rels/slide20.xml.rels><?xml version="1.0" encoding="UTF-8" standalone="yes"?><Relationships xmlns="http://schemas.openxmlformats.org/package/2006/relationships"><Relationship Id="rId10" Type="http://schemas.openxmlformats.org/officeDocument/2006/relationships/image" Target="../media/image117.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16.png"/><Relationship Id="rId5" Type="http://schemas.openxmlformats.org/officeDocument/2006/relationships/image" Target="../media/image12.png"/><Relationship Id="rId6" Type="http://schemas.openxmlformats.org/officeDocument/2006/relationships/image" Target="../media/image111.png"/><Relationship Id="rId7" Type="http://schemas.openxmlformats.org/officeDocument/2006/relationships/image" Target="../media/image108.png"/><Relationship Id="rId8" Type="http://schemas.openxmlformats.org/officeDocument/2006/relationships/image" Target="../media/image10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hyperlink" Target="https://unsplash.com/" TargetMode="External"/><Relationship Id="rId7" Type="http://schemas.openxmlformats.org/officeDocument/2006/relationships/image" Target="../media/image1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23.png"/><Relationship Id="rId5" Type="http://schemas.openxmlformats.org/officeDocument/2006/relationships/image" Target="../media/image7.png"/><Relationship Id="rId6"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22.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32.png"/><Relationship Id="rId7"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25.png"/><Relationship Id="rId5" Type="http://schemas.openxmlformats.org/officeDocument/2006/relationships/image" Target="../media/image12.png"/><Relationship Id="rId6" Type="http://schemas.openxmlformats.org/officeDocument/2006/relationships/image" Target="../media/image33.png"/><Relationship Id="rId7"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38.png"/><Relationship Id="rId7" Type="http://schemas.openxmlformats.org/officeDocument/2006/relationships/image" Target="../media/image48.png"/><Relationship Id="rId8"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44.png"/><Relationship Id="rId7" Type="http://schemas.openxmlformats.org/officeDocument/2006/relationships/image" Target="../media/image39.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15" name="Shape 15"/>
        <p:cNvGrpSpPr/>
        <p:nvPr/>
      </p:nvGrpSpPr>
      <p:grpSpPr>
        <a:xfrm>
          <a:off x="0" y="0"/>
          <a:ext cx="0" cy="0"/>
          <a:chOff x="0" y="0"/>
          <a:chExt cx="0" cy="0"/>
        </a:xfrm>
      </p:grpSpPr>
      <p:pic>
        <p:nvPicPr>
          <p:cNvPr descr="preencoded.png" id="16" name="Google Shape;16;g3f6e78589d8_0_1"/>
          <p:cNvPicPr preferRelativeResize="0"/>
          <p:nvPr/>
        </p:nvPicPr>
        <p:blipFill rotWithShape="1">
          <a:blip r:embed="rId3">
            <a:alphaModFix/>
          </a:blip>
          <a:srcRect b="0" l="0" r="0" t="0"/>
          <a:stretch/>
        </p:blipFill>
        <p:spPr>
          <a:xfrm>
            <a:off x="352425" y="7210425"/>
            <a:ext cx="2638425" cy="3076575"/>
          </a:xfrm>
          <a:prstGeom prst="rect">
            <a:avLst/>
          </a:prstGeom>
          <a:noFill/>
          <a:ln>
            <a:noFill/>
          </a:ln>
        </p:spPr>
      </p:pic>
      <p:pic>
        <p:nvPicPr>
          <p:cNvPr descr="preencoded.png" id="17" name="Google Shape;17;g3f6e78589d8_0_1"/>
          <p:cNvPicPr preferRelativeResize="0"/>
          <p:nvPr/>
        </p:nvPicPr>
        <p:blipFill rotWithShape="1">
          <a:blip r:embed="rId4">
            <a:alphaModFix/>
          </a:blip>
          <a:srcRect b="0" l="0" r="0" t="0"/>
          <a:stretch/>
        </p:blipFill>
        <p:spPr>
          <a:xfrm>
            <a:off x="15651622" y="-544010"/>
            <a:ext cx="2715842" cy="4397030"/>
          </a:xfrm>
          <a:prstGeom prst="rect">
            <a:avLst/>
          </a:prstGeom>
          <a:noFill/>
          <a:ln>
            <a:noFill/>
          </a:ln>
        </p:spPr>
      </p:pic>
      <p:grpSp>
        <p:nvGrpSpPr>
          <p:cNvPr id="18" name="Google Shape;18;g3f6e78589d8_0_1"/>
          <p:cNvGrpSpPr/>
          <p:nvPr/>
        </p:nvGrpSpPr>
        <p:grpSpPr>
          <a:xfrm>
            <a:off x="17640300" y="7994925"/>
            <a:ext cx="596549" cy="2063476"/>
            <a:chOff x="17640300" y="7994925"/>
            <a:chExt cx="596549" cy="2063476"/>
          </a:xfrm>
        </p:grpSpPr>
        <p:pic>
          <p:nvPicPr>
            <p:cNvPr descr="preencoded.png" id="19" name="Google Shape;19;g3f6e78589d8_0_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0" name="Google Shape;20;g3f6e78589d8_0_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1" name="Google Shape;21;g3f6e78589d8_0_1"/>
          <p:cNvSpPr/>
          <p:nvPr/>
        </p:nvSpPr>
        <p:spPr>
          <a:xfrm>
            <a:off x="857250" y="5838825"/>
            <a:ext cx="10932900" cy="168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a:buNone/>
            </a:pPr>
            <a:r>
              <a:rPr b="1" i="0" lang="en-US" sz="4800" u="none" cap="none" strike="noStrike">
                <a:solidFill>
                  <a:srgbClr val="0E0E0E"/>
                </a:solidFill>
                <a:latin typeface="Lato"/>
                <a:ea typeface="Lato"/>
                <a:cs typeface="Lato"/>
                <a:sym typeface="Lato"/>
              </a:rPr>
              <a:t>FREE PRESENTATION TEMPLATE BY EATEMP</a:t>
            </a:r>
            <a:endParaRPr b="0" i="0" sz="4800" u="none" cap="none" strike="noStrike">
              <a:solidFill>
                <a:schemeClr val="dk1"/>
              </a:solidFill>
              <a:latin typeface="Calibri"/>
              <a:ea typeface="Calibri"/>
              <a:cs typeface="Calibri"/>
              <a:sym typeface="Calibri"/>
            </a:endParaRPr>
          </a:p>
        </p:txBody>
      </p:sp>
      <p:sp>
        <p:nvSpPr>
          <p:cNvPr id="22" name="Google Shape;22;g3f6e78589d8_0_1"/>
          <p:cNvSpPr/>
          <p:nvPr/>
        </p:nvSpPr>
        <p:spPr>
          <a:xfrm>
            <a:off x="676275" y="2971800"/>
            <a:ext cx="11058600" cy="305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5000"/>
              <a:buFont typeface="Marcellus"/>
              <a:buNone/>
            </a:pPr>
            <a:r>
              <a:rPr b="0" i="0" lang="en-US" sz="15000" u="none" cap="none" strike="noStrike">
                <a:solidFill>
                  <a:srgbClr val="000000"/>
                </a:solidFill>
                <a:latin typeface="Marcellus"/>
                <a:ea typeface="Marcellus"/>
                <a:cs typeface="Marcellus"/>
                <a:sym typeface="Marcellus"/>
              </a:rPr>
              <a:t>Netherlands</a:t>
            </a:r>
            <a:endParaRPr b="0" i="0" sz="15000" u="none" cap="none" strike="noStrike">
              <a:solidFill>
                <a:schemeClr val="dk1"/>
              </a:solidFill>
              <a:latin typeface="Calibri"/>
              <a:ea typeface="Calibri"/>
              <a:cs typeface="Calibri"/>
              <a:sym typeface="Calibri"/>
            </a:endParaRPr>
          </a:p>
        </p:txBody>
      </p:sp>
      <p:pic>
        <p:nvPicPr>
          <p:cNvPr descr="preencoded.png" id="23" name="Google Shape;23;g3f6e78589d8_0_1"/>
          <p:cNvPicPr preferRelativeResize="0"/>
          <p:nvPr/>
        </p:nvPicPr>
        <p:blipFill rotWithShape="1">
          <a:blip r:embed="rId6">
            <a:alphaModFix/>
          </a:blip>
          <a:srcRect b="0" l="0" r="0" t="0"/>
          <a:stretch/>
        </p:blipFill>
        <p:spPr>
          <a:xfrm>
            <a:off x="10391775" y="1104900"/>
            <a:ext cx="7896225" cy="8077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217" name="Shape 217"/>
        <p:cNvGrpSpPr/>
        <p:nvPr/>
      </p:nvGrpSpPr>
      <p:grpSpPr>
        <a:xfrm>
          <a:off x="0" y="0"/>
          <a:ext cx="0" cy="0"/>
          <a:chOff x="0" y="0"/>
          <a:chExt cx="0" cy="0"/>
        </a:xfrm>
      </p:grpSpPr>
      <p:pic>
        <p:nvPicPr>
          <p:cNvPr descr="preencoded.png" id="218" name="Google Shape;218;g3f6e78589d8_0_194"/>
          <p:cNvPicPr preferRelativeResize="0"/>
          <p:nvPr/>
        </p:nvPicPr>
        <p:blipFill rotWithShape="1">
          <a:blip r:embed="rId3">
            <a:alphaModFix/>
          </a:blip>
          <a:srcRect b="0" l="0" r="0" t="0"/>
          <a:stretch/>
        </p:blipFill>
        <p:spPr>
          <a:xfrm>
            <a:off x="352425" y="7210425"/>
            <a:ext cx="2638425" cy="3076575"/>
          </a:xfrm>
          <a:prstGeom prst="rect">
            <a:avLst/>
          </a:prstGeom>
          <a:noFill/>
          <a:ln>
            <a:noFill/>
          </a:ln>
        </p:spPr>
      </p:pic>
      <p:pic>
        <p:nvPicPr>
          <p:cNvPr descr="preencoded.png" id="219" name="Google Shape;219;g3f6e78589d8_0_194"/>
          <p:cNvPicPr preferRelativeResize="0"/>
          <p:nvPr/>
        </p:nvPicPr>
        <p:blipFill rotWithShape="1">
          <a:blip r:embed="rId4">
            <a:alphaModFix/>
          </a:blip>
          <a:srcRect b="0" l="0" r="0" t="0"/>
          <a:stretch/>
        </p:blipFill>
        <p:spPr>
          <a:xfrm>
            <a:off x="15651622" y="-544013"/>
            <a:ext cx="2715842" cy="4397030"/>
          </a:xfrm>
          <a:prstGeom prst="rect">
            <a:avLst/>
          </a:prstGeom>
          <a:noFill/>
          <a:ln>
            <a:noFill/>
          </a:ln>
        </p:spPr>
      </p:pic>
      <p:grpSp>
        <p:nvGrpSpPr>
          <p:cNvPr id="220" name="Google Shape;220;g3f6e78589d8_0_194"/>
          <p:cNvGrpSpPr/>
          <p:nvPr/>
        </p:nvGrpSpPr>
        <p:grpSpPr>
          <a:xfrm>
            <a:off x="17640300" y="7994925"/>
            <a:ext cx="596549" cy="2063476"/>
            <a:chOff x="17640300" y="7994925"/>
            <a:chExt cx="596549" cy="2063476"/>
          </a:xfrm>
        </p:grpSpPr>
        <p:pic>
          <p:nvPicPr>
            <p:cNvPr descr="preencoded.png" id="221" name="Google Shape;221;g3f6e78589d8_0_19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22" name="Google Shape;222;g3f6e78589d8_0_19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23" name="Google Shape;223;g3f6e78589d8_0_194"/>
          <p:cNvPicPr preferRelativeResize="0"/>
          <p:nvPr/>
        </p:nvPicPr>
        <p:blipFill rotWithShape="1">
          <a:blip r:embed="rId6">
            <a:alphaModFix/>
          </a:blip>
          <a:srcRect b="0" l="0" r="0" t="0"/>
          <a:stretch/>
        </p:blipFill>
        <p:spPr>
          <a:xfrm>
            <a:off x="781050" y="1676400"/>
            <a:ext cx="7934325" cy="8277225"/>
          </a:xfrm>
          <a:prstGeom prst="rect">
            <a:avLst/>
          </a:prstGeom>
          <a:noFill/>
          <a:ln>
            <a:noFill/>
          </a:ln>
        </p:spPr>
      </p:pic>
      <p:sp>
        <p:nvSpPr>
          <p:cNvPr id="224" name="Google Shape;224;g3f6e78589d8_0_194"/>
          <p:cNvSpPr/>
          <p:nvPr/>
        </p:nvSpPr>
        <p:spPr>
          <a:xfrm>
            <a:off x="7267575" y="781050"/>
            <a:ext cx="40197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000"/>
              <a:buFont typeface="Marcellus"/>
              <a:buNone/>
            </a:pPr>
            <a:r>
              <a:rPr b="0" i="0" lang="en-US" sz="6000" u="none" cap="none" strike="noStrike">
                <a:solidFill>
                  <a:srgbClr val="0E0E0E"/>
                </a:solidFill>
                <a:latin typeface="Marcellus"/>
                <a:ea typeface="Marcellus"/>
                <a:cs typeface="Marcellus"/>
                <a:sym typeface="Marcellus"/>
              </a:rPr>
              <a:t>Some Data</a:t>
            </a:r>
            <a:endParaRPr b="0" i="0" sz="6000" u="none" cap="none" strike="noStrike">
              <a:solidFill>
                <a:schemeClr val="dk1"/>
              </a:solidFill>
              <a:latin typeface="Calibri"/>
              <a:ea typeface="Calibri"/>
              <a:cs typeface="Calibri"/>
              <a:sym typeface="Calibri"/>
            </a:endParaRPr>
          </a:p>
        </p:txBody>
      </p:sp>
      <p:grpSp>
        <p:nvGrpSpPr>
          <p:cNvPr id="225" name="Google Shape;225;g3f6e78589d8_0_194"/>
          <p:cNvGrpSpPr/>
          <p:nvPr/>
        </p:nvGrpSpPr>
        <p:grpSpPr>
          <a:xfrm>
            <a:off x="9544050" y="3486150"/>
            <a:ext cx="2800500" cy="1447800"/>
            <a:chOff x="9544050" y="3486150"/>
            <a:chExt cx="2800500" cy="1447800"/>
          </a:xfrm>
        </p:grpSpPr>
        <p:sp>
          <p:nvSpPr>
            <p:cNvPr id="226" name="Google Shape;226;g3f6e78589d8_0_194"/>
            <p:cNvSpPr/>
            <p:nvPr/>
          </p:nvSpPr>
          <p:spPr>
            <a:xfrm>
              <a:off x="9544050" y="3486150"/>
              <a:ext cx="2800500" cy="1409700"/>
            </a:xfrm>
            <a:prstGeom prst="rect">
              <a:avLst/>
            </a:prstGeom>
            <a:solidFill>
              <a:srgbClr val="AE1C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f6e78589d8_0_194"/>
            <p:cNvSpPr/>
            <p:nvPr/>
          </p:nvSpPr>
          <p:spPr>
            <a:xfrm>
              <a:off x="10115550" y="3714750"/>
              <a:ext cx="19242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Marcellus"/>
                <a:buNone/>
              </a:pPr>
              <a:r>
                <a:rPr b="0" i="0" lang="en-US" sz="6000" u="none" cap="none" strike="noStrike">
                  <a:solidFill>
                    <a:srgbClr val="FFFFFF"/>
                  </a:solidFill>
                  <a:latin typeface="Marcellus"/>
                  <a:ea typeface="Marcellus"/>
                  <a:cs typeface="Marcellus"/>
                  <a:sym typeface="Marcellus"/>
                </a:rPr>
                <a:t>70%</a:t>
              </a:r>
              <a:endParaRPr b="0" i="0" sz="6000" u="none" cap="none" strike="noStrike">
                <a:solidFill>
                  <a:schemeClr val="dk1"/>
                </a:solidFill>
                <a:latin typeface="Calibri"/>
                <a:ea typeface="Calibri"/>
                <a:cs typeface="Calibri"/>
                <a:sym typeface="Calibri"/>
              </a:endParaRPr>
            </a:p>
          </p:txBody>
        </p:sp>
      </p:grpSp>
      <p:grpSp>
        <p:nvGrpSpPr>
          <p:cNvPr id="228" name="Google Shape;228;g3f6e78589d8_0_194"/>
          <p:cNvGrpSpPr/>
          <p:nvPr/>
        </p:nvGrpSpPr>
        <p:grpSpPr>
          <a:xfrm>
            <a:off x="12496800" y="3757613"/>
            <a:ext cx="5936100" cy="973425"/>
            <a:chOff x="12496800" y="3757613"/>
            <a:chExt cx="5936100" cy="973425"/>
          </a:xfrm>
        </p:grpSpPr>
        <p:sp>
          <p:nvSpPr>
            <p:cNvPr id="229" name="Google Shape;229;g3f6e78589d8_0_194"/>
            <p:cNvSpPr/>
            <p:nvPr/>
          </p:nvSpPr>
          <p:spPr>
            <a:xfrm>
              <a:off x="12496800" y="3757613"/>
              <a:ext cx="59361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a:buNone/>
              </a:pPr>
              <a:r>
                <a:rPr b="0" i="0" lang="en-US" sz="2700" u="none" cap="none" strike="noStrike">
                  <a:solidFill>
                    <a:srgbClr val="0E0E0E"/>
                  </a:solidFill>
                  <a:latin typeface="Marcellus"/>
                  <a:ea typeface="Marcellus"/>
                  <a:cs typeface="Marcellus"/>
                  <a:sym typeface="Marcellus"/>
                </a:rPr>
                <a:t>Enchanted Creatures</a:t>
              </a:r>
              <a:endParaRPr b="0" i="0" sz="2700" u="none" cap="none" strike="noStrike">
                <a:solidFill>
                  <a:schemeClr val="dk1"/>
                </a:solidFill>
                <a:latin typeface="Calibri"/>
                <a:ea typeface="Calibri"/>
                <a:cs typeface="Calibri"/>
                <a:sym typeface="Calibri"/>
              </a:endParaRPr>
            </a:p>
          </p:txBody>
        </p:sp>
        <p:sp>
          <p:nvSpPr>
            <p:cNvPr id="230" name="Google Shape;230;g3f6e78589d8_0_194"/>
            <p:cNvSpPr/>
            <p:nvPr/>
          </p:nvSpPr>
          <p:spPr>
            <a:xfrm>
              <a:off x="12496800" y="4262438"/>
              <a:ext cx="5928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possess the ability to cast spells.</a:t>
              </a:r>
              <a:endParaRPr b="0" i="0" sz="2400" u="none" cap="none" strike="noStrike">
                <a:solidFill>
                  <a:schemeClr val="dk1"/>
                </a:solidFill>
                <a:latin typeface="Calibri"/>
                <a:ea typeface="Calibri"/>
                <a:cs typeface="Calibri"/>
                <a:sym typeface="Calibri"/>
              </a:endParaRPr>
            </a:p>
          </p:txBody>
        </p:sp>
      </p:grpSp>
      <p:grpSp>
        <p:nvGrpSpPr>
          <p:cNvPr id="231" name="Google Shape;231;g3f6e78589d8_0_194"/>
          <p:cNvGrpSpPr/>
          <p:nvPr/>
        </p:nvGrpSpPr>
        <p:grpSpPr>
          <a:xfrm>
            <a:off x="9544050" y="5353050"/>
            <a:ext cx="2847900" cy="1447800"/>
            <a:chOff x="9544050" y="5353050"/>
            <a:chExt cx="2847900" cy="1447800"/>
          </a:xfrm>
        </p:grpSpPr>
        <p:sp>
          <p:nvSpPr>
            <p:cNvPr id="232" name="Google Shape;232;g3f6e78589d8_0_194"/>
            <p:cNvSpPr/>
            <p:nvPr/>
          </p:nvSpPr>
          <p:spPr>
            <a:xfrm>
              <a:off x="9544050" y="5353050"/>
              <a:ext cx="2847900" cy="1409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f6e78589d8_0_194"/>
            <p:cNvSpPr/>
            <p:nvPr/>
          </p:nvSpPr>
          <p:spPr>
            <a:xfrm>
              <a:off x="10115550" y="5581650"/>
              <a:ext cx="19716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60%</a:t>
              </a:r>
              <a:endParaRPr b="0" i="0" sz="6000" u="none" cap="none" strike="noStrike">
                <a:solidFill>
                  <a:schemeClr val="dk1"/>
                </a:solidFill>
                <a:latin typeface="Calibri"/>
                <a:ea typeface="Calibri"/>
                <a:cs typeface="Calibri"/>
                <a:sym typeface="Calibri"/>
              </a:endParaRPr>
            </a:p>
          </p:txBody>
        </p:sp>
      </p:grpSp>
      <p:grpSp>
        <p:nvGrpSpPr>
          <p:cNvPr id="234" name="Google Shape;234;g3f6e78589d8_0_194"/>
          <p:cNvGrpSpPr/>
          <p:nvPr/>
        </p:nvGrpSpPr>
        <p:grpSpPr>
          <a:xfrm>
            <a:off x="12544425" y="5624512"/>
            <a:ext cx="5888400" cy="973425"/>
            <a:chOff x="12544425" y="5624512"/>
            <a:chExt cx="5888400" cy="973425"/>
          </a:xfrm>
        </p:grpSpPr>
        <p:sp>
          <p:nvSpPr>
            <p:cNvPr id="235" name="Google Shape;235;g3f6e78589d8_0_194"/>
            <p:cNvSpPr/>
            <p:nvPr/>
          </p:nvSpPr>
          <p:spPr>
            <a:xfrm>
              <a:off x="12544425" y="5624512"/>
              <a:ext cx="58884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a:buNone/>
              </a:pPr>
              <a:r>
                <a:rPr b="0" i="0" lang="en-US" sz="2700" u="none" cap="none" strike="noStrike">
                  <a:solidFill>
                    <a:srgbClr val="0E0E0E"/>
                  </a:solidFill>
                  <a:latin typeface="Marcellus"/>
                  <a:ea typeface="Marcellus"/>
                  <a:cs typeface="Marcellus"/>
                  <a:sym typeface="Marcellus"/>
                </a:rPr>
                <a:t>Magic-Wielding Individuals</a:t>
              </a:r>
              <a:endParaRPr b="0" i="0" sz="2700" u="none" cap="none" strike="noStrike">
                <a:solidFill>
                  <a:schemeClr val="dk1"/>
                </a:solidFill>
                <a:latin typeface="Calibri"/>
                <a:ea typeface="Calibri"/>
                <a:cs typeface="Calibri"/>
                <a:sym typeface="Calibri"/>
              </a:endParaRPr>
            </a:p>
          </p:txBody>
        </p:sp>
        <p:sp>
          <p:nvSpPr>
            <p:cNvPr id="236" name="Google Shape;236;g3f6e78589d8_0_194"/>
            <p:cNvSpPr/>
            <p:nvPr/>
          </p:nvSpPr>
          <p:spPr>
            <a:xfrm>
              <a:off x="12544425" y="6129337"/>
              <a:ext cx="58806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practice the art of illusions.</a:t>
              </a:r>
              <a:endParaRPr b="0" i="0" sz="2400" u="none" cap="none" strike="noStrike">
                <a:solidFill>
                  <a:schemeClr val="dk1"/>
                </a:solidFill>
                <a:latin typeface="Calibri"/>
                <a:ea typeface="Calibri"/>
                <a:cs typeface="Calibri"/>
                <a:sym typeface="Calibri"/>
              </a:endParaRPr>
            </a:p>
          </p:txBody>
        </p:sp>
      </p:grpSp>
      <p:grpSp>
        <p:nvGrpSpPr>
          <p:cNvPr id="237" name="Google Shape;237;g3f6e78589d8_0_194"/>
          <p:cNvGrpSpPr/>
          <p:nvPr/>
        </p:nvGrpSpPr>
        <p:grpSpPr>
          <a:xfrm>
            <a:off x="9544050" y="7219950"/>
            <a:ext cx="2847900" cy="1447800"/>
            <a:chOff x="9544050" y="7219950"/>
            <a:chExt cx="2847900" cy="1447800"/>
          </a:xfrm>
        </p:grpSpPr>
        <p:sp>
          <p:nvSpPr>
            <p:cNvPr id="238" name="Google Shape;238;g3f6e78589d8_0_194"/>
            <p:cNvSpPr/>
            <p:nvPr/>
          </p:nvSpPr>
          <p:spPr>
            <a:xfrm>
              <a:off x="9544050" y="7219950"/>
              <a:ext cx="2847900" cy="1409700"/>
            </a:xfrm>
            <a:prstGeom prst="rect">
              <a:avLst/>
            </a:prstGeom>
            <a:solidFill>
              <a:srgbClr val="2146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f6e78589d8_0_194"/>
            <p:cNvSpPr/>
            <p:nvPr/>
          </p:nvSpPr>
          <p:spPr>
            <a:xfrm>
              <a:off x="10115550" y="7448550"/>
              <a:ext cx="19716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Marcellus"/>
                <a:buNone/>
              </a:pPr>
              <a:r>
                <a:rPr b="0" i="0" lang="en-US" sz="6000" u="none" cap="none" strike="noStrike">
                  <a:solidFill>
                    <a:srgbClr val="FFFFFF"/>
                  </a:solidFill>
                  <a:latin typeface="Marcellus"/>
                  <a:ea typeface="Marcellus"/>
                  <a:cs typeface="Marcellus"/>
                  <a:sym typeface="Marcellus"/>
                </a:rPr>
                <a:t>90%</a:t>
              </a:r>
              <a:endParaRPr b="0" i="0" sz="6000" u="none" cap="none" strike="noStrike">
                <a:solidFill>
                  <a:schemeClr val="dk1"/>
                </a:solidFill>
                <a:latin typeface="Calibri"/>
                <a:ea typeface="Calibri"/>
                <a:cs typeface="Calibri"/>
                <a:sym typeface="Calibri"/>
              </a:endParaRPr>
            </a:p>
          </p:txBody>
        </p:sp>
      </p:grpSp>
      <p:grpSp>
        <p:nvGrpSpPr>
          <p:cNvPr id="240" name="Google Shape;240;g3f6e78589d8_0_194"/>
          <p:cNvGrpSpPr/>
          <p:nvPr/>
        </p:nvGrpSpPr>
        <p:grpSpPr>
          <a:xfrm>
            <a:off x="12544425" y="7491412"/>
            <a:ext cx="5888400" cy="973425"/>
            <a:chOff x="12544425" y="7491412"/>
            <a:chExt cx="5888400" cy="973425"/>
          </a:xfrm>
        </p:grpSpPr>
        <p:sp>
          <p:nvSpPr>
            <p:cNvPr id="241" name="Google Shape;241;g3f6e78589d8_0_194"/>
            <p:cNvSpPr/>
            <p:nvPr/>
          </p:nvSpPr>
          <p:spPr>
            <a:xfrm>
              <a:off x="12544425" y="7491412"/>
              <a:ext cx="58884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a:buNone/>
              </a:pPr>
              <a:r>
                <a:rPr b="0" i="0" lang="en-US" sz="2700" u="none" cap="none" strike="noStrike">
                  <a:solidFill>
                    <a:srgbClr val="0E0E0E"/>
                  </a:solidFill>
                  <a:latin typeface="Marcellus"/>
                  <a:ea typeface="Marcellus"/>
                  <a:cs typeface="Marcellus"/>
                  <a:sym typeface="Marcellus"/>
                </a:rPr>
                <a:t>Spells Cast</a:t>
              </a:r>
              <a:endParaRPr b="0" i="0" sz="2700" u="none" cap="none" strike="noStrike">
                <a:solidFill>
                  <a:schemeClr val="dk1"/>
                </a:solidFill>
                <a:latin typeface="Calibri"/>
                <a:ea typeface="Calibri"/>
                <a:cs typeface="Calibri"/>
                <a:sym typeface="Calibri"/>
              </a:endParaRPr>
            </a:p>
          </p:txBody>
        </p:sp>
        <p:sp>
          <p:nvSpPr>
            <p:cNvPr id="242" name="Google Shape;242;g3f6e78589d8_0_194"/>
            <p:cNvSpPr/>
            <p:nvPr/>
          </p:nvSpPr>
          <p:spPr>
            <a:xfrm>
              <a:off x="12544425" y="7996237"/>
              <a:ext cx="58806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247" name="Shape 247"/>
        <p:cNvGrpSpPr/>
        <p:nvPr/>
      </p:nvGrpSpPr>
      <p:grpSpPr>
        <a:xfrm>
          <a:off x="0" y="0"/>
          <a:ext cx="0" cy="0"/>
          <a:chOff x="0" y="0"/>
          <a:chExt cx="0" cy="0"/>
        </a:xfrm>
      </p:grpSpPr>
      <p:pic>
        <p:nvPicPr>
          <p:cNvPr descr="preencoded.png" id="248" name="Google Shape;248;g3f6e78589d8_0_223"/>
          <p:cNvPicPr preferRelativeResize="0"/>
          <p:nvPr/>
        </p:nvPicPr>
        <p:blipFill rotWithShape="1">
          <a:blip r:embed="rId3">
            <a:alphaModFix/>
          </a:blip>
          <a:srcRect b="0" l="0" r="0" t="0"/>
          <a:stretch/>
        </p:blipFill>
        <p:spPr>
          <a:xfrm>
            <a:off x="14297025" y="6191250"/>
            <a:ext cx="3990975" cy="4829175"/>
          </a:xfrm>
          <a:prstGeom prst="rect">
            <a:avLst/>
          </a:prstGeom>
          <a:noFill/>
          <a:ln>
            <a:noFill/>
          </a:ln>
        </p:spPr>
      </p:pic>
      <p:pic>
        <p:nvPicPr>
          <p:cNvPr descr="preencoded.png" id="249" name="Google Shape;249;g3f6e78589d8_0_223"/>
          <p:cNvPicPr preferRelativeResize="0"/>
          <p:nvPr/>
        </p:nvPicPr>
        <p:blipFill rotWithShape="1">
          <a:blip r:embed="rId4">
            <a:alphaModFix/>
          </a:blip>
          <a:srcRect b="0" l="0" r="0" t="0"/>
          <a:stretch/>
        </p:blipFill>
        <p:spPr>
          <a:xfrm>
            <a:off x="-121155" y="-1045685"/>
            <a:ext cx="2497132" cy="3838303"/>
          </a:xfrm>
          <a:prstGeom prst="rect">
            <a:avLst/>
          </a:prstGeom>
          <a:noFill/>
          <a:ln>
            <a:noFill/>
          </a:ln>
        </p:spPr>
      </p:pic>
      <p:grpSp>
        <p:nvGrpSpPr>
          <p:cNvPr id="250" name="Google Shape;250;g3f6e78589d8_0_223"/>
          <p:cNvGrpSpPr/>
          <p:nvPr/>
        </p:nvGrpSpPr>
        <p:grpSpPr>
          <a:xfrm>
            <a:off x="17640300" y="7994925"/>
            <a:ext cx="596549" cy="2063476"/>
            <a:chOff x="17640300" y="7994925"/>
            <a:chExt cx="596549" cy="2063476"/>
          </a:xfrm>
        </p:grpSpPr>
        <p:pic>
          <p:nvPicPr>
            <p:cNvPr descr="preencoded.png" id="251" name="Google Shape;251;g3f6e78589d8_0_22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52" name="Google Shape;252;g3f6e78589d8_0_22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53" name="Google Shape;253;g3f6e78589d8_0_223"/>
          <p:cNvGrpSpPr/>
          <p:nvPr/>
        </p:nvGrpSpPr>
        <p:grpSpPr>
          <a:xfrm>
            <a:off x="-60960" y="2552700"/>
            <a:ext cx="11942400" cy="5345550"/>
            <a:chOff x="-60960" y="2552700"/>
            <a:chExt cx="11942400" cy="5345550"/>
          </a:xfrm>
        </p:grpSpPr>
        <p:grpSp>
          <p:nvGrpSpPr>
            <p:cNvPr id="254" name="Google Shape;254;g3f6e78589d8_0_223"/>
            <p:cNvGrpSpPr/>
            <p:nvPr/>
          </p:nvGrpSpPr>
          <p:grpSpPr>
            <a:xfrm>
              <a:off x="-60960" y="2552700"/>
              <a:ext cx="11942400" cy="4423425"/>
              <a:chOff x="-60960" y="2552700"/>
              <a:chExt cx="11942400" cy="4423425"/>
            </a:xfrm>
          </p:grpSpPr>
          <p:grpSp>
            <p:nvGrpSpPr>
              <p:cNvPr id="255" name="Google Shape;255;g3f6e78589d8_0_223"/>
              <p:cNvGrpSpPr/>
              <p:nvPr/>
            </p:nvGrpSpPr>
            <p:grpSpPr>
              <a:xfrm>
                <a:off x="1533525" y="2552700"/>
                <a:ext cx="8982000" cy="3895800"/>
                <a:chOff x="1533525" y="2552700"/>
                <a:chExt cx="8982000" cy="3895800"/>
              </a:xfrm>
            </p:grpSpPr>
            <p:sp>
              <p:nvSpPr>
                <p:cNvPr id="256" name="Google Shape;256;g3f6e78589d8_0_223"/>
                <p:cNvSpPr/>
                <p:nvPr/>
              </p:nvSpPr>
              <p:spPr>
                <a:xfrm>
                  <a:off x="1533525" y="2552700"/>
                  <a:ext cx="8753400" cy="3324300"/>
                </a:xfrm>
                <a:prstGeom prst="rect">
                  <a:avLst/>
                </a:prstGeom>
                <a:solidFill>
                  <a:srgbClr val="2146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f6e78589d8_0_223"/>
                <p:cNvSpPr/>
                <p:nvPr/>
              </p:nvSpPr>
              <p:spPr>
                <a:xfrm>
                  <a:off x="2105025" y="2781300"/>
                  <a:ext cx="8410500" cy="366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Marcellus"/>
                    <a:buNone/>
                  </a:pPr>
                  <a:r>
                    <a:rPr b="0" i="0" lang="en-US" sz="18000" u="none" cap="none" strike="noStrike">
                      <a:solidFill>
                        <a:srgbClr val="FFFFFF"/>
                      </a:solidFill>
                      <a:latin typeface="Marcellus"/>
                      <a:ea typeface="Marcellus"/>
                      <a:cs typeface="Marcellus"/>
                      <a:sym typeface="Marcellus"/>
                    </a:rPr>
                    <a:t>234,567</a:t>
                  </a:r>
                  <a:endParaRPr b="0" i="0" sz="18000" u="none" cap="none" strike="noStrike">
                    <a:solidFill>
                      <a:schemeClr val="dk1"/>
                    </a:solidFill>
                    <a:latin typeface="Calibri"/>
                    <a:ea typeface="Calibri"/>
                    <a:cs typeface="Calibri"/>
                    <a:sym typeface="Calibri"/>
                  </a:endParaRPr>
                </a:p>
              </p:txBody>
            </p:sp>
          </p:grpSp>
          <p:sp>
            <p:nvSpPr>
              <p:cNvPr id="258" name="Google Shape;258;g3f6e78589d8_0_223"/>
              <p:cNvSpPr/>
              <p:nvPr/>
            </p:nvSpPr>
            <p:spPr>
              <a:xfrm>
                <a:off x="-60960" y="6029325"/>
                <a:ext cx="11942400" cy="94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to"/>
                  <a:buNone/>
                </a:pPr>
                <a:r>
                  <a:rPr b="1" i="0" lang="en-US" sz="4800" u="none" cap="none" strike="noStrike">
                    <a:solidFill>
                      <a:srgbClr val="0E0E0E"/>
                    </a:solidFill>
                    <a:latin typeface="Lato"/>
                    <a:ea typeface="Lato"/>
                    <a:cs typeface="Lato"/>
                    <a:sym typeface="Lato"/>
                  </a:rPr>
                  <a:t>UNICORN SIGHTINGS</a:t>
                </a:r>
                <a:endParaRPr b="0" i="0" sz="4800" u="none" cap="none" strike="noStrike">
                  <a:solidFill>
                    <a:schemeClr val="dk1"/>
                  </a:solidFill>
                  <a:latin typeface="Calibri"/>
                  <a:ea typeface="Calibri"/>
                  <a:cs typeface="Calibri"/>
                  <a:sym typeface="Calibri"/>
                </a:endParaRPr>
              </a:p>
            </p:txBody>
          </p:sp>
        </p:grpSp>
        <p:sp>
          <p:nvSpPr>
            <p:cNvPr id="259" name="Google Shape;259;g3f6e78589d8_0_223"/>
            <p:cNvSpPr/>
            <p:nvPr/>
          </p:nvSpPr>
          <p:spPr>
            <a:xfrm>
              <a:off x="2403158" y="7067550"/>
              <a:ext cx="70143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260" name="Google Shape;260;g3f6e78589d8_0_223"/>
          <p:cNvPicPr preferRelativeResize="0"/>
          <p:nvPr/>
        </p:nvPicPr>
        <p:blipFill rotWithShape="1">
          <a:blip r:embed="rId6">
            <a:alphaModFix/>
          </a:blip>
          <a:srcRect b="0" l="0" r="0" t="0"/>
          <a:stretch/>
        </p:blipFill>
        <p:spPr>
          <a:xfrm rot="900000">
            <a:off x="11367007" y="331722"/>
            <a:ext cx="3815417" cy="95104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265" name="Shape 265"/>
        <p:cNvGrpSpPr/>
        <p:nvPr/>
      </p:nvGrpSpPr>
      <p:grpSpPr>
        <a:xfrm>
          <a:off x="0" y="0"/>
          <a:ext cx="0" cy="0"/>
          <a:chOff x="0" y="0"/>
          <a:chExt cx="0" cy="0"/>
        </a:xfrm>
      </p:grpSpPr>
      <p:pic>
        <p:nvPicPr>
          <p:cNvPr descr="preencoded.png" id="266" name="Google Shape;266;g3f6e78589d8_0_240"/>
          <p:cNvPicPr preferRelativeResize="0"/>
          <p:nvPr/>
        </p:nvPicPr>
        <p:blipFill rotWithShape="1">
          <a:blip r:embed="rId3">
            <a:alphaModFix/>
          </a:blip>
          <a:srcRect b="0" l="0" r="0" t="0"/>
          <a:stretch/>
        </p:blipFill>
        <p:spPr>
          <a:xfrm rot="10800000">
            <a:off x="190499" y="-723900"/>
            <a:ext cx="2873844" cy="3669407"/>
          </a:xfrm>
          <a:prstGeom prst="rect">
            <a:avLst/>
          </a:prstGeom>
          <a:noFill/>
          <a:ln>
            <a:noFill/>
          </a:ln>
        </p:spPr>
      </p:pic>
      <p:pic>
        <p:nvPicPr>
          <p:cNvPr descr="preencoded.png" id="267" name="Google Shape;267;g3f6e78589d8_0_240"/>
          <p:cNvPicPr preferRelativeResize="0"/>
          <p:nvPr/>
        </p:nvPicPr>
        <p:blipFill rotWithShape="1">
          <a:blip r:embed="rId4">
            <a:alphaModFix/>
          </a:blip>
          <a:srcRect b="0" l="0" r="0" t="0"/>
          <a:stretch/>
        </p:blipFill>
        <p:spPr>
          <a:xfrm rot="10800000">
            <a:off x="15600558" y="6810375"/>
            <a:ext cx="2684735" cy="4229102"/>
          </a:xfrm>
          <a:prstGeom prst="rect">
            <a:avLst/>
          </a:prstGeom>
          <a:noFill/>
          <a:ln>
            <a:noFill/>
          </a:ln>
        </p:spPr>
      </p:pic>
      <p:grpSp>
        <p:nvGrpSpPr>
          <p:cNvPr id="268" name="Google Shape;268;g3f6e78589d8_0_240"/>
          <p:cNvGrpSpPr/>
          <p:nvPr/>
        </p:nvGrpSpPr>
        <p:grpSpPr>
          <a:xfrm>
            <a:off x="17640300" y="7994925"/>
            <a:ext cx="596549" cy="2063476"/>
            <a:chOff x="17640300" y="7994925"/>
            <a:chExt cx="596549" cy="2063476"/>
          </a:xfrm>
        </p:grpSpPr>
        <p:pic>
          <p:nvPicPr>
            <p:cNvPr descr="preencoded.png" id="269" name="Google Shape;269;g3f6e78589d8_0_24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70" name="Google Shape;270;g3f6e78589d8_0_24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71" name="Google Shape;271;g3f6e78589d8_0_240"/>
          <p:cNvGrpSpPr/>
          <p:nvPr/>
        </p:nvGrpSpPr>
        <p:grpSpPr>
          <a:xfrm>
            <a:off x="2319338" y="1857375"/>
            <a:ext cx="6353100" cy="2188800"/>
            <a:chOff x="2319338" y="1857375"/>
            <a:chExt cx="6353100" cy="2188800"/>
          </a:xfrm>
        </p:grpSpPr>
        <p:sp>
          <p:nvSpPr>
            <p:cNvPr id="272" name="Google Shape;272;g3f6e78589d8_0_240"/>
            <p:cNvSpPr/>
            <p:nvPr/>
          </p:nvSpPr>
          <p:spPr>
            <a:xfrm>
              <a:off x="2319338" y="1857375"/>
              <a:ext cx="6353100" cy="1990800"/>
            </a:xfrm>
            <a:prstGeom prst="rect">
              <a:avLst/>
            </a:prstGeom>
            <a:solidFill>
              <a:srgbClr val="AE1C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f6e78589d8_0_240"/>
            <p:cNvSpPr/>
            <p:nvPr/>
          </p:nvSpPr>
          <p:spPr>
            <a:xfrm>
              <a:off x="2464118" y="2085975"/>
              <a:ext cx="5637000" cy="196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9600"/>
                <a:buFont typeface="Marcellus"/>
                <a:buNone/>
              </a:pPr>
              <a:r>
                <a:rPr b="0" i="0" lang="en-US" sz="9600" u="none" cap="none" strike="noStrike">
                  <a:solidFill>
                    <a:srgbClr val="FFFFFF"/>
                  </a:solidFill>
                  <a:latin typeface="Marcellus"/>
                  <a:ea typeface="Marcellus"/>
                  <a:cs typeface="Marcellus"/>
                  <a:sym typeface="Marcellus"/>
                </a:rPr>
                <a:t>233 Coins</a:t>
              </a:r>
              <a:endParaRPr b="0" i="0" sz="9600" u="none" cap="none" strike="noStrike">
                <a:solidFill>
                  <a:schemeClr val="dk1"/>
                </a:solidFill>
                <a:latin typeface="Calibri"/>
                <a:ea typeface="Calibri"/>
                <a:cs typeface="Calibri"/>
                <a:sym typeface="Calibri"/>
              </a:endParaRPr>
            </a:p>
          </p:txBody>
        </p:sp>
      </p:grpSp>
      <p:sp>
        <p:nvSpPr>
          <p:cNvPr id="274" name="Google Shape;274;g3f6e78589d8_0_240"/>
          <p:cNvSpPr/>
          <p:nvPr/>
        </p:nvSpPr>
        <p:spPr>
          <a:xfrm>
            <a:off x="2512695" y="407670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Treasure Found</a:t>
            </a:r>
            <a:endParaRPr b="0" i="0" sz="2400" u="none" cap="none" strike="noStrike">
              <a:solidFill>
                <a:schemeClr val="dk1"/>
              </a:solidFill>
              <a:latin typeface="Calibri"/>
              <a:ea typeface="Calibri"/>
              <a:cs typeface="Calibri"/>
              <a:sym typeface="Calibri"/>
            </a:endParaRPr>
          </a:p>
        </p:txBody>
      </p:sp>
      <p:grpSp>
        <p:nvGrpSpPr>
          <p:cNvPr id="275" name="Google Shape;275;g3f6e78589d8_0_240"/>
          <p:cNvGrpSpPr/>
          <p:nvPr/>
        </p:nvGrpSpPr>
        <p:grpSpPr>
          <a:xfrm>
            <a:off x="2157413" y="5419725"/>
            <a:ext cx="6677100" cy="2188800"/>
            <a:chOff x="2157413" y="5419725"/>
            <a:chExt cx="6677100" cy="2188800"/>
          </a:xfrm>
        </p:grpSpPr>
        <p:sp>
          <p:nvSpPr>
            <p:cNvPr id="276" name="Google Shape;276;g3f6e78589d8_0_240"/>
            <p:cNvSpPr/>
            <p:nvPr/>
          </p:nvSpPr>
          <p:spPr>
            <a:xfrm>
              <a:off x="2157413" y="5419725"/>
              <a:ext cx="6677100" cy="1990800"/>
            </a:xfrm>
            <a:prstGeom prst="rect">
              <a:avLst/>
            </a:prstGeom>
            <a:solidFill>
              <a:srgbClr val="2146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f6e78589d8_0_240"/>
            <p:cNvSpPr/>
            <p:nvPr/>
          </p:nvSpPr>
          <p:spPr>
            <a:xfrm>
              <a:off x="2302193" y="5648325"/>
              <a:ext cx="5960700" cy="196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9600"/>
                <a:buFont typeface="Marcellus"/>
                <a:buNone/>
              </a:pPr>
              <a:r>
                <a:rPr b="0" i="0" lang="en-US" sz="9600" u="none" cap="none" strike="noStrike">
                  <a:solidFill>
                    <a:srgbClr val="FFFFFF"/>
                  </a:solidFill>
                  <a:latin typeface="Marcellus"/>
                  <a:ea typeface="Marcellus"/>
                  <a:cs typeface="Marcellus"/>
                  <a:sym typeface="Marcellus"/>
                </a:rPr>
                <a:t>456 Hours</a:t>
              </a:r>
              <a:endParaRPr b="0" i="0" sz="9600" u="none" cap="none" strike="noStrike">
                <a:solidFill>
                  <a:schemeClr val="dk1"/>
                </a:solidFill>
                <a:latin typeface="Calibri"/>
                <a:ea typeface="Calibri"/>
                <a:cs typeface="Calibri"/>
                <a:sym typeface="Calibri"/>
              </a:endParaRPr>
            </a:p>
          </p:txBody>
        </p:sp>
      </p:grpSp>
      <p:sp>
        <p:nvSpPr>
          <p:cNvPr id="278" name="Google Shape;278;g3f6e78589d8_0_240"/>
          <p:cNvSpPr/>
          <p:nvPr/>
        </p:nvSpPr>
        <p:spPr>
          <a:xfrm>
            <a:off x="2512695" y="763905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Duration of Spell Casting</a:t>
            </a:r>
            <a:endParaRPr b="0" i="0" sz="2400" u="none" cap="none" strike="noStrike">
              <a:solidFill>
                <a:schemeClr val="dk1"/>
              </a:solidFill>
              <a:latin typeface="Calibri"/>
              <a:ea typeface="Calibri"/>
              <a:cs typeface="Calibri"/>
              <a:sym typeface="Calibri"/>
            </a:endParaRPr>
          </a:p>
        </p:txBody>
      </p:sp>
      <p:grpSp>
        <p:nvGrpSpPr>
          <p:cNvPr id="279" name="Google Shape;279;g3f6e78589d8_0_240"/>
          <p:cNvGrpSpPr/>
          <p:nvPr/>
        </p:nvGrpSpPr>
        <p:grpSpPr>
          <a:xfrm>
            <a:off x="11401425" y="1857375"/>
            <a:ext cx="3429000" cy="2188800"/>
            <a:chOff x="11401425" y="1857375"/>
            <a:chExt cx="3429000" cy="2188800"/>
          </a:xfrm>
        </p:grpSpPr>
        <p:sp>
          <p:nvSpPr>
            <p:cNvPr id="280" name="Google Shape;280;g3f6e78589d8_0_240"/>
            <p:cNvSpPr/>
            <p:nvPr/>
          </p:nvSpPr>
          <p:spPr>
            <a:xfrm>
              <a:off x="11401425" y="1857375"/>
              <a:ext cx="3429000" cy="1990800"/>
            </a:xfrm>
            <a:prstGeom prst="rect">
              <a:avLst/>
            </a:prstGeom>
            <a:solidFill>
              <a:srgbClr val="2146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f6e78589d8_0_240"/>
            <p:cNvSpPr/>
            <p:nvPr/>
          </p:nvSpPr>
          <p:spPr>
            <a:xfrm>
              <a:off x="11546205" y="2085975"/>
              <a:ext cx="2712600" cy="196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9600"/>
                <a:buFont typeface="Marcellus"/>
                <a:buNone/>
              </a:pPr>
              <a:r>
                <a:rPr b="0" i="0" lang="en-US" sz="9600" u="none" cap="none" strike="noStrike">
                  <a:solidFill>
                    <a:srgbClr val="FFFFFF"/>
                  </a:solidFill>
                  <a:latin typeface="Marcellus"/>
                  <a:ea typeface="Marcellus"/>
                  <a:cs typeface="Marcellus"/>
                  <a:sym typeface="Marcellus"/>
                </a:rPr>
                <a:t>85%</a:t>
              </a:r>
              <a:endParaRPr b="0" i="0" sz="9600" u="none" cap="none" strike="noStrike">
                <a:solidFill>
                  <a:schemeClr val="dk1"/>
                </a:solidFill>
                <a:latin typeface="Calibri"/>
                <a:ea typeface="Calibri"/>
                <a:cs typeface="Calibri"/>
                <a:sym typeface="Calibri"/>
              </a:endParaRPr>
            </a:p>
          </p:txBody>
        </p:sp>
      </p:grpSp>
      <p:sp>
        <p:nvSpPr>
          <p:cNvPr id="282" name="Google Shape;282;g3f6e78589d8_0_240"/>
          <p:cNvSpPr/>
          <p:nvPr/>
        </p:nvSpPr>
        <p:spPr>
          <a:xfrm>
            <a:off x="10132695" y="407670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Wished Granted</a:t>
            </a:r>
            <a:endParaRPr b="0" i="0" sz="2400" u="none" cap="none" strike="noStrike">
              <a:solidFill>
                <a:schemeClr val="dk1"/>
              </a:solidFill>
              <a:latin typeface="Calibri"/>
              <a:ea typeface="Calibri"/>
              <a:cs typeface="Calibri"/>
              <a:sym typeface="Calibri"/>
            </a:endParaRPr>
          </a:p>
        </p:txBody>
      </p:sp>
      <p:grpSp>
        <p:nvGrpSpPr>
          <p:cNvPr id="283" name="Google Shape;283;g3f6e78589d8_0_240"/>
          <p:cNvGrpSpPr/>
          <p:nvPr/>
        </p:nvGrpSpPr>
        <p:grpSpPr>
          <a:xfrm>
            <a:off x="10501313" y="5419725"/>
            <a:ext cx="5229300" cy="2188800"/>
            <a:chOff x="10501313" y="5419725"/>
            <a:chExt cx="5229300" cy="2188800"/>
          </a:xfrm>
        </p:grpSpPr>
        <p:sp>
          <p:nvSpPr>
            <p:cNvPr id="284" name="Google Shape;284;g3f6e78589d8_0_240"/>
            <p:cNvSpPr/>
            <p:nvPr/>
          </p:nvSpPr>
          <p:spPr>
            <a:xfrm>
              <a:off x="10501313" y="5419725"/>
              <a:ext cx="5229300" cy="1990800"/>
            </a:xfrm>
            <a:prstGeom prst="rect">
              <a:avLst/>
            </a:prstGeom>
            <a:solidFill>
              <a:srgbClr val="AE1C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f6e78589d8_0_240"/>
            <p:cNvSpPr/>
            <p:nvPr/>
          </p:nvSpPr>
          <p:spPr>
            <a:xfrm>
              <a:off x="10646093" y="5648325"/>
              <a:ext cx="4512900" cy="196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9600"/>
                <a:buFont typeface="Marcellus"/>
                <a:buNone/>
              </a:pPr>
              <a:r>
                <a:rPr b="0" i="0" lang="en-US" sz="9600" u="none" cap="none" strike="noStrike">
                  <a:solidFill>
                    <a:srgbClr val="FFFFFF"/>
                  </a:solidFill>
                  <a:latin typeface="Marcellus"/>
                  <a:ea typeface="Marcellus"/>
                  <a:cs typeface="Marcellus"/>
                  <a:sym typeface="Marcellus"/>
                </a:rPr>
                <a:t>674 Km</a:t>
              </a:r>
              <a:endParaRPr b="0" i="0" sz="9600" u="none" cap="none" strike="noStrike">
                <a:solidFill>
                  <a:schemeClr val="dk1"/>
                </a:solidFill>
                <a:latin typeface="Calibri"/>
                <a:ea typeface="Calibri"/>
                <a:cs typeface="Calibri"/>
                <a:sym typeface="Calibri"/>
              </a:endParaRPr>
            </a:p>
          </p:txBody>
        </p:sp>
      </p:grpSp>
      <p:sp>
        <p:nvSpPr>
          <p:cNvPr id="286" name="Google Shape;286;g3f6e78589d8_0_240"/>
          <p:cNvSpPr/>
          <p:nvPr/>
        </p:nvSpPr>
        <p:spPr>
          <a:xfrm>
            <a:off x="10132695" y="763905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291" name="Shape 291"/>
        <p:cNvGrpSpPr/>
        <p:nvPr/>
      </p:nvGrpSpPr>
      <p:grpSpPr>
        <a:xfrm>
          <a:off x="0" y="0"/>
          <a:ext cx="0" cy="0"/>
          <a:chOff x="0" y="0"/>
          <a:chExt cx="0" cy="0"/>
        </a:xfrm>
      </p:grpSpPr>
      <p:pic>
        <p:nvPicPr>
          <p:cNvPr descr="preencoded.png" id="292" name="Google Shape;292;g3f6e78589d8_0_265"/>
          <p:cNvPicPr preferRelativeResize="0"/>
          <p:nvPr/>
        </p:nvPicPr>
        <p:blipFill rotWithShape="1">
          <a:blip r:embed="rId3">
            <a:alphaModFix/>
          </a:blip>
          <a:srcRect b="0" l="0" r="0" t="0"/>
          <a:stretch/>
        </p:blipFill>
        <p:spPr>
          <a:xfrm>
            <a:off x="742950" y="6972300"/>
            <a:ext cx="1630383" cy="4229102"/>
          </a:xfrm>
          <a:prstGeom prst="rect">
            <a:avLst/>
          </a:prstGeom>
          <a:noFill/>
          <a:ln>
            <a:noFill/>
          </a:ln>
        </p:spPr>
      </p:pic>
      <p:pic>
        <p:nvPicPr>
          <p:cNvPr descr="preencoded.png" id="293" name="Google Shape;293;g3f6e78589d8_0_265"/>
          <p:cNvPicPr preferRelativeResize="0"/>
          <p:nvPr/>
        </p:nvPicPr>
        <p:blipFill rotWithShape="1">
          <a:blip r:embed="rId4">
            <a:alphaModFix/>
          </a:blip>
          <a:srcRect b="0" l="0" r="0" t="0"/>
          <a:stretch/>
        </p:blipFill>
        <p:spPr>
          <a:xfrm>
            <a:off x="15524173" y="-651"/>
            <a:ext cx="3980604" cy="3002759"/>
          </a:xfrm>
          <a:prstGeom prst="rect">
            <a:avLst/>
          </a:prstGeom>
          <a:noFill/>
          <a:ln>
            <a:noFill/>
          </a:ln>
        </p:spPr>
      </p:pic>
      <p:grpSp>
        <p:nvGrpSpPr>
          <p:cNvPr id="294" name="Google Shape;294;g3f6e78589d8_0_265"/>
          <p:cNvGrpSpPr/>
          <p:nvPr/>
        </p:nvGrpSpPr>
        <p:grpSpPr>
          <a:xfrm>
            <a:off x="17640300" y="7994925"/>
            <a:ext cx="596549" cy="2063476"/>
            <a:chOff x="17640300" y="7994925"/>
            <a:chExt cx="596549" cy="2063476"/>
          </a:xfrm>
        </p:grpSpPr>
        <p:pic>
          <p:nvPicPr>
            <p:cNvPr descr="preencoded.png" id="295" name="Google Shape;295;g3f6e78589d8_0_265"/>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96" name="Google Shape;296;g3f6e78589d8_0_26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97" name="Google Shape;297;g3f6e78589d8_0_265"/>
          <p:cNvSpPr/>
          <p:nvPr/>
        </p:nvSpPr>
        <p:spPr>
          <a:xfrm>
            <a:off x="7019925" y="1085850"/>
            <a:ext cx="45150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Some Graph</a:t>
            </a:r>
            <a:endParaRPr b="0" i="0" sz="6000" u="none" cap="none" strike="noStrike">
              <a:solidFill>
                <a:schemeClr val="dk1"/>
              </a:solidFill>
              <a:latin typeface="Calibri"/>
              <a:ea typeface="Calibri"/>
              <a:cs typeface="Calibri"/>
              <a:sym typeface="Calibri"/>
            </a:endParaRPr>
          </a:p>
        </p:txBody>
      </p:sp>
      <p:grpSp>
        <p:nvGrpSpPr>
          <p:cNvPr id="298" name="Google Shape;298;g3f6e78589d8_0_265"/>
          <p:cNvGrpSpPr/>
          <p:nvPr/>
        </p:nvGrpSpPr>
        <p:grpSpPr>
          <a:xfrm>
            <a:off x="2038350" y="2824588"/>
            <a:ext cx="6709939" cy="4712767"/>
            <a:chOff x="2038350" y="2824588"/>
            <a:chExt cx="6709939" cy="4712767"/>
          </a:xfrm>
        </p:grpSpPr>
        <p:pic>
          <p:nvPicPr>
            <p:cNvPr descr="preencoded.png" id="299" name="Google Shape;299;g3f6e78589d8_0_265"/>
            <p:cNvPicPr preferRelativeResize="0"/>
            <p:nvPr/>
          </p:nvPicPr>
          <p:blipFill rotWithShape="1">
            <a:blip r:embed="rId6">
              <a:alphaModFix/>
            </a:blip>
            <a:srcRect b="0" l="0" r="0" t="0"/>
            <a:stretch/>
          </p:blipFill>
          <p:spPr>
            <a:xfrm>
              <a:off x="2530372" y="2824588"/>
              <a:ext cx="6217917" cy="4133250"/>
            </a:xfrm>
            <a:prstGeom prst="rect">
              <a:avLst/>
            </a:prstGeom>
            <a:noFill/>
            <a:ln>
              <a:noFill/>
            </a:ln>
          </p:spPr>
        </p:pic>
        <p:pic>
          <p:nvPicPr>
            <p:cNvPr descr="preencoded.png" id="300" name="Google Shape;300;g3f6e78589d8_0_265"/>
            <p:cNvPicPr preferRelativeResize="0"/>
            <p:nvPr/>
          </p:nvPicPr>
          <p:blipFill rotWithShape="1">
            <a:blip r:embed="rId7">
              <a:alphaModFix/>
            </a:blip>
            <a:srcRect b="0" l="0" r="0" t="0"/>
            <a:stretch/>
          </p:blipFill>
          <p:spPr>
            <a:xfrm>
              <a:off x="3384152" y="3139092"/>
              <a:ext cx="8673" cy="3943830"/>
            </a:xfrm>
            <a:prstGeom prst="rect">
              <a:avLst/>
            </a:prstGeom>
            <a:noFill/>
            <a:ln>
              <a:noFill/>
            </a:ln>
          </p:spPr>
        </p:pic>
        <p:pic>
          <p:nvPicPr>
            <p:cNvPr descr="preencoded.png" id="301" name="Google Shape;301;g3f6e78589d8_0_265"/>
            <p:cNvPicPr preferRelativeResize="0"/>
            <p:nvPr/>
          </p:nvPicPr>
          <p:blipFill rotWithShape="1">
            <a:blip r:embed="rId7">
              <a:alphaModFix/>
            </a:blip>
            <a:srcRect b="0" l="0" r="0" t="0"/>
            <a:stretch/>
          </p:blipFill>
          <p:spPr>
            <a:xfrm>
              <a:off x="4237930" y="3139092"/>
              <a:ext cx="8673" cy="3943830"/>
            </a:xfrm>
            <a:prstGeom prst="rect">
              <a:avLst/>
            </a:prstGeom>
            <a:noFill/>
            <a:ln>
              <a:noFill/>
            </a:ln>
          </p:spPr>
        </p:pic>
        <p:pic>
          <p:nvPicPr>
            <p:cNvPr descr="preencoded.png" id="302" name="Google Shape;302;g3f6e78589d8_0_265"/>
            <p:cNvPicPr preferRelativeResize="0"/>
            <p:nvPr/>
          </p:nvPicPr>
          <p:blipFill rotWithShape="1">
            <a:blip r:embed="rId7">
              <a:alphaModFix/>
            </a:blip>
            <a:srcRect b="0" l="0" r="0" t="0"/>
            <a:stretch/>
          </p:blipFill>
          <p:spPr>
            <a:xfrm>
              <a:off x="5091711" y="3139092"/>
              <a:ext cx="8673" cy="3943830"/>
            </a:xfrm>
            <a:prstGeom prst="rect">
              <a:avLst/>
            </a:prstGeom>
            <a:noFill/>
            <a:ln>
              <a:noFill/>
            </a:ln>
          </p:spPr>
        </p:pic>
        <p:pic>
          <p:nvPicPr>
            <p:cNvPr descr="preencoded.png" id="303" name="Google Shape;303;g3f6e78589d8_0_265"/>
            <p:cNvPicPr preferRelativeResize="0"/>
            <p:nvPr/>
          </p:nvPicPr>
          <p:blipFill rotWithShape="1">
            <a:blip r:embed="rId7">
              <a:alphaModFix/>
            </a:blip>
            <a:srcRect b="0" l="0" r="0" t="0"/>
            <a:stretch/>
          </p:blipFill>
          <p:spPr>
            <a:xfrm>
              <a:off x="5945489" y="3139092"/>
              <a:ext cx="8673" cy="3943830"/>
            </a:xfrm>
            <a:prstGeom prst="rect">
              <a:avLst/>
            </a:prstGeom>
            <a:noFill/>
            <a:ln>
              <a:noFill/>
            </a:ln>
          </p:spPr>
        </p:pic>
        <p:pic>
          <p:nvPicPr>
            <p:cNvPr descr="preencoded.png" id="304" name="Google Shape;304;g3f6e78589d8_0_265"/>
            <p:cNvPicPr preferRelativeResize="0"/>
            <p:nvPr/>
          </p:nvPicPr>
          <p:blipFill rotWithShape="1">
            <a:blip r:embed="rId7">
              <a:alphaModFix/>
            </a:blip>
            <a:srcRect b="0" l="0" r="0" t="0"/>
            <a:stretch/>
          </p:blipFill>
          <p:spPr>
            <a:xfrm>
              <a:off x="6799271" y="3139092"/>
              <a:ext cx="8673" cy="3943830"/>
            </a:xfrm>
            <a:prstGeom prst="rect">
              <a:avLst/>
            </a:prstGeom>
            <a:noFill/>
            <a:ln>
              <a:noFill/>
            </a:ln>
          </p:spPr>
        </p:pic>
        <p:pic>
          <p:nvPicPr>
            <p:cNvPr descr="preencoded.png" id="305" name="Google Shape;305;g3f6e78589d8_0_265"/>
            <p:cNvPicPr preferRelativeResize="0"/>
            <p:nvPr/>
          </p:nvPicPr>
          <p:blipFill rotWithShape="1">
            <a:blip r:embed="rId7">
              <a:alphaModFix/>
            </a:blip>
            <a:srcRect b="0" l="0" r="0" t="0"/>
            <a:stretch/>
          </p:blipFill>
          <p:spPr>
            <a:xfrm>
              <a:off x="7653049" y="3139092"/>
              <a:ext cx="8673" cy="3943830"/>
            </a:xfrm>
            <a:prstGeom prst="rect">
              <a:avLst/>
            </a:prstGeom>
            <a:noFill/>
            <a:ln>
              <a:noFill/>
            </a:ln>
          </p:spPr>
        </p:pic>
        <p:pic>
          <p:nvPicPr>
            <p:cNvPr descr="preencoded.png" id="306" name="Google Shape;306;g3f6e78589d8_0_265"/>
            <p:cNvPicPr preferRelativeResize="0"/>
            <p:nvPr/>
          </p:nvPicPr>
          <p:blipFill rotWithShape="1">
            <a:blip r:embed="rId7">
              <a:alphaModFix/>
            </a:blip>
            <a:srcRect b="0" l="0" r="0" t="0"/>
            <a:stretch/>
          </p:blipFill>
          <p:spPr>
            <a:xfrm>
              <a:off x="8506828" y="3139092"/>
              <a:ext cx="8673" cy="3943830"/>
            </a:xfrm>
            <a:prstGeom prst="rect">
              <a:avLst/>
            </a:prstGeom>
            <a:noFill/>
            <a:ln>
              <a:noFill/>
            </a:ln>
          </p:spPr>
        </p:pic>
        <p:pic>
          <p:nvPicPr>
            <p:cNvPr descr="preencoded.png" id="307" name="Google Shape;307;g3f6e78589d8_0_265"/>
            <p:cNvPicPr preferRelativeResize="0"/>
            <p:nvPr/>
          </p:nvPicPr>
          <p:blipFill rotWithShape="1">
            <a:blip r:embed="rId8">
              <a:alphaModFix/>
            </a:blip>
            <a:srcRect b="0" l="0" r="0" t="0"/>
            <a:stretch/>
          </p:blipFill>
          <p:spPr>
            <a:xfrm>
              <a:off x="2516122" y="4106724"/>
              <a:ext cx="6036870" cy="1780186"/>
            </a:xfrm>
            <a:prstGeom prst="rect">
              <a:avLst/>
            </a:prstGeom>
            <a:noFill/>
            <a:ln>
              <a:noFill/>
            </a:ln>
          </p:spPr>
        </p:pic>
        <p:pic>
          <p:nvPicPr>
            <p:cNvPr descr="preencoded.png" id="308" name="Google Shape;308;g3f6e78589d8_0_265"/>
            <p:cNvPicPr preferRelativeResize="0"/>
            <p:nvPr/>
          </p:nvPicPr>
          <p:blipFill rotWithShape="1">
            <a:blip r:embed="rId9">
              <a:alphaModFix/>
            </a:blip>
            <a:srcRect b="0" l="0" r="0" t="0"/>
            <a:stretch/>
          </p:blipFill>
          <p:spPr>
            <a:xfrm>
              <a:off x="2526404" y="4773590"/>
              <a:ext cx="6032267" cy="1701393"/>
            </a:xfrm>
            <a:prstGeom prst="rect">
              <a:avLst/>
            </a:prstGeom>
            <a:noFill/>
            <a:ln>
              <a:noFill/>
            </a:ln>
          </p:spPr>
        </p:pic>
        <p:pic>
          <p:nvPicPr>
            <p:cNvPr descr="preencoded.png" id="309" name="Google Shape;309;g3f6e78589d8_0_265"/>
            <p:cNvPicPr preferRelativeResize="0"/>
            <p:nvPr/>
          </p:nvPicPr>
          <p:blipFill rotWithShape="1">
            <a:blip r:embed="rId10">
              <a:alphaModFix/>
            </a:blip>
            <a:srcRect b="0" l="0" r="0" t="0"/>
            <a:stretch/>
          </p:blipFill>
          <p:spPr>
            <a:xfrm>
              <a:off x="3330897" y="4541732"/>
              <a:ext cx="115179" cy="115178"/>
            </a:xfrm>
            <a:prstGeom prst="rect">
              <a:avLst/>
            </a:prstGeom>
            <a:noFill/>
            <a:ln>
              <a:noFill/>
            </a:ln>
          </p:spPr>
        </p:pic>
        <p:pic>
          <p:nvPicPr>
            <p:cNvPr descr="preencoded.png" id="310" name="Google Shape;310;g3f6e78589d8_0_265"/>
            <p:cNvPicPr preferRelativeResize="0"/>
            <p:nvPr/>
          </p:nvPicPr>
          <p:blipFill rotWithShape="1">
            <a:blip r:embed="rId11">
              <a:alphaModFix/>
            </a:blip>
            <a:srcRect b="0" l="0" r="0" t="0"/>
            <a:stretch/>
          </p:blipFill>
          <p:spPr>
            <a:xfrm>
              <a:off x="3330897" y="5235848"/>
              <a:ext cx="115179" cy="115179"/>
            </a:xfrm>
            <a:prstGeom prst="rect">
              <a:avLst/>
            </a:prstGeom>
            <a:noFill/>
            <a:ln>
              <a:noFill/>
            </a:ln>
          </p:spPr>
        </p:pic>
        <p:pic>
          <p:nvPicPr>
            <p:cNvPr descr="preencoded.png" id="311" name="Google Shape;311;g3f6e78589d8_0_265"/>
            <p:cNvPicPr preferRelativeResize="0"/>
            <p:nvPr/>
          </p:nvPicPr>
          <p:blipFill rotWithShape="1">
            <a:blip r:embed="rId10">
              <a:alphaModFix/>
            </a:blip>
            <a:srcRect b="0" l="0" r="0" t="0"/>
            <a:stretch/>
          </p:blipFill>
          <p:spPr>
            <a:xfrm>
              <a:off x="4184677" y="4238458"/>
              <a:ext cx="115179" cy="115179"/>
            </a:xfrm>
            <a:prstGeom prst="rect">
              <a:avLst/>
            </a:prstGeom>
            <a:noFill/>
            <a:ln>
              <a:noFill/>
            </a:ln>
          </p:spPr>
        </p:pic>
        <p:pic>
          <p:nvPicPr>
            <p:cNvPr descr="preencoded.png" id="312" name="Google Shape;312;g3f6e78589d8_0_265"/>
            <p:cNvPicPr preferRelativeResize="0"/>
            <p:nvPr/>
          </p:nvPicPr>
          <p:blipFill rotWithShape="1">
            <a:blip r:embed="rId12">
              <a:alphaModFix/>
            </a:blip>
            <a:srcRect b="0" l="0" r="0" t="0"/>
            <a:stretch/>
          </p:blipFill>
          <p:spPr>
            <a:xfrm>
              <a:off x="4184677" y="5561633"/>
              <a:ext cx="115179" cy="115179"/>
            </a:xfrm>
            <a:prstGeom prst="rect">
              <a:avLst/>
            </a:prstGeom>
            <a:noFill/>
            <a:ln>
              <a:noFill/>
            </a:ln>
          </p:spPr>
        </p:pic>
        <p:pic>
          <p:nvPicPr>
            <p:cNvPr descr="preencoded.png" id="313" name="Google Shape;313;g3f6e78589d8_0_265"/>
            <p:cNvPicPr preferRelativeResize="0"/>
            <p:nvPr/>
          </p:nvPicPr>
          <p:blipFill rotWithShape="1">
            <a:blip r:embed="rId13">
              <a:alphaModFix/>
            </a:blip>
            <a:srcRect b="0" l="0" r="0" t="0"/>
            <a:stretch/>
          </p:blipFill>
          <p:spPr>
            <a:xfrm>
              <a:off x="5038458" y="5799599"/>
              <a:ext cx="115179" cy="115179"/>
            </a:xfrm>
            <a:prstGeom prst="rect">
              <a:avLst/>
            </a:prstGeom>
            <a:noFill/>
            <a:ln>
              <a:noFill/>
            </a:ln>
          </p:spPr>
        </p:pic>
        <p:pic>
          <p:nvPicPr>
            <p:cNvPr descr="preencoded.png" id="314" name="Google Shape;314;g3f6e78589d8_0_265"/>
            <p:cNvPicPr preferRelativeResize="0"/>
            <p:nvPr/>
          </p:nvPicPr>
          <p:blipFill rotWithShape="1">
            <a:blip r:embed="rId13">
              <a:alphaModFix/>
            </a:blip>
            <a:srcRect b="0" l="0" r="0" t="0"/>
            <a:stretch/>
          </p:blipFill>
          <p:spPr>
            <a:xfrm>
              <a:off x="5038458" y="4733878"/>
              <a:ext cx="115179" cy="115179"/>
            </a:xfrm>
            <a:prstGeom prst="rect">
              <a:avLst/>
            </a:prstGeom>
            <a:noFill/>
            <a:ln>
              <a:noFill/>
            </a:ln>
          </p:spPr>
        </p:pic>
        <p:pic>
          <p:nvPicPr>
            <p:cNvPr descr="preencoded.png" id="315" name="Google Shape;315;g3f6e78589d8_0_265"/>
            <p:cNvPicPr preferRelativeResize="0"/>
            <p:nvPr/>
          </p:nvPicPr>
          <p:blipFill rotWithShape="1">
            <a:blip r:embed="rId10">
              <a:alphaModFix/>
            </a:blip>
            <a:srcRect b="0" l="0" r="0" t="0"/>
            <a:stretch/>
          </p:blipFill>
          <p:spPr>
            <a:xfrm>
              <a:off x="5895705" y="5049915"/>
              <a:ext cx="115179" cy="115179"/>
            </a:xfrm>
            <a:prstGeom prst="rect">
              <a:avLst/>
            </a:prstGeom>
            <a:noFill/>
            <a:ln>
              <a:noFill/>
            </a:ln>
          </p:spPr>
        </p:pic>
        <p:pic>
          <p:nvPicPr>
            <p:cNvPr descr="preencoded.png" id="316" name="Google Shape;316;g3f6e78589d8_0_265"/>
            <p:cNvPicPr preferRelativeResize="0"/>
            <p:nvPr/>
          </p:nvPicPr>
          <p:blipFill rotWithShape="1">
            <a:blip r:embed="rId10">
              <a:alphaModFix/>
            </a:blip>
            <a:srcRect b="0" l="0" r="0" t="0"/>
            <a:stretch/>
          </p:blipFill>
          <p:spPr>
            <a:xfrm>
              <a:off x="5895705" y="4815473"/>
              <a:ext cx="115179" cy="115179"/>
            </a:xfrm>
            <a:prstGeom prst="rect">
              <a:avLst/>
            </a:prstGeom>
            <a:noFill/>
            <a:ln>
              <a:noFill/>
            </a:ln>
          </p:spPr>
        </p:pic>
        <p:pic>
          <p:nvPicPr>
            <p:cNvPr descr="preencoded.png" id="317" name="Google Shape;317;g3f6e78589d8_0_265"/>
            <p:cNvPicPr preferRelativeResize="0"/>
            <p:nvPr/>
          </p:nvPicPr>
          <p:blipFill rotWithShape="1">
            <a:blip r:embed="rId10">
              <a:alphaModFix/>
            </a:blip>
            <a:srcRect b="0" l="0" r="0" t="0"/>
            <a:stretch/>
          </p:blipFill>
          <p:spPr>
            <a:xfrm>
              <a:off x="6746016" y="5750691"/>
              <a:ext cx="115179" cy="115178"/>
            </a:xfrm>
            <a:prstGeom prst="rect">
              <a:avLst/>
            </a:prstGeom>
            <a:noFill/>
            <a:ln>
              <a:noFill/>
            </a:ln>
          </p:spPr>
        </p:pic>
        <p:pic>
          <p:nvPicPr>
            <p:cNvPr descr="preencoded.png" id="318" name="Google Shape;318;g3f6e78589d8_0_265"/>
            <p:cNvPicPr preferRelativeResize="0"/>
            <p:nvPr/>
          </p:nvPicPr>
          <p:blipFill rotWithShape="1">
            <a:blip r:embed="rId11">
              <a:alphaModFix/>
            </a:blip>
            <a:srcRect b="0" l="0" r="0" t="0"/>
            <a:stretch/>
          </p:blipFill>
          <p:spPr>
            <a:xfrm>
              <a:off x="6746016" y="5307667"/>
              <a:ext cx="115179" cy="115178"/>
            </a:xfrm>
            <a:prstGeom prst="rect">
              <a:avLst/>
            </a:prstGeom>
            <a:noFill/>
            <a:ln>
              <a:noFill/>
            </a:ln>
          </p:spPr>
        </p:pic>
        <p:pic>
          <p:nvPicPr>
            <p:cNvPr descr="preencoded.png" id="319" name="Google Shape;319;g3f6e78589d8_0_265"/>
            <p:cNvPicPr preferRelativeResize="0"/>
            <p:nvPr/>
          </p:nvPicPr>
          <p:blipFill rotWithShape="1">
            <a:blip r:embed="rId10">
              <a:alphaModFix/>
            </a:blip>
            <a:srcRect b="0" l="0" r="0" t="0"/>
            <a:stretch/>
          </p:blipFill>
          <p:spPr>
            <a:xfrm>
              <a:off x="7603266" y="5229337"/>
              <a:ext cx="115179" cy="115179"/>
            </a:xfrm>
            <a:prstGeom prst="rect">
              <a:avLst/>
            </a:prstGeom>
            <a:noFill/>
            <a:ln>
              <a:noFill/>
            </a:ln>
          </p:spPr>
        </p:pic>
        <p:pic>
          <p:nvPicPr>
            <p:cNvPr descr="preencoded.png" id="320" name="Google Shape;320;g3f6e78589d8_0_265"/>
            <p:cNvPicPr preferRelativeResize="0"/>
            <p:nvPr/>
          </p:nvPicPr>
          <p:blipFill rotWithShape="1">
            <a:blip r:embed="rId11">
              <a:alphaModFix/>
            </a:blip>
            <a:srcRect b="0" l="0" r="0" t="0"/>
            <a:stretch/>
          </p:blipFill>
          <p:spPr>
            <a:xfrm>
              <a:off x="7603266" y="4929587"/>
              <a:ext cx="115179" cy="115179"/>
            </a:xfrm>
            <a:prstGeom prst="rect">
              <a:avLst/>
            </a:prstGeom>
            <a:noFill/>
            <a:ln>
              <a:noFill/>
            </a:ln>
          </p:spPr>
        </p:pic>
        <p:sp>
          <p:nvSpPr>
            <p:cNvPr id="321" name="Google Shape;321;g3f6e78589d8_0_265"/>
            <p:cNvSpPr/>
            <p:nvPr/>
          </p:nvSpPr>
          <p:spPr>
            <a:xfrm>
              <a:off x="2239561" y="6749625"/>
              <a:ext cx="1656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22" name="Google Shape;322;g3f6e78589d8_0_265"/>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639"/>
                <a:buFont typeface="Lato"/>
                <a:buNone/>
              </a:pPr>
              <a:r>
                <a:rPr b="0" i="0" lang="en-US" sz="1639" u="none" cap="none" strike="noStrike">
                  <a:solidFill>
                    <a:srgbClr val="21468C"/>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23" name="Google Shape;323;g3f6e78589d8_0_265"/>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639"/>
                <a:buFont typeface="Lato"/>
                <a:buNone/>
              </a:pPr>
              <a:r>
                <a:rPr b="0" i="0" lang="en-US" sz="1639" u="none" cap="none" strike="noStrike">
                  <a:solidFill>
                    <a:srgbClr val="21468C"/>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24" name="Google Shape;324;g3f6e78589d8_0_265"/>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639"/>
                <a:buFont typeface="Lato"/>
                <a:buNone/>
              </a:pPr>
              <a:r>
                <a:rPr b="0" i="0" lang="en-US" sz="1639" u="none" cap="none" strike="noStrike">
                  <a:solidFill>
                    <a:srgbClr val="21468C"/>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25" name="Google Shape;325;g3f6e78589d8_0_265"/>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639"/>
                <a:buFont typeface="Lato"/>
                <a:buNone/>
              </a:pPr>
              <a:r>
                <a:rPr b="0" i="0" lang="en-US" sz="1639" u="none" cap="none" strike="noStrike">
                  <a:solidFill>
                    <a:srgbClr val="21468C"/>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26" name="Google Shape;326;g3f6e78589d8_0_265"/>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639"/>
                <a:buFont typeface="Lato"/>
                <a:buNone/>
              </a:pPr>
              <a:r>
                <a:rPr b="0" i="0" lang="en-US" sz="1639" u="none" cap="none" strike="noStrike">
                  <a:solidFill>
                    <a:srgbClr val="21468C"/>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27" name="Google Shape;327;g3f6e78589d8_0_265"/>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639"/>
                <a:buFont typeface="Lato"/>
                <a:buNone/>
              </a:pPr>
              <a:r>
                <a:rPr b="0" i="0" lang="en-US" sz="1639" u="none" cap="none" strike="noStrike">
                  <a:solidFill>
                    <a:srgbClr val="21468C"/>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28" name="Google Shape;328;g3f6e78589d8_0_265"/>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639"/>
                <a:buFont typeface="Lato"/>
                <a:buNone/>
              </a:pPr>
              <a:r>
                <a:rPr b="0" i="0" lang="en-US" sz="1639" u="none" cap="none" strike="noStrike">
                  <a:solidFill>
                    <a:srgbClr val="21468C"/>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29" name="Google Shape;329;g3f6e78589d8_0_265"/>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639"/>
                <a:buFont typeface="Lato"/>
                <a:buNone/>
              </a:pPr>
              <a:r>
                <a:rPr b="0" i="0" lang="en-US" sz="1639" u="none" cap="none" strike="noStrike">
                  <a:solidFill>
                    <a:srgbClr val="21468C"/>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30" name="Google Shape;330;g3f6e78589d8_0_265"/>
            <p:cNvSpPr/>
            <p:nvPr/>
          </p:nvSpPr>
          <p:spPr>
            <a:xfrm>
              <a:off x="2138972" y="6361574"/>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31" name="Google Shape;331;g3f6e78589d8_0_265"/>
            <p:cNvSpPr/>
            <p:nvPr/>
          </p:nvSpPr>
          <p:spPr>
            <a:xfrm>
              <a:off x="2138972" y="5973449"/>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32" name="Google Shape;332;g3f6e78589d8_0_265"/>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33" name="Google Shape;333;g3f6e78589d8_0_265"/>
            <p:cNvSpPr/>
            <p:nvPr/>
          </p:nvSpPr>
          <p:spPr>
            <a:xfrm>
              <a:off x="2138972" y="5197218"/>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34" name="Google Shape;334;g3f6e78589d8_0_265"/>
            <p:cNvSpPr/>
            <p:nvPr/>
          </p:nvSpPr>
          <p:spPr>
            <a:xfrm>
              <a:off x="2138972" y="480922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35" name="Google Shape;335;g3f6e78589d8_0_265"/>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36" name="Google Shape;336;g3f6e78589d8_0_265"/>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37" name="Google Shape;337;g3f6e78589d8_0_265"/>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38" name="Google Shape;338;g3f6e78589d8_0_265"/>
            <p:cNvSpPr/>
            <p:nvPr/>
          </p:nvSpPr>
          <p:spPr>
            <a:xfrm>
              <a:off x="2138972" y="3256890"/>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39" name="Google Shape;339;g3f6e78589d8_0_265"/>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1366"/>
                <a:buFont typeface="Lato"/>
                <a:buNone/>
              </a:pPr>
              <a:r>
                <a:rPr b="0" i="0" lang="en-US" sz="1366" u="none" cap="none" strike="noStrike">
                  <a:solidFill>
                    <a:srgbClr val="21468C"/>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40" name="Google Shape;340;g3f6e78589d8_0_265"/>
          <p:cNvGrpSpPr/>
          <p:nvPr/>
        </p:nvGrpSpPr>
        <p:grpSpPr>
          <a:xfrm>
            <a:off x="10801350" y="3143250"/>
            <a:ext cx="4181476" cy="4181456"/>
            <a:chOff x="10801350" y="3143250"/>
            <a:chExt cx="4181476" cy="4181456"/>
          </a:xfrm>
        </p:grpSpPr>
        <p:pic>
          <p:nvPicPr>
            <p:cNvPr descr="preencoded.png" id="341" name="Google Shape;341;g3f6e78589d8_0_265"/>
            <p:cNvPicPr preferRelativeResize="0"/>
            <p:nvPr/>
          </p:nvPicPr>
          <p:blipFill rotWithShape="1">
            <a:blip r:embed="rId14">
              <a:alphaModFix/>
            </a:blip>
            <a:srcRect b="0" l="0" r="0" t="0"/>
            <a:stretch/>
          </p:blipFill>
          <p:spPr>
            <a:xfrm>
              <a:off x="12892088" y="3143250"/>
              <a:ext cx="2090738" cy="3569103"/>
            </a:xfrm>
            <a:prstGeom prst="rect">
              <a:avLst/>
            </a:prstGeom>
            <a:noFill/>
            <a:ln>
              <a:noFill/>
            </a:ln>
          </p:spPr>
        </p:pic>
        <p:pic>
          <p:nvPicPr>
            <p:cNvPr descr="preencoded.png" id="342" name="Google Shape;342;g3f6e78589d8_0_265"/>
            <p:cNvPicPr preferRelativeResize="0"/>
            <p:nvPr/>
          </p:nvPicPr>
          <p:blipFill rotWithShape="1">
            <a:blip r:embed="rId15">
              <a:alphaModFix/>
            </a:blip>
            <a:srcRect b="0" l="0" r="0" t="0"/>
            <a:stretch/>
          </p:blipFill>
          <p:spPr>
            <a:xfrm>
              <a:off x="11413713" y="6268836"/>
              <a:ext cx="2956750" cy="1055870"/>
            </a:xfrm>
            <a:prstGeom prst="rect">
              <a:avLst/>
            </a:prstGeom>
            <a:noFill/>
            <a:ln>
              <a:noFill/>
            </a:ln>
          </p:spPr>
        </p:pic>
        <p:pic>
          <p:nvPicPr>
            <p:cNvPr descr="preencoded.png" id="343" name="Google Shape;343;g3f6e78589d8_0_265"/>
            <p:cNvPicPr preferRelativeResize="0"/>
            <p:nvPr/>
          </p:nvPicPr>
          <p:blipFill rotWithShape="1">
            <a:blip r:embed="rId16">
              <a:alphaModFix/>
            </a:blip>
            <a:srcRect b="0" l="0" r="0" t="0"/>
            <a:stretch/>
          </p:blipFill>
          <p:spPr>
            <a:xfrm>
              <a:off x="10801350" y="3143250"/>
              <a:ext cx="2090738" cy="3569103"/>
            </a:xfrm>
            <a:prstGeom prst="rect">
              <a:avLst/>
            </a:prstGeom>
            <a:noFill/>
            <a:ln>
              <a:noFill/>
            </a:ln>
          </p:spPr>
        </p:pic>
        <p:sp>
          <p:nvSpPr>
            <p:cNvPr id="344" name="Google Shape;344;g3f6e78589d8_0_265"/>
            <p:cNvSpPr/>
            <p:nvPr/>
          </p:nvSpPr>
          <p:spPr>
            <a:xfrm>
              <a:off x="12277725" y="4767263"/>
              <a:ext cx="13983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34.574</a:t>
              </a:r>
              <a:endParaRPr b="0" i="0" sz="3600" u="none" cap="none" strike="noStrike">
                <a:solidFill>
                  <a:schemeClr val="dk1"/>
                </a:solidFill>
                <a:latin typeface="Calibri"/>
                <a:ea typeface="Calibri"/>
                <a:cs typeface="Calibri"/>
                <a:sym typeface="Calibri"/>
              </a:endParaRPr>
            </a:p>
          </p:txBody>
        </p:sp>
        <p:sp>
          <p:nvSpPr>
            <p:cNvPr id="345" name="Google Shape;345;g3f6e78589d8_0_265"/>
            <p:cNvSpPr/>
            <p:nvPr/>
          </p:nvSpPr>
          <p:spPr>
            <a:xfrm>
              <a:off x="12563475" y="5338763"/>
              <a:ext cx="7734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Total</a:t>
              </a:r>
              <a:endParaRPr b="0" i="0" sz="2400" u="none" cap="none" strike="noStrike">
                <a:solidFill>
                  <a:schemeClr val="dk1"/>
                </a:solidFill>
                <a:latin typeface="Calibri"/>
                <a:ea typeface="Calibri"/>
                <a:cs typeface="Calibri"/>
                <a:sym typeface="Calibri"/>
              </a:endParaRPr>
            </a:p>
          </p:txBody>
        </p:sp>
      </p:grpSp>
      <p:grpSp>
        <p:nvGrpSpPr>
          <p:cNvPr id="346" name="Google Shape;346;g3f6e78589d8_0_265"/>
          <p:cNvGrpSpPr/>
          <p:nvPr/>
        </p:nvGrpSpPr>
        <p:grpSpPr>
          <a:xfrm>
            <a:off x="9898380" y="7886700"/>
            <a:ext cx="5997000" cy="1478400"/>
            <a:chOff x="9898380" y="7886700"/>
            <a:chExt cx="5997000" cy="1478400"/>
          </a:xfrm>
        </p:grpSpPr>
        <p:sp>
          <p:nvSpPr>
            <p:cNvPr id="347" name="Google Shape;347;g3f6e78589d8_0_265"/>
            <p:cNvSpPr/>
            <p:nvPr/>
          </p:nvSpPr>
          <p:spPr>
            <a:xfrm>
              <a:off x="9898380" y="7886700"/>
              <a:ext cx="59970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Treasure Found</a:t>
              </a:r>
              <a:endParaRPr b="0" i="0" sz="3600" u="none" cap="none" strike="noStrike">
                <a:solidFill>
                  <a:schemeClr val="dk1"/>
                </a:solidFill>
                <a:latin typeface="Calibri"/>
                <a:ea typeface="Calibri"/>
                <a:cs typeface="Calibri"/>
                <a:sym typeface="Calibri"/>
              </a:endParaRPr>
            </a:p>
          </p:txBody>
        </p:sp>
        <p:sp>
          <p:nvSpPr>
            <p:cNvPr id="348" name="Google Shape;348;g3f6e78589d8_0_265"/>
            <p:cNvSpPr/>
            <p:nvPr/>
          </p:nvSpPr>
          <p:spPr>
            <a:xfrm>
              <a:off x="9913620" y="8534400"/>
              <a:ext cx="59664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49" name="Google Shape;349;g3f6e78589d8_0_265"/>
          <p:cNvGrpSpPr/>
          <p:nvPr/>
        </p:nvGrpSpPr>
        <p:grpSpPr>
          <a:xfrm>
            <a:off x="2392680" y="7886700"/>
            <a:ext cx="5997000" cy="1478400"/>
            <a:chOff x="2392680" y="7886700"/>
            <a:chExt cx="5997000" cy="1478400"/>
          </a:xfrm>
        </p:grpSpPr>
        <p:sp>
          <p:nvSpPr>
            <p:cNvPr id="350" name="Google Shape;350;g3f6e78589d8_0_265"/>
            <p:cNvSpPr/>
            <p:nvPr/>
          </p:nvSpPr>
          <p:spPr>
            <a:xfrm>
              <a:off x="2392680" y="7886700"/>
              <a:ext cx="59970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Spellcasting Progress</a:t>
              </a:r>
              <a:endParaRPr b="0" i="0" sz="3600" u="none" cap="none" strike="noStrike">
                <a:solidFill>
                  <a:schemeClr val="dk1"/>
                </a:solidFill>
                <a:latin typeface="Calibri"/>
                <a:ea typeface="Calibri"/>
                <a:cs typeface="Calibri"/>
                <a:sym typeface="Calibri"/>
              </a:endParaRPr>
            </a:p>
          </p:txBody>
        </p:sp>
        <p:sp>
          <p:nvSpPr>
            <p:cNvPr id="351" name="Google Shape;351;g3f6e78589d8_0_265"/>
            <p:cNvSpPr/>
            <p:nvPr/>
          </p:nvSpPr>
          <p:spPr>
            <a:xfrm>
              <a:off x="2407920" y="8534400"/>
              <a:ext cx="59664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356" name="Shape 356"/>
        <p:cNvGrpSpPr/>
        <p:nvPr/>
      </p:nvGrpSpPr>
      <p:grpSpPr>
        <a:xfrm>
          <a:off x="0" y="0"/>
          <a:ext cx="0" cy="0"/>
          <a:chOff x="0" y="0"/>
          <a:chExt cx="0" cy="0"/>
        </a:xfrm>
      </p:grpSpPr>
      <p:pic>
        <p:nvPicPr>
          <p:cNvPr descr="preencoded.png" id="357" name="Google Shape;357;g3f6e78589d8_0_329"/>
          <p:cNvPicPr preferRelativeResize="0"/>
          <p:nvPr/>
        </p:nvPicPr>
        <p:blipFill rotWithShape="1">
          <a:blip r:embed="rId3">
            <a:alphaModFix/>
          </a:blip>
          <a:srcRect b="0" l="0" r="0" t="0"/>
          <a:stretch/>
        </p:blipFill>
        <p:spPr>
          <a:xfrm>
            <a:off x="352425" y="7210425"/>
            <a:ext cx="2638425" cy="3076575"/>
          </a:xfrm>
          <a:prstGeom prst="rect">
            <a:avLst/>
          </a:prstGeom>
          <a:noFill/>
          <a:ln>
            <a:noFill/>
          </a:ln>
        </p:spPr>
      </p:pic>
      <p:pic>
        <p:nvPicPr>
          <p:cNvPr descr="preencoded.png" id="358" name="Google Shape;358;g3f6e78589d8_0_329"/>
          <p:cNvPicPr preferRelativeResize="0"/>
          <p:nvPr/>
        </p:nvPicPr>
        <p:blipFill rotWithShape="1">
          <a:blip r:embed="rId4">
            <a:alphaModFix/>
          </a:blip>
          <a:srcRect b="0" l="0" r="0" t="0"/>
          <a:stretch/>
        </p:blipFill>
        <p:spPr>
          <a:xfrm>
            <a:off x="15651622" y="-544013"/>
            <a:ext cx="2715842" cy="4397030"/>
          </a:xfrm>
          <a:prstGeom prst="rect">
            <a:avLst/>
          </a:prstGeom>
          <a:noFill/>
          <a:ln>
            <a:noFill/>
          </a:ln>
        </p:spPr>
      </p:pic>
      <p:grpSp>
        <p:nvGrpSpPr>
          <p:cNvPr id="359" name="Google Shape;359;g3f6e78589d8_0_329"/>
          <p:cNvGrpSpPr/>
          <p:nvPr/>
        </p:nvGrpSpPr>
        <p:grpSpPr>
          <a:xfrm>
            <a:off x="17640300" y="7994925"/>
            <a:ext cx="596549" cy="2063476"/>
            <a:chOff x="17640300" y="7994925"/>
            <a:chExt cx="596549" cy="2063476"/>
          </a:xfrm>
        </p:grpSpPr>
        <p:pic>
          <p:nvPicPr>
            <p:cNvPr descr="preencoded.png" id="360" name="Google Shape;360;g3f6e78589d8_0_329"/>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61" name="Google Shape;361;g3f6e78589d8_0_32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62" name="Google Shape;362;g3f6e78589d8_0_329"/>
          <p:cNvGrpSpPr/>
          <p:nvPr/>
        </p:nvGrpSpPr>
        <p:grpSpPr>
          <a:xfrm>
            <a:off x="10086975" y="4314825"/>
            <a:ext cx="6644700" cy="1554600"/>
            <a:chOff x="10086975" y="4314825"/>
            <a:chExt cx="6644700" cy="1554600"/>
          </a:xfrm>
        </p:grpSpPr>
        <p:sp>
          <p:nvSpPr>
            <p:cNvPr id="363" name="Google Shape;363;g3f6e78589d8_0_329"/>
            <p:cNvSpPr/>
            <p:nvPr/>
          </p:nvSpPr>
          <p:spPr>
            <a:xfrm>
              <a:off x="10086975" y="4314825"/>
              <a:ext cx="66447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A web application</a:t>
              </a:r>
              <a:endParaRPr b="0" i="0" sz="3600" u="none" cap="none" strike="noStrike">
                <a:solidFill>
                  <a:schemeClr val="dk1"/>
                </a:solidFill>
                <a:latin typeface="Calibri"/>
                <a:ea typeface="Calibri"/>
                <a:cs typeface="Calibri"/>
                <a:sym typeface="Calibri"/>
              </a:endParaRPr>
            </a:p>
          </p:txBody>
        </p:sp>
        <p:sp>
          <p:nvSpPr>
            <p:cNvPr id="364" name="Google Shape;364;g3f6e78589d8_0_329"/>
            <p:cNvSpPr/>
            <p:nvPr/>
          </p:nvSpPr>
          <p:spPr>
            <a:xfrm>
              <a:off x="10086975" y="5038725"/>
              <a:ext cx="66141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365" name="Google Shape;365;g3f6e78589d8_0_329"/>
          <p:cNvPicPr preferRelativeResize="0"/>
          <p:nvPr/>
        </p:nvPicPr>
        <p:blipFill rotWithShape="1">
          <a:blip r:embed="rId6">
            <a:alphaModFix/>
          </a:blip>
          <a:srcRect b="0" l="0" r="0" t="0"/>
          <a:stretch/>
        </p:blipFill>
        <p:spPr>
          <a:xfrm>
            <a:off x="190500" y="2438400"/>
            <a:ext cx="10325100" cy="6124575"/>
          </a:xfrm>
          <a:prstGeom prst="rect">
            <a:avLst/>
          </a:prstGeom>
          <a:noFill/>
          <a:ln>
            <a:noFill/>
          </a:ln>
        </p:spPr>
      </p:pic>
      <p:pic>
        <p:nvPicPr>
          <p:cNvPr descr="preencoded.png" id="366" name="Google Shape;366;g3f6e78589d8_0_329"/>
          <p:cNvPicPr preferRelativeResize="0"/>
          <p:nvPr/>
        </p:nvPicPr>
        <p:blipFill rotWithShape="1">
          <a:blip r:embed="rId7">
            <a:alphaModFix/>
          </a:blip>
          <a:srcRect b="0" l="0" r="0" t="0"/>
          <a:stretch/>
        </p:blipFill>
        <p:spPr>
          <a:xfrm>
            <a:off x="1638300" y="2695575"/>
            <a:ext cx="7419975" cy="4867275"/>
          </a:xfrm>
          <a:prstGeom prst="rect">
            <a:avLst/>
          </a:prstGeom>
          <a:noFill/>
          <a:ln>
            <a:noFill/>
          </a:ln>
        </p:spPr>
      </p:pic>
      <p:sp>
        <p:nvSpPr>
          <p:cNvPr id="367" name="Google Shape;367;g3f6e78589d8_0_329"/>
          <p:cNvSpPr/>
          <p:nvPr/>
        </p:nvSpPr>
        <p:spPr>
          <a:xfrm>
            <a:off x="5724525" y="1143000"/>
            <a:ext cx="71058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372" name="Shape 372"/>
        <p:cNvGrpSpPr/>
        <p:nvPr/>
      </p:nvGrpSpPr>
      <p:grpSpPr>
        <a:xfrm>
          <a:off x="0" y="0"/>
          <a:ext cx="0" cy="0"/>
          <a:chOff x="0" y="0"/>
          <a:chExt cx="0" cy="0"/>
        </a:xfrm>
      </p:grpSpPr>
      <p:pic>
        <p:nvPicPr>
          <p:cNvPr descr="preencoded.png" id="373" name="Google Shape;373;g3f6e78589d8_0_344"/>
          <p:cNvPicPr preferRelativeResize="0"/>
          <p:nvPr/>
        </p:nvPicPr>
        <p:blipFill rotWithShape="1">
          <a:blip r:embed="rId3">
            <a:alphaModFix/>
          </a:blip>
          <a:srcRect b="0" l="0" r="0" t="0"/>
          <a:stretch/>
        </p:blipFill>
        <p:spPr>
          <a:xfrm rot="10800000">
            <a:off x="190499" y="-723900"/>
            <a:ext cx="2873844" cy="3669407"/>
          </a:xfrm>
          <a:prstGeom prst="rect">
            <a:avLst/>
          </a:prstGeom>
          <a:noFill/>
          <a:ln>
            <a:noFill/>
          </a:ln>
        </p:spPr>
      </p:pic>
      <p:pic>
        <p:nvPicPr>
          <p:cNvPr descr="preencoded.png" id="374" name="Google Shape;374;g3f6e78589d8_0_344"/>
          <p:cNvPicPr preferRelativeResize="0"/>
          <p:nvPr/>
        </p:nvPicPr>
        <p:blipFill rotWithShape="1">
          <a:blip r:embed="rId4">
            <a:alphaModFix/>
          </a:blip>
          <a:srcRect b="0" l="0" r="0" t="0"/>
          <a:stretch/>
        </p:blipFill>
        <p:spPr>
          <a:xfrm rot="10800000">
            <a:off x="15600558" y="6810375"/>
            <a:ext cx="2684735" cy="4229102"/>
          </a:xfrm>
          <a:prstGeom prst="rect">
            <a:avLst/>
          </a:prstGeom>
          <a:noFill/>
          <a:ln>
            <a:noFill/>
          </a:ln>
        </p:spPr>
      </p:pic>
      <p:grpSp>
        <p:nvGrpSpPr>
          <p:cNvPr id="375" name="Google Shape;375;g3f6e78589d8_0_344"/>
          <p:cNvGrpSpPr/>
          <p:nvPr/>
        </p:nvGrpSpPr>
        <p:grpSpPr>
          <a:xfrm>
            <a:off x="17640300" y="7994925"/>
            <a:ext cx="596549" cy="2063476"/>
            <a:chOff x="17640300" y="7994925"/>
            <a:chExt cx="596549" cy="2063476"/>
          </a:xfrm>
        </p:grpSpPr>
        <p:pic>
          <p:nvPicPr>
            <p:cNvPr descr="preencoded.png" id="376" name="Google Shape;376;g3f6e78589d8_0_34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77" name="Google Shape;377;g3f6e78589d8_0_34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78" name="Google Shape;378;g3f6e78589d8_0_344"/>
          <p:cNvGrpSpPr/>
          <p:nvPr/>
        </p:nvGrpSpPr>
        <p:grpSpPr>
          <a:xfrm>
            <a:off x="2209800" y="3495675"/>
            <a:ext cx="6644700" cy="1554600"/>
            <a:chOff x="2209800" y="3495675"/>
            <a:chExt cx="6644700" cy="1554600"/>
          </a:xfrm>
        </p:grpSpPr>
        <p:sp>
          <p:nvSpPr>
            <p:cNvPr id="379" name="Google Shape;379;g3f6e78589d8_0_344"/>
            <p:cNvSpPr/>
            <p:nvPr/>
          </p:nvSpPr>
          <p:spPr>
            <a:xfrm>
              <a:off x="2209800" y="3495675"/>
              <a:ext cx="66447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An mobile app</a:t>
              </a:r>
              <a:endParaRPr b="0" i="0" sz="3600" u="none" cap="none" strike="noStrike">
                <a:solidFill>
                  <a:schemeClr val="dk1"/>
                </a:solidFill>
                <a:latin typeface="Calibri"/>
                <a:ea typeface="Calibri"/>
                <a:cs typeface="Calibri"/>
                <a:sym typeface="Calibri"/>
              </a:endParaRPr>
            </a:p>
          </p:txBody>
        </p:sp>
        <p:sp>
          <p:nvSpPr>
            <p:cNvPr id="380" name="Google Shape;380;g3f6e78589d8_0_344"/>
            <p:cNvSpPr/>
            <p:nvPr/>
          </p:nvSpPr>
          <p:spPr>
            <a:xfrm>
              <a:off x="2209800" y="4219575"/>
              <a:ext cx="66141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381" name="Google Shape;381;g3f6e78589d8_0_344"/>
          <p:cNvSpPr/>
          <p:nvPr/>
        </p:nvSpPr>
        <p:spPr>
          <a:xfrm>
            <a:off x="2209800" y="5743575"/>
            <a:ext cx="6776100" cy="2526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Live your fantasy dreams</a:t>
            </a:r>
            <a:endParaRPr b="0" i="0" sz="2400" u="none" cap="none" strike="noStrike">
              <a:solidFill>
                <a:schemeClr val="dk1"/>
              </a:solidFill>
              <a:latin typeface="Calibri"/>
              <a:ea typeface="Calibri"/>
              <a:cs typeface="Calibri"/>
              <a:sym typeface="Calibri"/>
            </a:endParaRPr>
          </a:p>
        </p:txBody>
      </p:sp>
      <p:sp>
        <p:nvSpPr>
          <p:cNvPr id="382" name="Google Shape;382;g3f6e78589d8_0_344"/>
          <p:cNvSpPr/>
          <p:nvPr/>
        </p:nvSpPr>
        <p:spPr>
          <a:xfrm>
            <a:off x="2209800" y="1619250"/>
            <a:ext cx="76866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383" name="Google Shape;383;g3f6e78589d8_0_344"/>
          <p:cNvPicPr preferRelativeResize="0"/>
          <p:nvPr/>
        </p:nvPicPr>
        <p:blipFill rotWithShape="1">
          <a:blip r:embed="rId6">
            <a:alphaModFix/>
          </a:blip>
          <a:srcRect b="0" l="0" r="0" t="0"/>
          <a:stretch/>
        </p:blipFill>
        <p:spPr>
          <a:xfrm>
            <a:off x="11591925" y="771525"/>
            <a:ext cx="4105275" cy="8886825"/>
          </a:xfrm>
          <a:prstGeom prst="rect">
            <a:avLst/>
          </a:prstGeom>
          <a:noFill/>
          <a:ln>
            <a:noFill/>
          </a:ln>
        </p:spPr>
      </p:pic>
      <p:pic>
        <p:nvPicPr>
          <p:cNvPr descr="preencoded.png" id="384" name="Google Shape;384;g3f6e78589d8_0_344"/>
          <p:cNvPicPr preferRelativeResize="0"/>
          <p:nvPr/>
        </p:nvPicPr>
        <p:blipFill rotWithShape="1">
          <a:blip r:embed="rId7">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389" name="Shape 389"/>
        <p:cNvGrpSpPr/>
        <p:nvPr/>
      </p:nvGrpSpPr>
      <p:grpSpPr>
        <a:xfrm>
          <a:off x="0" y="0"/>
          <a:ext cx="0" cy="0"/>
          <a:chOff x="0" y="0"/>
          <a:chExt cx="0" cy="0"/>
        </a:xfrm>
      </p:grpSpPr>
      <p:pic>
        <p:nvPicPr>
          <p:cNvPr descr="preencoded.png" id="390" name="Google Shape;390;g3f6e78589d8_0_360"/>
          <p:cNvPicPr preferRelativeResize="0"/>
          <p:nvPr/>
        </p:nvPicPr>
        <p:blipFill rotWithShape="1">
          <a:blip r:embed="rId3">
            <a:alphaModFix/>
          </a:blip>
          <a:srcRect b="0" l="0" r="0" t="0"/>
          <a:stretch/>
        </p:blipFill>
        <p:spPr>
          <a:xfrm>
            <a:off x="742950" y="6972300"/>
            <a:ext cx="1630383" cy="4229102"/>
          </a:xfrm>
          <a:prstGeom prst="rect">
            <a:avLst/>
          </a:prstGeom>
          <a:noFill/>
          <a:ln>
            <a:noFill/>
          </a:ln>
        </p:spPr>
      </p:pic>
      <p:pic>
        <p:nvPicPr>
          <p:cNvPr descr="preencoded.png" id="391" name="Google Shape;391;g3f6e78589d8_0_360"/>
          <p:cNvPicPr preferRelativeResize="0"/>
          <p:nvPr/>
        </p:nvPicPr>
        <p:blipFill rotWithShape="1">
          <a:blip r:embed="rId4">
            <a:alphaModFix/>
          </a:blip>
          <a:srcRect b="0" l="0" r="0" t="0"/>
          <a:stretch/>
        </p:blipFill>
        <p:spPr>
          <a:xfrm>
            <a:off x="15524173" y="-651"/>
            <a:ext cx="3980604" cy="3002759"/>
          </a:xfrm>
          <a:prstGeom prst="rect">
            <a:avLst/>
          </a:prstGeom>
          <a:noFill/>
          <a:ln>
            <a:noFill/>
          </a:ln>
        </p:spPr>
      </p:pic>
      <p:grpSp>
        <p:nvGrpSpPr>
          <p:cNvPr id="392" name="Google Shape;392;g3f6e78589d8_0_360"/>
          <p:cNvGrpSpPr/>
          <p:nvPr/>
        </p:nvGrpSpPr>
        <p:grpSpPr>
          <a:xfrm>
            <a:off x="17640300" y="7994925"/>
            <a:ext cx="596549" cy="2063476"/>
            <a:chOff x="17640300" y="7994925"/>
            <a:chExt cx="596549" cy="2063476"/>
          </a:xfrm>
        </p:grpSpPr>
        <p:pic>
          <p:nvPicPr>
            <p:cNvPr descr="preencoded.png" id="393" name="Google Shape;393;g3f6e78589d8_0_36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94" name="Google Shape;394;g3f6e78589d8_0_36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95" name="Google Shape;395;g3f6e78589d8_0_360"/>
          <p:cNvGrpSpPr/>
          <p:nvPr/>
        </p:nvGrpSpPr>
        <p:grpSpPr>
          <a:xfrm>
            <a:off x="657225" y="6276975"/>
            <a:ext cx="4377600" cy="1554600"/>
            <a:chOff x="657225" y="6276975"/>
            <a:chExt cx="4377600" cy="1554600"/>
          </a:xfrm>
        </p:grpSpPr>
        <p:sp>
          <p:nvSpPr>
            <p:cNvPr id="396" name="Google Shape;396;g3f6e78589d8_0_360"/>
            <p:cNvSpPr/>
            <p:nvPr/>
          </p:nvSpPr>
          <p:spPr>
            <a:xfrm>
              <a:off x="657225" y="6276975"/>
              <a:ext cx="43776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A web application</a:t>
              </a:r>
              <a:endParaRPr b="0" i="0" sz="3600" u="none" cap="none" strike="noStrike">
                <a:solidFill>
                  <a:schemeClr val="dk1"/>
                </a:solidFill>
                <a:latin typeface="Calibri"/>
                <a:ea typeface="Calibri"/>
                <a:cs typeface="Calibri"/>
                <a:sym typeface="Calibri"/>
              </a:endParaRPr>
            </a:p>
          </p:txBody>
        </p:sp>
        <p:sp>
          <p:nvSpPr>
            <p:cNvPr id="397" name="Google Shape;397;g3f6e78589d8_0_360"/>
            <p:cNvSpPr/>
            <p:nvPr/>
          </p:nvSpPr>
          <p:spPr>
            <a:xfrm>
              <a:off x="657225" y="7000875"/>
              <a:ext cx="43473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398" name="Google Shape;398;g3f6e78589d8_0_360"/>
          <p:cNvSpPr/>
          <p:nvPr/>
        </p:nvSpPr>
        <p:spPr>
          <a:xfrm>
            <a:off x="657225" y="1152525"/>
            <a:ext cx="5010300" cy="407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A Gateway to</a:t>
            </a:r>
            <a:endParaRPr b="0" i="0" sz="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a World of </a:t>
            </a:r>
            <a:endParaRPr b="0" i="0" sz="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Fantasy and </a:t>
            </a:r>
            <a:endParaRPr b="0" i="0" sz="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Wonder</a:t>
            </a:r>
            <a:endParaRPr b="0" i="0" sz="6000" u="none" cap="none" strike="noStrike">
              <a:solidFill>
                <a:schemeClr val="dk1"/>
              </a:solidFill>
              <a:latin typeface="Calibri"/>
              <a:ea typeface="Calibri"/>
              <a:cs typeface="Calibri"/>
              <a:sym typeface="Calibri"/>
            </a:endParaRPr>
          </a:p>
        </p:txBody>
      </p:sp>
      <p:sp>
        <p:nvSpPr>
          <p:cNvPr id="399" name="Google Shape;399;g3f6e78589d8_0_360"/>
          <p:cNvSpPr/>
          <p:nvPr/>
        </p:nvSpPr>
        <p:spPr>
          <a:xfrm>
            <a:off x="13592175" y="3533775"/>
            <a:ext cx="3994800" cy="41835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400" name="Google Shape;400;g3f6e78589d8_0_360"/>
          <p:cNvGrpSpPr/>
          <p:nvPr/>
        </p:nvGrpSpPr>
        <p:grpSpPr>
          <a:xfrm>
            <a:off x="6610350" y="561975"/>
            <a:ext cx="6429375" cy="9248775"/>
            <a:chOff x="6610350" y="561975"/>
            <a:chExt cx="6429375" cy="9248775"/>
          </a:xfrm>
        </p:grpSpPr>
        <p:pic>
          <p:nvPicPr>
            <p:cNvPr descr="preencoded.png" id="401" name="Google Shape;401;g3f6e78589d8_0_360"/>
            <p:cNvPicPr preferRelativeResize="0"/>
            <p:nvPr/>
          </p:nvPicPr>
          <p:blipFill rotWithShape="1">
            <a:blip r:embed="rId6">
              <a:alphaModFix/>
            </a:blip>
            <a:srcRect b="0" l="0" r="0" t="0"/>
            <a:stretch/>
          </p:blipFill>
          <p:spPr>
            <a:xfrm>
              <a:off x="6610350" y="561975"/>
              <a:ext cx="6429375" cy="9248775"/>
            </a:xfrm>
            <a:prstGeom prst="rect">
              <a:avLst/>
            </a:prstGeom>
            <a:noFill/>
            <a:ln>
              <a:noFill/>
            </a:ln>
          </p:spPr>
        </p:pic>
        <p:pic>
          <p:nvPicPr>
            <p:cNvPr descr="preencoded.png" id="402" name="Google Shape;402;g3f6e78589d8_0_360"/>
            <p:cNvPicPr preferRelativeResize="0"/>
            <p:nvPr/>
          </p:nvPicPr>
          <p:blipFill rotWithShape="1">
            <a:blip r:embed="rId7">
              <a:alphaModFix/>
            </a:blip>
            <a:srcRect b="0" l="0" r="0" t="0"/>
            <a:stretch/>
          </p:blipFill>
          <p:spPr>
            <a:xfrm>
              <a:off x="6981825" y="1352550"/>
              <a:ext cx="5686425" cy="7677150"/>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407" name="Shape 407"/>
        <p:cNvGrpSpPr/>
        <p:nvPr/>
      </p:nvGrpSpPr>
      <p:grpSpPr>
        <a:xfrm>
          <a:off x="0" y="0"/>
          <a:ext cx="0" cy="0"/>
          <a:chOff x="0" y="0"/>
          <a:chExt cx="0" cy="0"/>
        </a:xfrm>
      </p:grpSpPr>
      <p:pic>
        <p:nvPicPr>
          <p:cNvPr descr="preencoded.png" id="408" name="Google Shape;408;g3f6e78589d8_0_377"/>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09" name="Google Shape;409;g3f6e78589d8_0_377"/>
          <p:cNvGrpSpPr/>
          <p:nvPr/>
        </p:nvGrpSpPr>
        <p:grpSpPr>
          <a:xfrm>
            <a:off x="17640300" y="7994925"/>
            <a:ext cx="596549" cy="2063476"/>
            <a:chOff x="17640300" y="7994925"/>
            <a:chExt cx="596549" cy="2063476"/>
          </a:xfrm>
        </p:grpSpPr>
        <p:pic>
          <p:nvPicPr>
            <p:cNvPr descr="preencoded.png" id="410" name="Google Shape;410;g3f6e78589d8_0_377"/>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11" name="Google Shape;411;g3f6e78589d8_0_37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12" name="Google Shape;412;g3f6e78589d8_0_377"/>
          <p:cNvSpPr/>
          <p:nvPr/>
        </p:nvSpPr>
        <p:spPr>
          <a:xfrm>
            <a:off x="6362700" y="752475"/>
            <a:ext cx="58293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417" name="Shape 417"/>
        <p:cNvGrpSpPr/>
        <p:nvPr/>
      </p:nvGrpSpPr>
      <p:grpSpPr>
        <a:xfrm>
          <a:off x="0" y="0"/>
          <a:ext cx="0" cy="0"/>
          <a:chOff x="0" y="0"/>
          <a:chExt cx="0" cy="0"/>
        </a:xfrm>
      </p:grpSpPr>
      <p:pic>
        <p:nvPicPr>
          <p:cNvPr descr="preencoded.png" id="418" name="Google Shape;418;g3f6e78589d8_0_386"/>
          <p:cNvPicPr preferRelativeResize="0"/>
          <p:nvPr/>
        </p:nvPicPr>
        <p:blipFill rotWithShape="1">
          <a:blip r:embed="rId3">
            <a:alphaModFix/>
          </a:blip>
          <a:srcRect b="0" l="0" r="0" t="0"/>
          <a:stretch/>
        </p:blipFill>
        <p:spPr>
          <a:xfrm rot="10800000">
            <a:off x="190499" y="-723900"/>
            <a:ext cx="2873844" cy="3669407"/>
          </a:xfrm>
          <a:prstGeom prst="rect">
            <a:avLst/>
          </a:prstGeom>
          <a:noFill/>
          <a:ln>
            <a:noFill/>
          </a:ln>
        </p:spPr>
      </p:pic>
      <p:pic>
        <p:nvPicPr>
          <p:cNvPr descr="preencoded.png" id="419" name="Google Shape;419;g3f6e78589d8_0_386"/>
          <p:cNvPicPr preferRelativeResize="0"/>
          <p:nvPr/>
        </p:nvPicPr>
        <p:blipFill rotWithShape="1">
          <a:blip r:embed="rId4">
            <a:alphaModFix/>
          </a:blip>
          <a:srcRect b="0" l="0" r="0" t="0"/>
          <a:stretch/>
        </p:blipFill>
        <p:spPr>
          <a:xfrm rot="10800000">
            <a:off x="15600558" y="6810375"/>
            <a:ext cx="2684735" cy="4229102"/>
          </a:xfrm>
          <a:prstGeom prst="rect">
            <a:avLst/>
          </a:prstGeom>
          <a:noFill/>
          <a:ln>
            <a:noFill/>
          </a:ln>
        </p:spPr>
      </p:pic>
      <p:grpSp>
        <p:nvGrpSpPr>
          <p:cNvPr id="420" name="Google Shape;420;g3f6e78589d8_0_386"/>
          <p:cNvGrpSpPr/>
          <p:nvPr/>
        </p:nvGrpSpPr>
        <p:grpSpPr>
          <a:xfrm>
            <a:off x="17640300" y="7994925"/>
            <a:ext cx="596549" cy="2063476"/>
            <a:chOff x="17640300" y="7994925"/>
            <a:chExt cx="596549" cy="2063476"/>
          </a:xfrm>
        </p:grpSpPr>
        <p:pic>
          <p:nvPicPr>
            <p:cNvPr descr="preencoded.png" id="421" name="Google Shape;421;g3f6e78589d8_0_38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22" name="Google Shape;422;g3f6e78589d8_0_38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23" name="Google Shape;423;g3f6e78589d8_0_386"/>
          <p:cNvPicPr preferRelativeResize="0"/>
          <p:nvPr/>
        </p:nvPicPr>
        <p:blipFill rotWithShape="1">
          <a:blip r:embed="rId6">
            <a:alphaModFix/>
          </a:blip>
          <a:srcRect b="0" l="0" r="0" t="0"/>
          <a:stretch/>
        </p:blipFill>
        <p:spPr>
          <a:xfrm>
            <a:off x="8258175" y="1781175"/>
            <a:ext cx="6943725" cy="8201025"/>
          </a:xfrm>
          <a:prstGeom prst="rect">
            <a:avLst/>
          </a:prstGeom>
          <a:noFill/>
          <a:ln>
            <a:noFill/>
          </a:ln>
        </p:spPr>
      </p:pic>
      <p:sp>
        <p:nvSpPr>
          <p:cNvPr id="424" name="Google Shape;424;g3f6e78589d8_0_386"/>
          <p:cNvSpPr/>
          <p:nvPr/>
        </p:nvSpPr>
        <p:spPr>
          <a:xfrm>
            <a:off x="4648200" y="838200"/>
            <a:ext cx="92583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Fantasy Realm at a Glance</a:t>
            </a:r>
            <a:endParaRPr b="0" i="0" sz="6000" u="none" cap="none" strike="noStrike">
              <a:solidFill>
                <a:schemeClr val="dk1"/>
              </a:solidFill>
              <a:latin typeface="Calibri"/>
              <a:ea typeface="Calibri"/>
              <a:cs typeface="Calibri"/>
              <a:sym typeface="Calibri"/>
            </a:endParaRPr>
          </a:p>
        </p:txBody>
      </p:sp>
      <p:grpSp>
        <p:nvGrpSpPr>
          <p:cNvPr id="425" name="Google Shape;425;g3f6e78589d8_0_386"/>
          <p:cNvGrpSpPr/>
          <p:nvPr/>
        </p:nvGrpSpPr>
        <p:grpSpPr>
          <a:xfrm>
            <a:off x="3067050" y="2776538"/>
            <a:ext cx="5292000" cy="1478400"/>
            <a:chOff x="3067050" y="2776538"/>
            <a:chExt cx="5292000" cy="1478400"/>
          </a:xfrm>
        </p:grpSpPr>
        <p:sp>
          <p:nvSpPr>
            <p:cNvPr id="426" name="Google Shape;426;g3f6e78589d8_0_386"/>
            <p:cNvSpPr/>
            <p:nvPr/>
          </p:nvSpPr>
          <p:spPr>
            <a:xfrm>
              <a:off x="3067050" y="2776538"/>
              <a:ext cx="52920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Forest</a:t>
              </a:r>
              <a:endParaRPr b="0" i="0" sz="3600" u="none" cap="none" strike="noStrike">
                <a:solidFill>
                  <a:schemeClr val="dk1"/>
                </a:solidFill>
                <a:latin typeface="Calibri"/>
                <a:ea typeface="Calibri"/>
                <a:cs typeface="Calibri"/>
                <a:sym typeface="Calibri"/>
              </a:endParaRPr>
            </a:p>
          </p:txBody>
        </p:sp>
        <p:sp>
          <p:nvSpPr>
            <p:cNvPr id="427" name="Google Shape;427;g3f6e78589d8_0_386"/>
            <p:cNvSpPr/>
            <p:nvPr/>
          </p:nvSpPr>
          <p:spPr>
            <a:xfrm>
              <a:off x="3067050" y="3424238"/>
              <a:ext cx="5261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magical forest filled with animals and enchanted creatures.</a:t>
              </a:r>
              <a:endParaRPr b="0" i="0" sz="2400" u="none" cap="none" strike="noStrike">
                <a:solidFill>
                  <a:schemeClr val="dk1"/>
                </a:solidFill>
                <a:latin typeface="Calibri"/>
                <a:ea typeface="Calibri"/>
                <a:cs typeface="Calibri"/>
                <a:sym typeface="Calibri"/>
              </a:endParaRPr>
            </a:p>
          </p:txBody>
        </p:sp>
      </p:grpSp>
      <p:grpSp>
        <p:nvGrpSpPr>
          <p:cNvPr id="428" name="Google Shape;428;g3f6e78589d8_0_386"/>
          <p:cNvGrpSpPr/>
          <p:nvPr/>
        </p:nvGrpSpPr>
        <p:grpSpPr>
          <a:xfrm>
            <a:off x="3067050" y="5153025"/>
            <a:ext cx="5292000" cy="1478400"/>
            <a:chOff x="3067050" y="5153025"/>
            <a:chExt cx="5292000" cy="1478400"/>
          </a:xfrm>
        </p:grpSpPr>
        <p:sp>
          <p:nvSpPr>
            <p:cNvPr id="429" name="Google Shape;429;g3f6e78589d8_0_386"/>
            <p:cNvSpPr/>
            <p:nvPr/>
          </p:nvSpPr>
          <p:spPr>
            <a:xfrm>
              <a:off x="3067050" y="5153025"/>
              <a:ext cx="52920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Caves</a:t>
              </a:r>
              <a:endParaRPr b="0" i="0" sz="3600" u="none" cap="none" strike="noStrike">
                <a:solidFill>
                  <a:schemeClr val="dk1"/>
                </a:solidFill>
                <a:latin typeface="Calibri"/>
                <a:ea typeface="Calibri"/>
                <a:cs typeface="Calibri"/>
                <a:sym typeface="Calibri"/>
              </a:endParaRPr>
            </a:p>
          </p:txBody>
        </p:sp>
        <p:sp>
          <p:nvSpPr>
            <p:cNvPr id="430" name="Google Shape;430;g3f6e78589d8_0_386"/>
            <p:cNvSpPr/>
            <p:nvPr/>
          </p:nvSpPr>
          <p:spPr>
            <a:xfrm>
              <a:off x="3067050" y="5800725"/>
              <a:ext cx="5261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network of underground caves filled with gems and crystals.</a:t>
              </a:r>
              <a:endParaRPr b="0" i="0" sz="2400" u="none" cap="none" strike="noStrike">
                <a:solidFill>
                  <a:schemeClr val="dk1"/>
                </a:solidFill>
                <a:latin typeface="Calibri"/>
                <a:ea typeface="Calibri"/>
                <a:cs typeface="Calibri"/>
                <a:sym typeface="Calibri"/>
              </a:endParaRPr>
            </a:p>
          </p:txBody>
        </p:sp>
      </p:grpSp>
      <p:grpSp>
        <p:nvGrpSpPr>
          <p:cNvPr id="431" name="Google Shape;431;g3f6e78589d8_0_386"/>
          <p:cNvGrpSpPr/>
          <p:nvPr/>
        </p:nvGrpSpPr>
        <p:grpSpPr>
          <a:xfrm>
            <a:off x="3067050" y="7524750"/>
            <a:ext cx="5292000" cy="1478400"/>
            <a:chOff x="3067050" y="7524750"/>
            <a:chExt cx="5292000" cy="1478400"/>
          </a:xfrm>
        </p:grpSpPr>
        <p:sp>
          <p:nvSpPr>
            <p:cNvPr id="432" name="Google Shape;432;g3f6e78589d8_0_386"/>
            <p:cNvSpPr/>
            <p:nvPr/>
          </p:nvSpPr>
          <p:spPr>
            <a:xfrm>
              <a:off x="3067050" y="7524750"/>
              <a:ext cx="52920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Lair</a:t>
              </a:r>
              <a:endParaRPr b="0" i="0" sz="3600" u="none" cap="none" strike="noStrike">
                <a:solidFill>
                  <a:schemeClr val="dk1"/>
                </a:solidFill>
                <a:latin typeface="Calibri"/>
                <a:ea typeface="Calibri"/>
                <a:cs typeface="Calibri"/>
                <a:sym typeface="Calibri"/>
              </a:endParaRPr>
            </a:p>
          </p:txBody>
        </p:sp>
        <p:sp>
          <p:nvSpPr>
            <p:cNvPr id="433" name="Google Shape;433;g3f6e78589d8_0_386"/>
            <p:cNvSpPr/>
            <p:nvPr/>
          </p:nvSpPr>
          <p:spPr>
            <a:xfrm>
              <a:off x="3067050" y="8172450"/>
              <a:ext cx="5261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438" name="Shape 438"/>
        <p:cNvGrpSpPr/>
        <p:nvPr/>
      </p:nvGrpSpPr>
      <p:grpSpPr>
        <a:xfrm>
          <a:off x="0" y="0"/>
          <a:ext cx="0" cy="0"/>
          <a:chOff x="0" y="0"/>
          <a:chExt cx="0" cy="0"/>
        </a:xfrm>
      </p:grpSpPr>
      <p:pic>
        <p:nvPicPr>
          <p:cNvPr descr="preencoded.png" id="439" name="Google Shape;439;g3f6e78589d8_0_406"/>
          <p:cNvPicPr preferRelativeResize="0"/>
          <p:nvPr/>
        </p:nvPicPr>
        <p:blipFill rotWithShape="1">
          <a:blip r:embed="rId3">
            <a:alphaModFix/>
          </a:blip>
          <a:srcRect b="0" l="0" r="0" t="0"/>
          <a:stretch/>
        </p:blipFill>
        <p:spPr>
          <a:xfrm>
            <a:off x="742950" y="6972300"/>
            <a:ext cx="1630383" cy="4229102"/>
          </a:xfrm>
          <a:prstGeom prst="rect">
            <a:avLst/>
          </a:prstGeom>
          <a:noFill/>
          <a:ln>
            <a:noFill/>
          </a:ln>
        </p:spPr>
      </p:pic>
      <p:pic>
        <p:nvPicPr>
          <p:cNvPr descr="preencoded.png" id="440" name="Google Shape;440;g3f6e78589d8_0_406"/>
          <p:cNvPicPr preferRelativeResize="0"/>
          <p:nvPr/>
        </p:nvPicPr>
        <p:blipFill rotWithShape="1">
          <a:blip r:embed="rId4">
            <a:alphaModFix/>
          </a:blip>
          <a:srcRect b="0" l="0" r="0" t="0"/>
          <a:stretch/>
        </p:blipFill>
        <p:spPr>
          <a:xfrm>
            <a:off x="15524173" y="-651"/>
            <a:ext cx="3980604" cy="3002759"/>
          </a:xfrm>
          <a:prstGeom prst="rect">
            <a:avLst/>
          </a:prstGeom>
          <a:noFill/>
          <a:ln>
            <a:noFill/>
          </a:ln>
        </p:spPr>
      </p:pic>
      <p:grpSp>
        <p:nvGrpSpPr>
          <p:cNvPr id="441" name="Google Shape;441;g3f6e78589d8_0_406"/>
          <p:cNvGrpSpPr/>
          <p:nvPr/>
        </p:nvGrpSpPr>
        <p:grpSpPr>
          <a:xfrm>
            <a:off x="17640300" y="7994925"/>
            <a:ext cx="596549" cy="2063476"/>
            <a:chOff x="17640300" y="7994925"/>
            <a:chExt cx="596549" cy="2063476"/>
          </a:xfrm>
        </p:grpSpPr>
        <p:pic>
          <p:nvPicPr>
            <p:cNvPr descr="preencoded.png" id="442" name="Google Shape;442;g3f6e78589d8_0_40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43" name="Google Shape;443;g3f6e78589d8_0_40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44" name="Google Shape;444;g3f6e78589d8_0_406"/>
          <p:cNvSpPr/>
          <p:nvPr/>
        </p:nvSpPr>
        <p:spPr>
          <a:xfrm>
            <a:off x="6924675" y="681038"/>
            <a:ext cx="47148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The Timeline</a:t>
            </a:r>
            <a:endParaRPr b="0" i="0" sz="6000" u="none" cap="none" strike="noStrike">
              <a:solidFill>
                <a:schemeClr val="dk1"/>
              </a:solidFill>
              <a:latin typeface="Calibri"/>
              <a:ea typeface="Calibri"/>
              <a:cs typeface="Calibri"/>
              <a:sym typeface="Calibri"/>
            </a:endParaRPr>
          </a:p>
        </p:txBody>
      </p:sp>
      <p:grpSp>
        <p:nvGrpSpPr>
          <p:cNvPr id="445" name="Google Shape;445;g3f6e78589d8_0_406"/>
          <p:cNvGrpSpPr/>
          <p:nvPr/>
        </p:nvGrpSpPr>
        <p:grpSpPr>
          <a:xfrm>
            <a:off x="2500387" y="1857375"/>
            <a:ext cx="142800" cy="1952725"/>
            <a:chOff x="2500387" y="1857375"/>
            <a:chExt cx="142800" cy="1952725"/>
          </a:xfrm>
        </p:grpSpPr>
        <p:sp>
          <p:nvSpPr>
            <p:cNvPr id="446" name="Google Shape;446;g3f6e78589d8_0_406"/>
            <p:cNvSpPr/>
            <p:nvPr/>
          </p:nvSpPr>
          <p:spPr>
            <a:xfrm rot="5400000">
              <a:off x="2500387" y="185737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7" name="Google Shape;447;g3f6e78589d8_0_406"/>
            <p:cNvCxnSpPr/>
            <p:nvPr/>
          </p:nvCxnSpPr>
          <p:spPr>
            <a:xfrm rot="5400000">
              <a:off x="1676325" y="2905150"/>
              <a:ext cx="1809900" cy="0"/>
            </a:xfrm>
            <a:prstGeom prst="straightConnector1">
              <a:avLst/>
            </a:prstGeom>
            <a:noFill/>
            <a:ln cap="flat" cmpd="sng" w="19050">
              <a:solidFill>
                <a:srgbClr val="000000"/>
              </a:solidFill>
              <a:prstDash val="solid"/>
              <a:round/>
              <a:headEnd len="sm" w="sm" type="none"/>
              <a:tailEnd len="sm" w="sm" type="none"/>
            </a:ln>
          </p:spPr>
        </p:cxnSp>
      </p:grpSp>
      <p:grpSp>
        <p:nvGrpSpPr>
          <p:cNvPr id="448" name="Google Shape;448;g3f6e78589d8_0_406"/>
          <p:cNvGrpSpPr/>
          <p:nvPr/>
        </p:nvGrpSpPr>
        <p:grpSpPr>
          <a:xfrm>
            <a:off x="1962150" y="3810000"/>
            <a:ext cx="1219200" cy="1219200"/>
            <a:chOff x="1962150" y="3810000"/>
            <a:chExt cx="1219200" cy="1219200"/>
          </a:xfrm>
        </p:grpSpPr>
        <p:sp>
          <p:nvSpPr>
            <p:cNvPr id="449" name="Google Shape;449;g3f6e78589d8_0_406"/>
            <p:cNvSpPr/>
            <p:nvPr/>
          </p:nvSpPr>
          <p:spPr>
            <a:xfrm>
              <a:off x="1962150" y="3810000"/>
              <a:ext cx="1219200" cy="1219200"/>
            </a:xfrm>
            <a:prstGeom prst="roundRect">
              <a:avLst>
                <a:gd fmla="val 187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f6e78589d8_0_406"/>
            <p:cNvSpPr/>
            <p:nvPr/>
          </p:nvSpPr>
          <p:spPr>
            <a:xfrm>
              <a:off x="2149792" y="4145280"/>
              <a:ext cx="843900" cy="54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2700"/>
                <a:buFont typeface="Marcellus"/>
                <a:buNone/>
              </a:pPr>
              <a:r>
                <a:rPr b="0" i="0" lang="en-US" sz="2700" u="none" cap="none" strike="noStrike">
                  <a:solidFill>
                    <a:srgbClr val="000000"/>
                  </a:solidFill>
                  <a:latin typeface="Marcellus"/>
                  <a:ea typeface="Marcellus"/>
                  <a:cs typeface="Marcellus"/>
                  <a:sym typeface="Marcellus"/>
                </a:rPr>
                <a:t>2015</a:t>
              </a:r>
              <a:endParaRPr b="0" i="0" sz="2700" u="none" cap="none" strike="noStrike">
                <a:solidFill>
                  <a:schemeClr val="dk1"/>
                </a:solidFill>
                <a:latin typeface="Calibri"/>
                <a:ea typeface="Calibri"/>
                <a:cs typeface="Calibri"/>
                <a:sym typeface="Calibri"/>
              </a:endParaRPr>
            </a:p>
          </p:txBody>
        </p:sp>
      </p:grpSp>
      <p:grpSp>
        <p:nvGrpSpPr>
          <p:cNvPr id="451" name="Google Shape;451;g3f6e78589d8_0_406"/>
          <p:cNvGrpSpPr/>
          <p:nvPr/>
        </p:nvGrpSpPr>
        <p:grpSpPr>
          <a:xfrm>
            <a:off x="822960" y="5486400"/>
            <a:ext cx="3497700" cy="3602325"/>
            <a:chOff x="822960" y="5486400"/>
            <a:chExt cx="3497700" cy="3602325"/>
          </a:xfrm>
        </p:grpSpPr>
        <p:sp>
          <p:nvSpPr>
            <p:cNvPr id="452" name="Google Shape;452;g3f6e78589d8_0_406"/>
            <p:cNvSpPr/>
            <p:nvPr/>
          </p:nvSpPr>
          <p:spPr>
            <a:xfrm>
              <a:off x="822960" y="5486400"/>
              <a:ext cx="34977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a:buNone/>
              </a:pPr>
              <a:r>
                <a:rPr b="0" i="0" lang="en-US" sz="2700" u="none" cap="none" strike="noStrike">
                  <a:solidFill>
                    <a:srgbClr val="0E0E0E"/>
                  </a:solidFill>
                  <a:latin typeface="Marcellus"/>
                  <a:ea typeface="Marcellus"/>
                  <a:cs typeface="Marcellus"/>
                  <a:sym typeface="Marcellus"/>
                </a:rPr>
                <a:t>Eclipse</a:t>
              </a:r>
              <a:endParaRPr b="0" i="0" sz="2700" u="none" cap="none" strike="noStrike">
                <a:solidFill>
                  <a:schemeClr val="dk1"/>
                </a:solidFill>
                <a:latin typeface="Calibri"/>
                <a:ea typeface="Calibri"/>
                <a:cs typeface="Calibri"/>
                <a:sym typeface="Calibri"/>
              </a:endParaRPr>
            </a:p>
          </p:txBody>
        </p:sp>
        <p:sp>
          <p:nvSpPr>
            <p:cNvPr id="453" name="Google Shape;453;g3f6e78589d8_0_406"/>
            <p:cNvSpPr/>
            <p:nvPr/>
          </p:nvSpPr>
          <p:spPr>
            <a:xfrm>
              <a:off x="826770" y="6067425"/>
              <a:ext cx="3489900" cy="302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rare eclipse occurs, causing strange and unpredictable magical effects.</a:t>
              </a:r>
              <a:endParaRPr b="0" i="0" sz="2400" u="none" cap="none" strike="noStrike">
                <a:solidFill>
                  <a:schemeClr val="dk1"/>
                </a:solidFill>
                <a:latin typeface="Calibri"/>
                <a:ea typeface="Calibri"/>
                <a:cs typeface="Calibri"/>
                <a:sym typeface="Calibri"/>
              </a:endParaRPr>
            </a:p>
            <a:p>
              <a:pPr indent="0" lvl="0" marL="0" marR="0" rtl="0" algn="ctr">
                <a:spcBef>
                  <a:spcPts val="120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An elf helps humans obtain the Crystal of the Unicorn from the  Forest.</a:t>
              </a:r>
              <a:endParaRPr b="0" i="0" sz="2400" u="none" cap="none" strike="noStrike">
                <a:solidFill>
                  <a:schemeClr val="dk1"/>
                </a:solidFill>
                <a:latin typeface="Calibri"/>
                <a:ea typeface="Calibri"/>
                <a:cs typeface="Calibri"/>
                <a:sym typeface="Calibri"/>
              </a:endParaRPr>
            </a:p>
          </p:txBody>
        </p:sp>
      </p:grpSp>
      <p:grpSp>
        <p:nvGrpSpPr>
          <p:cNvPr id="454" name="Google Shape;454;g3f6e78589d8_0_406"/>
          <p:cNvGrpSpPr/>
          <p:nvPr/>
        </p:nvGrpSpPr>
        <p:grpSpPr>
          <a:xfrm>
            <a:off x="6881888" y="1857375"/>
            <a:ext cx="142800" cy="1952725"/>
            <a:chOff x="6881888" y="1857375"/>
            <a:chExt cx="142800" cy="1952725"/>
          </a:xfrm>
        </p:grpSpPr>
        <p:sp>
          <p:nvSpPr>
            <p:cNvPr id="455" name="Google Shape;455;g3f6e78589d8_0_406"/>
            <p:cNvSpPr/>
            <p:nvPr/>
          </p:nvSpPr>
          <p:spPr>
            <a:xfrm rot="5400000">
              <a:off x="6881888" y="185737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56" name="Google Shape;456;g3f6e78589d8_0_406"/>
            <p:cNvCxnSpPr/>
            <p:nvPr/>
          </p:nvCxnSpPr>
          <p:spPr>
            <a:xfrm rot="5400000">
              <a:off x="6057825" y="2905150"/>
              <a:ext cx="1809900" cy="0"/>
            </a:xfrm>
            <a:prstGeom prst="straightConnector1">
              <a:avLst/>
            </a:prstGeom>
            <a:noFill/>
            <a:ln cap="flat" cmpd="sng" w="19050">
              <a:solidFill>
                <a:srgbClr val="000000"/>
              </a:solidFill>
              <a:prstDash val="solid"/>
              <a:round/>
              <a:headEnd len="sm" w="sm" type="none"/>
              <a:tailEnd len="sm" w="sm" type="none"/>
            </a:ln>
          </p:spPr>
        </p:cxnSp>
      </p:grpSp>
      <p:grpSp>
        <p:nvGrpSpPr>
          <p:cNvPr id="457" name="Google Shape;457;g3f6e78589d8_0_406"/>
          <p:cNvGrpSpPr/>
          <p:nvPr/>
        </p:nvGrpSpPr>
        <p:grpSpPr>
          <a:xfrm>
            <a:off x="6343650" y="3810000"/>
            <a:ext cx="1219200" cy="1219200"/>
            <a:chOff x="6343650" y="3810000"/>
            <a:chExt cx="1219200" cy="1219200"/>
          </a:xfrm>
        </p:grpSpPr>
        <p:sp>
          <p:nvSpPr>
            <p:cNvPr id="458" name="Google Shape;458;g3f6e78589d8_0_406"/>
            <p:cNvSpPr/>
            <p:nvPr/>
          </p:nvSpPr>
          <p:spPr>
            <a:xfrm>
              <a:off x="6343650" y="3810000"/>
              <a:ext cx="1219200" cy="1219200"/>
            </a:xfrm>
            <a:prstGeom prst="roundRect">
              <a:avLst>
                <a:gd fmla="val 187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3f6e78589d8_0_406"/>
            <p:cNvSpPr/>
            <p:nvPr/>
          </p:nvSpPr>
          <p:spPr>
            <a:xfrm>
              <a:off x="6531293" y="4145280"/>
              <a:ext cx="843900" cy="54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2700"/>
                <a:buFont typeface="Marcellus"/>
                <a:buNone/>
              </a:pPr>
              <a:r>
                <a:rPr b="0" i="0" lang="en-US" sz="2700" u="none" cap="none" strike="noStrike">
                  <a:solidFill>
                    <a:srgbClr val="000000"/>
                  </a:solidFill>
                  <a:latin typeface="Marcellus"/>
                  <a:ea typeface="Marcellus"/>
                  <a:cs typeface="Marcellus"/>
                  <a:sym typeface="Marcellus"/>
                </a:rPr>
                <a:t>2015</a:t>
              </a:r>
              <a:endParaRPr b="0" i="0" sz="2700" u="none" cap="none" strike="noStrike">
                <a:solidFill>
                  <a:schemeClr val="dk1"/>
                </a:solidFill>
                <a:latin typeface="Calibri"/>
                <a:ea typeface="Calibri"/>
                <a:cs typeface="Calibri"/>
                <a:sym typeface="Calibri"/>
              </a:endParaRPr>
            </a:p>
          </p:txBody>
        </p:sp>
      </p:grpSp>
      <p:grpSp>
        <p:nvGrpSpPr>
          <p:cNvPr id="460" name="Google Shape;460;g3f6e78589d8_0_406"/>
          <p:cNvGrpSpPr/>
          <p:nvPr/>
        </p:nvGrpSpPr>
        <p:grpSpPr>
          <a:xfrm>
            <a:off x="5204460" y="5486400"/>
            <a:ext cx="3497700" cy="3602325"/>
            <a:chOff x="5204460" y="5486400"/>
            <a:chExt cx="3497700" cy="3602325"/>
          </a:xfrm>
        </p:grpSpPr>
        <p:sp>
          <p:nvSpPr>
            <p:cNvPr id="461" name="Google Shape;461;g3f6e78589d8_0_406"/>
            <p:cNvSpPr/>
            <p:nvPr/>
          </p:nvSpPr>
          <p:spPr>
            <a:xfrm>
              <a:off x="5204460" y="5486400"/>
              <a:ext cx="34977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a:buNone/>
              </a:pPr>
              <a:r>
                <a:rPr b="0" i="0" lang="en-US" sz="2700" u="none" cap="none" strike="noStrike">
                  <a:solidFill>
                    <a:srgbClr val="0E0E0E"/>
                  </a:solidFill>
                  <a:latin typeface="Marcellus"/>
                  <a:ea typeface="Marcellus"/>
                  <a:cs typeface="Marcellus"/>
                  <a:sym typeface="Marcellus"/>
                </a:rPr>
                <a:t>War</a:t>
              </a:r>
              <a:endParaRPr b="0" i="0" sz="2700" u="none" cap="none" strike="noStrike">
                <a:solidFill>
                  <a:schemeClr val="dk1"/>
                </a:solidFill>
                <a:latin typeface="Calibri"/>
                <a:ea typeface="Calibri"/>
                <a:cs typeface="Calibri"/>
                <a:sym typeface="Calibri"/>
              </a:endParaRPr>
            </a:p>
          </p:txBody>
        </p:sp>
        <p:sp>
          <p:nvSpPr>
            <p:cNvPr id="462" name="Google Shape;462;g3f6e78589d8_0_406"/>
            <p:cNvSpPr/>
            <p:nvPr/>
          </p:nvSpPr>
          <p:spPr>
            <a:xfrm>
              <a:off x="5208270" y="6067425"/>
              <a:ext cx="3489900" cy="302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volcanic eruption devastates a nearby city, forcing its inhabitants.</a:t>
              </a:r>
              <a:endParaRPr b="0" i="0" sz="2400" u="none" cap="none" strike="noStrike">
                <a:solidFill>
                  <a:schemeClr val="dk1"/>
                </a:solidFill>
                <a:latin typeface="Calibri"/>
                <a:ea typeface="Calibri"/>
                <a:cs typeface="Calibri"/>
                <a:sym typeface="Calibri"/>
              </a:endParaRPr>
            </a:p>
            <a:p>
              <a:pPr indent="0" lvl="0" marL="0" marR="0" rtl="0" algn="ctr">
                <a:spcBef>
                  <a:spcPts val="120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civilization of the Shimmering City is founded by a group of powerful wizards.</a:t>
              </a:r>
              <a:endParaRPr b="0" i="0" sz="2400" u="none" cap="none" strike="noStrike">
                <a:solidFill>
                  <a:schemeClr val="dk1"/>
                </a:solidFill>
                <a:latin typeface="Calibri"/>
                <a:ea typeface="Calibri"/>
                <a:cs typeface="Calibri"/>
                <a:sym typeface="Calibri"/>
              </a:endParaRPr>
            </a:p>
          </p:txBody>
        </p:sp>
      </p:grpSp>
      <p:grpSp>
        <p:nvGrpSpPr>
          <p:cNvPr id="463" name="Google Shape;463;g3f6e78589d8_0_406"/>
          <p:cNvGrpSpPr/>
          <p:nvPr/>
        </p:nvGrpSpPr>
        <p:grpSpPr>
          <a:xfrm>
            <a:off x="11263388" y="1857375"/>
            <a:ext cx="142800" cy="1952725"/>
            <a:chOff x="11263388" y="1857375"/>
            <a:chExt cx="142800" cy="1952725"/>
          </a:xfrm>
        </p:grpSpPr>
        <p:sp>
          <p:nvSpPr>
            <p:cNvPr id="464" name="Google Shape;464;g3f6e78589d8_0_406"/>
            <p:cNvSpPr/>
            <p:nvPr/>
          </p:nvSpPr>
          <p:spPr>
            <a:xfrm rot="5400000">
              <a:off x="11263388" y="185737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65" name="Google Shape;465;g3f6e78589d8_0_406"/>
            <p:cNvCxnSpPr/>
            <p:nvPr/>
          </p:nvCxnSpPr>
          <p:spPr>
            <a:xfrm rot="5400000">
              <a:off x="10439325" y="2905150"/>
              <a:ext cx="1809900" cy="0"/>
            </a:xfrm>
            <a:prstGeom prst="straightConnector1">
              <a:avLst/>
            </a:prstGeom>
            <a:noFill/>
            <a:ln cap="flat" cmpd="sng" w="19050">
              <a:solidFill>
                <a:srgbClr val="000000"/>
              </a:solidFill>
              <a:prstDash val="solid"/>
              <a:round/>
              <a:headEnd len="sm" w="sm" type="none"/>
              <a:tailEnd len="sm" w="sm" type="none"/>
            </a:ln>
          </p:spPr>
        </p:cxnSp>
      </p:grpSp>
      <p:grpSp>
        <p:nvGrpSpPr>
          <p:cNvPr id="466" name="Google Shape;466;g3f6e78589d8_0_406"/>
          <p:cNvGrpSpPr/>
          <p:nvPr/>
        </p:nvGrpSpPr>
        <p:grpSpPr>
          <a:xfrm>
            <a:off x="10725150" y="3810000"/>
            <a:ext cx="1219200" cy="1219200"/>
            <a:chOff x="10725150" y="3810000"/>
            <a:chExt cx="1219200" cy="1219200"/>
          </a:xfrm>
        </p:grpSpPr>
        <p:sp>
          <p:nvSpPr>
            <p:cNvPr id="467" name="Google Shape;467;g3f6e78589d8_0_406"/>
            <p:cNvSpPr/>
            <p:nvPr/>
          </p:nvSpPr>
          <p:spPr>
            <a:xfrm>
              <a:off x="10725150" y="3810000"/>
              <a:ext cx="1219200" cy="1219200"/>
            </a:xfrm>
            <a:prstGeom prst="roundRect">
              <a:avLst>
                <a:gd fmla="val 187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3f6e78589d8_0_406"/>
            <p:cNvSpPr/>
            <p:nvPr/>
          </p:nvSpPr>
          <p:spPr>
            <a:xfrm>
              <a:off x="10912793" y="4145280"/>
              <a:ext cx="843900" cy="54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2700"/>
                <a:buFont typeface="Marcellus"/>
                <a:buNone/>
              </a:pPr>
              <a:r>
                <a:rPr b="0" i="0" lang="en-US" sz="2700" u="none" cap="none" strike="noStrike">
                  <a:solidFill>
                    <a:srgbClr val="000000"/>
                  </a:solidFill>
                  <a:latin typeface="Marcellus"/>
                  <a:ea typeface="Marcellus"/>
                  <a:cs typeface="Marcellus"/>
                  <a:sym typeface="Marcellus"/>
                </a:rPr>
                <a:t>2015</a:t>
              </a:r>
              <a:endParaRPr b="0" i="0" sz="2700" u="none" cap="none" strike="noStrike">
                <a:solidFill>
                  <a:schemeClr val="dk1"/>
                </a:solidFill>
                <a:latin typeface="Calibri"/>
                <a:ea typeface="Calibri"/>
                <a:cs typeface="Calibri"/>
                <a:sym typeface="Calibri"/>
              </a:endParaRPr>
            </a:p>
          </p:txBody>
        </p:sp>
      </p:grpSp>
      <p:grpSp>
        <p:nvGrpSpPr>
          <p:cNvPr id="469" name="Google Shape;469;g3f6e78589d8_0_406"/>
          <p:cNvGrpSpPr/>
          <p:nvPr/>
        </p:nvGrpSpPr>
        <p:grpSpPr>
          <a:xfrm>
            <a:off x="9585960" y="5486400"/>
            <a:ext cx="3497700" cy="3602325"/>
            <a:chOff x="9585960" y="5486400"/>
            <a:chExt cx="3497700" cy="3602325"/>
          </a:xfrm>
        </p:grpSpPr>
        <p:sp>
          <p:nvSpPr>
            <p:cNvPr id="470" name="Google Shape;470;g3f6e78589d8_0_406"/>
            <p:cNvSpPr/>
            <p:nvPr/>
          </p:nvSpPr>
          <p:spPr>
            <a:xfrm>
              <a:off x="9585960" y="5486400"/>
              <a:ext cx="34977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a:buNone/>
              </a:pPr>
              <a:r>
                <a:rPr b="0" i="0" lang="en-US" sz="2700" u="none" cap="none" strike="noStrike">
                  <a:solidFill>
                    <a:srgbClr val="0E0E0E"/>
                  </a:solidFill>
                  <a:latin typeface="Marcellus"/>
                  <a:ea typeface="Marcellus"/>
                  <a:cs typeface="Marcellus"/>
                  <a:sym typeface="Marcellus"/>
                </a:rPr>
                <a:t>Obtain</a:t>
              </a:r>
              <a:endParaRPr b="0" i="0" sz="2700" u="none" cap="none" strike="noStrike">
                <a:solidFill>
                  <a:schemeClr val="dk1"/>
                </a:solidFill>
                <a:latin typeface="Calibri"/>
                <a:ea typeface="Calibri"/>
                <a:cs typeface="Calibri"/>
                <a:sym typeface="Calibri"/>
              </a:endParaRPr>
            </a:p>
          </p:txBody>
        </p:sp>
        <p:sp>
          <p:nvSpPr>
            <p:cNvPr id="471" name="Google Shape;471;g3f6e78589d8_0_406"/>
            <p:cNvSpPr/>
            <p:nvPr/>
          </p:nvSpPr>
          <p:spPr>
            <a:xfrm>
              <a:off x="9589770" y="6067425"/>
              <a:ext cx="3489900" cy="302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group of adventurers sets out to recover an ancient artifact.</a:t>
              </a:r>
              <a:endParaRPr b="0" i="0" sz="2400" u="none" cap="none" strike="noStrike">
                <a:solidFill>
                  <a:schemeClr val="dk1"/>
                </a:solidFill>
                <a:latin typeface="Calibri"/>
                <a:ea typeface="Calibri"/>
                <a:cs typeface="Calibri"/>
                <a:sym typeface="Calibri"/>
              </a:endParaRPr>
            </a:p>
            <a:p>
              <a:pPr indent="0" lvl="0" marL="0" marR="0" rtl="0" algn="ctr">
                <a:spcBef>
                  <a:spcPts val="120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An elf helps humans obtain the Crystal of the Unicorn from the Elven Forest.</a:t>
              </a:r>
              <a:endParaRPr b="0" i="0" sz="2400" u="none" cap="none" strike="noStrike">
                <a:solidFill>
                  <a:schemeClr val="dk1"/>
                </a:solidFill>
                <a:latin typeface="Calibri"/>
                <a:ea typeface="Calibri"/>
                <a:cs typeface="Calibri"/>
                <a:sym typeface="Calibri"/>
              </a:endParaRPr>
            </a:p>
          </p:txBody>
        </p:sp>
      </p:grpSp>
      <p:grpSp>
        <p:nvGrpSpPr>
          <p:cNvPr id="472" name="Google Shape;472;g3f6e78589d8_0_406"/>
          <p:cNvGrpSpPr/>
          <p:nvPr/>
        </p:nvGrpSpPr>
        <p:grpSpPr>
          <a:xfrm>
            <a:off x="15644888" y="1857375"/>
            <a:ext cx="142800" cy="1952725"/>
            <a:chOff x="15644888" y="1857375"/>
            <a:chExt cx="142800" cy="1952725"/>
          </a:xfrm>
        </p:grpSpPr>
        <p:sp>
          <p:nvSpPr>
            <p:cNvPr id="473" name="Google Shape;473;g3f6e78589d8_0_406"/>
            <p:cNvSpPr/>
            <p:nvPr/>
          </p:nvSpPr>
          <p:spPr>
            <a:xfrm rot="5400000">
              <a:off x="15644888" y="185737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4" name="Google Shape;474;g3f6e78589d8_0_406"/>
            <p:cNvCxnSpPr/>
            <p:nvPr/>
          </p:nvCxnSpPr>
          <p:spPr>
            <a:xfrm rot="5400000">
              <a:off x="14820825" y="2905150"/>
              <a:ext cx="1809900" cy="0"/>
            </a:xfrm>
            <a:prstGeom prst="straightConnector1">
              <a:avLst/>
            </a:prstGeom>
            <a:noFill/>
            <a:ln cap="flat" cmpd="sng" w="19050">
              <a:solidFill>
                <a:srgbClr val="000000"/>
              </a:solidFill>
              <a:prstDash val="solid"/>
              <a:round/>
              <a:headEnd len="sm" w="sm" type="none"/>
              <a:tailEnd len="sm" w="sm" type="none"/>
            </a:ln>
          </p:spPr>
        </p:cxnSp>
      </p:grpSp>
      <p:grpSp>
        <p:nvGrpSpPr>
          <p:cNvPr id="475" name="Google Shape;475;g3f6e78589d8_0_406"/>
          <p:cNvGrpSpPr/>
          <p:nvPr/>
        </p:nvGrpSpPr>
        <p:grpSpPr>
          <a:xfrm>
            <a:off x="15106650" y="3810000"/>
            <a:ext cx="1219200" cy="1219200"/>
            <a:chOff x="15106650" y="3810000"/>
            <a:chExt cx="1219200" cy="1219200"/>
          </a:xfrm>
        </p:grpSpPr>
        <p:sp>
          <p:nvSpPr>
            <p:cNvPr id="476" name="Google Shape;476;g3f6e78589d8_0_406"/>
            <p:cNvSpPr/>
            <p:nvPr/>
          </p:nvSpPr>
          <p:spPr>
            <a:xfrm>
              <a:off x="15106650" y="3810000"/>
              <a:ext cx="1219200" cy="1219200"/>
            </a:xfrm>
            <a:prstGeom prst="roundRect">
              <a:avLst>
                <a:gd fmla="val 187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f6e78589d8_0_406"/>
            <p:cNvSpPr/>
            <p:nvPr/>
          </p:nvSpPr>
          <p:spPr>
            <a:xfrm>
              <a:off x="15294293" y="4145280"/>
              <a:ext cx="843900" cy="54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2700"/>
                <a:buFont typeface="Marcellus"/>
                <a:buNone/>
              </a:pPr>
              <a:r>
                <a:rPr b="0" i="0" lang="en-US" sz="2700" u="none" cap="none" strike="noStrike">
                  <a:solidFill>
                    <a:srgbClr val="000000"/>
                  </a:solidFill>
                  <a:latin typeface="Marcellus"/>
                  <a:ea typeface="Marcellus"/>
                  <a:cs typeface="Marcellus"/>
                  <a:sym typeface="Marcellus"/>
                </a:rPr>
                <a:t>2015</a:t>
              </a:r>
              <a:endParaRPr b="0" i="0" sz="2700" u="none" cap="none" strike="noStrike">
                <a:solidFill>
                  <a:schemeClr val="dk1"/>
                </a:solidFill>
                <a:latin typeface="Calibri"/>
                <a:ea typeface="Calibri"/>
                <a:cs typeface="Calibri"/>
                <a:sym typeface="Calibri"/>
              </a:endParaRPr>
            </a:p>
          </p:txBody>
        </p:sp>
      </p:grpSp>
      <p:grpSp>
        <p:nvGrpSpPr>
          <p:cNvPr id="478" name="Google Shape;478;g3f6e78589d8_0_406"/>
          <p:cNvGrpSpPr/>
          <p:nvPr/>
        </p:nvGrpSpPr>
        <p:grpSpPr>
          <a:xfrm>
            <a:off x="13967460" y="5486400"/>
            <a:ext cx="3497700" cy="3602325"/>
            <a:chOff x="13967460" y="5486400"/>
            <a:chExt cx="3497700" cy="3602325"/>
          </a:xfrm>
        </p:grpSpPr>
        <p:sp>
          <p:nvSpPr>
            <p:cNvPr id="479" name="Google Shape;479;g3f6e78589d8_0_406"/>
            <p:cNvSpPr/>
            <p:nvPr/>
          </p:nvSpPr>
          <p:spPr>
            <a:xfrm>
              <a:off x="13967460" y="5486400"/>
              <a:ext cx="34977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a:buNone/>
              </a:pPr>
              <a:r>
                <a:rPr b="0" i="0" lang="en-US" sz="2700" u="none" cap="none" strike="noStrike">
                  <a:solidFill>
                    <a:srgbClr val="0E0E0E"/>
                  </a:solidFill>
                  <a:latin typeface="Marcellus"/>
                  <a:ea typeface="Marcellus"/>
                  <a:cs typeface="Marcellus"/>
                  <a:sym typeface="Marcellus"/>
                </a:rPr>
                <a:t>Foundation</a:t>
              </a:r>
              <a:endParaRPr b="0" i="0" sz="2700" u="none" cap="none" strike="noStrike">
                <a:solidFill>
                  <a:schemeClr val="dk1"/>
                </a:solidFill>
                <a:latin typeface="Calibri"/>
                <a:ea typeface="Calibri"/>
                <a:cs typeface="Calibri"/>
                <a:sym typeface="Calibri"/>
              </a:endParaRPr>
            </a:p>
          </p:txBody>
        </p:sp>
        <p:sp>
          <p:nvSpPr>
            <p:cNvPr id="480" name="Google Shape;480;g3f6e78589d8_0_406"/>
            <p:cNvSpPr/>
            <p:nvPr/>
          </p:nvSpPr>
          <p:spPr>
            <a:xfrm>
              <a:off x="13971270" y="6067425"/>
              <a:ext cx="3489900" cy="302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An elf helps humans obtain the Crystal of the Unicorn from the Elven Forest.</a:t>
              </a:r>
              <a:endParaRPr b="0" i="0" sz="2400" u="none" cap="none" strike="noStrike">
                <a:solidFill>
                  <a:schemeClr val="dk1"/>
                </a:solidFill>
                <a:latin typeface="Calibri"/>
                <a:ea typeface="Calibri"/>
                <a:cs typeface="Calibri"/>
                <a:sym typeface="Calibri"/>
              </a:endParaRPr>
            </a:p>
            <a:p>
              <a:pPr indent="0" lvl="0" marL="0" marR="0" rtl="0" algn="ctr">
                <a:spcBef>
                  <a:spcPts val="120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civilization of the Shimmering City is founded.</a:t>
              </a:r>
              <a:endParaRPr b="0" i="0" sz="2400" u="none" cap="none" strike="noStrike">
                <a:solidFill>
                  <a:schemeClr val="dk1"/>
                </a:solidFill>
                <a:latin typeface="Calibri"/>
                <a:ea typeface="Calibri"/>
                <a:cs typeface="Calibri"/>
                <a:sym typeface="Calibri"/>
              </a:endParaRPr>
            </a:p>
          </p:txBody>
        </p:sp>
      </p:grpSp>
      <p:cxnSp>
        <p:nvCxnSpPr>
          <p:cNvPr id="481" name="Google Shape;481;g3f6e78589d8_0_406"/>
          <p:cNvCxnSpPr/>
          <p:nvPr/>
        </p:nvCxnSpPr>
        <p:spPr>
          <a:xfrm>
            <a:off x="2571734" y="1928813"/>
            <a:ext cx="13144500" cy="0"/>
          </a:xfrm>
          <a:prstGeom prst="straightConnector1">
            <a:avLst/>
          </a:prstGeom>
          <a:noFill/>
          <a:ln cap="flat" cmpd="sng" w="28575">
            <a:solidFill>
              <a:srgbClr val="000000"/>
            </a:solidFill>
            <a:prstDash val="solid"/>
            <a:round/>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28" name="Shape 28"/>
        <p:cNvGrpSpPr/>
        <p:nvPr/>
      </p:nvGrpSpPr>
      <p:grpSpPr>
        <a:xfrm>
          <a:off x="0" y="0"/>
          <a:ext cx="0" cy="0"/>
          <a:chOff x="0" y="0"/>
          <a:chExt cx="0" cy="0"/>
        </a:xfrm>
      </p:grpSpPr>
      <p:pic>
        <p:nvPicPr>
          <p:cNvPr descr="preencoded.png" id="29" name="Google Shape;29;g3f6e78589d8_0_13"/>
          <p:cNvPicPr preferRelativeResize="0"/>
          <p:nvPr/>
        </p:nvPicPr>
        <p:blipFill rotWithShape="1">
          <a:blip r:embed="rId3">
            <a:alphaModFix/>
          </a:blip>
          <a:srcRect b="0" l="0" r="0" t="0"/>
          <a:stretch/>
        </p:blipFill>
        <p:spPr>
          <a:xfrm>
            <a:off x="14297025" y="6191250"/>
            <a:ext cx="3990975" cy="4829175"/>
          </a:xfrm>
          <a:prstGeom prst="rect">
            <a:avLst/>
          </a:prstGeom>
          <a:noFill/>
          <a:ln>
            <a:noFill/>
          </a:ln>
        </p:spPr>
      </p:pic>
      <p:pic>
        <p:nvPicPr>
          <p:cNvPr descr="preencoded.png" id="30" name="Google Shape;30;g3f6e78589d8_0_13"/>
          <p:cNvPicPr preferRelativeResize="0"/>
          <p:nvPr/>
        </p:nvPicPr>
        <p:blipFill rotWithShape="1">
          <a:blip r:embed="rId4">
            <a:alphaModFix/>
          </a:blip>
          <a:srcRect b="0" l="0" r="0" t="0"/>
          <a:stretch/>
        </p:blipFill>
        <p:spPr>
          <a:xfrm>
            <a:off x="-121155" y="-1045689"/>
            <a:ext cx="2497132" cy="3838303"/>
          </a:xfrm>
          <a:prstGeom prst="rect">
            <a:avLst/>
          </a:prstGeom>
          <a:noFill/>
          <a:ln>
            <a:noFill/>
          </a:ln>
        </p:spPr>
      </p:pic>
      <p:grpSp>
        <p:nvGrpSpPr>
          <p:cNvPr id="31" name="Google Shape;31;g3f6e78589d8_0_13"/>
          <p:cNvGrpSpPr/>
          <p:nvPr/>
        </p:nvGrpSpPr>
        <p:grpSpPr>
          <a:xfrm>
            <a:off x="17640300" y="7994925"/>
            <a:ext cx="596549" cy="2063476"/>
            <a:chOff x="17640300" y="7994925"/>
            <a:chExt cx="596549" cy="2063476"/>
          </a:xfrm>
        </p:grpSpPr>
        <p:pic>
          <p:nvPicPr>
            <p:cNvPr descr="preencoded.png" id="32" name="Google Shape;32;g3f6e78589d8_0_1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3" name="Google Shape;33;g3f6e78589d8_0_1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4" name="Google Shape;34;g3f6e78589d8_0_13"/>
          <p:cNvSpPr/>
          <p:nvPr/>
        </p:nvSpPr>
        <p:spPr>
          <a:xfrm>
            <a:off x="8967788" y="2943225"/>
            <a:ext cx="5665500" cy="196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Welcome</a:t>
            </a:r>
            <a:endParaRPr b="0" i="0" sz="9600" u="none" cap="none" strike="noStrike">
              <a:solidFill>
                <a:schemeClr val="dk1"/>
              </a:solidFill>
              <a:latin typeface="Calibri"/>
              <a:ea typeface="Calibri"/>
              <a:cs typeface="Calibri"/>
              <a:sym typeface="Calibri"/>
            </a:endParaRPr>
          </a:p>
        </p:txBody>
      </p:sp>
      <p:sp>
        <p:nvSpPr>
          <p:cNvPr id="35" name="Google Shape;35;g3f6e78589d8_0_13"/>
          <p:cNvSpPr/>
          <p:nvPr/>
        </p:nvSpPr>
        <p:spPr>
          <a:xfrm>
            <a:off x="7570470" y="5191125"/>
            <a:ext cx="8023800" cy="191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36" name="Google Shape;36;g3f6e78589d8_0_13"/>
          <p:cNvPicPr preferRelativeResize="0"/>
          <p:nvPr/>
        </p:nvPicPr>
        <p:blipFill rotWithShape="1">
          <a:blip r:embed="rId6">
            <a:alphaModFix/>
          </a:blip>
          <a:srcRect b="0" l="0" r="0" t="0"/>
          <a:stretch/>
        </p:blipFill>
        <p:spPr>
          <a:xfrm rot="900000">
            <a:off x="828106" y="2012268"/>
            <a:ext cx="6269855" cy="722456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486" name="Shape 486"/>
        <p:cNvGrpSpPr/>
        <p:nvPr/>
      </p:nvGrpSpPr>
      <p:grpSpPr>
        <a:xfrm>
          <a:off x="0" y="0"/>
          <a:ext cx="0" cy="0"/>
          <a:chOff x="0" y="0"/>
          <a:chExt cx="0" cy="0"/>
        </a:xfrm>
      </p:grpSpPr>
      <p:pic>
        <p:nvPicPr>
          <p:cNvPr descr="preencoded.png" id="487" name="Google Shape;487;g3f6e78589d8_0_453"/>
          <p:cNvPicPr preferRelativeResize="0"/>
          <p:nvPr/>
        </p:nvPicPr>
        <p:blipFill rotWithShape="1">
          <a:blip r:embed="rId3">
            <a:alphaModFix/>
          </a:blip>
          <a:srcRect b="0" l="0" r="0" t="0"/>
          <a:stretch/>
        </p:blipFill>
        <p:spPr>
          <a:xfrm>
            <a:off x="352425" y="7210425"/>
            <a:ext cx="2638425" cy="3076575"/>
          </a:xfrm>
          <a:prstGeom prst="rect">
            <a:avLst/>
          </a:prstGeom>
          <a:noFill/>
          <a:ln>
            <a:noFill/>
          </a:ln>
        </p:spPr>
      </p:pic>
      <p:pic>
        <p:nvPicPr>
          <p:cNvPr descr="preencoded.png" id="488" name="Google Shape;488;g3f6e78589d8_0_453"/>
          <p:cNvPicPr preferRelativeResize="0"/>
          <p:nvPr/>
        </p:nvPicPr>
        <p:blipFill rotWithShape="1">
          <a:blip r:embed="rId4">
            <a:alphaModFix/>
          </a:blip>
          <a:srcRect b="0" l="0" r="0" t="0"/>
          <a:stretch/>
        </p:blipFill>
        <p:spPr>
          <a:xfrm>
            <a:off x="15651622" y="-544004"/>
            <a:ext cx="2715842" cy="4397030"/>
          </a:xfrm>
          <a:prstGeom prst="rect">
            <a:avLst/>
          </a:prstGeom>
          <a:noFill/>
          <a:ln>
            <a:noFill/>
          </a:ln>
        </p:spPr>
      </p:pic>
      <p:grpSp>
        <p:nvGrpSpPr>
          <p:cNvPr id="489" name="Google Shape;489;g3f6e78589d8_0_453"/>
          <p:cNvGrpSpPr/>
          <p:nvPr/>
        </p:nvGrpSpPr>
        <p:grpSpPr>
          <a:xfrm>
            <a:off x="17640300" y="7994925"/>
            <a:ext cx="596549" cy="2063476"/>
            <a:chOff x="17640300" y="7994925"/>
            <a:chExt cx="596549" cy="2063476"/>
          </a:xfrm>
        </p:grpSpPr>
        <p:pic>
          <p:nvPicPr>
            <p:cNvPr descr="preencoded.png" id="490" name="Google Shape;490;g3f6e78589d8_0_45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91" name="Google Shape;491;g3f6e78589d8_0_45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92" name="Google Shape;492;g3f6e78589d8_0_453"/>
          <p:cNvSpPr/>
          <p:nvPr/>
        </p:nvSpPr>
        <p:spPr>
          <a:xfrm>
            <a:off x="7419975" y="1152525"/>
            <a:ext cx="37149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Our Team</a:t>
            </a:r>
            <a:endParaRPr b="0" i="0" sz="6000" u="none" cap="none" strike="noStrike">
              <a:solidFill>
                <a:schemeClr val="dk1"/>
              </a:solidFill>
              <a:latin typeface="Calibri"/>
              <a:ea typeface="Calibri"/>
              <a:cs typeface="Calibri"/>
              <a:sym typeface="Calibri"/>
            </a:endParaRPr>
          </a:p>
        </p:txBody>
      </p:sp>
      <p:grpSp>
        <p:nvGrpSpPr>
          <p:cNvPr id="493" name="Google Shape;493;g3f6e78589d8_0_453"/>
          <p:cNvGrpSpPr/>
          <p:nvPr/>
        </p:nvGrpSpPr>
        <p:grpSpPr>
          <a:xfrm>
            <a:off x="1506855" y="2971800"/>
            <a:ext cx="4663500" cy="5878800"/>
            <a:chOff x="1506855" y="2971800"/>
            <a:chExt cx="4663500" cy="5878800"/>
          </a:xfrm>
        </p:grpSpPr>
        <p:pic>
          <p:nvPicPr>
            <p:cNvPr descr="preencoded.png" id="494" name="Google Shape;494;g3f6e78589d8_0_453"/>
            <p:cNvPicPr preferRelativeResize="0"/>
            <p:nvPr/>
          </p:nvPicPr>
          <p:blipFill rotWithShape="1">
            <a:blip r:embed="rId6">
              <a:alphaModFix/>
            </a:blip>
            <a:srcRect b="0" l="0" r="0" t="0"/>
            <a:stretch/>
          </p:blipFill>
          <p:spPr>
            <a:xfrm>
              <a:off x="1552575" y="2971800"/>
              <a:ext cx="4572000" cy="4572000"/>
            </a:xfrm>
            <a:prstGeom prst="rect">
              <a:avLst/>
            </a:prstGeom>
            <a:noFill/>
            <a:ln>
              <a:noFill/>
            </a:ln>
          </p:spPr>
        </p:pic>
        <p:grpSp>
          <p:nvGrpSpPr>
            <p:cNvPr id="495" name="Google Shape;495;g3f6e78589d8_0_453"/>
            <p:cNvGrpSpPr/>
            <p:nvPr/>
          </p:nvGrpSpPr>
          <p:grpSpPr>
            <a:xfrm>
              <a:off x="1506855" y="7696200"/>
              <a:ext cx="4663500" cy="1154400"/>
              <a:chOff x="1506855" y="7696200"/>
              <a:chExt cx="4663500" cy="1154400"/>
            </a:xfrm>
          </p:grpSpPr>
          <p:sp>
            <p:nvSpPr>
              <p:cNvPr id="496" name="Google Shape;496;g3f6e78589d8_0_453"/>
              <p:cNvSpPr/>
              <p:nvPr/>
            </p:nvSpPr>
            <p:spPr>
              <a:xfrm>
                <a:off x="1506855" y="7696200"/>
                <a:ext cx="46635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Eldruin</a:t>
                </a:r>
                <a:endParaRPr b="0" i="0" sz="3600" u="none" cap="none" strike="noStrike">
                  <a:solidFill>
                    <a:schemeClr val="dk1"/>
                  </a:solidFill>
                  <a:latin typeface="Calibri"/>
                  <a:ea typeface="Calibri"/>
                  <a:cs typeface="Calibri"/>
                  <a:sym typeface="Calibri"/>
                </a:endParaRPr>
              </a:p>
            </p:txBody>
          </p:sp>
          <p:sp>
            <p:nvSpPr>
              <p:cNvPr id="497" name="Google Shape;497;g3f6e78589d8_0_453"/>
              <p:cNvSpPr/>
              <p:nvPr/>
            </p:nvSpPr>
            <p:spPr>
              <a:xfrm>
                <a:off x="1522095" y="8382000"/>
                <a:ext cx="46329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Fire Mage</a:t>
                </a:r>
                <a:endParaRPr b="0" i="0" sz="2400" u="none" cap="none" strike="noStrike">
                  <a:solidFill>
                    <a:schemeClr val="dk1"/>
                  </a:solidFill>
                  <a:latin typeface="Calibri"/>
                  <a:ea typeface="Calibri"/>
                  <a:cs typeface="Calibri"/>
                  <a:sym typeface="Calibri"/>
                </a:endParaRPr>
              </a:p>
            </p:txBody>
          </p:sp>
        </p:grpSp>
      </p:grpSp>
      <p:grpSp>
        <p:nvGrpSpPr>
          <p:cNvPr id="498" name="Google Shape;498;g3f6e78589d8_0_453"/>
          <p:cNvGrpSpPr/>
          <p:nvPr/>
        </p:nvGrpSpPr>
        <p:grpSpPr>
          <a:xfrm>
            <a:off x="6812280" y="2971800"/>
            <a:ext cx="4663500" cy="5878800"/>
            <a:chOff x="6812280" y="2971800"/>
            <a:chExt cx="4663500" cy="5878800"/>
          </a:xfrm>
        </p:grpSpPr>
        <p:pic>
          <p:nvPicPr>
            <p:cNvPr descr="preencoded.png" id="499" name="Google Shape;499;g3f6e78589d8_0_453"/>
            <p:cNvPicPr preferRelativeResize="0"/>
            <p:nvPr/>
          </p:nvPicPr>
          <p:blipFill rotWithShape="1">
            <a:blip r:embed="rId7">
              <a:alphaModFix/>
            </a:blip>
            <a:srcRect b="0" l="0" r="0" t="0"/>
            <a:stretch/>
          </p:blipFill>
          <p:spPr>
            <a:xfrm>
              <a:off x="6858000" y="2971800"/>
              <a:ext cx="4572000" cy="4572000"/>
            </a:xfrm>
            <a:prstGeom prst="rect">
              <a:avLst/>
            </a:prstGeom>
            <a:noFill/>
            <a:ln>
              <a:noFill/>
            </a:ln>
          </p:spPr>
        </p:pic>
        <p:grpSp>
          <p:nvGrpSpPr>
            <p:cNvPr id="500" name="Google Shape;500;g3f6e78589d8_0_453"/>
            <p:cNvGrpSpPr/>
            <p:nvPr/>
          </p:nvGrpSpPr>
          <p:grpSpPr>
            <a:xfrm>
              <a:off x="6812280" y="7696200"/>
              <a:ext cx="4663500" cy="1154400"/>
              <a:chOff x="6812280" y="7696200"/>
              <a:chExt cx="4663500" cy="1154400"/>
            </a:xfrm>
          </p:grpSpPr>
          <p:sp>
            <p:nvSpPr>
              <p:cNvPr id="501" name="Google Shape;501;g3f6e78589d8_0_453"/>
              <p:cNvSpPr/>
              <p:nvPr/>
            </p:nvSpPr>
            <p:spPr>
              <a:xfrm>
                <a:off x="6812280" y="7696200"/>
                <a:ext cx="46635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Elementalen</a:t>
                </a:r>
                <a:endParaRPr b="0" i="0" sz="3600" u="none" cap="none" strike="noStrike">
                  <a:solidFill>
                    <a:schemeClr val="dk1"/>
                  </a:solidFill>
                  <a:latin typeface="Calibri"/>
                  <a:ea typeface="Calibri"/>
                  <a:cs typeface="Calibri"/>
                  <a:sym typeface="Calibri"/>
                </a:endParaRPr>
              </a:p>
            </p:txBody>
          </p:sp>
          <p:sp>
            <p:nvSpPr>
              <p:cNvPr id="502" name="Google Shape;502;g3f6e78589d8_0_453"/>
              <p:cNvSpPr/>
              <p:nvPr/>
            </p:nvSpPr>
            <p:spPr>
              <a:xfrm>
                <a:off x="6827520" y="8382000"/>
                <a:ext cx="46329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Guardian</a:t>
                </a:r>
                <a:endParaRPr b="0" i="0" sz="2400" u="none" cap="none" strike="noStrike">
                  <a:solidFill>
                    <a:schemeClr val="dk1"/>
                  </a:solidFill>
                  <a:latin typeface="Calibri"/>
                  <a:ea typeface="Calibri"/>
                  <a:cs typeface="Calibri"/>
                  <a:sym typeface="Calibri"/>
                </a:endParaRPr>
              </a:p>
            </p:txBody>
          </p:sp>
        </p:grpSp>
      </p:grpSp>
      <p:grpSp>
        <p:nvGrpSpPr>
          <p:cNvPr id="503" name="Google Shape;503;g3f6e78589d8_0_453"/>
          <p:cNvGrpSpPr/>
          <p:nvPr/>
        </p:nvGrpSpPr>
        <p:grpSpPr>
          <a:xfrm>
            <a:off x="12117705" y="2971800"/>
            <a:ext cx="4663500" cy="5878800"/>
            <a:chOff x="12117705" y="2971800"/>
            <a:chExt cx="4663500" cy="5878800"/>
          </a:xfrm>
        </p:grpSpPr>
        <p:pic>
          <p:nvPicPr>
            <p:cNvPr descr="preencoded.png" id="504" name="Google Shape;504;g3f6e78589d8_0_453"/>
            <p:cNvPicPr preferRelativeResize="0"/>
            <p:nvPr/>
          </p:nvPicPr>
          <p:blipFill rotWithShape="1">
            <a:blip r:embed="rId8">
              <a:alphaModFix/>
            </a:blip>
            <a:srcRect b="0" l="0" r="0" t="0"/>
            <a:stretch/>
          </p:blipFill>
          <p:spPr>
            <a:xfrm>
              <a:off x="12163425" y="2971800"/>
              <a:ext cx="4572000" cy="4572000"/>
            </a:xfrm>
            <a:prstGeom prst="rect">
              <a:avLst/>
            </a:prstGeom>
            <a:noFill/>
            <a:ln>
              <a:noFill/>
            </a:ln>
          </p:spPr>
        </p:pic>
        <p:grpSp>
          <p:nvGrpSpPr>
            <p:cNvPr id="505" name="Google Shape;505;g3f6e78589d8_0_453"/>
            <p:cNvGrpSpPr/>
            <p:nvPr/>
          </p:nvGrpSpPr>
          <p:grpSpPr>
            <a:xfrm>
              <a:off x="12117705" y="7696200"/>
              <a:ext cx="4663500" cy="1154400"/>
              <a:chOff x="12117705" y="7696200"/>
              <a:chExt cx="4663500" cy="1154400"/>
            </a:xfrm>
          </p:grpSpPr>
          <p:sp>
            <p:nvSpPr>
              <p:cNvPr id="506" name="Google Shape;506;g3f6e78589d8_0_453"/>
              <p:cNvSpPr/>
              <p:nvPr/>
            </p:nvSpPr>
            <p:spPr>
              <a:xfrm>
                <a:off x="12117705" y="7696200"/>
                <a:ext cx="46635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Lunaria</a:t>
                </a:r>
                <a:endParaRPr b="0" i="0" sz="3600" u="none" cap="none" strike="noStrike">
                  <a:solidFill>
                    <a:schemeClr val="dk1"/>
                  </a:solidFill>
                  <a:latin typeface="Calibri"/>
                  <a:ea typeface="Calibri"/>
                  <a:cs typeface="Calibri"/>
                  <a:sym typeface="Calibri"/>
                </a:endParaRPr>
              </a:p>
            </p:txBody>
          </p:sp>
          <p:sp>
            <p:nvSpPr>
              <p:cNvPr id="507" name="Google Shape;507;g3f6e78589d8_0_453"/>
              <p:cNvSpPr/>
              <p:nvPr/>
            </p:nvSpPr>
            <p:spPr>
              <a:xfrm>
                <a:off x="12132945" y="8382000"/>
                <a:ext cx="46329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Moon Priestess</a:t>
                </a:r>
                <a:endParaRPr b="0" i="0" sz="2400" u="none" cap="none" strike="noStrike">
                  <a:solidFill>
                    <a:schemeClr val="dk1"/>
                  </a:solidFill>
                  <a:latin typeface="Calibri"/>
                  <a:ea typeface="Calibri"/>
                  <a:cs typeface="Calibri"/>
                  <a:sym typeface="Calibri"/>
                </a:endParaRPr>
              </a:p>
            </p:txBody>
          </p:sp>
        </p:grpSp>
      </p:grpSp>
      <p:pic>
        <p:nvPicPr>
          <p:cNvPr descr="preencoded.png" id="508" name="Google Shape;508;g3f6e78589d8_0_453"/>
          <p:cNvPicPr preferRelativeResize="0"/>
          <p:nvPr/>
        </p:nvPicPr>
        <p:blipFill rotWithShape="1">
          <a:blip r:embed="rId9">
            <a:alphaModFix/>
          </a:blip>
          <a:srcRect b="0" l="0" r="0" t="0"/>
          <a:stretch/>
        </p:blipFill>
        <p:spPr>
          <a:xfrm>
            <a:off x="2657475" y="628650"/>
            <a:ext cx="2943225" cy="2381250"/>
          </a:xfrm>
          <a:prstGeom prst="rect">
            <a:avLst/>
          </a:prstGeom>
          <a:noFill/>
          <a:ln>
            <a:noFill/>
          </a:ln>
        </p:spPr>
      </p:pic>
      <p:pic>
        <p:nvPicPr>
          <p:cNvPr descr="preencoded.png" id="509" name="Google Shape;509;g3f6e78589d8_0_453"/>
          <p:cNvPicPr preferRelativeResize="0"/>
          <p:nvPr/>
        </p:nvPicPr>
        <p:blipFill rotWithShape="1">
          <a:blip r:embed="rId10">
            <a:alphaModFix/>
          </a:blip>
          <a:srcRect b="0" l="0" r="0" t="0"/>
          <a:stretch/>
        </p:blipFill>
        <p:spPr>
          <a:xfrm>
            <a:off x="13430250" y="409575"/>
            <a:ext cx="2476500" cy="2590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14" name="Shape 514"/>
        <p:cNvGrpSpPr/>
        <p:nvPr/>
      </p:nvGrpSpPr>
      <p:grpSpPr>
        <a:xfrm>
          <a:off x="0" y="0"/>
          <a:ext cx="0" cy="0"/>
          <a:chOff x="0" y="0"/>
          <a:chExt cx="0" cy="0"/>
        </a:xfrm>
      </p:grpSpPr>
      <p:pic>
        <p:nvPicPr>
          <p:cNvPr descr="preencoded.png" id="515" name="Google Shape;515;g3f6e78589d8_0_480"/>
          <p:cNvPicPr preferRelativeResize="0"/>
          <p:nvPr/>
        </p:nvPicPr>
        <p:blipFill rotWithShape="1">
          <a:blip r:embed="rId3">
            <a:alphaModFix/>
          </a:blip>
          <a:srcRect b="0" l="0" r="0" t="0"/>
          <a:stretch/>
        </p:blipFill>
        <p:spPr>
          <a:xfrm>
            <a:off x="14297025" y="6191250"/>
            <a:ext cx="3990975" cy="4829175"/>
          </a:xfrm>
          <a:prstGeom prst="rect">
            <a:avLst/>
          </a:prstGeom>
          <a:noFill/>
          <a:ln>
            <a:noFill/>
          </a:ln>
        </p:spPr>
      </p:pic>
      <p:pic>
        <p:nvPicPr>
          <p:cNvPr descr="preencoded.png" id="516" name="Google Shape;516;g3f6e78589d8_0_480"/>
          <p:cNvPicPr preferRelativeResize="0"/>
          <p:nvPr/>
        </p:nvPicPr>
        <p:blipFill rotWithShape="1">
          <a:blip r:embed="rId4">
            <a:alphaModFix/>
          </a:blip>
          <a:srcRect b="0" l="0" r="0" t="0"/>
          <a:stretch/>
        </p:blipFill>
        <p:spPr>
          <a:xfrm>
            <a:off x="-121155" y="-1045685"/>
            <a:ext cx="2497132" cy="3838303"/>
          </a:xfrm>
          <a:prstGeom prst="rect">
            <a:avLst/>
          </a:prstGeom>
          <a:noFill/>
          <a:ln>
            <a:noFill/>
          </a:ln>
        </p:spPr>
      </p:pic>
      <p:grpSp>
        <p:nvGrpSpPr>
          <p:cNvPr id="517" name="Google Shape;517;g3f6e78589d8_0_480"/>
          <p:cNvGrpSpPr/>
          <p:nvPr/>
        </p:nvGrpSpPr>
        <p:grpSpPr>
          <a:xfrm>
            <a:off x="17640300" y="7994925"/>
            <a:ext cx="596549" cy="2063476"/>
            <a:chOff x="17640300" y="7994925"/>
            <a:chExt cx="596549" cy="2063476"/>
          </a:xfrm>
        </p:grpSpPr>
        <p:pic>
          <p:nvPicPr>
            <p:cNvPr descr="preencoded.png" id="518" name="Google Shape;518;g3f6e78589d8_0_48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19" name="Google Shape;519;g3f6e78589d8_0_48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20" name="Google Shape;520;g3f6e78589d8_0_480"/>
          <p:cNvSpPr/>
          <p:nvPr/>
        </p:nvSpPr>
        <p:spPr>
          <a:xfrm>
            <a:off x="9810750" y="2600325"/>
            <a:ext cx="6248400" cy="217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Thank you for</a:t>
            </a:r>
            <a:endParaRPr b="0" i="0" sz="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choosing EaTemp</a:t>
            </a:r>
            <a:endParaRPr b="0" i="0" sz="6000" u="none" cap="none" strike="noStrike">
              <a:solidFill>
                <a:schemeClr val="dk1"/>
              </a:solidFill>
              <a:latin typeface="Calibri"/>
              <a:ea typeface="Calibri"/>
              <a:cs typeface="Calibri"/>
              <a:sym typeface="Calibri"/>
            </a:endParaRPr>
          </a:p>
        </p:txBody>
      </p:sp>
      <p:sp>
        <p:nvSpPr>
          <p:cNvPr id="521" name="Google Shape;521;g3f6e78589d8_0_480"/>
          <p:cNvSpPr/>
          <p:nvPr/>
        </p:nvSpPr>
        <p:spPr>
          <a:xfrm>
            <a:off x="9810750" y="5191125"/>
            <a:ext cx="7185600" cy="26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spcBef>
                <a:spcPts val="120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sp>
        <p:nvSpPr>
          <p:cNvPr id="522" name="Google Shape;522;g3f6e78589d8_0_480"/>
          <p:cNvSpPr/>
          <p:nvPr/>
        </p:nvSpPr>
        <p:spPr>
          <a:xfrm rot="-5400000">
            <a:off x="16401975" y="5808300"/>
            <a:ext cx="3345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Credit | Image: </a:t>
            </a:r>
            <a:r>
              <a:rPr b="0" i="0" lang="en-US" sz="2400" u="sng" cap="none" strike="noStrike">
                <a:solidFill>
                  <a:srgbClr val="000000"/>
                </a:solidFill>
                <a:latin typeface="Lato"/>
                <a:ea typeface="Lato"/>
                <a:cs typeface="Lato"/>
                <a:sym typeface="Lato"/>
                <a:hlinkClick r:id="rId6">
                  <a:extLst>
                    <a:ext uri="{A12FA001-AC4F-418D-AE19-62706E023703}">
                      <ahyp:hlinkClr val="tx"/>
                    </a:ext>
                  </a:extLst>
                </a:hlinkClick>
              </a:rPr>
              <a:t>Unsplash</a:t>
            </a:r>
            <a:r>
              <a:rPr b="0" i="0" lang="en-US" sz="2400" u="none" cap="none" strike="noStrike">
                <a:solidFill>
                  <a:srgbClr val="000000"/>
                </a:solidFill>
                <a:latin typeface="Lato"/>
                <a:ea typeface="Lato"/>
                <a:cs typeface="Lato"/>
                <a:sym typeface="Lato"/>
              </a:rPr>
              <a:t> </a:t>
            </a:r>
            <a:endParaRPr b="0" i="0" sz="2400" u="none" cap="none" strike="noStrike">
              <a:solidFill>
                <a:schemeClr val="dk1"/>
              </a:solidFill>
              <a:latin typeface="Calibri"/>
              <a:ea typeface="Calibri"/>
              <a:cs typeface="Calibri"/>
              <a:sym typeface="Calibri"/>
            </a:endParaRPr>
          </a:p>
        </p:txBody>
      </p:sp>
      <p:pic>
        <p:nvPicPr>
          <p:cNvPr descr="preencoded.png" id="523" name="Google Shape;523;g3f6e78589d8_0_480"/>
          <p:cNvPicPr preferRelativeResize="0"/>
          <p:nvPr/>
        </p:nvPicPr>
        <p:blipFill rotWithShape="1">
          <a:blip r:embed="rId7">
            <a:alphaModFix/>
          </a:blip>
          <a:srcRect b="0" l="0" r="0" t="0"/>
          <a:stretch/>
        </p:blipFill>
        <p:spPr>
          <a:xfrm>
            <a:off x="1647825" y="971550"/>
            <a:ext cx="7496175" cy="8420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41" name="Shape 41"/>
        <p:cNvGrpSpPr/>
        <p:nvPr/>
      </p:nvGrpSpPr>
      <p:grpSpPr>
        <a:xfrm>
          <a:off x="0" y="0"/>
          <a:ext cx="0" cy="0"/>
          <a:chOff x="0" y="0"/>
          <a:chExt cx="0" cy="0"/>
        </a:xfrm>
      </p:grpSpPr>
      <p:pic>
        <p:nvPicPr>
          <p:cNvPr id="42" name="Google Shape;42;g3f6e78589d8_0_25" title="netherlands_human_child_1786541213466_nobg_2.png"/>
          <p:cNvPicPr preferRelativeResize="0"/>
          <p:nvPr/>
        </p:nvPicPr>
        <p:blipFill>
          <a:blip r:embed="rId3">
            <a:alphaModFix/>
          </a:blip>
          <a:stretch>
            <a:fillRect/>
          </a:stretch>
        </p:blipFill>
        <p:spPr>
          <a:xfrm>
            <a:off x="0" y="2506750"/>
            <a:ext cx="5662450" cy="7664801"/>
          </a:xfrm>
          <a:prstGeom prst="rect">
            <a:avLst/>
          </a:prstGeom>
          <a:noFill/>
          <a:ln>
            <a:noFill/>
          </a:ln>
        </p:spPr>
      </p:pic>
      <p:pic>
        <p:nvPicPr>
          <p:cNvPr descr="preencoded.png" id="43" name="Google Shape;43;g3f6e78589d8_0_25"/>
          <p:cNvPicPr preferRelativeResize="0"/>
          <p:nvPr/>
        </p:nvPicPr>
        <p:blipFill rotWithShape="1">
          <a:blip r:embed="rId4">
            <a:alphaModFix/>
          </a:blip>
          <a:srcRect b="0" l="0" r="0" t="0"/>
          <a:stretch/>
        </p:blipFill>
        <p:spPr>
          <a:xfrm rot="10800000">
            <a:off x="190499" y="-723900"/>
            <a:ext cx="2873844" cy="3669407"/>
          </a:xfrm>
          <a:prstGeom prst="rect">
            <a:avLst/>
          </a:prstGeom>
          <a:noFill/>
          <a:ln>
            <a:noFill/>
          </a:ln>
        </p:spPr>
      </p:pic>
      <p:pic>
        <p:nvPicPr>
          <p:cNvPr descr="preencoded.png" id="44" name="Google Shape;44;g3f6e78589d8_0_25"/>
          <p:cNvPicPr preferRelativeResize="0"/>
          <p:nvPr/>
        </p:nvPicPr>
        <p:blipFill rotWithShape="1">
          <a:blip r:embed="rId5">
            <a:alphaModFix/>
          </a:blip>
          <a:srcRect b="0" l="0" r="0" t="0"/>
          <a:stretch/>
        </p:blipFill>
        <p:spPr>
          <a:xfrm rot="10800000">
            <a:off x="15600558" y="6810375"/>
            <a:ext cx="2684735" cy="4229102"/>
          </a:xfrm>
          <a:prstGeom prst="rect">
            <a:avLst/>
          </a:prstGeom>
          <a:noFill/>
          <a:ln>
            <a:noFill/>
          </a:ln>
        </p:spPr>
      </p:pic>
      <p:sp>
        <p:nvSpPr>
          <p:cNvPr id="45" name="Google Shape;45;g3f6e78589d8_0_25"/>
          <p:cNvSpPr/>
          <p:nvPr/>
        </p:nvSpPr>
        <p:spPr>
          <a:xfrm>
            <a:off x="4271963" y="690563"/>
            <a:ext cx="10180200" cy="196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Marcellus"/>
              <a:buNone/>
            </a:pPr>
            <a:r>
              <a:rPr b="0" i="0" lang="en-US" sz="9600" u="none" cap="none" strike="noStrike">
                <a:solidFill>
                  <a:srgbClr val="000000"/>
                </a:solidFill>
                <a:latin typeface="Marcellus"/>
                <a:ea typeface="Marcellus"/>
                <a:cs typeface="Marcellus"/>
                <a:sym typeface="Marcellus"/>
              </a:rPr>
              <a:t>Table of Contents</a:t>
            </a:r>
            <a:endParaRPr b="0" i="0" sz="9600" u="none" cap="none" strike="noStrike">
              <a:solidFill>
                <a:schemeClr val="dk1"/>
              </a:solidFill>
              <a:latin typeface="Calibri"/>
              <a:ea typeface="Calibri"/>
              <a:cs typeface="Calibri"/>
              <a:sym typeface="Calibri"/>
            </a:endParaRPr>
          </a:p>
        </p:txBody>
      </p:sp>
      <p:grpSp>
        <p:nvGrpSpPr>
          <p:cNvPr id="46" name="Google Shape;46;g3f6e78589d8_0_25"/>
          <p:cNvGrpSpPr/>
          <p:nvPr/>
        </p:nvGrpSpPr>
        <p:grpSpPr>
          <a:xfrm>
            <a:off x="9629775" y="3390900"/>
            <a:ext cx="1219200" cy="1219200"/>
            <a:chOff x="9629775" y="3390900"/>
            <a:chExt cx="1219200" cy="1219200"/>
          </a:xfrm>
        </p:grpSpPr>
        <p:sp>
          <p:nvSpPr>
            <p:cNvPr id="47" name="Google Shape;47;g3f6e78589d8_0_25"/>
            <p:cNvSpPr/>
            <p:nvPr/>
          </p:nvSpPr>
          <p:spPr>
            <a:xfrm>
              <a:off x="9629775" y="3390900"/>
              <a:ext cx="1219200" cy="1219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f6e78589d8_0_25"/>
            <p:cNvSpPr/>
            <p:nvPr/>
          </p:nvSpPr>
          <p:spPr>
            <a:xfrm>
              <a:off x="9859328" y="3634740"/>
              <a:ext cx="7602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03</a:t>
              </a:r>
              <a:endParaRPr b="0" i="0" sz="3600" u="none" cap="none" strike="noStrike">
                <a:solidFill>
                  <a:schemeClr val="dk1"/>
                </a:solidFill>
                <a:latin typeface="Calibri"/>
                <a:ea typeface="Calibri"/>
                <a:cs typeface="Calibri"/>
                <a:sym typeface="Calibri"/>
              </a:endParaRPr>
            </a:p>
          </p:txBody>
        </p:sp>
      </p:grpSp>
      <p:grpSp>
        <p:nvGrpSpPr>
          <p:cNvPr id="49" name="Google Shape;49;g3f6e78589d8_0_25"/>
          <p:cNvGrpSpPr/>
          <p:nvPr/>
        </p:nvGrpSpPr>
        <p:grpSpPr>
          <a:xfrm>
            <a:off x="9629775" y="4762500"/>
            <a:ext cx="4244400" cy="1116300"/>
            <a:chOff x="9629775" y="4762500"/>
            <a:chExt cx="4244400" cy="1116300"/>
          </a:xfrm>
        </p:grpSpPr>
        <p:sp>
          <p:nvSpPr>
            <p:cNvPr id="50" name="Google Shape;50;g3f6e78589d8_0_25"/>
            <p:cNvSpPr/>
            <p:nvPr/>
          </p:nvSpPr>
          <p:spPr>
            <a:xfrm>
              <a:off x="9629775" y="4762500"/>
              <a:ext cx="42444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Wonders</a:t>
              </a:r>
              <a:endParaRPr b="0" i="0" sz="3600" u="none" cap="none" strike="noStrike">
                <a:solidFill>
                  <a:schemeClr val="dk1"/>
                </a:solidFill>
                <a:latin typeface="Calibri"/>
                <a:ea typeface="Calibri"/>
                <a:cs typeface="Calibri"/>
                <a:sym typeface="Calibri"/>
              </a:endParaRPr>
            </a:p>
          </p:txBody>
        </p:sp>
        <p:sp>
          <p:nvSpPr>
            <p:cNvPr id="51" name="Google Shape;51;g3f6e78589d8_0_25"/>
            <p:cNvSpPr/>
            <p:nvPr/>
          </p:nvSpPr>
          <p:spPr>
            <a:xfrm>
              <a:off x="9629775" y="5410200"/>
              <a:ext cx="42138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Wishes Granted</a:t>
              </a:r>
              <a:endParaRPr b="0" i="0" sz="2400" u="none" cap="none" strike="noStrike">
                <a:solidFill>
                  <a:schemeClr val="dk1"/>
                </a:solidFill>
                <a:latin typeface="Calibri"/>
                <a:ea typeface="Calibri"/>
                <a:cs typeface="Calibri"/>
                <a:sym typeface="Calibri"/>
              </a:endParaRPr>
            </a:p>
          </p:txBody>
        </p:sp>
      </p:grpSp>
      <p:grpSp>
        <p:nvGrpSpPr>
          <p:cNvPr id="52" name="Google Shape;52;g3f6e78589d8_0_25"/>
          <p:cNvGrpSpPr/>
          <p:nvPr/>
        </p:nvGrpSpPr>
        <p:grpSpPr>
          <a:xfrm>
            <a:off x="9629775" y="6867525"/>
            <a:ext cx="1219200" cy="1219200"/>
            <a:chOff x="9629775" y="6867525"/>
            <a:chExt cx="1219200" cy="1219200"/>
          </a:xfrm>
        </p:grpSpPr>
        <p:sp>
          <p:nvSpPr>
            <p:cNvPr id="53" name="Google Shape;53;g3f6e78589d8_0_25"/>
            <p:cNvSpPr/>
            <p:nvPr/>
          </p:nvSpPr>
          <p:spPr>
            <a:xfrm>
              <a:off x="9629775" y="6867525"/>
              <a:ext cx="1219200" cy="12192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f6e78589d8_0_25"/>
            <p:cNvSpPr/>
            <p:nvPr/>
          </p:nvSpPr>
          <p:spPr>
            <a:xfrm>
              <a:off x="9840278" y="7111365"/>
              <a:ext cx="7983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04</a:t>
              </a:r>
              <a:endParaRPr b="0" i="0" sz="3600" u="none" cap="none" strike="noStrike">
                <a:solidFill>
                  <a:schemeClr val="dk1"/>
                </a:solidFill>
                <a:latin typeface="Calibri"/>
                <a:ea typeface="Calibri"/>
                <a:cs typeface="Calibri"/>
                <a:sym typeface="Calibri"/>
              </a:endParaRPr>
            </a:p>
          </p:txBody>
        </p:sp>
      </p:grpSp>
      <p:grpSp>
        <p:nvGrpSpPr>
          <p:cNvPr id="55" name="Google Shape;55;g3f6e78589d8_0_25"/>
          <p:cNvGrpSpPr/>
          <p:nvPr/>
        </p:nvGrpSpPr>
        <p:grpSpPr>
          <a:xfrm>
            <a:off x="9629775" y="8239125"/>
            <a:ext cx="4244400" cy="1116300"/>
            <a:chOff x="9629775" y="8239125"/>
            <a:chExt cx="4244400" cy="1116300"/>
          </a:xfrm>
        </p:grpSpPr>
        <p:sp>
          <p:nvSpPr>
            <p:cNvPr id="56" name="Google Shape;56;g3f6e78589d8_0_25"/>
            <p:cNvSpPr/>
            <p:nvPr/>
          </p:nvSpPr>
          <p:spPr>
            <a:xfrm>
              <a:off x="9629775" y="8239125"/>
              <a:ext cx="42444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Magic</a:t>
              </a:r>
              <a:endParaRPr b="0" i="0" sz="3600" u="none" cap="none" strike="noStrike">
                <a:solidFill>
                  <a:schemeClr val="dk1"/>
                </a:solidFill>
                <a:latin typeface="Calibri"/>
                <a:ea typeface="Calibri"/>
                <a:cs typeface="Calibri"/>
                <a:sym typeface="Calibri"/>
              </a:endParaRPr>
            </a:p>
          </p:txBody>
        </p:sp>
        <p:sp>
          <p:nvSpPr>
            <p:cNvPr id="57" name="Google Shape;57;g3f6e78589d8_0_25"/>
            <p:cNvSpPr/>
            <p:nvPr/>
          </p:nvSpPr>
          <p:spPr>
            <a:xfrm>
              <a:off x="9629775" y="8886825"/>
              <a:ext cx="42138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Spellcasting</a:t>
              </a:r>
              <a:endParaRPr b="0" i="0" sz="2400" u="none" cap="none" strike="noStrike">
                <a:solidFill>
                  <a:schemeClr val="dk1"/>
                </a:solidFill>
                <a:latin typeface="Calibri"/>
                <a:ea typeface="Calibri"/>
                <a:cs typeface="Calibri"/>
                <a:sym typeface="Calibri"/>
              </a:endParaRPr>
            </a:p>
          </p:txBody>
        </p:sp>
      </p:grpSp>
      <p:grpSp>
        <p:nvGrpSpPr>
          <p:cNvPr id="58" name="Google Shape;58;g3f6e78589d8_0_25"/>
          <p:cNvGrpSpPr/>
          <p:nvPr/>
        </p:nvGrpSpPr>
        <p:grpSpPr>
          <a:xfrm>
            <a:off x="14135100" y="3390900"/>
            <a:ext cx="1219200" cy="1219200"/>
            <a:chOff x="14135100" y="3390900"/>
            <a:chExt cx="1219200" cy="1219200"/>
          </a:xfrm>
        </p:grpSpPr>
        <p:sp>
          <p:nvSpPr>
            <p:cNvPr id="59" name="Google Shape;59;g3f6e78589d8_0_25"/>
            <p:cNvSpPr/>
            <p:nvPr/>
          </p:nvSpPr>
          <p:spPr>
            <a:xfrm>
              <a:off x="14135100" y="3390900"/>
              <a:ext cx="1219200" cy="1219200"/>
            </a:xfrm>
            <a:prstGeom prst="ellipse">
              <a:avLst/>
            </a:prstGeom>
            <a:solidFill>
              <a:srgbClr val="2146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f6e78589d8_0_25"/>
            <p:cNvSpPr/>
            <p:nvPr/>
          </p:nvSpPr>
          <p:spPr>
            <a:xfrm>
              <a:off x="14369415" y="3634740"/>
              <a:ext cx="7506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05</a:t>
              </a:r>
              <a:endParaRPr b="0" i="0" sz="3600" u="none" cap="none" strike="noStrike">
                <a:solidFill>
                  <a:schemeClr val="dk1"/>
                </a:solidFill>
                <a:latin typeface="Calibri"/>
                <a:ea typeface="Calibri"/>
                <a:cs typeface="Calibri"/>
                <a:sym typeface="Calibri"/>
              </a:endParaRPr>
            </a:p>
          </p:txBody>
        </p:sp>
      </p:grpSp>
      <p:grpSp>
        <p:nvGrpSpPr>
          <p:cNvPr id="61" name="Google Shape;61;g3f6e78589d8_0_25"/>
          <p:cNvGrpSpPr/>
          <p:nvPr/>
        </p:nvGrpSpPr>
        <p:grpSpPr>
          <a:xfrm>
            <a:off x="14135100" y="4762500"/>
            <a:ext cx="4244400" cy="1116300"/>
            <a:chOff x="14135100" y="4762500"/>
            <a:chExt cx="4244400" cy="1116300"/>
          </a:xfrm>
        </p:grpSpPr>
        <p:sp>
          <p:nvSpPr>
            <p:cNvPr id="62" name="Google Shape;62;g3f6e78589d8_0_25"/>
            <p:cNvSpPr/>
            <p:nvPr/>
          </p:nvSpPr>
          <p:spPr>
            <a:xfrm>
              <a:off x="14135100" y="4762500"/>
              <a:ext cx="42444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Adventure</a:t>
              </a:r>
              <a:endParaRPr b="0" i="0" sz="3600" u="none" cap="none" strike="noStrike">
                <a:solidFill>
                  <a:schemeClr val="dk1"/>
                </a:solidFill>
                <a:latin typeface="Calibri"/>
                <a:ea typeface="Calibri"/>
                <a:cs typeface="Calibri"/>
                <a:sym typeface="Calibri"/>
              </a:endParaRPr>
            </a:p>
          </p:txBody>
        </p:sp>
        <p:sp>
          <p:nvSpPr>
            <p:cNvPr id="63" name="Google Shape;63;g3f6e78589d8_0_25"/>
            <p:cNvSpPr/>
            <p:nvPr/>
          </p:nvSpPr>
          <p:spPr>
            <a:xfrm>
              <a:off x="14135100" y="5410200"/>
              <a:ext cx="42138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Happily Ever After</a:t>
              </a:r>
              <a:endParaRPr b="0" i="0" sz="2400" u="none" cap="none" strike="noStrike">
                <a:solidFill>
                  <a:schemeClr val="dk1"/>
                </a:solidFill>
                <a:latin typeface="Calibri"/>
                <a:ea typeface="Calibri"/>
                <a:cs typeface="Calibri"/>
                <a:sym typeface="Calibri"/>
              </a:endParaRPr>
            </a:p>
          </p:txBody>
        </p:sp>
      </p:grpSp>
      <p:grpSp>
        <p:nvGrpSpPr>
          <p:cNvPr id="64" name="Google Shape;64;g3f6e78589d8_0_25"/>
          <p:cNvGrpSpPr/>
          <p:nvPr/>
        </p:nvGrpSpPr>
        <p:grpSpPr>
          <a:xfrm>
            <a:off x="14135100" y="6867525"/>
            <a:ext cx="1219200" cy="1219200"/>
            <a:chOff x="14135100" y="6867525"/>
            <a:chExt cx="1219200" cy="1219200"/>
          </a:xfrm>
        </p:grpSpPr>
        <p:sp>
          <p:nvSpPr>
            <p:cNvPr id="65" name="Google Shape;65;g3f6e78589d8_0_25"/>
            <p:cNvSpPr/>
            <p:nvPr/>
          </p:nvSpPr>
          <p:spPr>
            <a:xfrm>
              <a:off x="14135100" y="6867525"/>
              <a:ext cx="1219200" cy="1219200"/>
            </a:xfrm>
            <a:prstGeom prst="rect">
              <a:avLst/>
            </a:prstGeom>
            <a:solidFill>
              <a:srgbClr val="2146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f6e78589d8_0_25"/>
            <p:cNvSpPr/>
            <p:nvPr/>
          </p:nvSpPr>
          <p:spPr>
            <a:xfrm>
              <a:off x="14350365" y="7111365"/>
              <a:ext cx="7887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06</a:t>
              </a:r>
              <a:endParaRPr b="0" i="0" sz="3600" u="none" cap="none" strike="noStrike">
                <a:solidFill>
                  <a:schemeClr val="dk1"/>
                </a:solidFill>
                <a:latin typeface="Calibri"/>
                <a:ea typeface="Calibri"/>
                <a:cs typeface="Calibri"/>
                <a:sym typeface="Calibri"/>
              </a:endParaRPr>
            </a:p>
          </p:txBody>
        </p:sp>
      </p:grpSp>
      <p:grpSp>
        <p:nvGrpSpPr>
          <p:cNvPr id="67" name="Google Shape;67;g3f6e78589d8_0_25"/>
          <p:cNvGrpSpPr/>
          <p:nvPr/>
        </p:nvGrpSpPr>
        <p:grpSpPr>
          <a:xfrm>
            <a:off x="14135100" y="8239125"/>
            <a:ext cx="4244400" cy="1116300"/>
            <a:chOff x="14135100" y="8239125"/>
            <a:chExt cx="4244400" cy="1116300"/>
          </a:xfrm>
        </p:grpSpPr>
        <p:sp>
          <p:nvSpPr>
            <p:cNvPr id="68" name="Google Shape;68;g3f6e78589d8_0_25"/>
            <p:cNvSpPr/>
            <p:nvPr/>
          </p:nvSpPr>
          <p:spPr>
            <a:xfrm>
              <a:off x="14135100" y="8239125"/>
              <a:ext cx="42444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Conclusion</a:t>
              </a:r>
              <a:endParaRPr b="0" i="0" sz="3600" u="none" cap="none" strike="noStrike">
                <a:solidFill>
                  <a:schemeClr val="dk1"/>
                </a:solidFill>
                <a:latin typeface="Calibri"/>
                <a:ea typeface="Calibri"/>
                <a:cs typeface="Calibri"/>
                <a:sym typeface="Calibri"/>
              </a:endParaRPr>
            </a:p>
          </p:txBody>
        </p:sp>
        <p:sp>
          <p:nvSpPr>
            <p:cNvPr id="69" name="Google Shape;69;g3f6e78589d8_0_25"/>
            <p:cNvSpPr/>
            <p:nvPr/>
          </p:nvSpPr>
          <p:spPr>
            <a:xfrm>
              <a:off x="14135100" y="8886825"/>
              <a:ext cx="42138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Embrace the Fantasy</a:t>
              </a:r>
              <a:endParaRPr b="0" i="0" sz="2400" u="none" cap="none" strike="noStrike">
                <a:solidFill>
                  <a:schemeClr val="dk1"/>
                </a:solidFill>
                <a:latin typeface="Calibri"/>
                <a:ea typeface="Calibri"/>
                <a:cs typeface="Calibri"/>
                <a:sym typeface="Calibri"/>
              </a:endParaRPr>
            </a:p>
          </p:txBody>
        </p:sp>
      </p:grpSp>
      <p:grpSp>
        <p:nvGrpSpPr>
          <p:cNvPr id="70" name="Google Shape;70;g3f6e78589d8_0_25"/>
          <p:cNvGrpSpPr/>
          <p:nvPr/>
        </p:nvGrpSpPr>
        <p:grpSpPr>
          <a:xfrm>
            <a:off x="17640300" y="7994925"/>
            <a:ext cx="596549" cy="2063476"/>
            <a:chOff x="17640300" y="7994925"/>
            <a:chExt cx="596549" cy="2063476"/>
          </a:xfrm>
        </p:grpSpPr>
        <p:pic>
          <p:nvPicPr>
            <p:cNvPr descr="preencoded.png" id="71" name="Google Shape;71;g3f6e78589d8_0_2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72" name="Google Shape;72;g3f6e78589d8_0_2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73" name="Google Shape;73;g3f6e78589d8_0_25"/>
          <p:cNvGrpSpPr/>
          <p:nvPr/>
        </p:nvGrpSpPr>
        <p:grpSpPr>
          <a:xfrm>
            <a:off x="5124450" y="3390900"/>
            <a:ext cx="1219200" cy="1219200"/>
            <a:chOff x="5124450" y="3390900"/>
            <a:chExt cx="1219200" cy="1219200"/>
          </a:xfrm>
        </p:grpSpPr>
        <p:sp>
          <p:nvSpPr>
            <p:cNvPr id="74" name="Google Shape;74;g3f6e78589d8_0_25"/>
            <p:cNvSpPr/>
            <p:nvPr/>
          </p:nvSpPr>
          <p:spPr>
            <a:xfrm>
              <a:off x="5124450" y="3390900"/>
              <a:ext cx="1219200" cy="1219200"/>
            </a:xfrm>
            <a:prstGeom prst="ellipse">
              <a:avLst/>
            </a:prstGeom>
            <a:solidFill>
              <a:srgbClr val="AE1C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f6e78589d8_0_25"/>
            <p:cNvSpPr/>
            <p:nvPr/>
          </p:nvSpPr>
          <p:spPr>
            <a:xfrm>
              <a:off x="5401628" y="3634740"/>
              <a:ext cx="6648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01</a:t>
              </a:r>
              <a:endParaRPr b="0" i="0" sz="3600" u="none" cap="none" strike="noStrike">
                <a:solidFill>
                  <a:schemeClr val="dk1"/>
                </a:solidFill>
                <a:latin typeface="Calibri"/>
                <a:ea typeface="Calibri"/>
                <a:cs typeface="Calibri"/>
                <a:sym typeface="Calibri"/>
              </a:endParaRPr>
            </a:p>
          </p:txBody>
        </p:sp>
      </p:grpSp>
      <p:grpSp>
        <p:nvGrpSpPr>
          <p:cNvPr id="76" name="Google Shape;76;g3f6e78589d8_0_25"/>
          <p:cNvGrpSpPr/>
          <p:nvPr/>
        </p:nvGrpSpPr>
        <p:grpSpPr>
          <a:xfrm>
            <a:off x="5124450" y="4762500"/>
            <a:ext cx="4244400" cy="1116300"/>
            <a:chOff x="5124450" y="4762500"/>
            <a:chExt cx="4244400" cy="1116300"/>
          </a:xfrm>
        </p:grpSpPr>
        <p:sp>
          <p:nvSpPr>
            <p:cNvPr id="77" name="Google Shape;77;g3f6e78589d8_0_25"/>
            <p:cNvSpPr/>
            <p:nvPr/>
          </p:nvSpPr>
          <p:spPr>
            <a:xfrm>
              <a:off x="5124450" y="4762500"/>
              <a:ext cx="42444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Introduction</a:t>
              </a:r>
              <a:endParaRPr b="0" i="0" sz="3600" u="none" cap="none" strike="noStrike">
                <a:solidFill>
                  <a:schemeClr val="dk1"/>
                </a:solidFill>
                <a:latin typeface="Calibri"/>
                <a:ea typeface="Calibri"/>
                <a:cs typeface="Calibri"/>
                <a:sym typeface="Calibri"/>
              </a:endParaRPr>
            </a:p>
          </p:txBody>
        </p:sp>
        <p:sp>
          <p:nvSpPr>
            <p:cNvPr id="78" name="Google Shape;78;g3f6e78589d8_0_25"/>
            <p:cNvSpPr/>
            <p:nvPr/>
          </p:nvSpPr>
          <p:spPr>
            <a:xfrm>
              <a:off x="5124450" y="5410200"/>
              <a:ext cx="42138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Extraordinary Realm</a:t>
              </a:r>
              <a:endParaRPr b="0" i="0" sz="2400" u="none" cap="none" strike="noStrike">
                <a:solidFill>
                  <a:schemeClr val="dk1"/>
                </a:solidFill>
                <a:latin typeface="Calibri"/>
                <a:ea typeface="Calibri"/>
                <a:cs typeface="Calibri"/>
                <a:sym typeface="Calibri"/>
              </a:endParaRPr>
            </a:p>
          </p:txBody>
        </p:sp>
      </p:grpSp>
      <p:grpSp>
        <p:nvGrpSpPr>
          <p:cNvPr id="79" name="Google Shape;79;g3f6e78589d8_0_25"/>
          <p:cNvGrpSpPr/>
          <p:nvPr/>
        </p:nvGrpSpPr>
        <p:grpSpPr>
          <a:xfrm>
            <a:off x="5124450" y="6867525"/>
            <a:ext cx="1219200" cy="1219200"/>
            <a:chOff x="5124450" y="6867525"/>
            <a:chExt cx="1219200" cy="1219200"/>
          </a:xfrm>
        </p:grpSpPr>
        <p:sp>
          <p:nvSpPr>
            <p:cNvPr id="80" name="Google Shape;80;g3f6e78589d8_0_25"/>
            <p:cNvSpPr/>
            <p:nvPr/>
          </p:nvSpPr>
          <p:spPr>
            <a:xfrm>
              <a:off x="5124450" y="6867525"/>
              <a:ext cx="1219200" cy="1219200"/>
            </a:xfrm>
            <a:prstGeom prst="rect">
              <a:avLst/>
            </a:prstGeom>
            <a:solidFill>
              <a:srgbClr val="AE1C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f6e78589d8_0_25"/>
            <p:cNvSpPr/>
            <p:nvPr/>
          </p:nvSpPr>
          <p:spPr>
            <a:xfrm>
              <a:off x="5344478" y="7111365"/>
              <a:ext cx="7791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02</a:t>
              </a:r>
              <a:endParaRPr b="0" i="0" sz="3600" u="none" cap="none" strike="noStrike">
                <a:solidFill>
                  <a:schemeClr val="dk1"/>
                </a:solidFill>
                <a:latin typeface="Calibri"/>
                <a:ea typeface="Calibri"/>
                <a:cs typeface="Calibri"/>
                <a:sym typeface="Calibri"/>
              </a:endParaRPr>
            </a:p>
          </p:txBody>
        </p:sp>
      </p:grpSp>
      <p:grpSp>
        <p:nvGrpSpPr>
          <p:cNvPr id="82" name="Google Shape;82;g3f6e78589d8_0_25"/>
          <p:cNvGrpSpPr/>
          <p:nvPr/>
        </p:nvGrpSpPr>
        <p:grpSpPr>
          <a:xfrm>
            <a:off x="5124450" y="8239125"/>
            <a:ext cx="4244400" cy="1116300"/>
            <a:chOff x="5124450" y="8239125"/>
            <a:chExt cx="4244400" cy="1116300"/>
          </a:xfrm>
        </p:grpSpPr>
        <p:sp>
          <p:nvSpPr>
            <p:cNvPr id="83" name="Google Shape;83;g3f6e78589d8_0_25"/>
            <p:cNvSpPr/>
            <p:nvPr/>
          </p:nvSpPr>
          <p:spPr>
            <a:xfrm>
              <a:off x="5124450" y="8239125"/>
              <a:ext cx="42444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Encounters</a:t>
              </a:r>
              <a:endParaRPr b="0" i="0" sz="3600" u="none" cap="none" strike="noStrike">
                <a:solidFill>
                  <a:schemeClr val="dk1"/>
                </a:solidFill>
                <a:latin typeface="Calibri"/>
                <a:ea typeface="Calibri"/>
                <a:cs typeface="Calibri"/>
                <a:sym typeface="Calibri"/>
              </a:endParaRPr>
            </a:p>
          </p:txBody>
        </p:sp>
        <p:sp>
          <p:nvSpPr>
            <p:cNvPr id="84" name="Google Shape;84;g3f6e78589d8_0_25"/>
            <p:cNvSpPr/>
            <p:nvPr/>
          </p:nvSpPr>
          <p:spPr>
            <a:xfrm>
              <a:off x="5124450" y="8886825"/>
              <a:ext cx="42138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Unicorn Sightings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89" name="Shape 89"/>
        <p:cNvGrpSpPr/>
        <p:nvPr/>
      </p:nvGrpSpPr>
      <p:grpSpPr>
        <a:xfrm>
          <a:off x="0" y="0"/>
          <a:ext cx="0" cy="0"/>
          <a:chOff x="0" y="0"/>
          <a:chExt cx="0" cy="0"/>
        </a:xfrm>
      </p:grpSpPr>
      <p:pic>
        <p:nvPicPr>
          <p:cNvPr descr="preencoded.png" id="90" name="Google Shape;90;g3f6e78589d8_0_72"/>
          <p:cNvPicPr preferRelativeResize="0"/>
          <p:nvPr/>
        </p:nvPicPr>
        <p:blipFill rotWithShape="1">
          <a:blip r:embed="rId3">
            <a:alphaModFix/>
          </a:blip>
          <a:srcRect b="0" l="0" r="0" t="0"/>
          <a:stretch/>
        </p:blipFill>
        <p:spPr>
          <a:xfrm>
            <a:off x="742950" y="6972300"/>
            <a:ext cx="1630383" cy="4229102"/>
          </a:xfrm>
          <a:prstGeom prst="rect">
            <a:avLst/>
          </a:prstGeom>
          <a:noFill/>
          <a:ln>
            <a:noFill/>
          </a:ln>
        </p:spPr>
      </p:pic>
      <p:pic>
        <p:nvPicPr>
          <p:cNvPr descr="preencoded.png" id="91" name="Google Shape;91;g3f6e78589d8_0_72"/>
          <p:cNvPicPr preferRelativeResize="0"/>
          <p:nvPr/>
        </p:nvPicPr>
        <p:blipFill rotWithShape="1">
          <a:blip r:embed="rId4">
            <a:alphaModFix/>
          </a:blip>
          <a:srcRect b="0" l="0" r="0" t="0"/>
          <a:stretch/>
        </p:blipFill>
        <p:spPr>
          <a:xfrm>
            <a:off x="15524173" y="-656"/>
            <a:ext cx="3980604" cy="3002759"/>
          </a:xfrm>
          <a:prstGeom prst="rect">
            <a:avLst/>
          </a:prstGeom>
          <a:noFill/>
          <a:ln>
            <a:noFill/>
          </a:ln>
        </p:spPr>
      </p:pic>
      <p:grpSp>
        <p:nvGrpSpPr>
          <p:cNvPr id="92" name="Google Shape;92;g3f6e78589d8_0_72"/>
          <p:cNvGrpSpPr/>
          <p:nvPr/>
        </p:nvGrpSpPr>
        <p:grpSpPr>
          <a:xfrm>
            <a:off x="17640300" y="7994925"/>
            <a:ext cx="596549" cy="2063476"/>
            <a:chOff x="17640300" y="7994925"/>
            <a:chExt cx="596549" cy="2063476"/>
          </a:xfrm>
        </p:grpSpPr>
        <p:pic>
          <p:nvPicPr>
            <p:cNvPr descr="preencoded.png" id="93" name="Google Shape;93;g3f6e78589d8_0_7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94" name="Google Shape;94;g3f6e78589d8_0_7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95" name="Google Shape;95;g3f6e78589d8_0_72"/>
          <p:cNvSpPr/>
          <p:nvPr/>
        </p:nvSpPr>
        <p:spPr>
          <a:xfrm>
            <a:off x="2219325" y="1824038"/>
            <a:ext cx="111063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The Realm of the Extraordinary</a:t>
            </a:r>
            <a:endParaRPr b="0" i="0" sz="6000" u="none" cap="none" strike="noStrike">
              <a:solidFill>
                <a:schemeClr val="dk1"/>
              </a:solidFill>
              <a:latin typeface="Calibri"/>
              <a:ea typeface="Calibri"/>
              <a:cs typeface="Calibri"/>
              <a:sym typeface="Calibri"/>
            </a:endParaRPr>
          </a:p>
        </p:txBody>
      </p:sp>
      <p:grpSp>
        <p:nvGrpSpPr>
          <p:cNvPr id="96" name="Google Shape;96;g3f6e78589d8_0_72"/>
          <p:cNvGrpSpPr/>
          <p:nvPr/>
        </p:nvGrpSpPr>
        <p:grpSpPr>
          <a:xfrm>
            <a:off x="2219325" y="3552825"/>
            <a:ext cx="13910175" cy="3364200"/>
            <a:chOff x="2219325" y="3552825"/>
            <a:chExt cx="13910175" cy="3364200"/>
          </a:xfrm>
        </p:grpSpPr>
        <p:sp>
          <p:nvSpPr>
            <p:cNvPr id="97" name="Google Shape;97;g3f6e78589d8_0_72"/>
            <p:cNvSpPr/>
            <p:nvPr/>
          </p:nvSpPr>
          <p:spPr>
            <a:xfrm>
              <a:off x="2219325" y="3552825"/>
              <a:ext cx="6604500" cy="336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98" name="Google Shape;98;g3f6e78589d8_0_72"/>
            <p:cNvSpPr/>
            <p:nvPr/>
          </p:nvSpPr>
          <p:spPr>
            <a:xfrm>
              <a:off x="9525000" y="3552825"/>
              <a:ext cx="6604500" cy="336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103" name="Shape 103"/>
        <p:cNvGrpSpPr/>
        <p:nvPr/>
      </p:nvGrpSpPr>
      <p:grpSpPr>
        <a:xfrm>
          <a:off x="0" y="0"/>
          <a:ext cx="0" cy="0"/>
          <a:chOff x="0" y="0"/>
          <a:chExt cx="0" cy="0"/>
        </a:xfrm>
      </p:grpSpPr>
      <p:pic>
        <p:nvPicPr>
          <p:cNvPr descr="preencoded.png" id="104" name="Google Shape;104;g3f6e78589d8_0_85"/>
          <p:cNvPicPr preferRelativeResize="0"/>
          <p:nvPr/>
        </p:nvPicPr>
        <p:blipFill rotWithShape="1">
          <a:blip r:embed="rId3">
            <a:alphaModFix/>
          </a:blip>
          <a:srcRect b="0" l="0" r="0" t="0"/>
          <a:stretch/>
        </p:blipFill>
        <p:spPr>
          <a:xfrm>
            <a:off x="352425" y="7210425"/>
            <a:ext cx="2638425" cy="3076575"/>
          </a:xfrm>
          <a:prstGeom prst="rect">
            <a:avLst/>
          </a:prstGeom>
          <a:noFill/>
          <a:ln>
            <a:noFill/>
          </a:ln>
        </p:spPr>
      </p:pic>
      <p:pic>
        <p:nvPicPr>
          <p:cNvPr descr="preencoded.png" id="105" name="Google Shape;105;g3f6e78589d8_0_85"/>
          <p:cNvPicPr preferRelativeResize="0"/>
          <p:nvPr/>
        </p:nvPicPr>
        <p:blipFill rotWithShape="1">
          <a:blip r:embed="rId4">
            <a:alphaModFix/>
          </a:blip>
          <a:srcRect b="0" l="0" r="0" t="0"/>
          <a:stretch/>
        </p:blipFill>
        <p:spPr>
          <a:xfrm>
            <a:off x="15651622" y="-544009"/>
            <a:ext cx="2715842" cy="4397030"/>
          </a:xfrm>
          <a:prstGeom prst="rect">
            <a:avLst/>
          </a:prstGeom>
          <a:noFill/>
          <a:ln>
            <a:noFill/>
          </a:ln>
        </p:spPr>
      </p:pic>
      <p:pic>
        <p:nvPicPr>
          <p:cNvPr descr="preencoded.png" id="106" name="Google Shape;106;g3f6e78589d8_0_85"/>
          <p:cNvPicPr preferRelativeResize="0"/>
          <p:nvPr/>
        </p:nvPicPr>
        <p:blipFill rotWithShape="1">
          <a:blip r:embed="rId5">
            <a:alphaModFix/>
          </a:blip>
          <a:srcRect b="0" l="0" r="0" t="0"/>
          <a:stretch/>
        </p:blipFill>
        <p:spPr>
          <a:xfrm>
            <a:off x="0" y="3286125"/>
            <a:ext cx="18288000" cy="7000875"/>
          </a:xfrm>
          <a:prstGeom prst="rect">
            <a:avLst/>
          </a:prstGeom>
          <a:noFill/>
          <a:ln>
            <a:noFill/>
          </a:ln>
        </p:spPr>
      </p:pic>
      <p:grpSp>
        <p:nvGrpSpPr>
          <p:cNvPr id="107" name="Google Shape;107;g3f6e78589d8_0_85"/>
          <p:cNvGrpSpPr/>
          <p:nvPr/>
        </p:nvGrpSpPr>
        <p:grpSpPr>
          <a:xfrm>
            <a:off x="17640300" y="7994925"/>
            <a:ext cx="596549" cy="2063476"/>
            <a:chOff x="17640300" y="7994925"/>
            <a:chExt cx="596549" cy="2063476"/>
          </a:xfrm>
        </p:grpSpPr>
        <p:pic>
          <p:nvPicPr>
            <p:cNvPr descr="preencoded.png" id="108" name="Google Shape;108;g3f6e78589d8_0_8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09" name="Google Shape;109;g3f6e78589d8_0_8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10" name="Google Shape;110;g3f6e78589d8_0_85"/>
          <p:cNvGrpSpPr/>
          <p:nvPr/>
        </p:nvGrpSpPr>
        <p:grpSpPr>
          <a:xfrm>
            <a:off x="1428750" y="1238250"/>
            <a:ext cx="7401000" cy="3476700"/>
            <a:chOff x="1428750" y="1238250"/>
            <a:chExt cx="7401000" cy="3476700"/>
          </a:xfrm>
        </p:grpSpPr>
        <p:sp>
          <p:nvSpPr>
            <p:cNvPr id="111" name="Google Shape;111;g3f6e78589d8_0_85"/>
            <p:cNvSpPr/>
            <p:nvPr/>
          </p:nvSpPr>
          <p:spPr>
            <a:xfrm>
              <a:off x="1428750" y="1238250"/>
              <a:ext cx="7401000" cy="3476700"/>
            </a:xfrm>
            <a:prstGeom prst="rect">
              <a:avLst/>
            </a:prstGeom>
            <a:solidFill>
              <a:srgbClr val="AE1C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2" name="Google Shape;112;g3f6e78589d8_0_85"/>
            <p:cNvPicPr preferRelativeResize="0"/>
            <p:nvPr/>
          </p:nvPicPr>
          <p:blipFill rotWithShape="1">
            <a:blip r:embed="rId7">
              <a:alphaModFix/>
            </a:blip>
            <a:srcRect b="0" l="0" r="0" t="0"/>
            <a:stretch/>
          </p:blipFill>
          <p:spPr>
            <a:xfrm>
              <a:off x="4748212" y="1438275"/>
              <a:ext cx="762002" cy="1114426"/>
            </a:xfrm>
            <a:prstGeom prst="rect">
              <a:avLst/>
            </a:prstGeom>
            <a:noFill/>
            <a:ln>
              <a:noFill/>
            </a:ln>
          </p:spPr>
        </p:pic>
        <p:grpSp>
          <p:nvGrpSpPr>
            <p:cNvPr id="113" name="Google Shape;113;g3f6e78589d8_0_85"/>
            <p:cNvGrpSpPr/>
            <p:nvPr/>
          </p:nvGrpSpPr>
          <p:grpSpPr>
            <a:xfrm>
              <a:off x="1687830" y="2752725"/>
              <a:ext cx="6882900" cy="1840200"/>
              <a:chOff x="1687830" y="2752725"/>
              <a:chExt cx="6882900" cy="1840200"/>
            </a:xfrm>
          </p:grpSpPr>
          <p:sp>
            <p:nvSpPr>
              <p:cNvPr id="114" name="Google Shape;114;g3f6e78589d8_0_85"/>
              <p:cNvSpPr/>
              <p:nvPr/>
            </p:nvSpPr>
            <p:spPr>
              <a:xfrm>
                <a:off x="1687830" y="2752725"/>
                <a:ext cx="68829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Unicorn Sightings</a:t>
                </a:r>
                <a:endParaRPr b="0" i="0" sz="3600" u="none" cap="none" strike="noStrike">
                  <a:solidFill>
                    <a:schemeClr val="dk1"/>
                  </a:solidFill>
                  <a:latin typeface="Calibri"/>
                  <a:ea typeface="Calibri"/>
                  <a:cs typeface="Calibri"/>
                  <a:sym typeface="Calibri"/>
                </a:endParaRPr>
              </a:p>
            </p:txBody>
          </p:sp>
          <p:sp>
            <p:nvSpPr>
              <p:cNvPr id="115" name="Google Shape;115;g3f6e78589d8_0_85"/>
              <p:cNvSpPr/>
              <p:nvPr/>
            </p:nvSpPr>
            <p:spPr>
              <a:xfrm>
                <a:off x="1703070" y="3400425"/>
                <a:ext cx="6852300" cy="119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16" name="Google Shape;116;g3f6e78589d8_0_85"/>
          <p:cNvGrpSpPr/>
          <p:nvPr/>
        </p:nvGrpSpPr>
        <p:grpSpPr>
          <a:xfrm>
            <a:off x="9458325" y="1200150"/>
            <a:ext cx="7401000" cy="3476700"/>
            <a:chOff x="9458325" y="1200150"/>
            <a:chExt cx="7401000" cy="3476700"/>
          </a:xfrm>
        </p:grpSpPr>
        <p:sp>
          <p:nvSpPr>
            <p:cNvPr id="117" name="Google Shape;117;g3f6e78589d8_0_85"/>
            <p:cNvSpPr/>
            <p:nvPr/>
          </p:nvSpPr>
          <p:spPr>
            <a:xfrm>
              <a:off x="9458325" y="1200150"/>
              <a:ext cx="7401000" cy="3476700"/>
            </a:xfrm>
            <a:prstGeom prst="rect">
              <a:avLst/>
            </a:prstGeom>
            <a:solidFill>
              <a:srgbClr val="2146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8" name="Google Shape;118;g3f6e78589d8_0_85"/>
            <p:cNvPicPr preferRelativeResize="0"/>
            <p:nvPr/>
          </p:nvPicPr>
          <p:blipFill rotWithShape="1">
            <a:blip r:embed="rId8">
              <a:alphaModFix/>
            </a:blip>
            <a:srcRect b="0" l="0" r="0" t="0"/>
            <a:stretch/>
          </p:blipFill>
          <p:spPr>
            <a:xfrm>
              <a:off x="12711113" y="1400175"/>
              <a:ext cx="895350" cy="1114426"/>
            </a:xfrm>
            <a:prstGeom prst="rect">
              <a:avLst/>
            </a:prstGeom>
            <a:noFill/>
            <a:ln>
              <a:noFill/>
            </a:ln>
          </p:spPr>
        </p:pic>
        <p:grpSp>
          <p:nvGrpSpPr>
            <p:cNvPr id="119" name="Google Shape;119;g3f6e78589d8_0_85"/>
            <p:cNvGrpSpPr/>
            <p:nvPr/>
          </p:nvGrpSpPr>
          <p:grpSpPr>
            <a:xfrm>
              <a:off x="9717405" y="2714625"/>
              <a:ext cx="6882900" cy="1840200"/>
              <a:chOff x="9717405" y="2714625"/>
              <a:chExt cx="6882900" cy="1840200"/>
            </a:xfrm>
          </p:grpSpPr>
          <p:sp>
            <p:nvSpPr>
              <p:cNvPr id="120" name="Google Shape;120;g3f6e78589d8_0_85"/>
              <p:cNvSpPr/>
              <p:nvPr/>
            </p:nvSpPr>
            <p:spPr>
              <a:xfrm>
                <a:off x="9717405" y="2714625"/>
                <a:ext cx="68829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Dragon Taming</a:t>
                </a:r>
                <a:endParaRPr b="0" i="0" sz="3600" u="none" cap="none" strike="noStrike">
                  <a:solidFill>
                    <a:schemeClr val="dk1"/>
                  </a:solidFill>
                  <a:latin typeface="Calibri"/>
                  <a:ea typeface="Calibri"/>
                  <a:cs typeface="Calibri"/>
                  <a:sym typeface="Calibri"/>
                </a:endParaRPr>
              </a:p>
            </p:txBody>
          </p:sp>
          <p:sp>
            <p:nvSpPr>
              <p:cNvPr id="121" name="Google Shape;121;g3f6e78589d8_0_85"/>
              <p:cNvSpPr/>
              <p:nvPr/>
            </p:nvSpPr>
            <p:spPr>
              <a:xfrm>
                <a:off x="9732645" y="3362325"/>
                <a:ext cx="6852300" cy="119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126" name="Shape 126"/>
        <p:cNvGrpSpPr/>
        <p:nvPr/>
      </p:nvGrpSpPr>
      <p:grpSpPr>
        <a:xfrm>
          <a:off x="0" y="0"/>
          <a:ext cx="0" cy="0"/>
          <a:chOff x="0" y="0"/>
          <a:chExt cx="0" cy="0"/>
        </a:xfrm>
      </p:grpSpPr>
      <p:pic>
        <p:nvPicPr>
          <p:cNvPr descr="preencoded.png" id="127" name="Google Shape;127;g3f6e78589d8_0_107"/>
          <p:cNvPicPr preferRelativeResize="0"/>
          <p:nvPr/>
        </p:nvPicPr>
        <p:blipFill rotWithShape="1">
          <a:blip r:embed="rId3">
            <a:alphaModFix/>
          </a:blip>
          <a:srcRect b="0" l="0" r="0" t="0"/>
          <a:stretch/>
        </p:blipFill>
        <p:spPr>
          <a:xfrm rot="10800000">
            <a:off x="190499" y="-723900"/>
            <a:ext cx="2873844" cy="3669407"/>
          </a:xfrm>
          <a:prstGeom prst="rect">
            <a:avLst/>
          </a:prstGeom>
          <a:noFill/>
          <a:ln>
            <a:noFill/>
          </a:ln>
        </p:spPr>
      </p:pic>
      <p:pic>
        <p:nvPicPr>
          <p:cNvPr descr="preencoded.png" id="128" name="Google Shape;128;g3f6e78589d8_0_107"/>
          <p:cNvPicPr preferRelativeResize="0"/>
          <p:nvPr/>
        </p:nvPicPr>
        <p:blipFill rotWithShape="1">
          <a:blip r:embed="rId4">
            <a:alphaModFix/>
          </a:blip>
          <a:srcRect b="0" l="0" r="0" t="0"/>
          <a:stretch/>
        </p:blipFill>
        <p:spPr>
          <a:xfrm rot="10800000">
            <a:off x="15600558" y="6810375"/>
            <a:ext cx="2684735" cy="4229102"/>
          </a:xfrm>
          <a:prstGeom prst="rect">
            <a:avLst/>
          </a:prstGeom>
          <a:noFill/>
          <a:ln>
            <a:noFill/>
          </a:ln>
        </p:spPr>
      </p:pic>
      <p:grpSp>
        <p:nvGrpSpPr>
          <p:cNvPr id="129" name="Google Shape;129;g3f6e78589d8_0_107"/>
          <p:cNvGrpSpPr/>
          <p:nvPr/>
        </p:nvGrpSpPr>
        <p:grpSpPr>
          <a:xfrm>
            <a:off x="17640300" y="7994925"/>
            <a:ext cx="596549" cy="2063476"/>
            <a:chOff x="17640300" y="7994925"/>
            <a:chExt cx="596549" cy="2063476"/>
          </a:xfrm>
        </p:grpSpPr>
        <p:pic>
          <p:nvPicPr>
            <p:cNvPr descr="preencoded.png" id="130" name="Google Shape;130;g3f6e78589d8_0_107"/>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31" name="Google Shape;131;g3f6e78589d8_0_10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32" name="Google Shape;132;g3f6e78589d8_0_107"/>
          <p:cNvGrpSpPr/>
          <p:nvPr/>
        </p:nvGrpSpPr>
        <p:grpSpPr>
          <a:xfrm>
            <a:off x="2200275" y="1038225"/>
            <a:ext cx="6156900" cy="8517375"/>
            <a:chOff x="2200275" y="1038225"/>
            <a:chExt cx="6156900" cy="8517375"/>
          </a:xfrm>
        </p:grpSpPr>
        <p:pic>
          <p:nvPicPr>
            <p:cNvPr descr="preencoded.png" id="133" name="Google Shape;133;g3f6e78589d8_0_107"/>
            <p:cNvPicPr preferRelativeResize="0"/>
            <p:nvPr/>
          </p:nvPicPr>
          <p:blipFill rotWithShape="1">
            <a:blip r:embed="rId6">
              <a:alphaModFix/>
            </a:blip>
            <a:srcRect b="0" l="0" r="0" t="0"/>
            <a:stretch/>
          </p:blipFill>
          <p:spPr>
            <a:xfrm>
              <a:off x="2200275" y="1038225"/>
              <a:ext cx="6096000" cy="5743575"/>
            </a:xfrm>
            <a:prstGeom prst="rect">
              <a:avLst/>
            </a:prstGeom>
            <a:noFill/>
            <a:ln>
              <a:noFill/>
            </a:ln>
          </p:spPr>
        </p:pic>
        <p:grpSp>
          <p:nvGrpSpPr>
            <p:cNvPr id="134" name="Google Shape;134;g3f6e78589d8_0_107"/>
            <p:cNvGrpSpPr/>
            <p:nvPr/>
          </p:nvGrpSpPr>
          <p:grpSpPr>
            <a:xfrm>
              <a:off x="2200275" y="7239000"/>
              <a:ext cx="6096000" cy="1028700"/>
              <a:chOff x="2200275" y="7239000"/>
              <a:chExt cx="6096000" cy="1028700"/>
            </a:xfrm>
          </p:grpSpPr>
          <p:sp>
            <p:nvSpPr>
              <p:cNvPr id="135" name="Google Shape;135;g3f6e78589d8_0_107"/>
              <p:cNvSpPr/>
              <p:nvPr/>
            </p:nvSpPr>
            <p:spPr>
              <a:xfrm>
                <a:off x="2200275" y="7239000"/>
                <a:ext cx="6096000" cy="1028700"/>
              </a:xfrm>
              <a:prstGeom prst="rect">
                <a:avLst/>
              </a:prstGeom>
              <a:solidFill>
                <a:srgbClr val="2146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3f6e78589d8_0_107"/>
              <p:cNvSpPr/>
              <p:nvPr/>
            </p:nvSpPr>
            <p:spPr>
              <a:xfrm>
                <a:off x="2771775" y="7467600"/>
                <a:ext cx="37605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Unicorn Sightings</a:t>
                </a:r>
                <a:endParaRPr b="0" i="0" sz="3600" u="none" cap="none" strike="noStrike">
                  <a:solidFill>
                    <a:schemeClr val="dk1"/>
                  </a:solidFill>
                  <a:latin typeface="Calibri"/>
                  <a:ea typeface="Calibri"/>
                  <a:cs typeface="Calibri"/>
                  <a:sym typeface="Calibri"/>
                </a:endParaRPr>
              </a:p>
            </p:txBody>
          </p:sp>
        </p:grpSp>
        <p:sp>
          <p:nvSpPr>
            <p:cNvPr id="137" name="Google Shape;137;g3f6e78589d8_0_107"/>
            <p:cNvSpPr/>
            <p:nvPr/>
          </p:nvSpPr>
          <p:spPr>
            <a:xfrm>
              <a:off x="2200275" y="8724900"/>
              <a:ext cx="61569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nvGrpSpPr>
          <p:cNvPr id="138" name="Google Shape;138;g3f6e78589d8_0_107"/>
          <p:cNvGrpSpPr/>
          <p:nvPr/>
        </p:nvGrpSpPr>
        <p:grpSpPr>
          <a:xfrm>
            <a:off x="9991725" y="1038225"/>
            <a:ext cx="6156900" cy="8517375"/>
            <a:chOff x="9991725" y="1038225"/>
            <a:chExt cx="6156900" cy="8517375"/>
          </a:xfrm>
        </p:grpSpPr>
        <p:pic>
          <p:nvPicPr>
            <p:cNvPr descr="preencoded.png" id="139" name="Google Shape;139;g3f6e78589d8_0_107"/>
            <p:cNvPicPr preferRelativeResize="0"/>
            <p:nvPr/>
          </p:nvPicPr>
          <p:blipFill rotWithShape="1">
            <a:blip r:embed="rId7">
              <a:alphaModFix/>
            </a:blip>
            <a:srcRect b="0" l="0" r="0" t="0"/>
            <a:stretch/>
          </p:blipFill>
          <p:spPr>
            <a:xfrm>
              <a:off x="9991725" y="1038225"/>
              <a:ext cx="6096000" cy="5743575"/>
            </a:xfrm>
            <a:prstGeom prst="rect">
              <a:avLst/>
            </a:prstGeom>
            <a:noFill/>
            <a:ln>
              <a:noFill/>
            </a:ln>
          </p:spPr>
        </p:pic>
        <p:grpSp>
          <p:nvGrpSpPr>
            <p:cNvPr id="140" name="Google Shape;140;g3f6e78589d8_0_107"/>
            <p:cNvGrpSpPr/>
            <p:nvPr/>
          </p:nvGrpSpPr>
          <p:grpSpPr>
            <a:xfrm>
              <a:off x="9991725" y="7239000"/>
              <a:ext cx="6096000" cy="1028700"/>
              <a:chOff x="9991725" y="7239000"/>
              <a:chExt cx="6096000" cy="1028700"/>
            </a:xfrm>
          </p:grpSpPr>
          <p:sp>
            <p:nvSpPr>
              <p:cNvPr id="141" name="Google Shape;141;g3f6e78589d8_0_107"/>
              <p:cNvSpPr/>
              <p:nvPr/>
            </p:nvSpPr>
            <p:spPr>
              <a:xfrm>
                <a:off x="9991725" y="7239000"/>
                <a:ext cx="6096000" cy="1028700"/>
              </a:xfrm>
              <a:prstGeom prst="rect">
                <a:avLst/>
              </a:prstGeom>
              <a:solidFill>
                <a:srgbClr val="AE1C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f6e78589d8_0_107"/>
              <p:cNvSpPr/>
              <p:nvPr/>
            </p:nvSpPr>
            <p:spPr>
              <a:xfrm>
                <a:off x="10563225" y="7467600"/>
                <a:ext cx="3351000" cy="73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Dragon Taming</a:t>
                </a:r>
                <a:endParaRPr b="0" i="0" sz="3600" u="none" cap="none" strike="noStrike">
                  <a:solidFill>
                    <a:schemeClr val="dk1"/>
                  </a:solidFill>
                  <a:latin typeface="Calibri"/>
                  <a:ea typeface="Calibri"/>
                  <a:cs typeface="Calibri"/>
                  <a:sym typeface="Calibri"/>
                </a:endParaRPr>
              </a:p>
            </p:txBody>
          </p:sp>
        </p:grpSp>
        <p:sp>
          <p:nvSpPr>
            <p:cNvPr id="143" name="Google Shape;143;g3f6e78589d8_0_107"/>
            <p:cNvSpPr/>
            <p:nvPr/>
          </p:nvSpPr>
          <p:spPr>
            <a:xfrm>
              <a:off x="9991725" y="8724900"/>
              <a:ext cx="61569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closer look at the art of taming dragons and the adventurers who take on these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148" name="Shape 148"/>
        <p:cNvGrpSpPr/>
        <p:nvPr/>
      </p:nvGrpSpPr>
      <p:grpSpPr>
        <a:xfrm>
          <a:off x="0" y="0"/>
          <a:ext cx="0" cy="0"/>
          <a:chOff x="0" y="0"/>
          <a:chExt cx="0" cy="0"/>
        </a:xfrm>
      </p:grpSpPr>
      <p:pic>
        <p:nvPicPr>
          <p:cNvPr descr="preencoded.png" id="149" name="Google Shape;149;g3f6e78589d8_0_128"/>
          <p:cNvPicPr preferRelativeResize="0"/>
          <p:nvPr/>
        </p:nvPicPr>
        <p:blipFill rotWithShape="1">
          <a:blip r:embed="rId3">
            <a:alphaModFix/>
          </a:blip>
          <a:srcRect b="0" l="0" r="0" t="0"/>
          <a:stretch/>
        </p:blipFill>
        <p:spPr>
          <a:xfrm rot="10800000">
            <a:off x="0" y="6191250"/>
            <a:ext cx="3990975" cy="4829175"/>
          </a:xfrm>
          <a:prstGeom prst="rect">
            <a:avLst/>
          </a:prstGeom>
          <a:noFill/>
          <a:ln>
            <a:noFill/>
          </a:ln>
        </p:spPr>
      </p:pic>
      <p:pic>
        <p:nvPicPr>
          <p:cNvPr descr="preencoded.png" id="150" name="Google Shape;150;g3f6e78589d8_0_128"/>
          <p:cNvPicPr preferRelativeResize="0"/>
          <p:nvPr/>
        </p:nvPicPr>
        <p:blipFill rotWithShape="1">
          <a:blip r:embed="rId4">
            <a:alphaModFix/>
          </a:blip>
          <a:srcRect b="0" l="0" r="0" t="0"/>
          <a:stretch/>
        </p:blipFill>
        <p:spPr>
          <a:xfrm rot="10800000">
            <a:off x="15912024" y="-1045690"/>
            <a:ext cx="2497131" cy="3838302"/>
          </a:xfrm>
          <a:prstGeom prst="rect">
            <a:avLst/>
          </a:prstGeom>
          <a:noFill/>
          <a:ln>
            <a:noFill/>
          </a:ln>
        </p:spPr>
      </p:pic>
      <p:grpSp>
        <p:nvGrpSpPr>
          <p:cNvPr id="151" name="Google Shape;151;g3f6e78589d8_0_128"/>
          <p:cNvGrpSpPr/>
          <p:nvPr/>
        </p:nvGrpSpPr>
        <p:grpSpPr>
          <a:xfrm>
            <a:off x="17640300" y="7994925"/>
            <a:ext cx="596549" cy="2063476"/>
            <a:chOff x="17640300" y="7994925"/>
            <a:chExt cx="596549" cy="2063476"/>
          </a:xfrm>
        </p:grpSpPr>
        <p:pic>
          <p:nvPicPr>
            <p:cNvPr descr="preencoded.png" id="152" name="Google Shape;152;g3f6e78589d8_0_128"/>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53" name="Google Shape;153;g3f6e78589d8_0_12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54" name="Google Shape;154;g3f6e78589d8_0_128"/>
          <p:cNvPicPr preferRelativeResize="0"/>
          <p:nvPr/>
        </p:nvPicPr>
        <p:blipFill rotWithShape="1">
          <a:blip r:embed="rId6">
            <a:alphaModFix/>
          </a:blip>
          <a:srcRect b="0" l="0" r="0" t="0"/>
          <a:stretch/>
        </p:blipFill>
        <p:spPr>
          <a:xfrm>
            <a:off x="685800" y="1038225"/>
            <a:ext cx="4474463" cy="3328416"/>
          </a:xfrm>
          <a:prstGeom prst="rect">
            <a:avLst/>
          </a:prstGeom>
          <a:noFill/>
          <a:ln>
            <a:noFill/>
          </a:ln>
        </p:spPr>
      </p:pic>
      <p:grpSp>
        <p:nvGrpSpPr>
          <p:cNvPr id="155" name="Google Shape;155;g3f6e78589d8_0_128"/>
          <p:cNvGrpSpPr/>
          <p:nvPr/>
        </p:nvGrpSpPr>
        <p:grpSpPr>
          <a:xfrm>
            <a:off x="3990975" y="2124075"/>
            <a:ext cx="6168450" cy="5920800"/>
            <a:chOff x="3990975" y="2124075"/>
            <a:chExt cx="6168450" cy="5920800"/>
          </a:xfrm>
        </p:grpSpPr>
        <p:sp>
          <p:nvSpPr>
            <p:cNvPr id="156" name="Google Shape;156;g3f6e78589d8_0_128"/>
            <p:cNvSpPr/>
            <p:nvPr/>
          </p:nvSpPr>
          <p:spPr>
            <a:xfrm>
              <a:off x="3990975" y="2124075"/>
              <a:ext cx="6139800" cy="53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57" name="Google Shape;157;g3f6e78589d8_0_128"/>
            <p:cNvSpPr/>
            <p:nvPr/>
          </p:nvSpPr>
          <p:spPr>
            <a:xfrm>
              <a:off x="7019925" y="7496175"/>
              <a:ext cx="3139500" cy="5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a:buNone/>
              </a:pPr>
              <a:r>
                <a:rPr b="0" i="0" lang="en-US" sz="2700" u="none" cap="none" strike="noStrike">
                  <a:solidFill>
                    <a:srgbClr val="0E0E0E"/>
                  </a:solidFill>
                  <a:latin typeface="Marcellus"/>
                  <a:ea typeface="Marcellus"/>
                  <a:cs typeface="Marcellus"/>
                  <a:sym typeface="Marcellus"/>
                </a:rPr>
                <a:t>The Dream Weaver</a:t>
              </a:r>
              <a:endParaRPr b="0" i="0" sz="2700" u="none" cap="none" strike="noStrike">
                <a:solidFill>
                  <a:schemeClr val="dk1"/>
                </a:solidFill>
                <a:latin typeface="Calibri"/>
                <a:ea typeface="Calibri"/>
                <a:cs typeface="Calibri"/>
                <a:sym typeface="Calibri"/>
              </a:endParaRPr>
            </a:p>
          </p:txBody>
        </p:sp>
      </p:grpSp>
      <p:pic>
        <p:nvPicPr>
          <p:cNvPr descr="preencoded.png" id="158" name="Google Shape;158;g3f6e78589d8_0_128"/>
          <p:cNvPicPr preferRelativeResize="0"/>
          <p:nvPr/>
        </p:nvPicPr>
        <p:blipFill rotWithShape="1">
          <a:blip r:embed="rId7">
            <a:alphaModFix/>
          </a:blip>
          <a:srcRect b="0" l="0" r="0" t="0"/>
          <a:stretch/>
        </p:blipFill>
        <p:spPr>
          <a:xfrm>
            <a:off x="10772775" y="1485900"/>
            <a:ext cx="6019800" cy="81057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163" name="Shape 163"/>
        <p:cNvGrpSpPr/>
        <p:nvPr/>
      </p:nvGrpSpPr>
      <p:grpSpPr>
        <a:xfrm>
          <a:off x="0" y="0"/>
          <a:ext cx="0" cy="0"/>
          <a:chOff x="0" y="0"/>
          <a:chExt cx="0" cy="0"/>
        </a:xfrm>
      </p:grpSpPr>
      <p:pic>
        <p:nvPicPr>
          <p:cNvPr descr="preencoded.png" id="164" name="Google Shape;164;g3f6e78589d8_0_142"/>
          <p:cNvPicPr preferRelativeResize="0"/>
          <p:nvPr/>
        </p:nvPicPr>
        <p:blipFill rotWithShape="1">
          <a:blip r:embed="rId3">
            <a:alphaModFix/>
          </a:blip>
          <a:srcRect b="0" l="0" r="0" t="0"/>
          <a:stretch/>
        </p:blipFill>
        <p:spPr>
          <a:xfrm>
            <a:off x="352425" y="7210425"/>
            <a:ext cx="2638425" cy="3076575"/>
          </a:xfrm>
          <a:prstGeom prst="rect">
            <a:avLst/>
          </a:prstGeom>
          <a:noFill/>
          <a:ln>
            <a:noFill/>
          </a:ln>
        </p:spPr>
      </p:pic>
      <p:pic>
        <p:nvPicPr>
          <p:cNvPr descr="preencoded.png" id="165" name="Google Shape;165;g3f6e78589d8_0_142"/>
          <p:cNvPicPr preferRelativeResize="0"/>
          <p:nvPr/>
        </p:nvPicPr>
        <p:blipFill rotWithShape="1">
          <a:blip r:embed="rId4">
            <a:alphaModFix/>
          </a:blip>
          <a:srcRect b="0" l="0" r="0" t="0"/>
          <a:stretch/>
        </p:blipFill>
        <p:spPr>
          <a:xfrm>
            <a:off x="15651622" y="-544013"/>
            <a:ext cx="2715842" cy="4397030"/>
          </a:xfrm>
          <a:prstGeom prst="rect">
            <a:avLst/>
          </a:prstGeom>
          <a:noFill/>
          <a:ln>
            <a:noFill/>
          </a:ln>
        </p:spPr>
      </p:pic>
      <p:sp>
        <p:nvSpPr>
          <p:cNvPr id="166" name="Google Shape;166;g3f6e78589d8_0_142"/>
          <p:cNvSpPr/>
          <p:nvPr/>
        </p:nvSpPr>
        <p:spPr>
          <a:xfrm>
            <a:off x="3195638" y="1047750"/>
            <a:ext cx="121824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The Magic of Dragons: A Research</a:t>
            </a:r>
            <a:endParaRPr b="0" i="0" sz="6000" u="none" cap="none" strike="noStrike">
              <a:solidFill>
                <a:schemeClr val="dk1"/>
              </a:solidFill>
              <a:latin typeface="Calibri"/>
              <a:ea typeface="Calibri"/>
              <a:cs typeface="Calibri"/>
              <a:sym typeface="Calibri"/>
            </a:endParaRPr>
          </a:p>
        </p:txBody>
      </p:sp>
      <p:grpSp>
        <p:nvGrpSpPr>
          <p:cNvPr id="167" name="Google Shape;167;g3f6e78589d8_0_142"/>
          <p:cNvGrpSpPr/>
          <p:nvPr/>
        </p:nvGrpSpPr>
        <p:grpSpPr>
          <a:xfrm>
            <a:off x="10648950" y="3305175"/>
            <a:ext cx="6153300" cy="6153300"/>
            <a:chOff x="10648950" y="3305175"/>
            <a:chExt cx="6153300" cy="6153300"/>
          </a:xfrm>
        </p:grpSpPr>
        <p:sp>
          <p:nvSpPr>
            <p:cNvPr id="168" name="Google Shape;168;g3f6e78589d8_0_142"/>
            <p:cNvSpPr/>
            <p:nvPr/>
          </p:nvSpPr>
          <p:spPr>
            <a:xfrm>
              <a:off x="10648950" y="3305175"/>
              <a:ext cx="6153300" cy="6153300"/>
            </a:xfrm>
            <a:prstGeom prst="ellipse">
              <a:avLst/>
            </a:prstGeom>
            <a:solidFill>
              <a:srgbClr val="2146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f6e78589d8_0_142"/>
            <p:cNvSpPr/>
            <p:nvPr/>
          </p:nvSpPr>
          <p:spPr>
            <a:xfrm>
              <a:off x="11420475" y="4724400"/>
              <a:ext cx="4619700" cy="4619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f6e78589d8_0_142"/>
            <p:cNvSpPr/>
            <p:nvPr/>
          </p:nvSpPr>
          <p:spPr>
            <a:xfrm>
              <a:off x="12192000" y="6134100"/>
              <a:ext cx="3067200" cy="3067200"/>
            </a:xfrm>
            <a:prstGeom prst="ellipse">
              <a:avLst/>
            </a:prstGeom>
            <a:solidFill>
              <a:srgbClr val="AE1C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3f6e78589d8_0_142"/>
            <p:cNvSpPr/>
            <p:nvPr/>
          </p:nvSpPr>
          <p:spPr>
            <a:xfrm>
              <a:off x="13112115" y="3691890"/>
              <a:ext cx="12078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6.7M</a:t>
              </a:r>
              <a:endParaRPr b="0" i="0" sz="3600" u="none" cap="none" strike="noStrike">
                <a:solidFill>
                  <a:schemeClr val="dk1"/>
                </a:solidFill>
                <a:latin typeface="Calibri"/>
                <a:ea typeface="Calibri"/>
                <a:cs typeface="Calibri"/>
                <a:sym typeface="Calibri"/>
              </a:endParaRPr>
            </a:p>
          </p:txBody>
        </p:sp>
        <p:sp>
          <p:nvSpPr>
            <p:cNvPr id="172" name="Google Shape;172;g3f6e78589d8_0_142"/>
            <p:cNvSpPr/>
            <p:nvPr/>
          </p:nvSpPr>
          <p:spPr>
            <a:xfrm>
              <a:off x="13131165" y="7301865"/>
              <a:ext cx="11982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2.3M</a:t>
              </a:r>
              <a:endParaRPr b="0" i="0" sz="3600" u="none" cap="none" strike="noStrike">
                <a:solidFill>
                  <a:schemeClr val="dk1"/>
                </a:solidFill>
                <a:latin typeface="Calibri"/>
                <a:ea typeface="Calibri"/>
                <a:cs typeface="Calibri"/>
                <a:sym typeface="Calibri"/>
              </a:endParaRPr>
            </a:p>
          </p:txBody>
        </p:sp>
        <p:sp>
          <p:nvSpPr>
            <p:cNvPr id="173" name="Google Shape;173;g3f6e78589d8_0_142"/>
            <p:cNvSpPr/>
            <p:nvPr/>
          </p:nvSpPr>
          <p:spPr>
            <a:xfrm>
              <a:off x="13102590" y="5101590"/>
              <a:ext cx="12459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3600"/>
                <a:buFont typeface="Marcellus"/>
                <a:buNone/>
              </a:pPr>
              <a:r>
                <a:rPr b="0" i="0" lang="en-US" sz="3600" u="none" cap="none" strike="noStrike">
                  <a:solidFill>
                    <a:srgbClr val="272727"/>
                  </a:solidFill>
                  <a:latin typeface="Marcellus"/>
                  <a:ea typeface="Marcellus"/>
                  <a:cs typeface="Marcellus"/>
                  <a:sym typeface="Marcellus"/>
                </a:rPr>
                <a:t>4.4M</a:t>
              </a:r>
              <a:endParaRPr b="0" i="0" sz="3600" u="none" cap="none" strike="noStrike">
                <a:solidFill>
                  <a:schemeClr val="dk1"/>
                </a:solidFill>
                <a:latin typeface="Calibri"/>
                <a:ea typeface="Calibri"/>
                <a:cs typeface="Calibri"/>
                <a:sym typeface="Calibri"/>
              </a:endParaRPr>
            </a:p>
          </p:txBody>
        </p:sp>
      </p:grpSp>
      <p:grpSp>
        <p:nvGrpSpPr>
          <p:cNvPr id="174" name="Google Shape;174;g3f6e78589d8_0_142"/>
          <p:cNvGrpSpPr/>
          <p:nvPr/>
        </p:nvGrpSpPr>
        <p:grpSpPr>
          <a:xfrm>
            <a:off x="17640300" y="7994925"/>
            <a:ext cx="596549" cy="2063476"/>
            <a:chOff x="17640300" y="7994925"/>
            <a:chExt cx="596549" cy="2063476"/>
          </a:xfrm>
        </p:grpSpPr>
        <p:pic>
          <p:nvPicPr>
            <p:cNvPr descr="preencoded.png" id="175" name="Google Shape;175;g3f6e78589d8_0_14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76" name="Google Shape;176;g3f6e78589d8_0_14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77" name="Google Shape;177;g3f6e78589d8_0_142"/>
          <p:cNvGrpSpPr/>
          <p:nvPr/>
        </p:nvGrpSpPr>
        <p:grpSpPr>
          <a:xfrm>
            <a:off x="2771775" y="2666999"/>
            <a:ext cx="6433275" cy="1821301"/>
            <a:chOff x="2771775" y="2666999"/>
            <a:chExt cx="6433275" cy="1821301"/>
          </a:xfrm>
        </p:grpSpPr>
        <p:pic>
          <p:nvPicPr>
            <p:cNvPr descr="preencoded.png" id="178" name="Google Shape;178;g3f6e78589d8_0_142"/>
            <p:cNvPicPr preferRelativeResize="0"/>
            <p:nvPr/>
          </p:nvPicPr>
          <p:blipFill rotWithShape="1">
            <a:blip r:embed="rId6">
              <a:alphaModFix/>
            </a:blip>
            <a:srcRect b="0" l="0" r="0" t="0"/>
            <a:stretch/>
          </p:blipFill>
          <p:spPr>
            <a:xfrm>
              <a:off x="2771775" y="2666999"/>
              <a:ext cx="790575" cy="790577"/>
            </a:xfrm>
            <a:prstGeom prst="rect">
              <a:avLst/>
            </a:prstGeom>
            <a:noFill/>
            <a:ln>
              <a:noFill/>
            </a:ln>
          </p:spPr>
        </p:pic>
        <p:sp>
          <p:nvSpPr>
            <p:cNvPr id="179" name="Google Shape;179;g3f6e78589d8_0_142"/>
            <p:cNvSpPr/>
            <p:nvPr/>
          </p:nvSpPr>
          <p:spPr>
            <a:xfrm>
              <a:off x="2800350" y="3657600"/>
              <a:ext cx="6404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180" name="Google Shape;180;g3f6e78589d8_0_142"/>
          <p:cNvGrpSpPr/>
          <p:nvPr/>
        </p:nvGrpSpPr>
        <p:grpSpPr>
          <a:xfrm>
            <a:off x="2771775" y="5181600"/>
            <a:ext cx="6433275" cy="1821300"/>
            <a:chOff x="2771775" y="5181600"/>
            <a:chExt cx="6433275" cy="1821300"/>
          </a:xfrm>
        </p:grpSpPr>
        <p:pic>
          <p:nvPicPr>
            <p:cNvPr descr="preencoded.png" id="181" name="Google Shape;181;g3f6e78589d8_0_142"/>
            <p:cNvPicPr preferRelativeResize="0"/>
            <p:nvPr/>
          </p:nvPicPr>
          <p:blipFill rotWithShape="1">
            <a:blip r:embed="rId7">
              <a:alphaModFix/>
            </a:blip>
            <a:srcRect b="0" l="0" r="0" t="0"/>
            <a:stretch/>
          </p:blipFill>
          <p:spPr>
            <a:xfrm>
              <a:off x="2771775" y="5181600"/>
              <a:ext cx="790575" cy="790575"/>
            </a:xfrm>
            <a:prstGeom prst="rect">
              <a:avLst/>
            </a:prstGeom>
            <a:noFill/>
            <a:ln>
              <a:noFill/>
            </a:ln>
          </p:spPr>
        </p:pic>
        <p:sp>
          <p:nvSpPr>
            <p:cNvPr id="182" name="Google Shape;182;g3f6e78589d8_0_142"/>
            <p:cNvSpPr/>
            <p:nvPr/>
          </p:nvSpPr>
          <p:spPr>
            <a:xfrm>
              <a:off x="2800350" y="6172200"/>
              <a:ext cx="6404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Music of the Elves": Immerse yourself in the enchanting music of the elves.</a:t>
              </a:r>
              <a:endParaRPr b="0" i="0" sz="2400" u="none" cap="none" strike="noStrike">
                <a:solidFill>
                  <a:schemeClr val="dk1"/>
                </a:solidFill>
                <a:latin typeface="Calibri"/>
                <a:ea typeface="Calibri"/>
                <a:cs typeface="Calibri"/>
                <a:sym typeface="Calibri"/>
              </a:endParaRPr>
            </a:p>
          </p:txBody>
        </p:sp>
      </p:grpSp>
      <p:grpSp>
        <p:nvGrpSpPr>
          <p:cNvPr id="183" name="Google Shape;183;g3f6e78589d8_0_142"/>
          <p:cNvGrpSpPr/>
          <p:nvPr/>
        </p:nvGrpSpPr>
        <p:grpSpPr>
          <a:xfrm>
            <a:off x="2771775" y="7696200"/>
            <a:ext cx="6433275" cy="1821300"/>
            <a:chOff x="2771775" y="7696200"/>
            <a:chExt cx="6433275" cy="1821300"/>
          </a:xfrm>
        </p:grpSpPr>
        <p:pic>
          <p:nvPicPr>
            <p:cNvPr descr="preencoded.png" id="184" name="Google Shape;184;g3f6e78589d8_0_142"/>
            <p:cNvPicPr preferRelativeResize="0"/>
            <p:nvPr/>
          </p:nvPicPr>
          <p:blipFill rotWithShape="1">
            <a:blip r:embed="rId8">
              <a:alphaModFix/>
            </a:blip>
            <a:srcRect b="0" l="0" r="0" t="0"/>
            <a:stretch/>
          </p:blipFill>
          <p:spPr>
            <a:xfrm>
              <a:off x="2771775" y="7696200"/>
              <a:ext cx="1114425" cy="790575"/>
            </a:xfrm>
            <a:prstGeom prst="rect">
              <a:avLst/>
            </a:prstGeom>
            <a:noFill/>
            <a:ln>
              <a:noFill/>
            </a:ln>
          </p:spPr>
        </p:pic>
        <p:sp>
          <p:nvSpPr>
            <p:cNvPr id="185" name="Google Shape;185;g3f6e78589d8_0_142"/>
            <p:cNvSpPr/>
            <p:nvPr/>
          </p:nvSpPr>
          <p:spPr>
            <a:xfrm>
              <a:off x="2800350" y="8686800"/>
              <a:ext cx="6404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9"/>
        </a:solidFill>
      </p:bgPr>
    </p:bg>
    <p:spTree>
      <p:nvGrpSpPr>
        <p:cNvPr id="190" name="Shape 190"/>
        <p:cNvGrpSpPr/>
        <p:nvPr/>
      </p:nvGrpSpPr>
      <p:grpSpPr>
        <a:xfrm>
          <a:off x="0" y="0"/>
          <a:ext cx="0" cy="0"/>
          <a:chOff x="0" y="0"/>
          <a:chExt cx="0" cy="0"/>
        </a:xfrm>
      </p:grpSpPr>
      <p:pic>
        <p:nvPicPr>
          <p:cNvPr descr="preencoded.png" id="191" name="Google Shape;191;g3f6e78589d8_0_168"/>
          <p:cNvPicPr preferRelativeResize="0"/>
          <p:nvPr/>
        </p:nvPicPr>
        <p:blipFill rotWithShape="1">
          <a:blip r:embed="rId3">
            <a:alphaModFix/>
          </a:blip>
          <a:srcRect b="0" l="0" r="0" t="0"/>
          <a:stretch/>
        </p:blipFill>
        <p:spPr>
          <a:xfrm>
            <a:off x="742950" y="6972300"/>
            <a:ext cx="1630383" cy="4229102"/>
          </a:xfrm>
          <a:prstGeom prst="rect">
            <a:avLst/>
          </a:prstGeom>
          <a:noFill/>
          <a:ln>
            <a:noFill/>
          </a:ln>
        </p:spPr>
      </p:pic>
      <p:pic>
        <p:nvPicPr>
          <p:cNvPr descr="preencoded.png" id="192" name="Google Shape;192;g3f6e78589d8_0_168"/>
          <p:cNvPicPr preferRelativeResize="0"/>
          <p:nvPr/>
        </p:nvPicPr>
        <p:blipFill rotWithShape="1">
          <a:blip r:embed="rId4">
            <a:alphaModFix/>
          </a:blip>
          <a:srcRect b="0" l="0" r="0" t="0"/>
          <a:stretch/>
        </p:blipFill>
        <p:spPr>
          <a:xfrm>
            <a:off x="15524173" y="-651"/>
            <a:ext cx="3980604" cy="3002759"/>
          </a:xfrm>
          <a:prstGeom prst="rect">
            <a:avLst/>
          </a:prstGeom>
          <a:noFill/>
          <a:ln>
            <a:noFill/>
          </a:ln>
        </p:spPr>
      </p:pic>
      <p:grpSp>
        <p:nvGrpSpPr>
          <p:cNvPr id="193" name="Google Shape;193;g3f6e78589d8_0_168"/>
          <p:cNvGrpSpPr/>
          <p:nvPr/>
        </p:nvGrpSpPr>
        <p:grpSpPr>
          <a:xfrm>
            <a:off x="17640300" y="7994925"/>
            <a:ext cx="596549" cy="2063476"/>
            <a:chOff x="17640300" y="7994925"/>
            <a:chExt cx="596549" cy="2063476"/>
          </a:xfrm>
        </p:grpSpPr>
        <p:pic>
          <p:nvPicPr>
            <p:cNvPr descr="preencoded.png" id="194" name="Google Shape;194;g3f6e78589d8_0_168"/>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95" name="Google Shape;195;g3f6e78589d8_0_16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468C"/>
                </a:buClr>
                <a:buSzPts val="2710"/>
                <a:buFont typeface="Inter"/>
                <a:buNone/>
              </a:pPr>
              <a:r>
                <a:rPr b="1" i="0" lang="en-US" sz="2710" u="none" cap="none" strike="noStrike">
                  <a:solidFill>
                    <a:srgbClr val="21468C"/>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96" name="Google Shape;196;g3f6e78589d8_0_168"/>
          <p:cNvSpPr/>
          <p:nvPr/>
        </p:nvSpPr>
        <p:spPr>
          <a:xfrm>
            <a:off x="7167563" y="933450"/>
            <a:ext cx="42195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Marcellus"/>
              <a:buNone/>
            </a:pPr>
            <a:r>
              <a:rPr b="0" i="0" lang="en-US" sz="6000" u="none" cap="none" strike="noStrike">
                <a:solidFill>
                  <a:srgbClr val="000000"/>
                </a:solidFill>
                <a:latin typeface="Marcellus"/>
                <a:ea typeface="Marcellus"/>
                <a:cs typeface="Marcellus"/>
                <a:sym typeface="Marcellus"/>
              </a:rPr>
              <a:t>Pricing Plan</a:t>
            </a:r>
            <a:endParaRPr b="0" i="0" sz="6000" u="none" cap="none" strike="noStrike">
              <a:solidFill>
                <a:schemeClr val="dk1"/>
              </a:solidFill>
              <a:latin typeface="Calibri"/>
              <a:ea typeface="Calibri"/>
              <a:cs typeface="Calibri"/>
              <a:sym typeface="Calibri"/>
            </a:endParaRPr>
          </a:p>
        </p:txBody>
      </p:sp>
      <p:grpSp>
        <p:nvGrpSpPr>
          <p:cNvPr id="197" name="Google Shape;197;g3f6e78589d8_0_168"/>
          <p:cNvGrpSpPr/>
          <p:nvPr/>
        </p:nvGrpSpPr>
        <p:grpSpPr>
          <a:xfrm>
            <a:off x="1333500" y="2724150"/>
            <a:ext cx="15630450" cy="5905500"/>
            <a:chOff x="1333500" y="2724150"/>
            <a:chExt cx="15630450" cy="5905500"/>
          </a:xfrm>
        </p:grpSpPr>
        <p:sp>
          <p:nvSpPr>
            <p:cNvPr id="198" name="Google Shape;198;g3f6e78589d8_0_168"/>
            <p:cNvSpPr/>
            <p:nvPr/>
          </p:nvSpPr>
          <p:spPr>
            <a:xfrm>
              <a:off x="1333500" y="2724150"/>
              <a:ext cx="4829100" cy="5905500"/>
            </a:xfrm>
            <a:prstGeom prst="rect">
              <a:avLst/>
            </a:prstGeom>
            <a:solidFill>
              <a:srgbClr val="AE1C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9" name="Google Shape;199;g3f6e78589d8_0_168"/>
            <p:cNvPicPr preferRelativeResize="0"/>
            <p:nvPr/>
          </p:nvPicPr>
          <p:blipFill rotWithShape="1">
            <a:blip r:embed="rId6">
              <a:alphaModFix/>
            </a:blip>
            <a:srcRect b="0" l="0" r="0" t="0"/>
            <a:stretch/>
          </p:blipFill>
          <p:spPr>
            <a:xfrm>
              <a:off x="3414712" y="3038475"/>
              <a:ext cx="666750" cy="971550"/>
            </a:xfrm>
            <a:prstGeom prst="rect">
              <a:avLst/>
            </a:prstGeom>
            <a:noFill/>
            <a:ln>
              <a:noFill/>
            </a:ln>
          </p:spPr>
        </p:pic>
        <p:sp>
          <p:nvSpPr>
            <p:cNvPr id="200" name="Google Shape;200;g3f6e78589d8_0_168"/>
            <p:cNvSpPr/>
            <p:nvPr/>
          </p:nvSpPr>
          <p:spPr>
            <a:xfrm>
              <a:off x="6734175" y="2724150"/>
              <a:ext cx="4829100" cy="5905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1" name="Google Shape;201;g3f6e78589d8_0_168"/>
            <p:cNvPicPr preferRelativeResize="0"/>
            <p:nvPr/>
          </p:nvPicPr>
          <p:blipFill rotWithShape="1">
            <a:blip r:embed="rId7">
              <a:alphaModFix/>
            </a:blip>
            <a:srcRect b="0" l="0" r="0" t="0"/>
            <a:stretch/>
          </p:blipFill>
          <p:spPr>
            <a:xfrm>
              <a:off x="8662988" y="3038475"/>
              <a:ext cx="971550" cy="971550"/>
            </a:xfrm>
            <a:prstGeom prst="rect">
              <a:avLst/>
            </a:prstGeom>
            <a:noFill/>
            <a:ln>
              <a:noFill/>
            </a:ln>
          </p:spPr>
        </p:pic>
        <p:sp>
          <p:nvSpPr>
            <p:cNvPr id="202" name="Google Shape;202;g3f6e78589d8_0_168"/>
            <p:cNvSpPr/>
            <p:nvPr/>
          </p:nvSpPr>
          <p:spPr>
            <a:xfrm>
              <a:off x="12134850" y="2724150"/>
              <a:ext cx="4829100" cy="5905500"/>
            </a:xfrm>
            <a:prstGeom prst="rect">
              <a:avLst/>
            </a:prstGeom>
            <a:solidFill>
              <a:srgbClr val="2146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3" name="Google Shape;203;g3f6e78589d8_0_168"/>
            <p:cNvPicPr preferRelativeResize="0"/>
            <p:nvPr/>
          </p:nvPicPr>
          <p:blipFill rotWithShape="1">
            <a:blip r:embed="rId8">
              <a:alphaModFix/>
            </a:blip>
            <a:srcRect b="0" l="0" r="0" t="0"/>
            <a:stretch/>
          </p:blipFill>
          <p:spPr>
            <a:xfrm>
              <a:off x="14216063" y="3038475"/>
              <a:ext cx="666750" cy="971550"/>
            </a:xfrm>
            <a:prstGeom prst="rect">
              <a:avLst/>
            </a:prstGeom>
            <a:noFill/>
            <a:ln>
              <a:noFill/>
            </a:ln>
          </p:spPr>
        </p:pic>
        <p:sp>
          <p:nvSpPr>
            <p:cNvPr id="204" name="Google Shape;204;g3f6e78589d8_0_168"/>
            <p:cNvSpPr/>
            <p:nvPr/>
          </p:nvSpPr>
          <p:spPr>
            <a:xfrm>
              <a:off x="3168015" y="4210050"/>
              <a:ext cx="11601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Basic</a:t>
              </a:r>
              <a:endParaRPr b="0" i="0" sz="3600" u="none" cap="none" strike="noStrike">
                <a:solidFill>
                  <a:schemeClr val="dk1"/>
                </a:solidFill>
                <a:latin typeface="Calibri"/>
                <a:ea typeface="Calibri"/>
                <a:cs typeface="Calibri"/>
                <a:sym typeface="Calibri"/>
              </a:endParaRPr>
            </a:p>
          </p:txBody>
        </p:sp>
        <p:sp>
          <p:nvSpPr>
            <p:cNvPr id="205" name="Google Shape;205;g3f6e78589d8_0_168"/>
            <p:cNvSpPr/>
            <p:nvPr/>
          </p:nvSpPr>
          <p:spPr>
            <a:xfrm>
              <a:off x="1676400" y="5010150"/>
              <a:ext cx="4204200" cy="25833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06" name="Google Shape;206;g3f6e78589d8_0_168"/>
            <p:cNvSpPr/>
            <p:nvPr/>
          </p:nvSpPr>
          <p:spPr>
            <a:xfrm>
              <a:off x="2525078" y="7715250"/>
              <a:ext cx="24459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$10/month</a:t>
              </a:r>
              <a:endParaRPr b="0" i="0" sz="3600" u="none" cap="none" strike="noStrike">
                <a:solidFill>
                  <a:schemeClr val="dk1"/>
                </a:solidFill>
                <a:latin typeface="Calibri"/>
                <a:ea typeface="Calibri"/>
                <a:cs typeface="Calibri"/>
                <a:sym typeface="Calibri"/>
              </a:endParaRPr>
            </a:p>
          </p:txBody>
        </p:sp>
        <p:sp>
          <p:nvSpPr>
            <p:cNvPr id="207" name="Google Shape;207;g3f6e78589d8_0_168"/>
            <p:cNvSpPr/>
            <p:nvPr/>
          </p:nvSpPr>
          <p:spPr>
            <a:xfrm>
              <a:off x="8630603" y="4210050"/>
              <a:ext cx="10362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468C"/>
                </a:buClr>
                <a:buSzPts val="3600"/>
                <a:buFont typeface="Marcellus"/>
                <a:buNone/>
              </a:pPr>
              <a:r>
                <a:rPr b="0" i="0" lang="en-US" sz="3600" u="none" cap="none" strike="noStrike">
                  <a:solidFill>
                    <a:srgbClr val="21468C"/>
                  </a:solidFill>
                  <a:latin typeface="Marcellus"/>
                  <a:ea typeface="Marcellus"/>
                  <a:cs typeface="Marcellus"/>
                  <a:sym typeface="Marcellus"/>
                </a:rPr>
                <a:t>Elite</a:t>
              </a:r>
              <a:endParaRPr b="0" i="0" sz="3600" u="none" cap="none" strike="noStrike">
                <a:solidFill>
                  <a:schemeClr val="dk1"/>
                </a:solidFill>
                <a:latin typeface="Calibri"/>
                <a:ea typeface="Calibri"/>
                <a:cs typeface="Calibri"/>
                <a:sym typeface="Calibri"/>
              </a:endParaRPr>
            </a:p>
          </p:txBody>
        </p:sp>
        <p:sp>
          <p:nvSpPr>
            <p:cNvPr id="208" name="Google Shape;208;g3f6e78589d8_0_168"/>
            <p:cNvSpPr/>
            <p:nvPr/>
          </p:nvSpPr>
          <p:spPr>
            <a:xfrm>
              <a:off x="7077075" y="5010150"/>
              <a:ext cx="4204200" cy="25833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Ability to form larger parties with adventurers.</a:t>
              </a:r>
              <a:endParaRPr b="0" i="0" sz="2400" u="none" cap="none" strike="noStrike">
                <a:solidFill>
                  <a:schemeClr val="dk1"/>
                </a:solidFill>
                <a:latin typeface="Calibri"/>
                <a:ea typeface="Calibri"/>
                <a:cs typeface="Calibri"/>
                <a:sym typeface="Calibri"/>
              </a:endParaRPr>
            </a:p>
          </p:txBody>
        </p:sp>
        <p:sp>
          <p:nvSpPr>
            <p:cNvPr id="209" name="Google Shape;209;g3f6e78589d8_0_168"/>
            <p:cNvSpPr/>
            <p:nvPr/>
          </p:nvSpPr>
          <p:spPr>
            <a:xfrm>
              <a:off x="7882890" y="7715250"/>
              <a:ext cx="25317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$50/month</a:t>
              </a:r>
              <a:endParaRPr b="0" i="0" sz="3600" u="none" cap="none" strike="noStrike">
                <a:solidFill>
                  <a:schemeClr val="dk1"/>
                </a:solidFill>
                <a:latin typeface="Calibri"/>
                <a:ea typeface="Calibri"/>
                <a:cs typeface="Calibri"/>
                <a:sym typeface="Calibri"/>
              </a:endParaRPr>
            </a:p>
          </p:txBody>
        </p:sp>
        <p:sp>
          <p:nvSpPr>
            <p:cNvPr id="210" name="Google Shape;210;g3f6e78589d8_0_168"/>
            <p:cNvSpPr/>
            <p:nvPr/>
          </p:nvSpPr>
          <p:spPr>
            <a:xfrm>
              <a:off x="13388340" y="4210050"/>
              <a:ext cx="23223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Legendary</a:t>
              </a:r>
              <a:endParaRPr b="0" i="0" sz="3600" u="none" cap="none" strike="noStrike">
                <a:solidFill>
                  <a:schemeClr val="dk1"/>
                </a:solidFill>
                <a:latin typeface="Calibri"/>
                <a:ea typeface="Calibri"/>
                <a:cs typeface="Calibri"/>
                <a:sym typeface="Calibri"/>
              </a:endParaRPr>
            </a:p>
          </p:txBody>
        </p:sp>
        <p:sp>
          <p:nvSpPr>
            <p:cNvPr id="211" name="Google Shape;211;g3f6e78589d8_0_168"/>
            <p:cNvSpPr/>
            <p:nvPr/>
          </p:nvSpPr>
          <p:spPr>
            <a:xfrm>
              <a:off x="12477750" y="5010150"/>
              <a:ext cx="4204200" cy="25833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Access to the most challenging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The ability to form the largest parties.</a:t>
              </a:r>
              <a:endParaRPr b="0" i="0" sz="2400" u="none" cap="none" strike="noStrike">
                <a:solidFill>
                  <a:schemeClr val="dk1"/>
                </a:solidFill>
                <a:latin typeface="Calibri"/>
                <a:ea typeface="Calibri"/>
                <a:cs typeface="Calibri"/>
                <a:sym typeface="Calibri"/>
              </a:endParaRPr>
            </a:p>
          </p:txBody>
        </p:sp>
        <p:sp>
          <p:nvSpPr>
            <p:cNvPr id="212" name="Google Shape;212;g3f6e78589d8_0_168"/>
            <p:cNvSpPr/>
            <p:nvPr/>
          </p:nvSpPr>
          <p:spPr>
            <a:xfrm>
              <a:off x="13140690" y="7715250"/>
              <a:ext cx="28176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2026-08-12T14:29:46Z</dcterms:created>
  <dc:creator>PptxGenJS</dc:creator>
</cp:coreProperties>
</file>