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84" r:id="rId4"/>
    <p:sldId id="285" r:id="rId5"/>
    <p:sldId id="293" r:id="rId6"/>
    <p:sldId id="297" r:id="rId7"/>
    <p:sldId id="290" r:id="rId8"/>
    <p:sldId id="294" r:id="rId9"/>
    <p:sldId id="298" r:id="rId10"/>
    <p:sldId id="291" r:id="rId11"/>
    <p:sldId id="295" r:id="rId12"/>
    <p:sldId id="299" r:id="rId13"/>
    <p:sldId id="292" r:id="rId14"/>
    <p:sldId id="296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 PHỤC SINH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21972"/>
            <a:ext cx="110749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dirty="0"/>
              <a:t> </a:t>
            </a:r>
            <a:r>
              <a:rPr lang="en-US" sz="7200" b="1" dirty="0"/>
              <a:t>Tung </a:t>
            </a:r>
            <a:r>
              <a:rPr lang="en-US" sz="7200" b="1" dirty="0" err="1"/>
              <a:t>hô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, </a:t>
            </a:r>
            <a:r>
              <a:rPr lang="en-US" sz="7200" b="1" dirty="0" err="1"/>
              <a:t>đất</a:t>
            </a:r>
            <a:r>
              <a:rPr lang="en-US" sz="7200" b="1" dirty="0"/>
              <a:t> </a:t>
            </a:r>
            <a:r>
              <a:rPr lang="en-US" sz="7200" b="1" dirty="0" err="1"/>
              <a:t>trời</a:t>
            </a:r>
            <a:r>
              <a:rPr lang="en-US" sz="7200" b="1" dirty="0"/>
              <a:t> </a:t>
            </a:r>
            <a:r>
              <a:rPr lang="en-US" sz="7200" b="1" dirty="0" err="1"/>
              <a:t>hòa</a:t>
            </a:r>
            <a:r>
              <a:rPr lang="en-US" sz="7200" b="1" dirty="0"/>
              <a:t> </a:t>
            </a:r>
            <a:r>
              <a:rPr lang="en-US" sz="7200" b="1" dirty="0" err="1"/>
              <a:t>vang</a:t>
            </a:r>
            <a:r>
              <a:rPr lang="en-US" sz="7200" b="1" dirty="0"/>
              <a:t>.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,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. </a:t>
            </a:r>
            <a:r>
              <a:rPr lang="en-US" sz="7200" b="1" dirty="0" err="1"/>
              <a:t>Niềm</a:t>
            </a:r>
            <a:r>
              <a:rPr lang="en-US" sz="7200" b="1" dirty="0"/>
              <a:t> tin </a:t>
            </a:r>
            <a:r>
              <a:rPr lang="en-US" sz="7200" b="1" dirty="0" err="1"/>
              <a:t>xin</a:t>
            </a:r>
            <a:r>
              <a:rPr lang="en-US" sz="7200" b="1" dirty="0"/>
              <a:t>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Cha,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54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31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/>
              <a:t>Con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khúc</a:t>
            </a:r>
            <a:r>
              <a:rPr lang="en-US" sz="6600" b="1" dirty="0"/>
              <a:t> </a:t>
            </a:r>
            <a:r>
              <a:rPr lang="en-US" sz="6600" b="1" dirty="0" err="1"/>
              <a:t>nhạc</a:t>
            </a:r>
            <a:r>
              <a:rPr lang="en-US" sz="6600" b="1" dirty="0"/>
              <a:t> </a:t>
            </a:r>
            <a:r>
              <a:rPr lang="en-US" sz="6600" b="1" dirty="0" err="1"/>
              <a:t>mừng</a:t>
            </a:r>
            <a:r>
              <a:rPr lang="en-US" sz="6600" b="1" dirty="0"/>
              <a:t> nay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. Xin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câu</a:t>
            </a:r>
            <a:r>
              <a:rPr lang="en-US" sz="6600" b="1" dirty="0"/>
              <a:t>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, ca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88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167428"/>
            <a:ext cx="12157077" cy="68731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4"/>
            <a:ext cx="110363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Dâng hương thơm ngát bay, đây muôn khúc ca giao hòa nhân thế. Nào dâng cùng muôn muôn ý thơ, tung hô khắp nơi Chúa chúng ta phục sinh.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93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31968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 </a:t>
            </a:r>
            <a:r>
              <a:rPr lang="vi-VN" sz="6000" b="1" dirty="0"/>
              <a:t>Xin dâng con tim, mến yêu cậy trông. Hôm nay tuyên xưng, đức tin muôn đời. Nguyện xin cho con được sống. Ánh sáng phục sinh.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03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31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/>
              <a:t>Con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khúc</a:t>
            </a:r>
            <a:r>
              <a:rPr lang="en-US" sz="6600" b="1" dirty="0"/>
              <a:t> </a:t>
            </a:r>
            <a:r>
              <a:rPr lang="en-US" sz="6600" b="1" dirty="0" err="1"/>
              <a:t>nhạc</a:t>
            </a:r>
            <a:r>
              <a:rPr lang="en-US" sz="6600" b="1" dirty="0"/>
              <a:t> </a:t>
            </a:r>
            <a:r>
              <a:rPr lang="en-US" sz="6600" b="1" dirty="0" err="1"/>
              <a:t>mừng</a:t>
            </a:r>
            <a:r>
              <a:rPr lang="en-US" sz="6600" b="1" dirty="0"/>
              <a:t> nay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. Xin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câu</a:t>
            </a:r>
            <a:r>
              <a:rPr lang="en-US" sz="6600" b="1" dirty="0"/>
              <a:t>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, ca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10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167428"/>
            <a:ext cx="12157077" cy="68731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4"/>
            <a:ext cx="110363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Dâng hương thơm ngát bay, đây muôn khúc ca giao hòa nhân thế. Nào dâng cùng muôn muôn ý thơ, tung hô khắp nơi Chúa chúng ta phục sinh.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26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31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/>
              <a:t>Con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khúc</a:t>
            </a:r>
            <a:r>
              <a:rPr lang="en-US" sz="6600" b="1" dirty="0"/>
              <a:t> </a:t>
            </a:r>
            <a:r>
              <a:rPr lang="en-US" sz="6600" b="1" dirty="0" err="1"/>
              <a:t>nhạc</a:t>
            </a:r>
            <a:r>
              <a:rPr lang="en-US" sz="6600" b="1" dirty="0"/>
              <a:t> </a:t>
            </a:r>
            <a:r>
              <a:rPr lang="en-US" sz="6600" b="1" dirty="0" err="1"/>
              <a:t>mừng</a:t>
            </a:r>
            <a:r>
              <a:rPr lang="en-US" sz="6600" b="1" dirty="0"/>
              <a:t> nay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. Xin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câu</a:t>
            </a:r>
            <a:r>
              <a:rPr lang="en-US" sz="6600" b="1" dirty="0"/>
              <a:t>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, ca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167428"/>
            <a:ext cx="12157077" cy="68731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4"/>
            <a:ext cx="110363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Dâng hương thơm ngát bay, đây muôn khúc ca giao hòa nhân thế. Nào dâng cùng muôn muôn ý thơ, tung hô khắp nơi Chúa chúng ta phục sinh.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23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8"/>
            <a:ext cx="1115225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6000" b="1" dirty="0"/>
              <a:t>Dâng lên muôn hoa, với cung đàn ca. Muôn dân reo vang: Chúa đã sống lại. Người đã từ trong cõi chết, cứu thoát ngàn </a:t>
            </a:r>
            <a:r>
              <a:rPr lang="vi-VN" sz="6000" b="1" dirty="0"/>
              <a:t>dân.</a:t>
            </a:r>
            <a:endParaRPr lang="en-US" sz="6000" b="1" dirty="0" smtClean="0"/>
          </a:p>
          <a:p>
            <a:pPr algn="just"/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9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31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/>
              <a:t>Con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khúc</a:t>
            </a:r>
            <a:r>
              <a:rPr lang="en-US" sz="6600" b="1" dirty="0"/>
              <a:t> </a:t>
            </a:r>
            <a:r>
              <a:rPr lang="en-US" sz="6600" b="1" dirty="0" err="1"/>
              <a:t>nhạc</a:t>
            </a:r>
            <a:r>
              <a:rPr lang="en-US" sz="6600" b="1" dirty="0"/>
              <a:t> </a:t>
            </a:r>
            <a:r>
              <a:rPr lang="en-US" sz="6600" b="1" dirty="0" err="1"/>
              <a:t>mừng</a:t>
            </a:r>
            <a:r>
              <a:rPr lang="en-US" sz="6600" b="1" dirty="0"/>
              <a:t> nay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. Xin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câu</a:t>
            </a:r>
            <a:r>
              <a:rPr lang="en-US" sz="6600" b="1" dirty="0"/>
              <a:t>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, ca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52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167428"/>
            <a:ext cx="12157077" cy="68731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4"/>
            <a:ext cx="110363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Dâng hương thơm ngát bay, đây muôn khúc ca giao hòa nhân thế. Nào dâng cùng muôn muôn ý thơ, tung hô khắp nơi Chúa chúng ta phục sinh.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2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37881"/>
            <a:ext cx="110621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6600" b="1" dirty="0"/>
              <a:t>Con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đức</a:t>
            </a:r>
            <a:r>
              <a:rPr lang="en-US" sz="6600" b="1" dirty="0"/>
              <a:t> tin </a:t>
            </a:r>
            <a:r>
              <a:rPr lang="en-US" sz="6600" b="1" dirty="0" err="1"/>
              <a:t>của</a:t>
            </a:r>
            <a:r>
              <a:rPr lang="en-US" sz="6600" b="1" dirty="0"/>
              <a:t> con, </a:t>
            </a:r>
            <a:r>
              <a:rPr lang="en-US" sz="6600" b="1" dirty="0" err="1"/>
              <a:t>Luôn</a:t>
            </a:r>
            <a:r>
              <a:rPr lang="en-US" sz="6600" b="1" dirty="0"/>
              <a:t> </a:t>
            </a:r>
            <a:r>
              <a:rPr lang="en-US" sz="6600" b="1" dirty="0" err="1"/>
              <a:t>luôn</a:t>
            </a:r>
            <a:r>
              <a:rPr lang="en-US" sz="6600" b="1" dirty="0"/>
              <a:t> </a:t>
            </a:r>
            <a:r>
              <a:rPr lang="en-US" sz="6600" b="1" dirty="0" err="1"/>
              <a:t>trung</a:t>
            </a:r>
            <a:r>
              <a:rPr lang="en-US" sz="6600" b="1" dirty="0"/>
              <a:t> </a:t>
            </a:r>
            <a:r>
              <a:rPr lang="en-US" sz="6600" b="1" dirty="0" err="1"/>
              <a:t>khiên</a:t>
            </a:r>
            <a:r>
              <a:rPr lang="en-US" sz="6600" b="1" dirty="0"/>
              <a:t>,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cậy</a:t>
            </a:r>
            <a:r>
              <a:rPr lang="en-US" sz="6600" b="1" dirty="0"/>
              <a:t> </a:t>
            </a:r>
            <a:r>
              <a:rPr lang="en-US" sz="6600" b="1" dirty="0" err="1"/>
              <a:t>trông</a:t>
            </a:r>
            <a:r>
              <a:rPr lang="en-US" sz="6600" b="1" dirty="0"/>
              <a:t>. </a:t>
            </a:r>
            <a:r>
              <a:rPr lang="en-US" sz="6600" b="1" dirty="0" err="1"/>
              <a:t>Niềm</a:t>
            </a:r>
            <a:r>
              <a:rPr lang="en-US" sz="6600" b="1" dirty="0"/>
              <a:t> tin </a:t>
            </a:r>
            <a:r>
              <a:rPr lang="en-US" sz="6600" b="1" dirty="0" err="1"/>
              <a:t>KiTô</a:t>
            </a:r>
            <a:r>
              <a:rPr lang="en-US" sz="6600" b="1" dirty="0"/>
              <a:t> </a:t>
            </a:r>
            <a:r>
              <a:rPr lang="en-US" sz="6600" b="1" dirty="0" err="1"/>
              <a:t>chiến</a:t>
            </a:r>
            <a:r>
              <a:rPr lang="en-US" sz="6600" b="1" dirty="0"/>
              <a:t> </a:t>
            </a:r>
            <a:r>
              <a:rPr lang="en-US" sz="6600" b="1" dirty="0" err="1"/>
              <a:t>thắng</a:t>
            </a:r>
            <a:r>
              <a:rPr lang="en-US" sz="6600" b="1" dirty="0"/>
              <a:t>,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.</a:t>
            </a:r>
            <a:endParaRPr lang="vi-VN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5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31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/>
              <a:t>Con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khúc</a:t>
            </a:r>
            <a:r>
              <a:rPr lang="en-US" sz="6600" b="1" dirty="0"/>
              <a:t> </a:t>
            </a:r>
            <a:r>
              <a:rPr lang="en-US" sz="6600" b="1" dirty="0" err="1"/>
              <a:t>nhạc</a:t>
            </a:r>
            <a:r>
              <a:rPr lang="en-US" sz="6600" b="1" dirty="0"/>
              <a:t> </a:t>
            </a:r>
            <a:r>
              <a:rPr lang="en-US" sz="6600" b="1" dirty="0" err="1"/>
              <a:t>mừng</a:t>
            </a:r>
            <a:r>
              <a:rPr lang="en-US" sz="6600" b="1" dirty="0"/>
              <a:t> nay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. Xin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câu</a:t>
            </a:r>
            <a:r>
              <a:rPr lang="en-US" sz="6600" b="1" dirty="0"/>
              <a:t> </a:t>
            </a:r>
            <a:r>
              <a:rPr lang="en-US" sz="6600" b="1" dirty="0" err="1"/>
              <a:t>chúc</a:t>
            </a:r>
            <a:r>
              <a:rPr lang="en-US" sz="6600" b="1" dirty="0"/>
              <a:t> </a:t>
            </a:r>
            <a:r>
              <a:rPr lang="en-US" sz="6600" b="1" dirty="0" err="1"/>
              <a:t>tụng</a:t>
            </a:r>
            <a:r>
              <a:rPr lang="en-US" sz="6600" b="1" dirty="0"/>
              <a:t>, ca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71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167428"/>
            <a:ext cx="12157077" cy="68731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4"/>
            <a:ext cx="110363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Dâng hương thơm ngát bay, đây muôn khúc ca giao hòa nhân thế. Nào dâng cùng muôn muôn ý thơ, tung hô khắp nơi Chúa chúng ta phục sinh.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27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205</TotalTime>
  <Words>227</Words>
  <Application>Microsoft Office PowerPoint</Application>
  <PresentationFormat>Widescreen</PresentationFormat>
  <Paragraphs>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Garamond</vt:lpstr>
      <vt:lpstr>Verdana</vt:lpstr>
      <vt:lpstr>Savon</vt:lpstr>
      <vt:lpstr>DÂNG LỄ PHỤC SINH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45</cp:revision>
  <dcterms:created xsi:type="dcterms:W3CDTF">2024-12-09T09:23:25Z</dcterms:created>
  <dcterms:modified xsi:type="dcterms:W3CDTF">2025-03-31T02:13:00Z</dcterms:modified>
</cp:coreProperties>
</file>