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  <p:sldMasterId id="2147483816" r:id="rId3"/>
  </p:sldMasterIdLst>
  <p:notesMasterIdLst>
    <p:notesMasterId r:id="rId70"/>
  </p:notesMasterIdLst>
  <p:sldIdLst>
    <p:sldId id="2134808908" r:id="rId4"/>
    <p:sldId id="2134808281" r:id="rId5"/>
    <p:sldId id="2134808266" r:id="rId6"/>
    <p:sldId id="2134808267" r:id="rId7"/>
    <p:sldId id="2134809018" r:id="rId8"/>
    <p:sldId id="2134809027" r:id="rId9"/>
    <p:sldId id="2134809019" r:id="rId10"/>
    <p:sldId id="2134809028" r:id="rId11"/>
    <p:sldId id="2134809022" r:id="rId12"/>
    <p:sldId id="2134809024" r:id="rId13"/>
    <p:sldId id="2134806392" r:id="rId14"/>
    <p:sldId id="2134808845" r:id="rId15"/>
    <p:sldId id="2134808277" r:id="rId16"/>
    <p:sldId id="2134808516" r:id="rId17"/>
    <p:sldId id="2134809051" r:id="rId18"/>
    <p:sldId id="2147482381" r:id="rId19"/>
    <p:sldId id="2147482385" r:id="rId20"/>
    <p:sldId id="2147482386" r:id="rId21"/>
    <p:sldId id="2147482380" r:id="rId22"/>
    <p:sldId id="2147482387" r:id="rId23"/>
    <p:sldId id="2147482388" r:id="rId24"/>
    <p:sldId id="2147482382" r:id="rId25"/>
    <p:sldId id="2147482389" r:id="rId26"/>
    <p:sldId id="2147482390" r:id="rId27"/>
    <p:sldId id="2147482383" r:id="rId28"/>
    <p:sldId id="2147482391" r:id="rId29"/>
    <p:sldId id="2147482392" r:id="rId30"/>
    <p:sldId id="2147482384" r:id="rId31"/>
    <p:sldId id="2134808891" r:id="rId32"/>
    <p:sldId id="2134809074" r:id="rId33"/>
    <p:sldId id="2134809075" r:id="rId34"/>
    <p:sldId id="2134809076" r:id="rId35"/>
    <p:sldId id="2147482395" r:id="rId36"/>
    <p:sldId id="2147482396" r:id="rId37"/>
    <p:sldId id="2147482378" r:id="rId38"/>
    <p:sldId id="2147482399" r:id="rId39"/>
    <p:sldId id="2147482400" r:id="rId40"/>
    <p:sldId id="2134809100" r:id="rId41"/>
    <p:sldId id="2147482412" r:id="rId42"/>
    <p:sldId id="2147482413" r:id="rId43"/>
    <p:sldId id="2134808854" r:id="rId44"/>
    <p:sldId id="2147482416" r:id="rId45"/>
    <p:sldId id="2147482417" r:id="rId46"/>
    <p:sldId id="2147482420" r:id="rId47"/>
    <p:sldId id="2134808872" r:id="rId48"/>
    <p:sldId id="2147482408" r:id="rId49"/>
    <p:sldId id="2147482418" r:id="rId50"/>
    <p:sldId id="2147482419" r:id="rId51"/>
    <p:sldId id="2134808635" r:id="rId52"/>
    <p:sldId id="2134809101" r:id="rId53"/>
    <p:sldId id="2134809079" r:id="rId54"/>
    <p:sldId id="2134809086" r:id="rId55"/>
    <p:sldId id="2134809081" r:id="rId56"/>
    <p:sldId id="2134809077" r:id="rId57"/>
    <p:sldId id="2134809080" r:id="rId58"/>
    <p:sldId id="2134809094" r:id="rId59"/>
    <p:sldId id="2134809093" r:id="rId60"/>
    <p:sldId id="2134809110" r:id="rId61"/>
    <p:sldId id="2134809111" r:id="rId62"/>
    <p:sldId id="2134809112" r:id="rId63"/>
    <p:sldId id="2134809113" r:id="rId64"/>
    <p:sldId id="2134809078" r:id="rId65"/>
    <p:sldId id="2134809090" r:id="rId66"/>
    <p:sldId id="2134809097" r:id="rId67"/>
    <p:sldId id="2147482393" r:id="rId68"/>
    <p:sldId id="2134805888" r:id="rId69"/>
  </p:sldIdLst>
  <p:sldSz cx="13716000" cy="10287000"/>
  <p:notesSz cx="6858000" cy="9144000"/>
  <p:embeddedFontLs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pitchFamily="2" charset="0"/>
      <p:regular r:id="rId74"/>
      <p:bold r:id="rId7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4"/>
    <a:srgbClr val="67942C"/>
    <a:srgbClr val="7F7F7F"/>
    <a:srgbClr val="F2F2F2"/>
    <a:srgbClr val="8DC63F"/>
    <a:srgbClr val="525252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8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17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font" Target="fonts/font4.fntdata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3.fntdata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30/07/2025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272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2493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656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827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95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83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20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94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9590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074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64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15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3.png"/><Relationship Id="rId18" Type="http://schemas.openxmlformats.org/officeDocument/2006/relationships/image" Target="../media/image8.sv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" Type="http://schemas.openxmlformats.org/officeDocument/2006/relationships/tags" Target="../tags/tag2.xml"/><Relationship Id="rId16" Type="http://schemas.openxmlformats.org/officeDocument/2006/relationships/image" Target="../media/image6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15" Type="http://schemas.openxmlformats.org/officeDocument/2006/relationships/image" Target="../media/image5.png"/><Relationship Id="rId10" Type="http://schemas.openxmlformats.org/officeDocument/2006/relationships/tags" Target="../tags/tag10.xml"/><Relationship Id="rId19" Type="http://schemas.openxmlformats.org/officeDocument/2006/relationships/image" Target="../media/image9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70.xml"/><Relationship Id="rId7" Type="http://schemas.openxmlformats.org/officeDocument/2006/relationships/image" Target="../media/image2.jpe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72.xml"/><Relationship Id="rId10" Type="http://schemas.openxmlformats.org/officeDocument/2006/relationships/image" Target="../media/image24.jpeg"/><Relationship Id="rId4" Type="http://schemas.openxmlformats.org/officeDocument/2006/relationships/tags" Target="../tags/tag71.xml"/><Relationship Id="rId9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svg"/><Relationship Id="rId4" Type="http://schemas.openxmlformats.org/officeDocument/2006/relationships/tags" Target="../tags/tag76.xm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image" Target="../media/image25.png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16.sv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15.png"/><Relationship Id="rId5" Type="http://schemas.openxmlformats.org/officeDocument/2006/relationships/tags" Target="../tags/tag8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82.xml"/><Relationship Id="rId9" Type="http://schemas.openxmlformats.org/officeDocument/2006/relationships/tags" Target="../tags/tag8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tags" Target="../tags/tag90.xml"/><Relationship Id="rId7" Type="http://schemas.openxmlformats.org/officeDocument/2006/relationships/image" Target="../media/image16.svg"/><Relationship Id="rId12" Type="http://schemas.openxmlformats.org/officeDocument/2006/relationships/image" Target="../media/image30.png"/><Relationship Id="rId17" Type="http://schemas.openxmlformats.org/officeDocument/2006/relationships/image" Target="../media/image34.jpeg"/><Relationship Id="rId2" Type="http://schemas.openxmlformats.org/officeDocument/2006/relationships/tags" Target="../tags/tag89.xml"/><Relationship Id="rId16" Type="http://schemas.microsoft.com/office/2007/relationships/hdphoto" Target="../media/hdphoto1.wdp"/><Relationship Id="rId1" Type="http://schemas.openxmlformats.org/officeDocument/2006/relationships/tags" Target="../tags/tag88.xml"/><Relationship Id="rId6" Type="http://schemas.openxmlformats.org/officeDocument/2006/relationships/image" Target="../media/image15.pn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tags" Target="../tags/tag91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1.png"/><Relationship Id="rId3" Type="http://schemas.openxmlformats.org/officeDocument/2006/relationships/tags" Target="../tags/tag94.xml"/><Relationship Id="rId7" Type="http://schemas.openxmlformats.org/officeDocument/2006/relationships/image" Target="../media/image16.svg"/><Relationship Id="rId12" Type="http://schemas.openxmlformats.org/officeDocument/2006/relationships/image" Target="../media/image30.png"/><Relationship Id="rId17" Type="http://schemas.openxmlformats.org/officeDocument/2006/relationships/image" Target="../media/image34.jpeg"/><Relationship Id="rId2" Type="http://schemas.openxmlformats.org/officeDocument/2006/relationships/tags" Target="../tags/tag93.xml"/><Relationship Id="rId16" Type="http://schemas.microsoft.com/office/2007/relationships/hdphoto" Target="../media/hdphoto1.wdp"/><Relationship Id="rId1" Type="http://schemas.openxmlformats.org/officeDocument/2006/relationships/tags" Target="../tags/tag92.xml"/><Relationship Id="rId6" Type="http://schemas.openxmlformats.org/officeDocument/2006/relationships/image" Target="../media/image15.pn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tags" Target="../tags/tag95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03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28.png"/><Relationship Id="rId3" Type="http://schemas.openxmlformats.org/officeDocument/2006/relationships/tags" Target="../tags/tag98.xml"/><Relationship Id="rId21" Type="http://schemas.openxmlformats.org/officeDocument/2006/relationships/image" Target="../media/image31.png"/><Relationship Id="rId7" Type="http://schemas.openxmlformats.org/officeDocument/2006/relationships/tags" Target="../tags/tag102.xml"/><Relationship Id="rId12" Type="http://schemas.openxmlformats.org/officeDocument/2006/relationships/tags" Target="../tags/tag107.xml"/><Relationship Id="rId17" Type="http://schemas.openxmlformats.org/officeDocument/2006/relationships/image" Target="../media/image27.png"/><Relationship Id="rId25" Type="http://schemas.openxmlformats.org/officeDocument/2006/relationships/image" Target="../media/image34.jpeg"/><Relationship Id="rId2" Type="http://schemas.openxmlformats.org/officeDocument/2006/relationships/tags" Target="../tags/tag97.xml"/><Relationship Id="rId16" Type="http://schemas.openxmlformats.org/officeDocument/2006/relationships/image" Target="../media/image36.png"/><Relationship Id="rId20" Type="http://schemas.openxmlformats.org/officeDocument/2006/relationships/image" Target="../media/image30.png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11" Type="http://schemas.openxmlformats.org/officeDocument/2006/relationships/tags" Target="../tags/tag106.xml"/><Relationship Id="rId24" Type="http://schemas.microsoft.com/office/2007/relationships/hdphoto" Target="../media/hdphoto1.wdp"/><Relationship Id="rId5" Type="http://schemas.openxmlformats.org/officeDocument/2006/relationships/tags" Target="../tags/tag100.xml"/><Relationship Id="rId15" Type="http://schemas.openxmlformats.org/officeDocument/2006/relationships/image" Target="../media/image16.svg"/><Relationship Id="rId23" Type="http://schemas.openxmlformats.org/officeDocument/2006/relationships/image" Target="../media/image33.png"/><Relationship Id="rId10" Type="http://schemas.openxmlformats.org/officeDocument/2006/relationships/tags" Target="../tags/tag105.xml"/><Relationship Id="rId19" Type="http://schemas.openxmlformats.org/officeDocument/2006/relationships/image" Target="../media/image29.png"/><Relationship Id="rId4" Type="http://schemas.openxmlformats.org/officeDocument/2006/relationships/tags" Target="../tags/tag99.xml"/><Relationship Id="rId9" Type="http://schemas.openxmlformats.org/officeDocument/2006/relationships/tags" Target="../tags/tag104.xml"/><Relationship Id="rId14" Type="http://schemas.openxmlformats.org/officeDocument/2006/relationships/image" Target="../media/image15.png"/><Relationship Id="rId22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1.png"/><Relationship Id="rId3" Type="http://schemas.openxmlformats.org/officeDocument/2006/relationships/tags" Target="../tags/tag110.xml"/><Relationship Id="rId7" Type="http://schemas.openxmlformats.org/officeDocument/2006/relationships/image" Target="../media/image16.svg"/><Relationship Id="rId12" Type="http://schemas.openxmlformats.org/officeDocument/2006/relationships/image" Target="../media/image40.png"/><Relationship Id="rId2" Type="http://schemas.openxmlformats.org/officeDocument/2006/relationships/tags" Target="../tags/tag109.xml"/><Relationship Id="rId16" Type="http://schemas.openxmlformats.org/officeDocument/2006/relationships/image" Target="../media/image44.png"/><Relationship Id="rId1" Type="http://schemas.openxmlformats.org/officeDocument/2006/relationships/tags" Target="../tags/tag108.xml"/><Relationship Id="rId6" Type="http://schemas.openxmlformats.org/officeDocument/2006/relationships/image" Target="../media/image15.png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tags" Target="../tags/tag111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1.png"/><Relationship Id="rId3" Type="http://schemas.openxmlformats.org/officeDocument/2006/relationships/tags" Target="../tags/tag114.xml"/><Relationship Id="rId7" Type="http://schemas.openxmlformats.org/officeDocument/2006/relationships/image" Target="../media/image16.svg"/><Relationship Id="rId12" Type="http://schemas.openxmlformats.org/officeDocument/2006/relationships/image" Target="../media/image40.png"/><Relationship Id="rId2" Type="http://schemas.openxmlformats.org/officeDocument/2006/relationships/tags" Target="../tags/tag113.xml"/><Relationship Id="rId16" Type="http://schemas.openxmlformats.org/officeDocument/2006/relationships/image" Target="../media/image44.png"/><Relationship Id="rId1" Type="http://schemas.openxmlformats.org/officeDocument/2006/relationships/tags" Target="../tags/tag112.xml"/><Relationship Id="rId6" Type="http://schemas.openxmlformats.org/officeDocument/2006/relationships/image" Target="../media/image15.png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tags" Target="../tags/tag115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38.png"/><Relationship Id="rId3" Type="http://schemas.openxmlformats.org/officeDocument/2006/relationships/tags" Target="../tags/tag118.xml"/><Relationship Id="rId21" Type="http://schemas.openxmlformats.org/officeDocument/2006/relationships/image" Target="../media/image41.png"/><Relationship Id="rId7" Type="http://schemas.openxmlformats.org/officeDocument/2006/relationships/tags" Target="../tags/tag122.xml"/><Relationship Id="rId12" Type="http://schemas.openxmlformats.org/officeDocument/2006/relationships/tags" Target="../tags/tag127.xml"/><Relationship Id="rId17" Type="http://schemas.openxmlformats.org/officeDocument/2006/relationships/image" Target="../media/image37.png"/><Relationship Id="rId2" Type="http://schemas.openxmlformats.org/officeDocument/2006/relationships/tags" Target="../tags/tag117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24" Type="http://schemas.openxmlformats.org/officeDocument/2006/relationships/image" Target="../media/image44.png"/><Relationship Id="rId5" Type="http://schemas.openxmlformats.org/officeDocument/2006/relationships/tags" Target="../tags/tag120.xml"/><Relationship Id="rId15" Type="http://schemas.openxmlformats.org/officeDocument/2006/relationships/image" Target="../media/image16.svg"/><Relationship Id="rId23" Type="http://schemas.openxmlformats.org/officeDocument/2006/relationships/image" Target="../media/image43.png"/><Relationship Id="rId10" Type="http://schemas.openxmlformats.org/officeDocument/2006/relationships/tags" Target="../tags/tag125.xml"/><Relationship Id="rId19" Type="http://schemas.openxmlformats.org/officeDocument/2006/relationships/image" Target="../media/image39.png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image" Target="../media/image15.png"/><Relationship Id="rId22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image" Target="../media/image5.png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image" Target="../media/image4.svg"/><Relationship Id="rId2" Type="http://schemas.openxmlformats.org/officeDocument/2006/relationships/tags" Target="../tags/tag12.xml"/><Relationship Id="rId16" Type="http://schemas.openxmlformats.org/officeDocument/2006/relationships/image" Target="../media/image11.png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image" Target="../media/image3.png"/><Relationship Id="rId5" Type="http://schemas.openxmlformats.org/officeDocument/2006/relationships/tags" Target="../tags/tag15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8.png"/><Relationship Id="rId3" Type="http://schemas.openxmlformats.org/officeDocument/2006/relationships/tags" Target="../tags/tag130.xml"/><Relationship Id="rId7" Type="http://schemas.openxmlformats.org/officeDocument/2006/relationships/image" Target="../media/image15.png"/><Relationship Id="rId12" Type="http://schemas.openxmlformats.org/officeDocument/2006/relationships/image" Target="../media/image47.png"/><Relationship Id="rId17" Type="http://schemas.openxmlformats.org/officeDocument/2006/relationships/image" Target="../media/image52.jpeg"/><Relationship Id="rId2" Type="http://schemas.openxmlformats.org/officeDocument/2006/relationships/tags" Target="../tags/tag129.xml"/><Relationship Id="rId16" Type="http://schemas.openxmlformats.org/officeDocument/2006/relationships/image" Target="../media/image51.png"/><Relationship Id="rId1" Type="http://schemas.openxmlformats.org/officeDocument/2006/relationships/tags" Target="../tags/tag128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46.png"/><Relationship Id="rId5" Type="http://schemas.openxmlformats.org/officeDocument/2006/relationships/tags" Target="../tags/tag132.xml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tags" Target="../tags/tag131.xml"/><Relationship Id="rId9" Type="http://schemas.openxmlformats.org/officeDocument/2006/relationships/image" Target="../media/image26.png"/><Relationship Id="rId1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8.png"/><Relationship Id="rId3" Type="http://schemas.openxmlformats.org/officeDocument/2006/relationships/tags" Target="../tags/tag135.xml"/><Relationship Id="rId7" Type="http://schemas.openxmlformats.org/officeDocument/2006/relationships/image" Target="../media/image15.png"/><Relationship Id="rId12" Type="http://schemas.openxmlformats.org/officeDocument/2006/relationships/image" Target="../media/image47.png"/><Relationship Id="rId17" Type="http://schemas.openxmlformats.org/officeDocument/2006/relationships/image" Target="../media/image52.jpeg"/><Relationship Id="rId2" Type="http://schemas.openxmlformats.org/officeDocument/2006/relationships/tags" Target="../tags/tag134.xml"/><Relationship Id="rId16" Type="http://schemas.openxmlformats.org/officeDocument/2006/relationships/image" Target="../media/image51.png"/><Relationship Id="rId1" Type="http://schemas.openxmlformats.org/officeDocument/2006/relationships/tags" Target="../tags/tag133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46.png"/><Relationship Id="rId5" Type="http://schemas.openxmlformats.org/officeDocument/2006/relationships/tags" Target="../tags/tag137.xml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tags" Target="../tags/tag136.xml"/><Relationship Id="rId9" Type="http://schemas.openxmlformats.org/officeDocument/2006/relationships/image" Target="../media/image35.png"/><Relationship Id="rId1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45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46.png"/><Relationship Id="rId3" Type="http://schemas.openxmlformats.org/officeDocument/2006/relationships/tags" Target="../tags/tag140.xml"/><Relationship Id="rId21" Type="http://schemas.openxmlformats.org/officeDocument/2006/relationships/image" Target="../media/image49.png"/><Relationship Id="rId7" Type="http://schemas.openxmlformats.org/officeDocument/2006/relationships/tags" Target="../tags/tag144.xml"/><Relationship Id="rId12" Type="http://schemas.openxmlformats.org/officeDocument/2006/relationships/tags" Target="../tags/tag149.xml"/><Relationship Id="rId17" Type="http://schemas.openxmlformats.org/officeDocument/2006/relationships/image" Target="../media/image45.png"/><Relationship Id="rId2" Type="http://schemas.openxmlformats.org/officeDocument/2006/relationships/tags" Target="../tags/tag139.xml"/><Relationship Id="rId16" Type="http://schemas.openxmlformats.org/officeDocument/2006/relationships/image" Target="../media/image36.png"/><Relationship Id="rId20" Type="http://schemas.openxmlformats.org/officeDocument/2006/relationships/image" Target="../media/image48.png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1" Type="http://schemas.openxmlformats.org/officeDocument/2006/relationships/tags" Target="../tags/tag148.xml"/><Relationship Id="rId24" Type="http://schemas.openxmlformats.org/officeDocument/2006/relationships/image" Target="../media/image52.jpeg"/><Relationship Id="rId5" Type="http://schemas.openxmlformats.org/officeDocument/2006/relationships/tags" Target="../tags/tag142.xml"/><Relationship Id="rId15" Type="http://schemas.openxmlformats.org/officeDocument/2006/relationships/image" Target="../media/image16.svg"/><Relationship Id="rId23" Type="http://schemas.openxmlformats.org/officeDocument/2006/relationships/image" Target="../media/image51.png"/><Relationship Id="rId10" Type="http://schemas.openxmlformats.org/officeDocument/2006/relationships/tags" Target="../tags/tag147.xml"/><Relationship Id="rId19" Type="http://schemas.openxmlformats.org/officeDocument/2006/relationships/image" Target="../media/image47.png"/><Relationship Id="rId4" Type="http://schemas.openxmlformats.org/officeDocument/2006/relationships/tags" Target="../tags/tag141.xml"/><Relationship Id="rId9" Type="http://schemas.openxmlformats.org/officeDocument/2006/relationships/tags" Target="../tags/tag146.xml"/><Relationship Id="rId14" Type="http://schemas.openxmlformats.org/officeDocument/2006/relationships/image" Target="../media/image15.png"/><Relationship Id="rId22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7.png"/><Relationship Id="rId3" Type="http://schemas.openxmlformats.org/officeDocument/2006/relationships/tags" Target="../tags/tag152.xml"/><Relationship Id="rId7" Type="http://schemas.openxmlformats.org/officeDocument/2006/relationships/image" Target="../media/image16.svg"/><Relationship Id="rId12" Type="http://schemas.openxmlformats.org/officeDocument/2006/relationships/image" Target="../media/image56.png"/><Relationship Id="rId2" Type="http://schemas.openxmlformats.org/officeDocument/2006/relationships/tags" Target="../tags/tag151.xml"/><Relationship Id="rId16" Type="http://schemas.openxmlformats.org/officeDocument/2006/relationships/image" Target="../media/image60.png"/><Relationship Id="rId1" Type="http://schemas.openxmlformats.org/officeDocument/2006/relationships/tags" Target="../tags/tag150.xml"/><Relationship Id="rId6" Type="http://schemas.openxmlformats.org/officeDocument/2006/relationships/image" Target="../media/image15.png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tags" Target="../tags/tag153.xml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57.png"/><Relationship Id="rId3" Type="http://schemas.openxmlformats.org/officeDocument/2006/relationships/tags" Target="../tags/tag156.xml"/><Relationship Id="rId7" Type="http://schemas.openxmlformats.org/officeDocument/2006/relationships/image" Target="../media/image16.svg"/><Relationship Id="rId12" Type="http://schemas.openxmlformats.org/officeDocument/2006/relationships/image" Target="../media/image56.png"/><Relationship Id="rId2" Type="http://schemas.openxmlformats.org/officeDocument/2006/relationships/tags" Target="../tags/tag155.xml"/><Relationship Id="rId16" Type="http://schemas.openxmlformats.org/officeDocument/2006/relationships/image" Target="../media/image60.png"/><Relationship Id="rId1" Type="http://schemas.openxmlformats.org/officeDocument/2006/relationships/tags" Target="../tags/tag154.xml"/><Relationship Id="rId6" Type="http://schemas.openxmlformats.org/officeDocument/2006/relationships/image" Target="../media/image15.png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tags" Target="../tags/tag157.xml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15.png"/><Relationship Id="rId18" Type="http://schemas.openxmlformats.org/officeDocument/2006/relationships/image" Target="../media/image55.png"/><Relationship Id="rId3" Type="http://schemas.openxmlformats.org/officeDocument/2006/relationships/tags" Target="../tags/tag160.xml"/><Relationship Id="rId21" Type="http://schemas.openxmlformats.org/officeDocument/2006/relationships/image" Target="../media/image58.png"/><Relationship Id="rId7" Type="http://schemas.openxmlformats.org/officeDocument/2006/relationships/tags" Target="../tags/tag16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54.png"/><Relationship Id="rId2" Type="http://schemas.openxmlformats.org/officeDocument/2006/relationships/tags" Target="../tags/tag159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8.xml"/><Relationship Id="rId5" Type="http://schemas.openxmlformats.org/officeDocument/2006/relationships/tags" Target="../tags/tag162.xml"/><Relationship Id="rId15" Type="http://schemas.openxmlformats.org/officeDocument/2006/relationships/image" Target="../media/image36.png"/><Relationship Id="rId23" Type="http://schemas.openxmlformats.org/officeDocument/2006/relationships/image" Target="../media/image60.png"/><Relationship Id="rId10" Type="http://schemas.openxmlformats.org/officeDocument/2006/relationships/tags" Target="../tags/tag167.xml"/><Relationship Id="rId19" Type="http://schemas.openxmlformats.org/officeDocument/2006/relationships/image" Target="../media/image56.png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image" Target="../media/image16.svg"/><Relationship Id="rId22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5.png"/><Relationship Id="rId3" Type="http://schemas.openxmlformats.org/officeDocument/2006/relationships/tags" Target="../tags/tag171.xml"/><Relationship Id="rId7" Type="http://schemas.openxmlformats.org/officeDocument/2006/relationships/image" Target="../media/image16.svg"/><Relationship Id="rId12" Type="http://schemas.openxmlformats.org/officeDocument/2006/relationships/image" Target="../media/image64.png"/><Relationship Id="rId2" Type="http://schemas.openxmlformats.org/officeDocument/2006/relationships/tags" Target="../tags/tag170.xml"/><Relationship Id="rId16" Type="http://schemas.openxmlformats.org/officeDocument/2006/relationships/image" Target="../media/image68.png"/><Relationship Id="rId1" Type="http://schemas.openxmlformats.org/officeDocument/2006/relationships/tags" Target="../tags/tag169.xml"/><Relationship Id="rId6" Type="http://schemas.openxmlformats.org/officeDocument/2006/relationships/image" Target="../media/image15.png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tags" Target="../tags/tag172.xml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65.png"/><Relationship Id="rId3" Type="http://schemas.openxmlformats.org/officeDocument/2006/relationships/tags" Target="../tags/tag175.xml"/><Relationship Id="rId7" Type="http://schemas.openxmlformats.org/officeDocument/2006/relationships/image" Target="../media/image16.svg"/><Relationship Id="rId12" Type="http://schemas.openxmlformats.org/officeDocument/2006/relationships/image" Target="../media/image64.png"/><Relationship Id="rId2" Type="http://schemas.openxmlformats.org/officeDocument/2006/relationships/tags" Target="../tags/tag174.xml"/><Relationship Id="rId16" Type="http://schemas.openxmlformats.org/officeDocument/2006/relationships/image" Target="../media/image68.png"/><Relationship Id="rId1" Type="http://schemas.openxmlformats.org/officeDocument/2006/relationships/tags" Target="../tags/tag173.xml"/><Relationship Id="rId6" Type="http://schemas.openxmlformats.org/officeDocument/2006/relationships/image" Target="../media/image15.png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tags" Target="../tags/tag176.xml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15.png"/><Relationship Id="rId18" Type="http://schemas.openxmlformats.org/officeDocument/2006/relationships/image" Target="../media/image63.png"/><Relationship Id="rId3" Type="http://schemas.openxmlformats.org/officeDocument/2006/relationships/tags" Target="../tags/tag179.xml"/><Relationship Id="rId21" Type="http://schemas.openxmlformats.org/officeDocument/2006/relationships/image" Target="../media/image66.png"/><Relationship Id="rId7" Type="http://schemas.openxmlformats.org/officeDocument/2006/relationships/tags" Target="../tags/tag183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62.png"/><Relationship Id="rId2" Type="http://schemas.openxmlformats.org/officeDocument/2006/relationships/tags" Target="../tags/tag178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tags" Target="../tags/tag187.xml"/><Relationship Id="rId5" Type="http://schemas.openxmlformats.org/officeDocument/2006/relationships/tags" Target="../tags/tag181.xml"/><Relationship Id="rId15" Type="http://schemas.openxmlformats.org/officeDocument/2006/relationships/image" Target="../media/image36.png"/><Relationship Id="rId23" Type="http://schemas.openxmlformats.org/officeDocument/2006/relationships/image" Target="../media/image68.png"/><Relationship Id="rId10" Type="http://schemas.openxmlformats.org/officeDocument/2006/relationships/tags" Target="../tags/tag186.xml"/><Relationship Id="rId19" Type="http://schemas.openxmlformats.org/officeDocument/2006/relationships/image" Target="../media/image64.png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4" Type="http://schemas.openxmlformats.org/officeDocument/2006/relationships/image" Target="../media/image16.svg"/><Relationship Id="rId22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tags" Target="../tags/tag190.xml"/><Relationship Id="rId7" Type="http://schemas.openxmlformats.org/officeDocument/2006/relationships/image" Target="../media/image16.sv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15.png"/><Relationship Id="rId5" Type="http://schemas.openxmlformats.org/officeDocument/2006/relationships/image" Target="../media/image69.png"/><Relationship Id="rId4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1.xml"/><Relationship Id="rId7" Type="http://schemas.openxmlformats.org/officeDocument/2006/relationships/image" Target="../media/image2.jpe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3.xml"/><Relationship Id="rId10" Type="http://schemas.openxmlformats.org/officeDocument/2006/relationships/image" Target="../media/image5.png"/><Relationship Id="rId4" Type="http://schemas.openxmlformats.org/officeDocument/2006/relationships/tags" Target="../tags/tag22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13" Type="http://schemas.openxmlformats.org/officeDocument/2006/relationships/tags" Target="../tags/tag203.xml"/><Relationship Id="rId18" Type="http://schemas.openxmlformats.org/officeDocument/2006/relationships/image" Target="../media/image72.jpeg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12" Type="http://schemas.openxmlformats.org/officeDocument/2006/relationships/tags" Target="../tags/tag202.xml"/><Relationship Id="rId17" Type="http://schemas.openxmlformats.org/officeDocument/2006/relationships/image" Target="../media/image71.jpeg"/><Relationship Id="rId2" Type="http://schemas.openxmlformats.org/officeDocument/2006/relationships/tags" Target="../tags/tag192.xml"/><Relationship Id="rId16" Type="http://schemas.openxmlformats.org/officeDocument/2006/relationships/image" Target="../media/image16.svg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tags" Target="../tags/tag201.xml"/><Relationship Id="rId5" Type="http://schemas.openxmlformats.org/officeDocument/2006/relationships/tags" Target="../tags/tag195.xml"/><Relationship Id="rId15" Type="http://schemas.openxmlformats.org/officeDocument/2006/relationships/image" Target="../media/image15.png"/><Relationship Id="rId10" Type="http://schemas.openxmlformats.org/officeDocument/2006/relationships/tags" Target="../tags/tag200.xml"/><Relationship Id="rId19" Type="http://schemas.openxmlformats.org/officeDocument/2006/relationships/image" Target="../media/image73.jpeg"/><Relationship Id="rId4" Type="http://schemas.openxmlformats.org/officeDocument/2006/relationships/tags" Target="../tags/tag194.xml"/><Relationship Id="rId9" Type="http://schemas.openxmlformats.org/officeDocument/2006/relationships/tags" Target="../tags/tag199.xml"/><Relationship Id="rId14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tags" Target="../tags/tag206.xml"/><Relationship Id="rId7" Type="http://schemas.openxmlformats.org/officeDocument/2006/relationships/image" Target="../media/image16.sv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07.xml"/><Relationship Id="rId9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10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image" Target="../media/image5.png"/><Relationship Id="rId5" Type="http://schemas.openxmlformats.org/officeDocument/2006/relationships/tags" Target="../tags/tag212.xml"/><Relationship Id="rId10" Type="http://schemas.openxmlformats.org/officeDocument/2006/relationships/image" Target="../media/image4.svg"/><Relationship Id="rId4" Type="http://schemas.openxmlformats.org/officeDocument/2006/relationships/tags" Target="../tags/tag211.xml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78.png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image" Target="../media/image77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image" Target="../media/image76.PNG"/><Relationship Id="rId5" Type="http://schemas.openxmlformats.org/officeDocument/2006/relationships/tags" Target="../tags/tag218.xml"/><Relationship Id="rId10" Type="http://schemas.openxmlformats.org/officeDocument/2006/relationships/image" Target="../media/image16.svg"/><Relationship Id="rId4" Type="http://schemas.openxmlformats.org/officeDocument/2006/relationships/tags" Target="../tags/tag217.xml"/><Relationship Id="rId9" Type="http://schemas.openxmlformats.org/officeDocument/2006/relationships/image" Target="../media/image15.png"/><Relationship Id="rId1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23.xml"/><Relationship Id="rId7" Type="http://schemas.openxmlformats.org/officeDocument/2006/relationships/image" Target="../media/image15.png"/><Relationship Id="rId12" Type="http://schemas.openxmlformats.org/officeDocument/2006/relationships/image" Target="../media/image35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8.png"/><Relationship Id="rId5" Type="http://schemas.openxmlformats.org/officeDocument/2006/relationships/tags" Target="../tags/tag225.xml"/><Relationship Id="rId10" Type="http://schemas.openxmlformats.org/officeDocument/2006/relationships/image" Target="../media/image80.png"/><Relationship Id="rId4" Type="http://schemas.openxmlformats.org/officeDocument/2006/relationships/tags" Target="../tags/tag224.xml"/><Relationship Id="rId9" Type="http://schemas.openxmlformats.org/officeDocument/2006/relationships/image" Target="../media/image79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28.xml"/><Relationship Id="rId7" Type="http://schemas.openxmlformats.org/officeDocument/2006/relationships/image" Target="../media/image15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30.xml"/><Relationship Id="rId10" Type="http://schemas.openxmlformats.org/officeDocument/2006/relationships/image" Target="../media/image35.png"/><Relationship Id="rId4" Type="http://schemas.openxmlformats.org/officeDocument/2006/relationships/tags" Target="../tags/tag229.xml"/><Relationship Id="rId9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77.png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image" Target="../media/image78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image" Target="../media/image16.svg"/><Relationship Id="rId5" Type="http://schemas.openxmlformats.org/officeDocument/2006/relationships/tags" Target="../tags/tag235.xml"/><Relationship Id="rId15" Type="http://schemas.openxmlformats.org/officeDocument/2006/relationships/image" Target="../media/image35.png"/><Relationship Id="rId10" Type="http://schemas.openxmlformats.org/officeDocument/2006/relationships/image" Target="../media/image15.png"/><Relationship Id="rId4" Type="http://schemas.openxmlformats.org/officeDocument/2006/relationships/tags" Target="../tags/tag23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5.png"/><Relationship Id="rId3" Type="http://schemas.openxmlformats.org/officeDocument/2006/relationships/tags" Target="../tags/tag241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79.jpe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image" Target="../media/image78.png"/><Relationship Id="rId5" Type="http://schemas.openxmlformats.org/officeDocument/2006/relationships/tags" Target="../tags/tag243.xml"/><Relationship Id="rId10" Type="http://schemas.openxmlformats.org/officeDocument/2006/relationships/image" Target="../media/image80.png"/><Relationship Id="rId4" Type="http://schemas.openxmlformats.org/officeDocument/2006/relationships/tags" Target="../tags/tag242.xml"/><Relationship Id="rId9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7" Type="http://schemas.openxmlformats.org/officeDocument/2006/relationships/image" Target="../media/image82.pn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76.PNG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image" Target="../media/image77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image" Target="../media/image16.svg"/><Relationship Id="rId5" Type="http://schemas.openxmlformats.org/officeDocument/2006/relationships/tags" Target="../tags/tag252.xml"/><Relationship Id="rId10" Type="http://schemas.openxmlformats.org/officeDocument/2006/relationships/image" Target="../media/image15.png"/><Relationship Id="rId4" Type="http://schemas.openxmlformats.org/officeDocument/2006/relationships/tags" Target="../tags/tag251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tags" Target="../tags/tag36.xml"/><Relationship Id="rId18" Type="http://schemas.openxmlformats.org/officeDocument/2006/relationships/image" Target="../media/image13.svg"/><Relationship Id="rId3" Type="http://schemas.openxmlformats.org/officeDocument/2006/relationships/tags" Target="../tags/tag26.xml"/><Relationship Id="rId21" Type="http://schemas.openxmlformats.org/officeDocument/2006/relationships/image" Target="../media/image16.svg"/><Relationship Id="rId7" Type="http://schemas.openxmlformats.org/officeDocument/2006/relationships/tags" Target="../tags/tag30.xml"/><Relationship Id="rId12" Type="http://schemas.openxmlformats.org/officeDocument/2006/relationships/tags" Target="../tags/tag35.xml"/><Relationship Id="rId17" Type="http://schemas.openxmlformats.org/officeDocument/2006/relationships/image" Target="../media/image12.png"/><Relationship Id="rId2" Type="http://schemas.openxmlformats.org/officeDocument/2006/relationships/tags" Target="../tags/tag25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1" Type="http://schemas.openxmlformats.org/officeDocument/2006/relationships/tags" Target="../tags/tag34.xml"/><Relationship Id="rId5" Type="http://schemas.openxmlformats.org/officeDocument/2006/relationships/tags" Target="../tags/tag28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3.xml"/><Relationship Id="rId19" Type="http://schemas.openxmlformats.org/officeDocument/2006/relationships/image" Target="../media/image14.png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4" Type="http://schemas.openxmlformats.org/officeDocument/2006/relationships/tags" Target="../tags/tag37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5.png"/><Relationship Id="rId3" Type="http://schemas.openxmlformats.org/officeDocument/2006/relationships/tags" Target="../tags/tag258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83.png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image" Target="../media/image79.jpeg"/><Relationship Id="rId5" Type="http://schemas.openxmlformats.org/officeDocument/2006/relationships/tags" Target="../tags/tag260.xml"/><Relationship Id="rId10" Type="http://schemas.openxmlformats.org/officeDocument/2006/relationships/image" Target="../media/image80.png"/><Relationship Id="rId4" Type="http://schemas.openxmlformats.org/officeDocument/2006/relationships/tags" Target="../tags/tag259.xml"/><Relationship Id="rId9" Type="http://schemas.openxmlformats.org/officeDocument/2006/relationships/image" Target="../media/image16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4.xml"/><Relationship Id="rId7" Type="http://schemas.openxmlformats.org/officeDocument/2006/relationships/image" Target="../media/image15.png"/><Relationship Id="rId12" Type="http://schemas.openxmlformats.org/officeDocument/2006/relationships/image" Target="../media/image35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5.PNG"/><Relationship Id="rId5" Type="http://schemas.openxmlformats.org/officeDocument/2006/relationships/tags" Target="../tags/tag266.xml"/><Relationship Id="rId10" Type="http://schemas.openxmlformats.org/officeDocument/2006/relationships/image" Target="../media/image47.png"/><Relationship Id="rId4" Type="http://schemas.openxmlformats.org/officeDocument/2006/relationships/tags" Target="../tags/tag265.xml"/><Relationship Id="rId9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76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77.pn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6.svg"/><Relationship Id="rId5" Type="http://schemas.openxmlformats.org/officeDocument/2006/relationships/tags" Target="../tags/tag271.xml"/><Relationship Id="rId10" Type="http://schemas.openxmlformats.org/officeDocument/2006/relationships/image" Target="../media/image15.png"/><Relationship Id="rId4" Type="http://schemas.openxmlformats.org/officeDocument/2006/relationships/tags" Target="../tags/tag270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53.png"/><Relationship Id="rId3" Type="http://schemas.openxmlformats.org/officeDocument/2006/relationships/tags" Target="../tags/tag277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79.jpe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image" Target="../media/image80.png"/><Relationship Id="rId5" Type="http://schemas.openxmlformats.org/officeDocument/2006/relationships/tags" Target="../tags/tag279.xml"/><Relationship Id="rId15" Type="http://schemas.openxmlformats.org/officeDocument/2006/relationships/image" Target="../media/image35.png"/><Relationship Id="rId10" Type="http://schemas.openxmlformats.org/officeDocument/2006/relationships/image" Target="../media/image16.svg"/><Relationship Id="rId4" Type="http://schemas.openxmlformats.org/officeDocument/2006/relationships/tags" Target="../tags/tag278.xml"/><Relationship Id="rId9" Type="http://schemas.openxmlformats.org/officeDocument/2006/relationships/image" Target="../media/image15.png"/><Relationship Id="rId1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7" Type="http://schemas.openxmlformats.org/officeDocument/2006/relationships/image" Target="../media/image82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image" Target="../media/image76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image" Target="../media/image77.pn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image" Target="../media/image16.svg"/><Relationship Id="rId5" Type="http://schemas.openxmlformats.org/officeDocument/2006/relationships/tags" Target="../tags/tag288.xml"/><Relationship Id="rId15" Type="http://schemas.openxmlformats.org/officeDocument/2006/relationships/image" Target="../media/image35.png"/><Relationship Id="rId10" Type="http://schemas.openxmlformats.org/officeDocument/2006/relationships/image" Target="../media/image15.png"/><Relationship Id="rId4" Type="http://schemas.openxmlformats.org/officeDocument/2006/relationships/tags" Target="../tags/tag287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8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5.png"/><Relationship Id="rId3" Type="http://schemas.openxmlformats.org/officeDocument/2006/relationships/tags" Target="../tags/tag294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88.jpe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11" Type="http://schemas.openxmlformats.org/officeDocument/2006/relationships/image" Target="../media/image79.jpeg"/><Relationship Id="rId5" Type="http://schemas.openxmlformats.org/officeDocument/2006/relationships/tags" Target="../tags/tag296.xml"/><Relationship Id="rId10" Type="http://schemas.openxmlformats.org/officeDocument/2006/relationships/image" Target="../media/image80.png"/><Relationship Id="rId4" Type="http://schemas.openxmlformats.org/officeDocument/2006/relationships/tags" Target="../tags/tag295.xml"/><Relationship Id="rId9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0.xml"/><Relationship Id="rId7" Type="http://schemas.openxmlformats.org/officeDocument/2006/relationships/image" Target="../media/image15.png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02.xml"/><Relationship Id="rId10" Type="http://schemas.openxmlformats.org/officeDocument/2006/relationships/image" Target="../media/image35.png"/><Relationship Id="rId4" Type="http://schemas.openxmlformats.org/officeDocument/2006/relationships/tags" Target="../tags/tag301.xml"/><Relationship Id="rId9" Type="http://schemas.openxmlformats.org/officeDocument/2006/relationships/image" Target="../media/image8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13" Type="http://schemas.openxmlformats.org/officeDocument/2006/relationships/image" Target="../media/image76.PNG"/><Relationship Id="rId3" Type="http://schemas.openxmlformats.org/officeDocument/2006/relationships/tags" Target="../tags/tag305.xml"/><Relationship Id="rId7" Type="http://schemas.openxmlformats.org/officeDocument/2006/relationships/tags" Target="../tags/tag309.xml"/><Relationship Id="rId12" Type="http://schemas.openxmlformats.org/officeDocument/2006/relationships/image" Target="../media/image77.pn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11" Type="http://schemas.openxmlformats.org/officeDocument/2006/relationships/image" Target="../media/image16.svg"/><Relationship Id="rId5" Type="http://schemas.openxmlformats.org/officeDocument/2006/relationships/tags" Target="../tags/tag307.xml"/><Relationship Id="rId15" Type="http://schemas.openxmlformats.org/officeDocument/2006/relationships/image" Target="../media/image35.png"/><Relationship Id="rId10" Type="http://schemas.openxmlformats.org/officeDocument/2006/relationships/image" Target="../media/image15.png"/><Relationship Id="rId4" Type="http://schemas.openxmlformats.org/officeDocument/2006/relationships/tags" Target="../tags/tag306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5.png"/><Relationship Id="rId3" Type="http://schemas.openxmlformats.org/officeDocument/2006/relationships/tags" Target="../tags/tag313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0.png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image" Target="../media/image79.jpeg"/><Relationship Id="rId5" Type="http://schemas.openxmlformats.org/officeDocument/2006/relationships/tags" Target="../tags/tag315.xml"/><Relationship Id="rId10" Type="http://schemas.openxmlformats.org/officeDocument/2006/relationships/image" Target="../media/image80.png"/><Relationship Id="rId4" Type="http://schemas.openxmlformats.org/officeDocument/2006/relationships/tags" Target="../tags/tag314.xml"/><Relationship Id="rId9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319.xml"/><Relationship Id="rId7" Type="http://schemas.openxmlformats.org/officeDocument/2006/relationships/image" Target="../media/image82.png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tags" Target="../tags/tag322.xml"/><Relationship Id="rId7" Type="http://schemas.openxmlformats.org/officeDocument/2006/relationships/image" Target="../media/image91.pn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image" Target="../media/image16.svg"/><Relationship Id="rId11" Type="http://schemas.openxmlformats.org/officeDocument/2006/relationships/image" Target="../media/image95.png"/><Relationship Id="rId5" Type="http://schemas.openxmlformats.org/officeDocument/2006/relationships/image" Target="../media/image15.png"/><Relationship Id="rId10" Type="http://schemas.openxmlformats.org/officeDocument/2006/relationships/image" Target="../media/image94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9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tags" Target="../tags/tag325.xml"/><Relationship Id="rId7" Type="http://schemas.openxmlformats.org/officeDocument/2006/relationships/image" Target="../media/image16.sv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image" Target="../media/image15.png"/><Relationship Id="rId5" Type="http://schemas.openxmlformats.org/officeDocument/2006/relationships/image" Target="../media/image69.png"/><Relationship Id="rId4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tags" Target="../tags/tag328.xml"/><Relationship Id="rId7" Type="http://schemas.openxmlformats.org/officeDocument/2006/relationships/image" Target="../media/image16.sv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29.xml"/><Relationship Id="rId9" Type="http://schemas.openxmlformats.org/officeDocument/2006/relationships/image" Target="../media/image9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32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image" Target="../media/image5.png"/><Relationship Id="rId5" Type="http://schemas.openxmlformats.org/officeDocument/2006/relationships/tags" Target="../tags/tag334.xml"/><Relationship Id="rId10" Type="http://schemas.openxmlformats.org/officeDocument/2006/relationships/image" Target="../media/image4.svg"/><Relationship Id="rId4" Type="http://schemas.openxmlformats.org/officeDocument/2006/relationships/tags" Target="../tags/tag333.xml"/><Relationship Id="rId9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tags" Target="../tags/tag338.xml"/><Relationship Id="rId7" Type="http://schemas.openxmlformats.org/officeDocument/2006/relationships/image" Target="../media/image16.sv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image" Target="../media/image15.png"/><Relationship Id="rId5" Type="http://schemas.openxmlformats.org/officeDocument/2006/relationships/image" Target="../media/image97.png"/><Relationship Id="rId4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99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image" Target="../media/image3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tags" Target="../tags/tag343.xml"/><Relationship Id="rId7" Type="http://schemas.openxmlformats.org/officeDocument/2006/relationships/image" Target="../media/image74.jpeg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00.pn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3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tags" Target="../tags/tag348.xml"/><Relationship Id="rId7" Type="http://schemas.openxmlformats.org/officeDocument/2006/relationships/image" Target="../media/image74.jpe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01.pn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image" Target="../media/image3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tags" Target="../tags/tag353.xml"/><Relationship Id="rId7" Type="http://schemas.openxmlformats.org/officeDocument/2006/relationships/image" Target="../media/image74.jpe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56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image" Target="../media/image5.png"/><Relationship Id="rId5" Type="http://schemas.openxmlformats.org/officeDocument/2006/relationships/tags" Target="../tags/tag358.xml"/><Relationship Id="rId10" Type="http://schemas.openxmlformats.org/officeDocument/2006/relationships/image" Target="../media/image4.svg"/><Relationship Id="rId4" Type="http://schemas.openxmlformats.org/officeDocument/2006/relationships/tags" Target="../tags/tag357.xml"/><Relationship Id="rId9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tags" Target="../tags/tag362.xml"/><Relationship Id="rId7" Type="http://schemas.openxmlformats.org/officeDocument/2006/relationships/image" Target="../media/image16.sv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image" Target="../media/image15.png"/><Relationship Id="rId5" Type="http://schemas.openxmlformats.org/officeDocument/2006/relationships/image" Target="../media/image97.png"/><Relationship Id="rId4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slideLayout" Target="../slideLayouts/slideLayout29.xml"/><Relationship Id="rId7" Type="http://schemas.microsoft.com/office/2007/relationships/hdphoto" Target="../media/hdphoto2.wdp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image" Target="../media/image10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slideLayout" Target="../slideLayouts/slideLayout29.xml"/><Relationship Id="rId7" Type="http://schemas.microsoft.com/office/2007/relationships/hdphoto" Target="../media/hdphoto2.wdp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6" Type="http://schemas.openxmlformats.org/officeDocument/2006/relationships/image" Target="../media/image10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67.xml"/><Relationship Id="rId5" Type="http://schemas.openxmlformats.org/officeDocument/2006/relationships/image" Target="../media/image25.png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tags" Target="../tags/tag50.xml"/><Relationship Id="rId18" Type="http://schemas.openxmlformats.org/officeDocument/2006/relationships/tags" Target="../tags/tag55.xml"/><Relationship Id="rId3" Type="http://schemas.openxmlformats.org/officeDocument/2006/relationships/tags" Target="../tags/tag40.xml"/><Relationship Id="rId21" Type="http://schemas.openxmlformats.org/officeDocument/2006/relationships/image" Target="../media/image12.png"/><Relationship Id="rId7" Type="http://schemas.openxmlformats.org/officeDocument/2006/relationships/tags" Target="../tags/tag44.xml"/><Relationship Id="rId12" Type="http://schemas.openxmlformats.org/officeDocument/2006/relationships/tags" Target="../tags/tag49.xml"/><Relationship Id="rId17" Type="http://schemas.openxmlformats.org/officeDocument/2006/relationships/tags" Target="../tags/tag54.xml"/><Relationship Id="rId25" Type="http://schemas.openxmlformats.org/officeDocument/2006/relationships/image" Target="../media/image21.jpeg"/><Relationship Id="rId2" Type="http://schemas.openxmlformats.org/officeDocument/2006/relationships/tags" Target="../tags/tag39.xml"/><Relationship Id="rId16" Type="http://schemas.openxmlformats.org/officeDocument/2006/relationships/tags" Target="../tags/tag53.xml"/><Relationship Id="rId20" Type="http://schemas.openxmlformats.org/officeDocument/2006/relationships/image" Target="../media/image2.jpeg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tags" Target="../tags/tag48.xml"/><Relationship Id="rId24" Type="http://schemas.openxmlformats.org/officeDocument/2006/relationships/image" Target="../media/image20.jpeg"/><Relationship Id="rId5" Type="http://schemas.openxmlformats.org/officeDocument/2006/relationships/tags" Target="../tags/tag42.xml"/><Relationship Id="rId15" Type="http://schemas.openxmlformats.org/officeDocument/2006/relationships/tags" Target="../tags/tag52.xml"/><Relationship Id="rId23" Type="http://schemas.openxmlformats.org/officeDocument/2006/relationships/image" Target="../media/image19.png"/><Relationship Id="rId10" Type="http://schemas.openxmlformats.org/officeDocument/2006/relationships/tags" Target="../tags/tag47.xml"/><Relationship Id="rId19" Type="http://schemas.openxmlformats.org/officeDocument/2006/relationships/slideLayout" Target="../slideLayouts/slideLayout29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tags" Target="../tags/tag51.xml"/><Relationship Id="rId22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58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image" Target="../media/image22.jpeg"/><Relationship Id="rId5" Type="http://schemas.openxmlformats.org/officeDocument/2006/relationships/tags" Target="../tags/tag60.xml"/><Relationship Id="rId10" Type="http://schemas.openxmlformats.org/officeDocument/2006/relationships/image" Target="../media/image18.svg"/><Relationship Id="rId4" Type="http://schemas.openxmlformats.org/officeDocument/2006/relationships/tags" Target="../tags/tag59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64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image" Target="../media/image23.jpeg"/><Relationship Id="rId5" Type="http://schemas.openxmlformats.org/officeDocument/2006/relationships/tags" Target="../tags/tag66.xml"/><Relationship Id="rId10" Type="http://schemas.openxmlformats.org/officeDocument/2006/relationships/image" Target="../media/image18.svg"/><Relationship Id="rId4" Type="http://schemas.openxmlformats.org/officeDocument/2006/relationships/tags" Target="../tags/tag65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C0C69AD-94BB-4015-025E-50152D62982C}"/>
              </a:ext>
            </a:extLst>
          </p:cNvPr>
          <p:cNvSpPr/>
          <p:nvPr/>
        </p:nvSpPr>
        <p:spPr>
          <a:xfrm>
            <a:off x="2599773" y="7044572"/>
            <a:ext cx="8493298" cy="966680"/>
          </a:xfrm>
          <a:prstGeom prst="roundRect">
            <a:avLst>
              <a:gd name="adj" fmla="val 3232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FAC36DE-37B8-4F6A-C3F5-591E768CB7DF}"/>
              </a:ext>
            </a:extLst>
          </p:cNvPr>
          <p:cNvSpPr txBox="1"/>
          <p:nvPr/>
        </p:nvSpPr>
        <p:spPr>
          <a:xfrm>
            <a:off x="1668856" y="7175658"/>
            <a:ext cx="9870001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1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0" b="1" dirty="0">
                <a:solidFill>
                  <a:prstClr val="white"/>
                </a:solidFill>
                <a:latin typeface="Dosis Bold"/>
              </a:rPr>
              <a:t> 6 – </a:t>
            </a:r>
            <a:r>
              <a:rPr lang="en-US" sz="4000" b="1" dirty="0" err="1">
                <a:solidFill>
                  <a:prstClr val="white"/>
                </a:solidFill>
                <a:latin typeface="Dosis Bold"/>
              </a:rPr>
              <a:t>Révision</a:t>
            </a:r>
            <a:r>
              <a:rPr lang="en-US" sz="4000" b="1" dirty="0">
                <a:solidFill>
                  <a:prstClr val="white"/>
                </a:solidFill>
                <a:latin typeface="Dosis Bold"/>
              </a:rPr>
              <a:t> et </a:t>
            </a:r>
            <a:r>
              <a:rPr lang="en-US" sz="4000" b="1" dirty="0" err="1">
                <a:solidFill>
                  <a:prstClr val="white"/>
                </a:solidFill>
                <a:latin typeface="Dosis Bold"/>
              </a:rPr>
              <a:t>évaluation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942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BBAF0-12CD-613A-B0FD-F73619978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81C58E2-9B86-335B-C565-74250CA75F7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E9AC49C-D1B7-5791-E623-D130104216CF}"/>
              </a:ext>
            </a:extLst>
          </p:cNvPr>
          <p:cNvSpPr/>
          <p:nvPr/>
        </p:nvSpPr>
        <p:spPr>
          <a:xfrm>
            <a:off x="381000" y="779174"/>
            <a:ext cx="12954000" cy="8891376"/>
          </a:xfrm>
          <a:custGeom>
            <a:avLst/>
            <a:gdLst/>
            <a:ahLst/>
            <a:cxnLst/>
            <a:rect l="l" t="t" r="r" b="b"/>
            <a:pathLst>
              <a:path w="3895412" h="2555175">
                <a:moveTo>
                  <a:pt x="6703" y="0"/>
                </a:moveTo>
                <a:lnTo>
                  <a:pt x="3888710" y="0"/>
                </a:lnTo>
                <a:cubicBezTo>
                  <a:pt x="3892411" y="0"/>
                  <a:pt x="3895412" y="3001"/>
                  <a:pt x="3895412" y="6703"/>
                </a:cubicBezTo>
                <a:lnTo>
                  <a:pt x="3895412" y="2548473"/>
                </a:lnTo>
                <a:cubicBezTo>
                  <a:pt x="3895412" y="2550250"/>
                  <a:pt x="3894706" y="2551955"/>
                  <a:pt x="3893449" y="2553212"/>
                </a:cubicBezTo>
                <a:cubicBezTo>
                  <a:pt x="3892192" y="2554469"/>
                  <a:pt x="3890487" y="2555175"/>
                  <a:pt x="3888710" y="2555175"/>
                </a:cubicBezTo>
                <a:lnTo>
                  <a:pt x="6703" y="2555175"/>
                </a:lnTo>
                <a:cubicBezTo>
                  <a:pt x="4925" y="2555175"/>
                  <a:pt x="3220" y="2554469"/>
                  <a:pt x="1963" y="2553212"/>
                </a:cubicBezTo>
                <a:cubicBezTo>
                  <a:pt x="706" y="2551955"/>
                  <a:pt x="0" y="2550250"/>
                  <a:pt x="0" y="2548473"/>
                </a:cubicBezTo>
                <a:lnTo>
                  <a:pt x="0" y="6703"/>
                </a:lnTo>
                <a:cubicBezTo>
                  <a:pt x="0" y="4925"/>
                  <a:pt x="706" y="3220"/>
                  <a:pt x="1963" y="1963"/>
                </a:cubicBezTo>
                <a:cubicBezTo>
                  <a:pt x="3220" y="706"/>
                  <a:pt x="4925" y="0"/>
                  <a:pt x="6703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pPr algn="ctr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40373E2-4A50-02D4-B323-7A3E8D11D8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F99EB7-1C71-8E44-567A-7EBD637EC92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9EF34E-102A-B9AC-A945-C769C98D4277}"/>
              </a:ext>
            </a:extLst>
          </p:cNvPr>
          <p:cNvSpPr txBox="1"/>
          <p:nvPr/>
        </p:nvSpPr>
        <p:spPr>
          <a:xfrm>
            <a:off x="6165310" y="4557289"/>
            <a:ext cx="6193378" cy="1676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47" lvl="1" algn="just" defTabSz="1028778">
              <a:defRPr/>
            </a:pPr>
            <a:endParaRPr lang="fr-FR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algn="just" defTabSz="1028778">
              <a:lnSpc>
                <a:spcPct val="150000"/>
              </a:lnSpc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La séance 6 </a:t>
            </a:r>
            <a:r>
              <a:rPr lang="fr-FR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est consacrée à la correction et à la  </a:t>
            </a:r>
            <a:r>
              <a:rPr lang="fr-FR" dirty="0">
                <a:solidFill>
                  <a:srgbClr val="215968"/>
                </a:solidFill>
                <a:latin typeface="Dosis" pitchFamily="2" charset="0"/>
                <a:cs typeface="Arial" panose="020B0604020202020204" pitchFamily="34" charset="0"/>
              </a:rPr>
              <a:t>compilation</a:t>
            </a:r>
            <a:r>
              <a:rPr lang="fr-FR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des résultats. </a:t>
            </a:r>
          </a:p>
        </p:txBody>
      </p:sp>
      <p:pic>
        <p:nvPicPr>
          <p:cNvPr id="3" name="Image 2" descr="Une image contenant meubles, table, dessin humoristique, illustration&#10;&#10;Description générée automatiquement">
            <a:extLst>
              <a:ext uri="{FF2B5EF4-FFF2-40B4-BE49-F238E27FC236}">
                <a16:creationId xmlns:a16="http://schemas.microsoft.com/office/drawing/2014/main" id="{B0C2285D-DB29-B7C1-E420-C262D1D824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92" y="3972995"/>
            <a:ext cx="4413327" cy="314110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FC04FB3-74FA-76D5-745C-5E6497E4564B}"/>
              </a:ext>
            </a:extLst>
          </p:cNvPr>
          <p:cNvGrpSpPr/>
          <p:nvPr/>
        </p:nvGrpSpPr>
        <p:grpSpPr>
          <a:xfrm>
            <a:off x="3963437" y="1467183"/>
            <a:ext cx="5950490" cy="1090406"/>
            <a:chOff x="3152173" y="821646"/>
            <a:chExt cx="2837360" cy="359073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1204E21-0B95-5F9E-6B62-0805DEA7719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192939" y="821646"/>
              <a:ext cx="2758122" cy="359073"/>
            </a:xfrm>
            <a:prstGeom prst="roundRect">
              <a:avLst>
                <a:gd name="adj" fmla="val 32324"/>
              </a:avLst>
            </a:prstGeom>
            <a:solidFill>
              <a:srgbClr val="215968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3FCF1124-86B1-72CD-40AC-67BC4D85502E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3152173" y="948416"/>
              <a:ext cx="2837360" cy="1340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5">
                <a:lnSpc>
                  <a:spcPts val="3026"/>
                </a:lnSpc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Dosis" pitchFamily="2" charset="0"/>
                </a:rPr>
                <a:t>Phase 3 : Séances  6</a:t>
              </a:r>
              <a:r>
                <a:rPr lang="en-US" sz="4200" b="1" dirty="0">
                  <a:solidFill>
                    <a:prstClr val="white"/>
                  </a:solidFill>
                  <a:latin typeface="Dosis" pitchFamily="2" charset="0"/>
                </a:rPr>
                <a:t>    </a:t>
              </a:r>
              <a:endParaRPr lang="fr-FR" sz="42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067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F0AF9-421F-0C78-537D-9435CE91E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05A6416-2DB2-F990-BF9D-433F7E77620F}"/>
              </a:ext>
            </a:extLst>
          </p:cNvPr>
          <p:cNvSpPr/>
          <p:nvPr/>
        </p:nvSpPr>
        <p:spPr>
          <a:xfrm>
            <a:off x="10008" y="-18248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17861BC-4C5F-37C3-082C-5D28C5F1AEB8}"/>
              </a:ext>
            </a:extLst>
          </p:cNvPr>
          <p:cNvSpPr/>
          <p:nvPr/>
        </p:nvSpPr>
        <p:spPr>
          <a:xfrm>
            <a:off x="2" y="8318091"/>
            <a:ext cx="1836174" cy="1965459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76CDEEE-85DC-C888-7798-74F190B2D152}"/>
              </a:ext>
            </a:extLst>
          </p:cNvPr>
          <p:cNvSpPr/>
          <p:nvPr/>
        </p:nvSpPr>
        <p:spPr>
          <a:xfrm>
            <a:off x="11658600" y="8037405"/>
            <a:ext cx="2025270" cy="2246145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107323-7C04-4EB1-AD1E-E1672A1ED716}"/>
              </a:ext>
            </a:extLst>
          </p:cNvPr>
          <p:cNvSpPr/>
          <p:nvPr/>
        </p:nvSpPr>
        <p:spPr>
          <a:xfrm>
            <a:off x="1597832" y="2212259"/>
            <a:ext cx="10906431" cy="50881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82D10443-12C2-C61F-061D-8711527BDE9E}"/>
              </a:ext>
            </a:extLst>
          </p:cNvPr>
          <p:cNvSpPr txBox="1"/>
          <p:nvPr/>
        </p:nvSpPr>
        <p:spPr>
          <a:xfrm>
            <a:off x="-3749778" y="3497855"/>
            <a:ext cx="21215555" cy="19543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Phase  1   </a:t>
            </a:r>
            <a:r>
              <a:rPr lang="fr-FR" sz="6000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(séances 1 et 2)</a:t>
            </a:r>
          </a:p>
          <a:p>
            <a:pPr algn="ctr" defTabSz="914445">
              <a:spcAft>
                <a:spcPts val="3000"/>
              </a:spcAft>
              <a:defRPr/>
            </a:pPr>
            <a:r>
              <a:rPr lang="fr-FR" sz="4200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- Révision -</a:t>
            </a:r>
          </a:p>
        </p:txBody>
      </p:sp>
    </p:spTree>
    <p:extLst>
      <p:ext uri="{BB962C8B-B14F-4D97-AF65-F5344CB8AC3E}">
        <p14:creationId xmlns:p14="http://schemas.microsoft.com/office/powerpoint/2010/main" val="1411377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84962" y="3259659"/>
            <a:ext cx="8901956" cy="375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1.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Activités orales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78773" y="3418795"/>
            <a:ext cx="1497114" cy="76200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EC199F25-A594-9658-195C-83172352C75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06926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Phase 1 </a:t>
            </a:r>
            <a:r>
              <a:rPr lang="fr-FR" sz="6000" dirty="0">
                <a:solidFill>
                  <a:srgbClr val="215968"/>
                </a:solidFill>
                <a:latin typeface="Dosis" pitchFamily="2" charset="0"/>
              </a:rPr>
              <a:t>(séances 1 et 2) 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faire une révision de tout ce que nous avons appris.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81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685058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48964539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76AA5BD-0A90-6E9F-9277-8AB00A5797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2328" y="2768582"/>
            <a:ext cx="1895201" cy="193779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0C27FF-6AF8-B33F-46C6-F57993E35D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8619" y="2782027"/>
            <a:ext cx="1772758" cy="19058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932C9C3-EDD1-8685-D1F2-195045071F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2543" y="2930269"/>
            <a:ext cx="1799376" cy="17621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6D1469F-9579-F104-03A3-8D0E32E0D8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31498" y="2948741"/>
            <a:ext cx="1772759" cy="172484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05120C3-02BF-70FF-FC5B-1E59CF1DBC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2328" y="6131658"/>
            <a:ext cx="2051399" cy="20628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F8D7F7E-F9D3-CDB1-7848-4DA6E4C7BC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6330" y="6775066"/>
            <a:ext cx="1751813" cy="15085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B3C07F7-F233-3C9C-DE3E-B7DC82C36C1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3373" y="6830268"/>
            <a:ext cx="1204460" cy="1218425"/>
          </a:xfrm>
          <a:prstGeom prst="rect">
            <a:avLst/>
          </a:prstGeom>
        </p:spPr>
      </p:pic>
      <p:pic>
        <p:nvPicPr>
          <p:cNvPr id="14" name="Image 13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3A9399ED-8F38-CE9A-8DE6-8A4ABC908AA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559" y="6112322"/>
            <a:ext cx="2519536" cy="252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A9B2-3A9A-0277-D044-411C589A2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0E0B46B-2595-DCB5-8118-B66B9C3A0A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6727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8E343A-3B0F-D413-D349-1F38B93FC17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576203"/>
            <a:ext cx="92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23F50B-9846-B2B7-FD47-4927F534B79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4275" y="564892"/>
            <a:ext cx="1894143" cy="1263383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300068-E272-BB12-0F29-1F7ED5C16CE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394615970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B9AC697-03A2-4360-99A0-DD165860E4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2328" y="2768582"/>
            <a:ext cx="1895201" cy="193779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39579EB-11FF-CCB0-8A73-F1E2A7253A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8619" y="2782027"/>
            <a:ext cx="1772758" cy="19058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9DA0F93-772D-163C-540D-FC50AFDC5C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2543" y="2930269"/>
            <a:ext cx="1799376" cy="17621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DD4288-FB3D-B0DB-0A9B-0B42AD3AE2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31498" y="2948741"/>
            <a:ext cx="1772759" cy="172484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EA34BE-4CF8-5385-89DE-96D46F8154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2328" y="6131658"/>
            <a:ext cx="2051399" cy="20628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E91B96B-54D3-3847-BDCD-6C8261BA971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6330" y="6775066"/>
            <a:ext cx="1751813" cy="150850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AE5ADC6-56DB-C86E-FD48-C9CDB9587D3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3373" y="6830268"/>
            <a:ext cx="1204460" cy="1218425"/>
          </a:xfrm>
          <a:prstGeom prst="rect">
            <a:avLst/>
          </a:prstGeom>
        </p:spPr>
      </p:pic>
      <p:pic>
        <p:nvPicPr>
          <p:cNvPr id="13" name="Image 12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EE6663C5-03C2-94BB-9F29-8121AEF7A88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559" y="6112322"/>
            <a:ext cx="2519536" cy="252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54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107DB-DD66-94CC-3472-2008D4857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388E564-A5FA-68B4-CD02-BC1AD5022C4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316ECF-CDB7-E3A9-2541-94C3B5F1200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CB4D102-BA30-B14F-97D0-40C91433E3A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AA49208-BA6B-5D83-CAA1-E2C3FAE9BDB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852688F4-0D80-1610-F6A5-64BC3E6A4D6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038948" y="4574933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papa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165BC9-A7F6-FB55-65AC-638CB22D531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47105" y="457493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maman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1B6C0A9-7A5A-74D2-4591-2D872BDBC36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95267" y="4574931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frère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34D809C-87D6-0802-AB54-896E5B121D9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097339" y="4567968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sœur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D525ECB-A58E-3800-7F62-93BA5AD86AD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92328" y="2397097"/>
            <a:ext cx="1895201" cy="193779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D4BB962-5137-AAB0-3D97-B43FC5079D0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78619" y="2410542"/>
            <a:ext cx="1772758" cy="190584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1B73157-DBB2-F29E-A7A3-D2F86D43FA0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72543" y="2558784"/>
            <a:ext cx="1799376" cy="176211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6756E15-1000-DF27-7B2F-F336F469F41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31498" y="2577256"/>
            <a:ext cx="1772759" cy="1724846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DB2C6F91-B075-D3AE-978C-6F9D590BB35F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262398" y="8506150"/>
            <a:ext cx="2463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chat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0A1BF6C-860F-8DC9-D174-6D2187CEA8D7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037553" y="8506149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parents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FFDA923-F121-4834-D6ED-4B486AABCF7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885716" y="850614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nez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277D277-4F40-1E50-DDDA-98DB9ED9412A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823855" y="8499185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canapé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0FB7B12A-F2D8-86ED-28AC-AA284BA2B78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92328" y="6131658"/>
            <a:ext cx="2051399" cy="206286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1551D92B-EF5C-5DBE-28D3-69CD9249686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16330" y="6775066"/>
            <a:ext cx="1751813" cy="150850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14F6663-B8D6-D906-4006-8E21026B843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3373" y="6830268"/>
            <a:ext cx="1204460" cy="1218425"/>
          </a:xfrm>
          <a:prstGeom prst="rect">
            <a:avLst/>
          </a:prstGeom>
        </p:spPr>
      </p:pic>
      <p:pic>
        <p:nvPicPr>
          <p:cNvPr id="37" name="Image 36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3CAB99A2-7FA3-88F8-239B-127E49143C23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559" y="6112322"/>
            <a:ext cx="2519536" cy="252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937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046A1-CD13-8809-5FE5-4D4C9895E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77863B3-BA82-0366-7427-F17C041942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81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6F4EC9-BEAE-061D-29EF-D3C0C69D07E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685058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9D1920-0ECF-CE68-5D18-8B733B6EF29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AAE9F6F-FCAD-33CA-4ED8-28DC015FB35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5788989-5967-F725-9721-3470469657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2328" y="2825580"/>
            <a:ext cx="1887400" cy="224397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4F6D417-4784-8720-B091-970D4361C3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3767" y="2382370"/>
            <a:ext cx="1696755" cy="265499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D79A0BC-A5D1-5081-2A4A-7FEB9ABBF5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97403" y="2686062"/>
            <a:ext cx="1927824" cy="23703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87BF7F-9268-0C9E-0A75-BCD23B42FF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31740" y="3073181"/>
            <a:ext cx="1641590" cy="2018453"/>
          </a:xfrm>
          <a:prstGeom prst="rect">
            <a:avLst/>
          </a:prstGeom>
        </p:spPr>
      </p:pic>
      <p:pic>
        <p:nvPicPr>
          <p:cNvPr id="10" name="Image 9" descr="Une image contenant cheval, croquis, Silhouette d’animal, dessin&#10;&#10;Le contenu généré par l’IA peut être incorrect.">
            <a:extLst>
              <a:ext uri="{FF2B5EF4-FFF2-40B4-BE49-F238E27FC236}">
                <a16:creationId xmlns:a16="http://schemas.microsoft.com/office/drawing/2014/main" id="{AE5DDF96-CF81-F6E2-32B8-B0A6D7418B0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216" y="6826332"/>
            <a:ext cx="1739114" cy="21383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67D3765-BD80-810F-3F43-3DEEB252B5E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84489" y="7087030"/>
            <a:ext cx="2048495" cy="13500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686D95B-3693-E52D-5723-9029D93C70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42670" y="6362371"/>
            <a:ext cx="1824846" cy="23760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4DB39F6-9920-6A10-C0C9-1511FAB2290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49363" y="6416906"/>
            <a:ext cx="1572758" cy="233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596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D00F-2B0B-51B5-D6D7-4E80AFA23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FB705A9-59FA-4799-5E60-2058B6A7F6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6727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4BE62D-0720-2346-8814-3A726236C4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576203"/>
            <a:ext cx="92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CA497BD-C548-4B7F-3C46-C4E7648B644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4275" y="564892"/>
            <a:ext cx="1894143" cy="1263383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2EE6A1ED-FA71-B5F9-DB15-DD1EB574B2B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9CD7CC7-FC9A-3CB6-B868-3821911E77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2328" y="2825580"/>
            <a:ext cx="1887400" cy="224397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259FF28-5316-5028-48CE-F69F7C3F4B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3767" y="2382370"/>
            <a:ext cx="1696755" cy="26549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F6D2A7-E2AB-7C44-6236-80E72B9B4F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97403" y="2686062"/>
            <a:ext cx="1927824" cy="23703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192BEC9-5F29-5A7B-C51E-335054DFF8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31740" y="3073181"/>
            <a:ext cx="1641590" cy="2018453"/>
          </a:xfrm>
          <a:prstGeom prst="rect">
            <a:avLst/>
          </a:prstGeom>
        </p:spPr>
      </p:pic>
      <p:pic>
        <p:nvPicPr>
          <p:cNvPr id="8" name="Image 7" descr="Une image contenant cheval, croquis, Silhouette d’animal, dessin&#10;&#10;Le contenu généré par l’IA peut être incorrect.">
            <a:extLst>
              <a:ext uri="{FF2B5EF4-FFF2-40B4-BE49-F238E27FC236}">
                <a16:creationId xmlns:a16="http://schemas.microsoft.com/office/drawing/2014/main" id="{903FBA83-35E0-0EB9-8C59-2ED142F3B41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216" y="6826332"/>
            <a:ext cx="1739114" cy="213836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AFC8CD-C21B-6A7E-5824-83C6BD8633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84489" y="7087030"/>
            <a:ext cx="2048495" cy="13500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BAF36A4-EB40-74A1-3BB4-8F2FEE0F6D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42670" y="6362371"/>
            <a:ext cx="1824846" cy="23760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ACA59B3-D8CB-7048-B77C-E14080C2D5A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49363" y="6416906"/>
            <a:ext cx="1572758" cy="233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00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7AE8E-38BA-A9F8-73DF-799BC48FD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54D48BF-E485-4D73-3939-F62CEAFBDD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88A9930-B8C1-8F7E-92D9-9566B0BD7B1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C95A2AA-C29B-EDCF-C333-57F68B2F302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A203599-7086-3CA3-1BAA-30D87B939B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A5EC813-511B-3E28-8359-23E1E2CD0B7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251871" y="4901911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grand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4993D6-2436-2A84-F269-73A29734D0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12936" y="4901910"/>
            <a:ext cx="2204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petit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9BEF7AA-9126-AFA9-6C4E-6AABEF4A7DF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008190" y="4901909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fort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5AEC9D-9F71-066E-8744-DC9D210FD9E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310262" y="4894946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gentille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9C28D99-F427-9823-8FC7-5DB08BA5586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92328" y="2482668"/>
            <a:ext cx="1887400" cy="224397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17FC8B8-02DB-1C85-1892-BBD797D2193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33767" y="2039458"/>
            <a:ext cx="1696755" cy="265499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3847A45-49E5-6211-4C0B-FE16F3CBEEC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97403" y="2343150"/>
            <a:ext cx="1927824" cy="23703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247BA5B-4829-A09D-8BD0-94B66F8644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31740" y="2730269"/>
            <a:ext cx="1641590" cy="201845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8355606-1D4C-CFD3-A64C-BB99A66872F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283720" y="8504382"/>
            <a:ext cx="214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ieux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F5DA0E5-FBDA-506A-5F27-A48B4D2FD0EA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144600" y="8504381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jeune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46790D6-CAD9-77D6-DF86-E174E9B1A44E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484489" y="8504380"/>
            <a:ext cx="2048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élo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1264D3-F2B2-7F1B-2870-5A5A58A458C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310260" y="8497417"/>
            <a:ext cx="1963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che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al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 descr="Une image contenant cheval, croquis, Silhouette d’animal, dessin&#10;&#10;Le contenu généré par l’IA peut être incorrect.">
            <a:extLst>
              <a:ext uri="{FF2B5EF4-FFF2-40B4-BE49-F238E27FC236}">
                <a16:creationId xmlns:a16="http://schemas.microsoft.com/office/drawing/2014/main" id="{B1C3B36D-BF06-1CC7-A2A8-1AC40D2AB0D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216" y="6483420"/>
            <a:ext cx="1739114" cy="213836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2F09B09-A180-C419-24D3-987E276B6B8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484489" y="6744118"/>
            <a:ext cx="2048495" cy="135007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9EECAA9-839E-4A10-4DB8-8A3B59E0655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42670" y="6019459"/>
            <a:ext cx="1824846" cy="237604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A7C7359-88EA-4FD3-E389-2CAFBB9A082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49363" y="6073994"/>
            <a:ext cx="1572758" cy="233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06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B341-7307-9B9B-6D6C-8D6895014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3A5D553-C1EE-8F7E-A118-46778C9B89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81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98B0A0-8ADB-79AE-F031-4772C3E6ACE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685058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6EBB065-105F-C383-E3FA-33E18750656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02A8A3-B2AF-8D82-459C-097D3FDF49A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4724BDEF-6137-A88A-F912-BCCC31AD229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52" y="2809154"/>
            <a:ext cx="1768042" cy="217393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F608F18-EE76-F9AF-2BF1-26864AA7A3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3995" y="2826302"/>
            <a:ext cx="1950812" cy="239866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CBC01F-29EF-E33B-7A1F-50641AE599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00124" y="2894601"/>
            <a:ext cx="1830541" cy="22507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814D0B-FDC2-88FF-E726-BFBD7CC3AE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39183" y="2828938"/>
            <a:ext cx="1978911" cy="24332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B766122-785A-D28D-2E53-434B3804373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94666" y="6405432"/>
            <a:ext cx="1771931" cy="21787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EE5ADEB-E00B-85A8-9E49-60ECE2081D6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32114" y="6336697"/>
            <a:ext cx="2126613" cy="261482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3D6F129-94ED-6B63-F87E-E8CBE735415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63960" y="6336697"/>
            <a:ext cx="1883732" cy="2316186"/>
          </a:xfrm>
          <a:prstGeom prst="rect">
            <a:avLst/>
          </a:prstGeom>
        </p:spPr>
      </p:pic>
      <p:pic>
        <p:nvPicPr>
          <p:cNvPr id="13" name="Image 12" descr="Une image contenant clipart, dessin humoristique, dessin, illustration&#10;&#10;Description générée automatiquement">
            <a:extLst>
              <a:ext uri="{FF2B5EF4-FFF2-40B4-BE49-F238E27FC236}">
                <a16:creationId xmlns:a16="http://schemas.microsoft.com/office/drawing/2014/main" id="{B84FAC2E-6B74-A727-6D31-F3A1718741F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966" y="6366307"/>
            <a:ext cx="1616174" cy="205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76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A1D4F-2D02-F695-8CDE-98A37126B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663418B-81F1-EFF7-B67C-B6AA89788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6727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803CA76-41F3-38A4-A8CB-322B23E6325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576203"/>
            <a:ext cx="92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39E47A9-8E69-41E0-F483-EF63A635F6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4275" y="564892"/>
            <a:ext cx="1894143" cy="1263383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92AE09E-414A-D9B7-54D8-6382CA56973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AB1B1914-D62E-0D82-8A0E-DFB4D015BBE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52" y="2809154"/>
            <a:ext cx="1768042" cy="217393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D5FA676-3CB2-3DF9-B470-55C88BB87C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3995" y="2826302"/>
            <a:ext cx="1950812" cy="239866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C8879D9-51A6-F3AE-1767-EF85D42AD8B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00124" y="2894601"/>
            <a:ext cx="1830541" cy="22507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EB2B662-3BD5-A021-06CB-B5039743D6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39183" y="2828938"/>
            <a:ext cx="1978911" cy="243321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F470A7A-1763-E69B-6CF2-6949AAA37E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94666" y="6405432"/>
            <a:ext cx="1771931" cy="21787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7D1AF77-FC81-4DEB-C1F7-AF8B85CFBD5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32114" y="6336697"/>
            <a:ext cx="2126613" cy="261482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E283D2B-2DD9-FC04-3E61-EA06D10248B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63960" y="6336697"/>
            <a:ext cx="1883732" cy="2316186"/>
          </a:xfrm>
          <a:prstGeom prst="rect">
            <a:avLst/>
          </a:prstGeom>
        </p:spPr>
      </p:pic>
      <p:pic>
        <p:nvPicPr>
          <p:cNvPr id="11" name="Image 10" descr="Une image contenant clipart, dessin humoristique, dessin, illustration&#10;&#10;Description générée automatiquement">
            <a:extLst>
              <a:ext uri="{FF2B5EF4-FFF2-40B4-BE49-F238E27FC236}">
                <a16:creationId xmlns:a16="http://schemas.microsoft.com/office/drawing/2014/main" id="{5123F002-8052-5A51-5D6E-BFDEF8F56C4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966" y="6366307"/>
            <a:ext cx="1616174" cy="205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67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79AB3-D4CE-2CB5-ACC7-55BDE9616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1108927-2AD2-F459-1C19-5BB7D064DE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7FCC710-3FE6-792B-C3B0-9EE1CB7840D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2C428EA-1E0A-29E6-9940-910F74F3570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31DD721-3D1B-B94A-2988-F983DC7333B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CA36FCAE-73DC-A7E9-1FBB-052FD1D338B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52" y="2337654"/>
            <a:ext cx="1768042" cy="21739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77E8EB1-98C9-729D-DB47-8650AA830BA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43995" y="2354802"/>
            <a:ext cx="1950812" cy="239866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40ED9A8-B959-A4E8-4581-12D829FB2A8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00124" y="2423101"/>
            <a:ext cx="1830541" cy="225078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ADAD8C0-7A28-C336-7862-BA4A1915DCD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39183" y="2357438"/>
            <a:ext cx="1978911" cy="243321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78A5667-B102-F5B9-BA16-8CA2A0B9063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94666" y="6405432"/>
            <a:ext cx="1771931" cy="217871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F643CB3-E55A-F12F-2AB2-3DD50C0698E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32114" y="6336697"/>
            <a:ext cx="2126613" cy="261482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39823C1-D229-B1F4-B4AE-3D86AB4D460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963960" y="6336697"/>
            <a:ext cx="1883732" cy="2316186"/>
          </a:xfrm>
          <a:prstGeom prst="rect">
            <a:avLst/>
          </a:prstGeom>
        </p:spPr>
      </p:pic>
      <p:pic>
        <p:nvPicPr>
          <p:cNvPr id="27" name="Image 26" descr="Une image contenant clipart, dessin humoristique, dessin, illustration&#10;&#10;Description générée automatiquement">
            <a:extLst>
              <a:ext uri="{FF2B5EF4-FFF2-40B4-BE49-F238E27FC236}">
                <a16:creationId xmlns:a16="http://schemas.microsoft.com/office/drawing/2014/main" id="{AC1D0579-9001-B8CE-CE91-5C0555030BC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966" y="6366307"/>
            <a:ext cx="1616174" cy="205604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A0C8A95-836E-C713-3459-29F84043623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827594" y="4722322"/>
            <a:ext cx="309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chambre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9E8B9A6-A519-EAC3-5A8E-AE0070A65C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78650" y="472928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maison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2BE82B5-3742-5C4E-E4E4-7BE937028CD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729413" y="472928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cuisine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AC8B50-5A25-FF82-30CF-82B7C2958B50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0112421" y="4722322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salon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1073A45-11B3-81C3-78BF-36BA5325BA2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768865" y="8598554"/>
            <a:ext cx="30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de bain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7438E21-3864-44EF-1396-D362D8954A02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888888" y="8598554"/>
            <a:ext cx="2159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b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ébé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39F608A-1E98-8D20-E3C8-657A1108252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540471" y="8591591"/>
            <a:ext cx="1850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robot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4089CA8-B76E-1DC2-B5E3-388216842CB5}"/>
              </a:ext>
            </a:extLst>
          </p:cNvPr>
          <p:cNvSpPr txBox="1"/>
          <p:nvPr/>
        </p:nvSpPr>
        <p:spPr>
          <a:xfrm>
            <a:off x="4284224" y="8598554"/>
            <a:ext cx="3299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salle à manger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820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1AAC0-16A3-1E48-DF10-705ABAF98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00FE5E-5BD2-B2ED-4C1B-83968977D13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81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8FE24FC-E8DD-28EE-F69F-E6C3BC3A704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685058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BACCF3A-3EDD-A8A9-89B2-57D3E703973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D7A73CB-91E8-BF90-853D-DDC9A257C05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431163D-A662-8FD6-208C-49A2A96183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0164" y="2944914"/>
            <a:ext cx="2320323" cy="161037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E1306F-D03D-FF73-F376-48272133B0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9893" y="2944914"/>
            <a:ext cx="2320323" cy="16450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54EBD86-C999-2502-DE29-3DB76D188A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84626" y="2944914"/>
            <a:ext cx="2320323" cy="16674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936DCA8-EB4F-3CD9-B7FD-6EFFD476E3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69787" y="2950913"/>
            <a:ext cx="1479187" cy="166744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18041B-C448-0DC9-3E7A-45D4877A23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95047" y="6632043"/>
            <a:ext cx="1609607" cy="16411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01F427E-210B-3C9B-A328-E368EA0D26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5065" y="6711477"/>
            <a:ext cx="1509209" cy="158453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DA9DAF9-51FE-290E-F302-F6E4595BFCE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71544" y="6769431"/>
            <a:ext cx="1925826" cy="13738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70EEC5D-A5E4-3B65-1BB0-EAD5CEFD14E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69787" y="6843367"/>
            <a:ext cx="1630642" cy="14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10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E7165-FDAD-79BB-B71C-58646E025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FE6EEDD-E6E1-DA2F-CC55-EF72694AA92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6727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2676D7-20C9-35BE-05D8-4DFCFA424CD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576203"/>
            <a:ext cx="92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B96CED9-3435-5F07-7C99-E1C00A0C204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4275" y="564892"/>
            <a:ext cx="1894143" cy="1263383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6770EF3-18C6-4465-D89B-96523C0170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D93E39A-3A39-E55E-F8E7-20C23C9A4B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0164" y="2944914"/>
            <a:ext cx="2320323" cy="161037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F47B644-90C4-9D07-F525-6E864D851D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9893" y="2944914"/>
            <a:ext cx="2320323" cy="16450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5717C0-BEBA-C574-20BF-550AE730AD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84626" y="2944914"/>
            <a:ext cx="2320323" cy="1667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5091A1-5B0A-7FAD-C0CF-69D063DD44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69787" y="2950913"/>
            <a:ext cx="1479187" cy="166744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1F6930E-53B0-295B-6D96-4347D6E83B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95047" y="6632043"/>
            <a:ext cx="1609607" cy="16411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21DCEE-3DB5-4A44-A07E-C1160899BA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5065" y="6711477"/>
            <a:ext cx="1509209" cy="158453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CF23D4D-4211-D891-3D13-68AF6684F09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71544" y="6769431"/>
            <a:ext cx="1925826" cy="13738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3BF34F9-09C1-E81A-4FC6-2DC1CD33873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69787" y="6843367"/>
            <a:ext cx="1630642" cy="14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32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59089-A810-4433-B7D5-A87EF1A10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7238EEB-1699-A28B-98A0-D08F46403B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42C593-D507-1706-2EEE-E207F0CB1E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BCB4BA1-4CA1-2803-3725-B456AAB55F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E07BED9-EC37-6B61-5063-D13265B74ED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FCF0595-5F3B-4786-77EF-9072152BFC0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7848" y="4676638"/>
            <a:ext cx="309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placard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523049-7983-A0EF-C820-74831AF077E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68904" y="4683603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lit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77445A-910C-1272-FD8D-0F65BD3A638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19667" y="4683603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jouets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7BCC480-82CD-FDE3-56F1-43E4014F02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102675" y="4676638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miroir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20242E9-A9FC-FC1E-8A58-49D1B4F8520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83214" y="2773464"/>
            <a:ext cx="2320323" cy="161037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82B770D-8462-8F6B-5551-680F1AD3FF1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02943" y="2773464"/>
            <a:ext cx="2320323" cy="164509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020CEFE-D7F0-49BA-47AA-164DDD13792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67676" y="2773464"/>
            <a:ext cx="2320323" cy="16674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2E7B654-63C6-02A4-220B-DE6703B679B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52837" y="2779463"/>
            <a:ext cx="1479187" cy="166744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45C2128-3556-D5D2-00E3-E37A9A3DD04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89252" y="8340339"/>
            <a:ext cx="30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balcon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35FF48F-E513-6932-C64A-C90A342ADEB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661473" y="8340339"/>
            <a:ext cx="3213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cadeau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21EBC37-66EC-8F5D-06CA-20C247731AC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0060772" y="8333376"/>
            <a:ext cx="2455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caméra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A89E55A-15B2-D33D-F3D0-1817CB62EB64}"/>
              </a:ext>
            </a:extLst>
          </p:cNvPr>
          <p:cNvSpPr txBox="1"/>
          <p:nvPr/>
        </p:nvSpPr>
        <p:spPr>
          <a:xfrm>
            <a:off x="3590200" y="8340339"/>
            <a:ext cx="3299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sac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504C3F3-DD2B-D9B9-9D0F-A34ED7616FB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78097" y="6460593"/>
            <a:ext cx="1609607" cy="1641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F9AD7CD-9C98-2B14-FDCF-A46B0975842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78115" y="6540027"/>
            <a:ext cx="1509209" cy="158453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B267C58-34BD-71EF-A462-FB81EB507EA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54594" y="6597981"/>
            <a:ext cx="1925826" cy="137389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2027735-3A7F-E234-D3E8-F7912C51E99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552837" y="6671917"/>
            <a:ext cx="1630642" cy="14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547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375FE-4E1A-352F-BD25-DFFE3F653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3FCD0CD-0FBE-B5E0-DC26-3DCC4E6D43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816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00893D-C7FA-2519-13BF-2A579F64BB0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685058"/>
            <a:ext cx="10089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Observez bien ces images.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fr-FR" sz="2400" b="1" dirty="0">
              <a:solidFill>
                <a:srgbClr val="A6A6A6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E602FA8-1532-81F3-2F4F-58C422C4C28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4E21F0-B58D-1855-889D-BE101046E90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ACDDAB8-3C94-2F78-7C67-4F8F6ADCB5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3167" y="2719965"/>
            <a:ext cx="1927522" cy="19341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C9CAD6F-3CBB-6BF0-F76A-D8D11E6A35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5066" y="2876476"/>
            <a:ext cx="1927522" cy="162112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66F9E2-E638-B5AB-1649-D1C50473AE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92663" y="2991805"/>
            <a:ext cx="1927522" cy="150579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260877A-23E8-B9D5-D438-2882125716F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73290" y="2891789"/>
            <a:ext cx="2015225" cy="16211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4D88954-53E9-9137-EB58-863FEA794F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63167" y="6848250"/>
            <a:ext cx="1862264" cy="133153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9B921DB-3ECD-5098-19D6-C3315629B1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2229" y="6850170"/>
            <a:ext cx="1705263" cy="13296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5D4BF28-BE70-F089-5B9F-3E8FA63E7ED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45339" y="6748046"/>
            <a:ext cx="1705262" cy="159744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56624C2-7AC7-BEC4-A0BD-A7D0C0B1B86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29700" y="6751103"/>
            <a:ext cx="1367397" cy="159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29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1EF50-FE01-C6FF-57B3-5915EDC82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74F5B11-1932-B964-4802-4194B6A82D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6727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13D874-2A01-CB16-7696-BB1F2942AF4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0164" y="576203"/>
            <a:ext cx="92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A8670B2-A9E6-90CF-6409-8FD9D1A7518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4275" y="564892"/>
            <a:ext cx="1894143" cy="1263383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6952F78-4860-EF55-81C6-F8379D5547B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5F4DDD8-3A69-5F77-E243-B404718F92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3167" y="2719965"/>
            <a:ext cx="1927522" cy="19341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485ED22-4906-A2D0-7F05-484E25C7D0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5066" y="2876476"/>
            <a:ext cx="1927522" cy="16211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1349BCF-BF9D-EDD2-918E-87158E65B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92663" y="2991805"/>
            <a:ext cx="1927522" cy="150579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4B35A2B-C79A-4FA6-7A8E-F15E16118C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73290" y="2891789"/>
            <a:ext cx="2015225" cy="16211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A261955-AED7-55A6-6C80-3035CA7EA5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63167" y="6848250"/>
            <a:ext cx="1862264" cy="133153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7F057A-A8B7-D8FF-5986-96811B6B8B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2229" y="6850170"/>
            <a:ext cx="1705263" cy="13296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04B5E62-AEAC-C8CF-0D74-33765B66458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45339" y="6748046"/>
            <a:ext cx="1705262" cy="159744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1622A92-5DFE-7EF5-A09A-8802CD30372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29700" y="6751103"/>
            <a:ext cx="1367397" cy="159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37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4E37D-8AE2-0310-79C2-DE2BD1486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04DBDC6-2A76-F9E5-1108-6DE0B016967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4908014-1F2D-86A0-0A1A-541EAD2B896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28829DC-22F5-919E-CBFB-F326A4BB8F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A0B5CF3-A5B0-DE0E-868A-ABB1ED16B14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F191F59-1FFA-7607-C06B-9C66F669378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75010" y="4728385"/>
            <a:ext cx="309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chanter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679407-3E94-E808-E1D8-89A03DFB87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26066" y="4735350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danser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3313D6E-1F02-A3B3-8496-5F770E92364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6829" y="4735350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manger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2EFA4FE-BD2E-72A9-83DC-970C87F260C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59837" y="4728385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dormir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FE480B05-785D-0885-1C31-06650F5FCBE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34607" y="2577085"/>
            <a:ext cx="1927522" cy="193414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7AD7E85-E1A7-A9E9-90EE-F46A55F812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56506" y="2733596"/>
            <a:ext cx="1927522" cy="162112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177077E-5A96-43F0-522C-8506B00722F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64103" y="2848925"/>
            <a:ext cx="1927522" cy="150579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2C361DA-8DB6-212F-AFE2-4097DDA1D78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44730" y="2748909"/>
            <a:ext cx="2015225" cy="1621124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0D034100-0C9E-0F98-46DB-DCD64319056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68243" y="8467121"/>
            <a:ext cx="30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salade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1727AD9-3C9A-8D78-AE09-7FFBD5F9FC6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7026224" y="8467121"/>
            <a:ext cx="3213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dinosaure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46834C1-1F48-898C-088C-8329129DD6B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0268355" y="8460158"/>
            <a:ext cx="2455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domino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C520EB4-32AF-7772-17F4-915ED177B513}"/>
              </a:ext>
            </a:extLst>
          </p:cNvPr>
          <p:cNvSpPr txBox="1"/>
          <p:nvPr/>
        </p:nvSpPr>
        <p:spPr>
          <a:xfrm>
            <a:off x="3969239" y="8467121"/>
            <a:ext cx="3299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dessin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BF714A1B-CA89-1F47-0C25-82782C9DAF9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34607" y="6705370"/>
            <a:ext cx="1862264" cy="133153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6AD7F387-5F87-7B41-76AE-8F92B86DFB8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13669" y="6707290"/>
            <a:ext cx="1705263" cy="132961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C213F598-D413-C912-DC2B-56206D57A84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16779" y="6605166"/>
            <a:ext cx="1705262" cy="159744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D6874C7F-1F94-328E-DA55-7D2D2870FC7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01140" y="6608223"/>
            <a:ext cx="1367397" cy="159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367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491D2-592C-C715-2F34-0D21EB478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084D882-F5A6-0407-EC60-6C8DF9FAD3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1368" y="1712656"/>
            <a:ext cx="5733263" cy="810285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C797407E-7E50-0273-4720-6884700549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572936" y="7776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90F3B20-5109-4FFF-49A5-38F094FE1E9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6697" y="676897"/>
            <a:ext cx="9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Prenez vos livrets à la page 21.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378" y="532476"/>
            <a:ext cx="1541715" cy="145988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9FBB8E-0F49-DF04-FAB4-F48C00BCF54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AA88761-CA85-6820-B9C6-7AA573CA83FA}"/>
              </a:ext>
            </a:extLst>
          </p:cNvPr>
          <p:cNvSpPr/>
          <p:nvPr/>
        </p:nvSpPr>
        <p:spPr>
          <a:xfrm>
            <a:off x="3914771" y="2957505"/>
            <a:ext cx="5872163" cy="27432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229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7C32F-C09F-6789-35EB-552590AE2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AFB18-25A3-DF10-EF97-AABC355F28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15800" y="7776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328A8B3-8DF1-593A-6E5A-3A73A7E9B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C9DD22C-4C3C-40D9-6083-2EE3B8941B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1D0FCED-C8BC-A0EF-FBAA-B1C066F736E2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E54A449-C87F-C0E0-49E9-73E5288ED4DF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D5FC7A4-DD3B-9690-CEEC-F9CBBD905B49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DEE96E9F-EE1B-10CB-A047-A26FCA6082E7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13EF5F4-4C7B-471D-C0F3-AFFC5B8D9FE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EAC5ED7-A650-62A5-ECB8-C6A8A6DB23F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A751AA8-14F6-7EB3-7A4D-BC013E577AD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F15286D-BF05-DAC6-11ED-7EA5ACA1281F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F32F978-5FD9-1907-8029-8C261CEE3CDB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5D7452CB-F42D-F8DF-64E6-4251DD7B1FEC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7687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C2F53-F4D6-3691-A50E-3D4E886EB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3283C2D-0CEE-3EE6-EF06-49FD99E0CE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AC2F231-ECC5-3AA5-BA33-A21B5D6E74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F60669C-589F-1C1D-F986-964956BF4DE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12980" y="699962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0C7C1D9-2FDA-D0A9-295D-1EBEF1F1152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41F47A4-CEF7-992A-F4A9-799BC9E16C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0135" y="2364894"/>
            <a:ext cx="11325901" cy="621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16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C222F-A264-471D-42E4-774B08286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64F3570-E3B7-9AE8-3EB1-DAECCC39E24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9FB2F9E-4490-D50D-9D87-03344E2F06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84962" y="3259659"/>
            <a:ext cx="8901956" cy="375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Activités orales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E341A2C-75DE-8E05-8B01-DF4CFAFB0DA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2FFD8F0-2414-13DC-9D31-A695F6FCF50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716458-F4F5-BAF2-4C27-F144ABB00BF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07323" y="4376058"/>
            <a:ext cx="1497114" cy="76200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BAAF9A00-D40F-E942-058D-E65B5E6E453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06926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Phase 1 </a:t>
            </a:r>
            <a:r>
              <a:rPr lang="fr-FR" sz="6000" dirty="0">
                <a:solidFill>
                  <a:srgbClr val="215968"/>
                </a:solidFill>
                <a:latin typeface="Dosis" pitchFamily="2" charset="0"/>
              </a:rPr>
              <a:t>(séances 1 et 2) </a:t>
            </a:r>
          </a:p>
        </p:txBody>
      </p:sp>
    </p:spTree>
    <p:extLst>
      <p:ext uri="{BB962C8B-B14F-4D97-AF65-F5344CB8AC3E}">
        <p14:creationId xmlns:p14="http://schemas.microsoft.com/office/powerpoint/2010/main" val="3343917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C’est qui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36097" y="2373881"/>
            <a:ext cx="3779104" cy="1312448"/>
          </a:xfrm>
          <a:prstGeom prst="wedgeEllipseCallout">
            <a:avLst>
              <a:gd name="adj1" fmla="val 19589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qui ? 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BB89762-A445-32B2-A104-C9E0318A727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4734" y="4578849"/>
            <a:ext cx="2930104" cy="472649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7B815D-319C-1300-8B3F-79F2EF90577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4120" y="4938614"/>
            <a:ext cx="2524023" cy="39384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306FBA-4243-2E84-007C-BDC8135A19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36594" y="3933993"/>
            <a:ext cx="4077965" cy="491486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CCB1818-04B1-6F59-2FB4-B9AFB497E09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43C61CF-4AF3-7820-1F28-3A8EB88869E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923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ce sont mes parents.».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89C8A655-BF3B-6455-79F3-3755F71F0D1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1895" y="2393223"/>
            <a:ext cx="3857430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 sont mes parents.</a:t>
            </a:r>
          </a:p>
        </p:txBody>
      </p:sp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E5CA61B-9F76-2FF7-27E3-35354548036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855007" y="4443414"/>
            <a:ext cx="5374344" cy="45708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0588" y="5013157"/>
            <a:ext cx="3033289" cy="39268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93DF2A8-1278-8CBD-E51A-8DCA60604E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36594" y="3933993"/>
            <a:ext cx="4077965" cy="491486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067ED8F-2AC2-965C-E0F1-7A2062E1BB3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18666B0-0F93-B9A1-3C07-E68F0479C57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3930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FBDCC-749F-29F1-F308-06F7EA5A7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5A5AA37-8966-C6BB-802E-86093A6594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C1C857-AD49-3459-FBD1-4A463DC8442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9409" y="608979"/>
            <a:ext cx="910619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je vais vous poser la question. Regardez bien l’image.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C’est qui ?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EBBAF75-8548-A9D4-B2B5-B3156D582B6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3CC1A1F-E508-773D-D60A-A8B50897277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C’est qui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EFC247-1FD0-C7A0-71C7-65CEE044C9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2139" y="4564690"/>
            <a:ext cx="4451722" cy="3215913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D948250-C4C3-6704-8D45-6DBBD793BA44}"/>
              </a:ext>
            </a:extLst>
          </p:cNvPr>
          <p:cNvCxnSpPr>
            <a:cxnSpLocks/>
          </p:cNvCxnSpPr>
          <p:nvPr/>
        </p:nvCxnSpPr>
        <p:spPr>
          <a:xfrm>
            <a:off x="5407818" y="4143375"/>
            <a:ext cx="500062" cy="5715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6AA5EAB-6AB8-ECC9-4AA7-0E84197BBAFB}"/>
              </a:ext>
            </a:extLst>
          </p:cNvPr>
          <p:cNvCxnSpPr>
            <a:cxnSpLocks/>
          </p:cNvCxnSpPr>
          <p:nvPr/>
        </p:nvCxnSpPr>
        <p:spPr>
          <a:xfrm flipH="1">
            <a:off x="8058152" y="4143375"/>
            <a:ext cx="385761" cy="47846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DE77B89E-7BF9-AA20-61A3-85272BA67C0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728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7" y="546574"/>
            <a:ext cx="9679842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Comment s’appelle ton papa?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57550" y="2454481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48889" y="2626724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Comment s’appelle ton papa ?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96E59C1-8EA5-272C-8AD0-3DDC83492C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03554" y="4065297"/>
            <a:ext cx="3708590" cy="470790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80FC1F70-6CC0-A8CB-0824-F7F8F9FC518A}"/>
              </a:ext>
            </a:extLst>
          </p:cNvPr>
          <p:cNvSpPr/>
          <p:nvPr/>
        </p:nvSpPr>
        <p:spPr>
          <a:xfrm rot="2029848">
            <a:off x="10764213" y="3242326"/>
            <a:ext cx="293955" cy="1014537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198EC4-7B89-A9ED-7C56-820D295FE46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8AC8A3E-DC78-045A-802B-975DFBA34F3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860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Mon papa s’appelle Ali.».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810FD23-5675-E2CD-A482-09D77775A8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03554" y="4065297"/>
            <a:ext cx="3708590" cy="4707907"/>
          </a:xfrm>
          <a:prstGeom prst="rect">
            <a:avLst/>
          </a:prstGeom>
        </p:spPr>
      </p:pic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8F910BE8-CD05-AF68-D05A-95C078F0DF1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414963" y="2483847"/>
            <a:ext cx="3886200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504C7C96-26AD-81D2-4722-36E9DFC78FA9}"/>
              </a:ext>
            </a:extLst>
          </p:cNvPr>
          <p:cNvSpPr/>
          <p:nvPr/>
        </p:nvSpPr>
        <p:spPr>
          <a:xfrm rot="2029848">
            <a:off x="10764213" y="3242326"/>
            <a:ext cx="293955" cy="1014537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E213D-317B-605D-CB89-592A8BE819D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757561" y="2598147"/>
            <a:ext cx="321809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 papa 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s’appelle Ali.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75ABC07-AD3A-511A-A201-8B9C30E9D5F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7FDBF203-B8BF-E83C-7DBD-EB1D29CC04C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37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459C2-5226-9CF8-EC33-7E80F9914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461EFC8-6CC9-DDD5-F439-1CCB0D4B94A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A259BC-22FA-171E-3B0C-8DF2A028D3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9408" y="608979"/>
            <a:ext cx="1130646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 poser la question. Dites le nom de votre papa.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Comment s’appelle ton papa ? »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21F3BF8-BEB0-0DA0-1A6E-FF1CF0B512D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B4B893-F31B-4F33-BCC4-5C1CC35EF5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2" y="2183955"/>
            <a:ext cx="6215836" cy="476004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3D61355-DE74-0DF0-FC0C-0AD198F5676E}"/>
              </a:ext>
            </a:extLst>
          </p:cNvPr>
          <p:cNvSpPr txBox="1"/>
          <p:nvPr/>
        </p:nvSpPr>
        <p:spPr>
          <a:xfrm>
            <a:off x="3436485" y="7603560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Comment s’appelle ton papa ?</a:t>
            </a:r>
          </a:p>
        </p:txBody>
      </p:sp>
    </p:spTree>
    <p:extLst>
      <p:ext uri="{BB962C8B-B14F-4D97-AF65-F5344CB8AC3E}">
        <p14:creationId xmlns:p14="http://schemas.microsoft.com/office/powerpoint/2010/main" val="28732016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Où est ton frère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57550" y="2454481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60387" y="2840262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 est ton frère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0F00C0-A9AE-00B2-EE92-42585B04343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94750E-8E33-8931-1002-4413A3F31EB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06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Mon frère est dans le salon.».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900800" y="2483847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387342" y="2662306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 frère est dans le salon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414697-7DEB-C91D-E662-73240C00EB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24906" y="5143500"/>
            <a:ext cx="3538396" cy="32066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D1C33CF-3BFE-92A1-C8D2-304C9728664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301D1F2C-3F87-74B0-9804-3193029FBC8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357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3BD8F-70BF-CBA0-78E6-BFD5E00E6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B94E519-0617-E52F-C485-8B86BA4E88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F696EA6-B994-412B-1DCA-88206E3EF20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957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Regardez bien l’image, je vais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vous poser une question: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Où est ton frère ? Que va dire Imad ? Qui veut répondre ?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EC486F-F653-C109-0C8B-6528DF97639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8" y="2476501"/>
            <a:ext cx="12987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ton frère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483205E-4835-8A54-66EB-70ED84F960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015399" y="4903674"/>
            <a:ext cx="1450403" cy="374806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6CC766-88A1-15D3-2900-E3B3FA7291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1551" y="4021309"/>
            <a:ext cx="3829050" cy="4708093"/>
          </a:xfrm>
          <a:prstGeom prst="rect">
            <a:avLst/>
          </a:prstGeom>
        </p:spPr>
      </p:pic>
      <p:pic>
        <p:nvPicPr>
          <p:cNvPr id="10" name="Image 9" descr="Une image contenant dessin humoristique, clipart&#10;&#10;Description générée automatiquement">
            <a:extLst>
              <a:ext uri="{FF2B5EF4-FFF2-40B4-BE49-F238E27FC236}">
                <a16:creationId xmlns:a16="http://schemas.microsoft.com/office/drawing/2014/main" id="{015A97D3-4FF9-A60E-CEC7-B8F5F28879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56249" y="5108508"/>
            <a:ext cx="1727051" cy="28597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507CCE8-2DB9-FB50-A54A-9D0DE675AEA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572645B0-2264-B47A-3DCB-77236229F8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479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Qu’est-ce qu’il y a dans ta chambre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43075" y="2171700"/>
            <a:ext cx="4453023" cy="1614489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06417" y="2400297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qu’il y a dans ta chambre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7BBAABE-9B90-FE58-54EF-64C6168BDEE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EB3F708-9C65-2593-57BB-9983766EF62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632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D5F9A04-93D1-CE8A-E6EF-86A6518106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3453" y="5481679"/>
            <a:ext cx="1534098" cy="1886285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Dans ma chambre, il y a un lit, une table et un placard.».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72191" y="2128864"/>
            <a:ext cx="6172013" cy="1722477"/>
          </a:xfrm>
          <a:prstGeom prst="wedgeEllipseCallout">
            <a:avLst>
              <a:gd name="adj1" fmla="val -3122"/>
              <a:gd name="adj2" fmla="val 7320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00800" y="2503244"/>
            <a:ext cx="583782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ma chambre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il y a un lit, une table et un placard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2AB024C-7736-F7F0-8418-F58690E8181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32305" y="4415058"/>
            <a:ext cx="2096394" cy="14549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817D46D-107B-12D8-FD5F-A9E207F82D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64913" y="7334975"/>
            <a:ext cx="2096395" cy="148633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A16DDB9-B0E4-54FA-D22D-7BC3253A029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AE6C27A-3E3B-33C9-EE76-3EF47B87999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470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48897-3CAE-96BE-471A-936F62060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70C6709-B990-77A4-6DD9-EC3E68F288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F378AD-99E1-90A5-CB61-F4482FDFE4F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9408" y="608979"/>
            <a:ext cx="1180652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 poser la question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Vous devez dire ce que vous avez dans votre chambre.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qu’il y a dans ta chambre ?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C201A6AD-08EB-AA91-FB85-43C2FE8D6A3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C08983-D652-BE68-28A2-2AD520D50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2" y="2183955"/>
            <a:ext cx="6215836" cy="476004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130029A-7ACB-9730-E55D-81F4EEBB1905}"/>
              </a:ext>
            </a:extLst>
          </p:cNvPr>
          <p:cNvSpPr txBox="1"/>
          <p:nvPr/>
        </p:nvSpPr>
        <p:spPr>
          <a:xfrm>
            <a:off x="3436484" y="7603560"/>
            <a:ext cx="7193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qu’il y a dans ta chambre ?</a:t>
            </a:r>
          </a:p>
        </p:txBody>
      </p:sp>
    </p:spTree>
    <p:extLst>
      <p:ext uri="{BB962C8B-B14F-4D97-AF65-F5344CB8AC3E}">
        <p14:creationId xmlns:p14="http://schemas.microsoft.com/office/powerpoint/2010/main" val="19725066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9465529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Où est ton chat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57550" y="2786063"/>
            <a:ext cx="4543238" cy="1035912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60387" y="3006053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 est ton chat ?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6D5A612-D37D-AEAC-F83A-688A6637AE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18454" y="6119359"/>
            <a:ext cx="2195222" cy="188626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F8E55E-7EC9-44FF-31FD-1F57F69077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EA202D2-BBE6-B8AA-7075-86ED4DE49A1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7291D-B103-04C1-381A-6614D849F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D1F8AEC-7BB7-8BAA-7ABD-D59B895A05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01CD765-FAA7-3E22-5FBC-234BC7BC630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Mon chat est sous la table.».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1E1CF81-F53A-094E-1A62-4E78044336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C0AB0FFB-378A-2399-A6D0-46B4D37C3E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 descr="Une image contenant table, meubles, chat, petite table basse&#10;&#10;Description générée automatiquement">
            <a:extLst>
              <a:ext uri="{FF2B5EF4-FFF2-40B4-BE49-F238E27FC236}">
                <a16:creationId xmlns:a16="http://schemas.microsoft.com/office/drawing/2014/main" id="{97AF288B-9505-8E46-95EB-B7C25E3BFA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03" y="5960900"/>
            <a:ext cx="3326602" cy="2480361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8E89EB99-035D-F3E1-4C7A-1A8120EBB93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81373" y="2514378"/>
            <a:ext cx="5512731" cy="1171797"/>
          </a:xfrm>
          <a:prstGeom prst="wedgeEllipseCallout">
            <a:avLst>
              <a:gd name="adj1" fmla="val -8201"/>
              <a:gd name="adj2" fmla="val 8133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80B47EF-216E-232B-6807-3CD88AA1A5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786137" y="2782025"/>
            <a:ext cx="483759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 chat est sous la table.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7DC0B00-0E83-E70F-CB03-AEFA4BC77BB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435E3E7-66C1-9C11-4AAA-F358377317B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077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11D00-6F5B-A26F-26A6-9EB51F3DB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434E29-BD62-8390-AF65-793FE6EB2F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C140DE-E0A4-DE4E-0DD2-107241393D0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 poser la question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Regardez bien l’image. 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Où est le chat ? 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2297F7F-993B-3539-E03E-4820754E35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Où est le chat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28B18A-EE31-37D1-BA08-911B85AB13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0724" y="4407779"/>
            <a:ext cx="6834552" cy="3897725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0B9F2B2-672A-0026-2B76-D2A02EE2452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11F0D6D-8F0D-50E2-5B04-9942F3CE6FC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87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Qu’est-ce que tu fais dans ta chambre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63570" y="2504818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fais dans ta chambre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000998-0418-72E3-267A-E6ABB0EA73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93304" y="4422974"/>
            <a:ext cx="3065707" cy="376950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F8FD421-0F73-566B-2469-BD682BA0698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C1C7D7-9D60-0CD0-C3ED-5EC0D410946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56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Dans ma chambre, je fais mes devoirs.».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900800" y="2158652"/>
            <a:ext cx="454323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303637" y="2402016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ma chambre, je fais mes devoirs.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8" name="Image 7" descr="Une image contenant dessin, Dessin d’enfant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865610D9-F2E8-39B8-4F25-9BEC9B003B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038" y="5143500"/>
            <a:ext cx="2964241" cy="232845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59DBDB-5E19-CFDA-04D9-5A6EED3E8DE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87B522D-7B29-9B84-FD64-B41852CC3DD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32668" y="608979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312845" y="962277"/>
            <a:ext cx="12954000" cy="86168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90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904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594629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362201" y="2789774"/>
            <a:ext cx="8224526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199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Carelia"/>
              </a:rPr>
              <a:t>Objectif de la semaine</a:t>
            </a:r>
            <a:endParaRPr lang="ar-MA" sz="4200" b="1" dirty="0">
              <a:solidFill>
                <a:srgbClr val="4BACC6">
                  <a:lumMod val="50000"/>
                </a:srgbClr>
              </a:solidFill>
              <a:latin typeface="Carelia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/>
        </p:nvSpPr>
        <p:spPr>
          <a:xfrm>
            <a:off x="8686240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535">
              <a:defRPr/>
            </a:pPr>
            <a:r>
              <a:rPr lang="fr-MA" sz="2000" i="1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AB8D54A-FBAE-DED7-71D5-C32759A3A639}"/>
              </a:ext>
            </a:extLst>
          </p:cNvPr>
          <p:cNvGrpSpPr/>
          <p:nvPr/>
        </p:nvGrpSpPr>
        <p:grpSpPr>
          <a:xfrm>
            <a:off x="1693994" y="3977922"/>
            <a:ext cx="10093034" cy="3100097"/>
            <a:chOff x="1293336" y="2174240"/>
            <a:chExt cx="6557328" cy="3464560"/>
          </a:xfrm>
        </p:grpSpPr>
        <p:sp>
          <p:nvSpPr>
            <p:cNvPr id="11" name="Rectangle: Rounded Corners 11">
              <a:extLst>
                <a:ext uri="{FF2B5EF4-FFF2-40B4-BE49-F238E27FC236}">
                  <a16:creationId xmlns:a16="http://schemas.microsoft.com/office/drawing/2014/main" id="{4D37DCA7-6D58-67EE-8C7C-44DC7D6A8F46}"/>
                </a:ext>
              </a:extLst>
            </p:cNvPr>
            <p:cNvSpPr/>
            <p:nvPr/>
          </p:nvSpPr>
          <p:spPr>
            <a:xfrm>
              <a:off x="1293336" y="2174240"/>
              <a:ext cx="6557328" cy="3464560"/>
            </a:xfrm>
            <a:prstGeom prst="roundRect">
              <a:avLst>
                <a:gd name="adj" fmla="val 10509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2" name="Straight Connector 19">
              <a:extLst>
                <a:ext uri="{FF2B5EF4-FFF2-40B4-BE49-F238E27FC236}">
                  <a16:creationId xmlns:a16="http://schemas.microsoft.com/office/drawing/2014/main" id="{E2FFD6C6-B617-3C97-6913-444C61ED64A5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2965953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20">
              <a:extLst>
                <a:ext uri="{FF2B5EF4-FFF2-40B4-BE49-F238E27FC236}">
                  <a16:creationId xmlns:a16="http://schemas.microsoft.com/office/drawing/2014/main" id="{4123DBBC-FCFC-764F-5AC6-1DF1F4B9EAF3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3573348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21">
              <a:extLst>
                <a:ext uri="{FF2B5EF4-FFF2-40B4-BE49-F238E27FC236}">
                  <a16:creationId xmlns:a16="http://schemas.microsoft.com/office/drawing/2014/main" id="{FD1251A8-332E-C5DB-D403-54B802FAE0C1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4185042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24">
              <a:extLst>
                <a:ext uri="{FF2B5EF4-FFF2-40B4-BE49-F238E27FC236}">
                  <a16:creationId xmlns:a16="http://schemas.microsoft.com/office/drawing/2014/main" id="{6AC6BA7D-D856-C923-41D8-45F7391A592D}"/>
                </a:ext>
              </a:extLst>
            </p:cNvPr>
            <p:cNvSpPr/>
            <p:nvPr/>
          </p:nvSpPr>
          <p:spPr>
            <a:xfrm>
              <a:off x="1406099" y="3573348"/>
              <a:ext cx="361008" cy="54588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en-US" sz="11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7" name="Straight Connector 5">
              <a:extLst>
                <a:ext uri="{FF2B5EF4-FFF2-40B4-BE49-F238E27FC236}">
                  <a16:creationId xmlns:a16="http://schemas.microsoft.com/office/drawing/2014/main" id="{97F049CC-6336-534B-DAC6-E787AEA3508F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4772982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0">
            <a:extLst>
              <a:ext uri="{FF2B5EF4-FFF2-40B4-BE49-F238E27FC236}">
                <a16:creationId xmlns:a16="http://schemas.microsoft.com/office/drawing/2014/main" id="{081234EB-447B-62D5-AC93-47B76491CD59}"/>
              </a:ext>
            </a:extLst>
          </p:cNvPr>
          <p:cNvSpPr txBox="1"/>
          <p:nvPr/>
        </p:nvSpPr>
        <p:spPr>
          <a:xfrm>
            <a:off x="1743328" y="5384071"/>
            <a:ext cx="10093034" cy="94494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Réviser et évaluer les acquis de la période 3</a:t>
            </a:r>
          </a:p>
          <a:p>
            <a:pPr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C5F27"/>
                </a:solidFill>
                <a:latin typeface="Dosi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00356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41DC4-37B0-432A-42BB-B042FC4B1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66043AF-8F1A-73E8-79B4-5A7B7C08A6C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8023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595714-4392-DC16-2767-D918DA03708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9408" y="608979"/>
            <a:ext cx="1180652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 poser la question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Vous devez dire ce que vous faites dans votre chambre.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fais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dans ta chambre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ED07C26-FA05-1A64-C325-A906CC403A7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8DFA1F7-88DD-B33F-E481-E19FD218BD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2" y="2183955"/>
            <a:ext cx="6215836" cy="476004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19506DD-C120-8382-E4CF-531EACB399AF}"/>
              </a:ext>
            </a:extLst>
          </p:cNvPr>
          <p:cNvSpPr txBox="1"/>
          <p:nvPr/>
        </p:nvSpPr>
        <p:spPr>
          <a:xfrm>
            <a:off x="357188" y="7603560"/>
            <a:ext cx="13001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Qu’est-ce que tu fais dans ta chambre ?</a:t>
            </a:r>
          </a:p>
        </p:txBody>
      </p:sp>
    </p:spTree>
    <p:extLst>
      <p:ext uri="{BB962C8B-B14F-4D97-AF65-F5344CB8AC3E}">
        <p14:creationId xmlns:p14="http://schemas.microsoft.com/office/powerpoint/2010/main" val="308330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4178A-136F-1113-EBC0-32E53FF19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3D53B64-BCF5-AD6C-264C-2376B4E843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77CBCF-6ACD-9B76-A6B4-B14B78473C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4925835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BA808E8-A56F-462F-638C-41DDD012BA4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45085" y="566827"/>
            <a:ext cx="2263358" cy="1463943"/>
          </a:xfrm>
          <a:prstGeom prst="rect">
            <a:avLst/>
          </a:prstGeom>
        </p:spPr>
      </p:pic>
      <p:sp>
        <p:nvSpPr>
          <p:cNvPr id="14" name="ZoneTexte 1">
            <a:extLst>
              <a:ext uri="{FF2B5EF4-FFF2-40B4-BE49-F238E27FC236}">
                <a16:creationId xmlns:a16="http://schemas.microsoft.com/office/drawing/2014/main" id="{A9245F77-15B3-9B25-2FD2-AC696B30860C}"/>
              </a:ext>
            </a:extLst>
          </p:cNvPr>
          <p:cNvSpPr txBox="1"/>
          <p:nvPr/>
        </p:nvSpPr>
        <p:spPr>
          <a:xfrm>
            <a:off x="1299000" y="690659"/>
            <a:ext cx="7487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ZoneTexte 4">
            <a:extLst>
              <a:ext uri="{FF2B5EF4-FFF2-40B4-BE49-F238E27FC236}">
                <a16:creationId xmlns:a16="http://schemas.microsoft.com/office/drawing/2014/main" id="{6271D3CD-1AB7-E8E2-4063-B1D9086920E7}"/>
              </a:ext>
            </a:extLst>
          </p:cNvPr>
          <p:cNvSpPr txBox="1"/>
          <p:nvPr/>
        </p:nvSpPr>
        <p:spPr>
          <a:xfrm>
            <a:off x="3922633" y="1892351"/>
            <a:ext cx="8569064" cy="766363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endParaRPr lang="fr-FR" sz="9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C’est qui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C’est … 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lvl="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Comment s’appelle ton papa?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Mon papa s’appelle … . 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endParaRPr lang="fr-FR" sz="1200" b="1" kern="100" spc="425" dirty="0">
              <a:solidFill>
                <a:srgbClr val="4290CA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Où est ton frère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Mon frère est dans … .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endParaRPr lang="fr-FR" sz="11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qu’il y a dans </a:t>
            </a: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ta chambre </a:t>
            </a: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ma chambre, il y a … . 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endParaRPr lang="fr-FR" sz="1200" b="1" kern="100" spc="425" dirty="0">
              <a:solidFill>
                <a:srgbClr val="4290CA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Qu’e</a:t>
            </a:r>
            <a:r>
              <a:rPr kumimoji="0" lang="fr-FR" sz="2800" b="1" i="0" u="none" strike="noStrike" kern="100" cap="none" spc="425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st-ce</a:t>
            </a: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que tu fais dans ta chambre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ma chambre, je … 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D64DBC-19FE-4962-3A3F-B709FB6450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6837" y="3759472"/>
            <a:ext cx="975445" cy="9678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BEADCA5-958C-6EA6-1088-3A9BC5371C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6837" y="5298605"/>
            <a:ext cx="983065" cy="97544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85E1082-A405-2BFE-B21D-13F19FDD2A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36837" y="2220339"/>
            <a:ext cx="983065" cy="96782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85AC641-31A5-2701-18DA-8257303E6E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4457" y="6845359"/>
            <a:ext cx="975445" cy="98306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1E747B5-9921-256F-B254-F59A17456C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4457" y="8399733"/>
            <a:ext cx="975445" cy="9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093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8A1F3-5F24-358A-0CB5-577B14AF7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C83088E-9701-72A5-3CAB-4487D9840A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1368" y="1712656"/>
            <a:ext cx="5733263" cy="810285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1812E05-3813-F76C-AD53-96E8F9EAD80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572936" y="7776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238C2E-7183-9AFE-CBC1-826243BD8F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6697" y="676897"/>
            <a:ext cx="9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Prenez vos livrets à la page 21.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D176229-279E-3D62-A56A-7855C85FD6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378" y="532476"/>
            <a:ext cx="1541715" cy="145988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4FE9087-77A9-9249-D660-DE0132E119C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46996054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18573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D5B1EBC-7995-E4E0-8B49-AFB82F49D61D}"/>
              </a:ext>
            </a:extLst>
          </p:cNvPr>
          <p:cNvSpPr/>
          <p:nvPr/>
        </p:nvSpPr>
        <p:spPr>
          <a:xfrm>
            <a:off x="3900483" y="5600700"/>
            <a:ext cx="5900738" cy="3757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00561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A3FEF-39C5-2F19-7650-BA13234B0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6B269B2-7547-1F14-0833-ED29FADC099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9D2B20-E79B-2D47-1FD1-035E9B6E686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B93CCA1-C23B-5A8A-9877-D9DE02380A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34852" y="628522"/>
            <a:ext cx="9480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Tu parles de ta famille et de ta maison à l’aide de ces images. 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4A024DDB-0D85-7C16-2FC4-A74531330DD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968" y="716241"/>
            <a:ext cx="1598255" cy="118001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3AD11CD-D7F9-DBA4-85BB-C4623C4FE1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6012" y="2394582"/>
            <a:ext cx="10623976" cy="658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419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4CF16-97FC-87B5-8E96-A416E029F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2F95D63-BA22-3F01-BDE2-235B585AF4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DE32D79-0193-E510-157A-76BC0A41BF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84962" y="3259659"/>
            <a:ext cx="8901956" cy="375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Activités orales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AFA000-008E-0C9B-52AC-4560926F01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9D8EB36-D5FD-E5A5-E038-41669F7309D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F6D2EA-B9F4-8876-7EAE-4AF959CE2EC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07323" y="5361896"/>
            <a:ext cx="1497114" cy="76200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435FDF89-CED7-CC7B-18D9-1A9094775C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06926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Phase 1 </a:t>
            </a:r>
            <a:r>
              <a:rPr lang="fr-FR" sz="6000" dirty="0">
                <a:solidFill>
                  <a:srgbClr val="215968"/>
                </a:solidFill>
                <a:latin typeface="Dosis" pitchFamily="2" charset="0"/>
              </a:rPr>
              <a:t>(séances 1 et 2) </a:t>
            </a:r>
          </a:p>
        </p:txBody>
      </p:sp>
    </p:spTree>
    <p:extLst>
      <p:ext uri="{BB962C8B-B14F-4D97-AF65-F5344CB8AC3E}">
        <p14:creationId xmlns:p14="http://schemas.microsoft.com/office/powerpoint/2010/main" val="31510497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6F223-38D7-DA2C-B4D7-AC1639D91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1CD7B8F-DC79-654D-42C9-985B3D183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7759" y="1757368"/>
            <a:ext cx="5640482" cy="796703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F2928298-B321-5BBD-9F06-0A1A343DF66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E029EC-858B-574C-3D3B-7F53E2E308D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91793257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8A73BF79-B08C-FED9-6635-3D65BF60862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86697" y="676897"/>
            <a:ext cx="9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Prenez vos livrets à la page 22.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C90024-4E53-BA3D-3B22-3C9F6867AE65}"/>
              </a:ext>
            </a:extLst>
          </p:cNvPr>
          <p:cNvSpPr/>
          <p:nvPr/>
        </p:nvSpPr>
        <p:spPr>
          <a:xfrm>
            <a:off x="3886535" y="2265611"/>
            <a:ext cx="5928975" cy="23206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21D7FA8-772D-A01E-0921-9F11E25FFD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2659" y="71966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61682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7143-B2DC-ED7A-7F5C-9496A0F39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634366-E9BD-D6C7-B811-219072BD7F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7F03D03-8498-0115-A9C6-240C4D58C4A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7">
            <a:extLst>
              <a:ext uri="{FF2B5EF4-FFF2-40B4-BE49-F238E27FC236}">
                <a16:creationId xmlns:a16="http://schemas.microsoft.com/office/drawing/2014/main" id="{5FDD4277-72AB-B917-75F6-44725E97E2DF}"/>
              </a:ext>
            </a:extLst>
          </p:cNvPr>
          <p:cNvSpPr txBox="1"/>
          <p:nvPr/>
        </p:nvSpPr>
        <p:spPr>
          <a:xfrm>
            <a:off x="1355761" y="678051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1. Je vais lire les lettres et les syllabes. Répétez après moi.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710BB7F-7958-81F7-FDD9-1A25940DEDE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2391" y="615027"/>
            <a:ext cx="1492309" cy="12527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C774A3C-3E65-78CB-4699-8DCEC432CD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798" y="4038563"/>
            <a:ext cx="12385335" cy="220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027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47427-9ED4-F464-409B-F5EDDBF05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5973ECF-502B-E410-9ABA-C4F94C94F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1C82F2-9649-627F-245D-BF32DF25EE0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55699704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F06E068-77E5-B0B0-A0B3-53D5D3A1E1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327186" y="638489"/>
            <a:ext cx="10017089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lettres et les syllabes à votre voisin. Ensuite, échangez les rôles. Je vais circuler pour vous aider.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BE9086-33CF-1643-8D65-83E4166EF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798" y="4038563"/>
            <a:ext cx="12385335" cy="220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873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21B73-3558-C976-614A-6885E8B2D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158355B-65C2-18B5-7B28-9C2B219A99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AD4634-F195-156B-BCC7-9AB8CF159CE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7">
            <a:extLst>
              <a:ext uri="{FF2B5EF4-FFF2-40B4-BE49-F238E27FC236}">
                <a16:creationId xmlns:a16="http://schemas.microsoft.com/office/drawing/2014/main" id="{CC8091DE-F00D-9153-F50F-648A132667BB}"/>
              </a:ext>
            </a:extLst>
          </p:cNvPr>
          <p:cNvSpPr txBox="1"/>
          <p:nvPr/>
        </p:nvSpPr>
        <p:spPr>
          <a:xfrm>
            <a:off x="1355761" y="678051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Je vais lire les mots. Répétez après moi.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7F1E84-7F9A-85D5-11D2-188B7E3847C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2391" y="615027"/>
            <a:ext cx="1492309" cy="12527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C7E010-AB72-D913-126D-333B5D8B76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130" y="4348970"/>
            <a:ext cx="12753740" cy="15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376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E82E3-C248-110E-2CF7-A5B61C2C4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CE07406-4420-DDF1-FE75-05A2533F8E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88E919-D158-030D-3808-61A59E941ED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510BC18-163C-E049-34F8-ABA125C697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6D240F1-0A1A-0CC8-5744-119117A1B11B}"/>
              </a:ext>
            </a:extLst>
          </p:cNvPr>
          <p:cNvSpPr txBox="1"/>
          <p:nvPr/>
        </p:nvSpPr>
        <p:spPr>
          <a:xfrm>
            <a:off x="1327186" y="63848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mots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FEAB73-AA9D-F855-496C-04E0FA833D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130" y="4348970"/>
            <a:ext cx="12753740" cy="15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7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38388-E460-AB1A-04DE-182FFF8ED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C2CFD8-7AC2-2982-A858-E76484953D65}"/>
              </a:ext>
            </a:extLst>
          </p:cNvPr>
          <p:cNvSpPr/>
          <p:nvPr/>
        </p:nvSpPr>
        <p:spPr>
          <a:xfrm>
            <a:off x="0" y="4764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0D743C3-F2CC-67FA-8992-9793E8AFDCDB}"/>
              </a:ext>
            </a:extLst>
          </p:cNvPr>
          <p:cNvGrpSpPr/>
          <p:nvPr/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99A05FE-3598-0CFA-A3FC-682B738A295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90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A87342A-1B16-7640-A7CB-B592A971FB8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904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D10EC7B9-F9BE-EAA7-2B4E-BF72A1557787}"/>
              </a:ext>
            </a:extLst>
          </p:cNvPr>
          <p:cNvSpPr/>
          <p:nvPr/>
        </p:nvSpPr>
        <p:spPr>
          <a:xfrm>
            <a:off x="594629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CF0B29-79A5-12CD-74AC-78EA1C77DA51}"/>
              </a:ext>
            </a:extLst>
          </p:cNvPr>
          <p:cNvSpPr txBox="1"/>
          <p:nvPr/>
        </p:nvSpPr>
        <p:spPr>
          <a:xfrm>
            <a:off x="8686240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535">
              <a:defRPr/>
            </a:pPr>
            <a:r>
              <a:rPr lang="fr-MA" sz="2000" i="1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Pour l’enseignant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5BCCD8E0-B90F-2D65-B9C7-B82FB329BE50}"/>
              </a:ext>
            </a:extLst>
          </p:cNvPr>
          <p:cNvSpPr txBox="1"/>
          <p:nvPr/>
        </p:nvSpPr>
        <p:spPr>
          <a:xfrm>
            <a:off x="1732463" y="1679183"/>
            <a:ext cx="10093034" cy="145571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endParaRPr lang="fr-FR" sz="4800" b="1" dirty="0">
              <a:solidFill>
                <a:srgbClr val="4BACC6">
                  <a:lumMod val="50000"/>
                </a:srgbClr>
              </a:solidFill>
              <a:latin typeface="Dosis" pitchFamily="2" charset="0"/>
            </a:endParaRPr>
          </a:p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compétences évaluées</a:t>
            </a:r>
          </a:p>
          <a:p>
            <a:pPr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C5F27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3235C52A-C0F5-95A3-9B1B-9C218ED5296D}"/>
              </a:ext>
            </a:extLst>
          </p:cNvPr>
          <p:cNvSpPr txBox="1"/>
          <p:nvPr/>
        </p:nvSpPr>
        <p:spPr>
          <a:xfrm>
            <a:off x="1524004" y="3566303"/>
            <a:ext cx="11706221" cy="50629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omprendre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à l’oral des mots de vocabulaire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 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articiper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à un dialogue en mobilisant les actes de paroles étudiés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rendre la parole pour de mes activités en classe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: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et lire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es lettres et les syllabes étudiées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PE1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Écrire correctement </a:t>
            </a:r>
            <a:r>
              <a:rPr lang="fr-FR" sz="28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es lettres et les syllabes étudiées</a:t>
            </a:r>
          </a:p>
          <a:p>
            <a:pPr defTabSz="914400">
              <a:spcAft>
                <a:spcPts val="1800"/>
              </a:spcAft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PE2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Écrire correctement des mots et des phrases contenant les lettres étudiées</a:t>
            </a:r>
          </a:p>
          <a:p>
            <a:pPr defTabSz="914400">
              <a:spcAft>
                <a:spcPts val="1800"/>
              </a:spcAft>
              <a:defRPr/>
            </a:pPr>
            <a:r>
              <a:rPr lang="fr-FR" sz="2800" b="1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OL1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Utiliser les outils grammaticaux pour produire un énoncé oral</a:t>
            </a:r>
          </a:p>
        </p:txBody>
      </p:sp>
    </p:spTree>
    <p:extLst>
      <p:ext uri="{BB962C8B-B14F-4D97-AF65-F5344CB8AC3E}">
        <p14:creationId xmlns:p14="http://schemas.microsoft.com/office/powerpoint/2010/main" val="25862883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527B4-5359-4E68-F0E0-18D03A13B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3D689F4-86C1-A408-E771-D62C541E2B0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8B3732-421A-D540-6A86-C9EA0BC032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7">
            <a:extLst>
              <a:ext uri="{FF2B5EF4-FFF2-40B4-BE49-F238E27FC236}">
                <a16:creationId xmlns:a16="http://schemas.microsoft.com/office/drawing/2014/main" id="{116BCAFD-CA11-74DF-7E88-799378C63199}"/>
              </a:ext>
            </a:extLst>
          </p:cNvPr>
          <p:cNvSpPr txBox="1"/>
          <p:nvPr/>
        </p:nvSpPr>
        <p:spPr>
          <a:xfrm>
            <a:off x="1355761" y="678051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Je vais lire les phrases. Répétez après moi.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1C40C0-C4ED-775A-73D8-0479C40D01F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2391" y="615027"/>
            <a:ext cx="1492309" cy="12527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0CF9691-4288-ACCA-3D48-91607A514F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013" y="4710622"/>
            <a:ext cx="12887700" cy="86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694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86AB8-0918-A006-E803-B5E48BE4B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9303ADC-43C5-DCE0-BE6C-9039510D6D3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F00A4E-0BE2-6B4A-59F6-80C64D27363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58A178-77E8-452F-E5EB-F27DD99203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747CCA7-357F-D2F7-4D5B-9249C02571C9}"/>
              </a:ext>
            </a:extLst>
          </p:cNvPr>
          <p:cNvSpPr txBox="1"/>
          <p:nvPr/>
        </p:nvSpPr>
        <p:spPr>
          <a:xfrm>
            <a:off x="1327186" y="63848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phrases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840A01-9370-C651-870A-513C64DEC0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013" y="4710622"/>
            <a:ext cx="12887700" cy="86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351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A1ED8-634E-BB08-E98F-384117744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CE87CB-F627-2F97-21D5-3CAEA4F9807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533BBB1-C25D-1926-8947-190B9F0FC1A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84962" y="3259659"/>
            <a:ext cx="8901956" cy="375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Activités orales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D1E997C-AEDF-1970-C179-29342E5DD7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EDEF6C4-4E1C-9B4D-225B-84D55242433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89F39E-5E9C-AD2D-518A-57CA606C5C6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07323" y="6254457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5F1C7A4-D00D-2BF2-E7C5-A30018097B9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06926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Phase 1 </a:t>
            </a:r>
            <a:r>
              <a:rPr lang="fr-FR" sz="6000" dirty="0">
                <a:solidFill>
                  <a:srgbClr val="215968"/>
                </a:solidFill>
                <a:latin typeface="Dosis" pitchFamily="2" charset="0"/>
              </a:rPr>
              <a:t>(séances 1 et 2) </a:t>
            </a:r>
          </a:p>
        </p:txBody>
      </p:sp>
    </p:spTree>
    <p:extLst>
      <p:ext uri="{BB962C8B-B14F-4D97-AF65-F5344CB8AC3E}">
        <p14:creationId xmlns:p14="http://schemas.microsoft.com/office/powerpoint/2010/main" val="5495402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7A390-5685-A8FD-DD2D-ABBE4FEEE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2F4EC61-F613-F4BA-90E6-9C7539792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7759" y="1757368"/>
            <a:ext cx="5640482" cy="796703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6C3F3D1D-1BF3-3ED7-A899-98C740AD23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4AD06F-14E4-EA70-4930-294C811EA11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33603870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AD803DF-CAF1-6D0A-190D-DAEBA3FFC8B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86697" y="676897"/>
            <a:ext cx="99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Maintenant, nous allons faire les activités d’écriture.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1CD1F4-F8D0-0842-E8A6-2F73EA0C4C9A}"/>
              </a:ext>
            </a:extLst>
          </p:cNvPr>
          <p:cNvSpPr/>
          <p:nvPr/>
        </p:nvSpPr>
        <p:spPr>
          <a:xfrm>
            <a:off x="3886204" y="4557713"/>
            <a:ext cx="5936455" cy="38719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1CEA48-5E5A-5BE4-9D2A-DB17E954F0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2659" y="71966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47664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1541A-7A23-30A7-74E0-84751767F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09A9B88-C777-525F-0F42-B98D2917F1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D6EA23-1A32-8A71-C348-5B5ABC2B2C3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51DB140-C794-BB50-9B8D-C69D62E5F34C}"/>
              </a:ext>
            </a:extLst>
          </p:cNvPr>
          <p:cNvSpPr txBox="1"/>
          <p:nvPr/>
        </p:nvSpPr>
        <p:spPr>
          <a:xfrm>
            <a:off x="1359298" y="60427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Activité 1. recopie les lettres comme dans le modèle.</a:t>
            </a:r>
          </a:p>
          <a:p>
            <a:pPr defTabSz="1028675"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31B1AC-48F6-93D7-C8B8-9E53F4FF4D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B7A5AA-8513-44AB-CE1D-22C4761412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860" y="2867802"/>
            <a:ext cx="12052280" cy="513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955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4546-D97B-C12E-2089-CEC3DF798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EAFF097-3350-A0D5-9585-A75A189D49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799" y="7713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74512B1-F2FD-FDE0-5571-A95903B2E26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Activités orales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B90D40D-5443-BC68-4AC6-DBF4A380E48E}"/>
              </a:ext>
            </a:extLst>
          </p:cNvPr>
          <p:cNvSpPr txBox="1"/>
          <p:nvPr/>
        </p:nvSpPr>
        <p:spPr>
          <a:xfrm>
            <a:off x="1359298" y="60427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Activité 1. recopie les mots comme dans le modèle.</a:t>
            </a:r>
          </a:p>
          <a:p>
            <a:pPr defTabSz="1028675"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855F84-7DBE-0DF5-28D3-D0072E4D41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CA0AF5B-9D18-5B46-8F5E-85363E647C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391" y="3529291"/>
            <a:ext cx="12155780" cy="322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988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D51A81A8-4F06-C093-25A9-0FE3712ACE6B}"/>
              </a:ext>
            </a:extLst>
          </p:cNvPr>
          <p:cNvGrpSpPr/>
          <p:nvPr/>
        </p:nvGrpSpPr>
        <p:grpSpPr>
          <a:xfrm>
            <a:off x="-76200" y="-10392"/>
            <a:ext cx="13868400" cy="10335491"/>
            <a:chOff x="0" y="0"/>
            <a:chExt cx="13716000" cy="10287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A80821A-6045-A7B6-8BA1-654CC7001F11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4F59840-A01A-8173-DC12-4FC80A9EAD5C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C42AFE5A-6CA2-6FC9-C6F7-D582C1D97B73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685800" y="72390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FC75DF5-3FDA-9219-0E54-39CA7102F9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05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716C7A4-C367-13D5-42B2-22528625D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770" y="2695098"/>
            <a:ext cx="7596460" cy="623796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6CD7FA-3332-276A-3024-510FBE157DC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</p:spTree>
    <p:extLst>
      <p:ext uri="{BB962C8B-B14F-4D97-AF65-F5344CB8AC3E}">
        <p14:creationId xmlns:p14="http://schemas.microsoft.com/office/powerpoint/2010/main" val="2845456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9704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550072"/>
            <a:ext cx="12954000" cy="912047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3862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0969" y="978532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Programme  de la semaine </a:t>
            </a:r>
            <a:endParaRPr lang="fr-FR" sz="3200" b="1" dirty="0">
              <a:solidFill>
                <a:srgbClr val="E46C0A"/>
              </a:solidFill>
              <a:latin typeface="Dosis" pitchFamily="2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380978" y="3381687"/>
            <a:ext cx="7985539" cy="12651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6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612576" y="2975785"/>
            <a:ext cx="418142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899091" y="3076081"/>
            <a:ext cx="5124344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b="1" dirty="0">
                <a:solidFill>
                  <a:prstClr val="white"/>
                </a:solidFill>
                <a:latin typeface="Dosis" pitchFamily="2" charset="0"/>
              </a:rPr>
              <a:t>Phase 1 :  Séances 1 et 2</a:t>
            </a:r>
            <a:endParaRPr lang="fr-FR" sz="30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56821" y="3877666"/>
            <a:ext cx="7473267" cy="35754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85738" indent="-185738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it-IT" sz="21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Révision des contenus de la période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380977" y="7926645"/>
            <a:ext cx="7985539" cy="12737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656821" y="7509781"/>
            <a:ext cx="4137183" cy="53861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899090" y="7588032"/>
            <a:ext cx="411425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Phase 3 : 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4380977" y="5302135"/>
            <a:ext cx="7985540" cy="19405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4612576" y="4949969"/>
            <a:ext cx="4584212" cy="616429"/>
          </a:xfrm>
          <a:prstGeom prst="roundRect">
            <a:avLst>
              <a:gd name="adj" fmla="val 3232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4991269" y="5067966"/>
            <a:ext cx="4584212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Phase 2 :  Séances 3, 4 et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4656822" y="8208118"/>
            <a:ext cx="7569526" cy="842784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85738" indent="-185738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100" b="1" dirty="0">
                <a:solidFill>
                  <a:srgbClr val="215968"/>
                </a:solidFill>
                <a:latin typeface="Dosis" pitchFamily="2" charset="0"/>
              </a:rPr>
              <a:t>Correction des réalisations des élèves concernant PE1 et PE2.</a:t>
            </a:r>
          </a:p>
          <a:p>
            <a:pPr marL="185738" indent="-185738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100" b="1" dirty="0">
                <a:solidFill>
                  <a:srgbClr val="215968"/>
                </a:solidFill>
                <a:latin typeface="Dosis" pitchFamily="2" charset="0"/>
              </a:rPr>
              <a:t>Compilation et renseignement des livrets de compétences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656821" y="5606585"/>
            <a:ext cx="7569526" cy="155787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85738" indent="-185738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100" b="1" dirty="0">
                <a:solidFill>
                  <a:srgbClr val="9BBB59">
                    <a:lumMod val="50000"/>
                  </a:srgbClr>
                </a:solidFill>
                <a:latin typeface="Dosis" pitchFamily="2" charset="0"/>
              </a:rPr>
              <a:t>Passation individuelle des items de la compréhension orale, la  production orale, l’utilisation des outils de langue et la lecture :  CO2 - PO1 -PO2 – PO3-  OL1 – LF1  </a:t>
            </a:r>
          </a:p>
          <a:p>
            <a:pPr marL="185738" indent="-185738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100" b="1" dirty="0">
                <a:solidFill>
                  <a:srgbClr val="9BBB59">
                    <a:lumMod val="50000"/>
                  </a:srgbClr>
                </a:solidFill>
                <a:latin typeface="Dosis" pitchFamily="2" charset="0"/>
              </a:rPr>
              <a:t>Passation collective des items de l’écriture : PE1 – PE2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982B3AE8-2E47-433E-AA7C-D4C1744B5C2B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80969" y="1907900"/>
            <a:ext cx="12954000" cy="4905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rgbClr val="106585"/>
                </a:solidFill>
                <a:latin typeface="Dosis" pitchFamily="2" charset="0"/>
              </a:rPr>
              <a:t>L’évaluation se déroulera en trois phases :</a:t>
            </a:r>
            <a:endParaRPr lang="fr-FR" sz="3000" b="1" dirty="0">
              <a:solidFill>
                <a:srgbClr val="E46C0A"/>
              </a:solidFill>
              <a:latin typeface="Dosis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66674AD-5DB7-EC1B-FEFC-8C50EB035844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936" y="2845573"/>
            <a:ext cx="2305157" cy="197159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947FD65-A02D-C096-F809-47D628DA805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256" y="5372108"/>
            <a:ext cx="2241290" cy="1595198"/>
          </a:xfrm>
          <a:prstGeom prst="rect">
            <a:avLst/>
          </a:prstGeom>
        </p:spPr>
      </p:pic>
      <p:pic>
        <p:nvPicPr>
          <p:cNvPr id="27" name="Image 26" descr="Une image contenant meubles, table, dessin humoristique, illustration&#10;&#10;Description générée automatiquement">
            <a:extLst>
              <a:ext uri="{FF2B5EF4-FFF2-40B4-BE49-F238E27FC236}">
                <a16:creationId xmlns:a16="http://schemas.microsoft.com/office/drawing/2014/main" id="{F9AF2C68-004F-8331-8F18-F2D24BEB848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74" y="7566816"/>
            <a:ext cx="2370986" cy="168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2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2C78D-1386-898A-5BF7-EE7B1E1A1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660C2EA-A63D-1456-F5C0-C49A476A799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DFEA03B-19F6-8672-3309-411D33CD09CE}"/>
              </a:ext>
            </a:extLst>
          </p:cNvPr>
          <p:cNvSpPr/>
          <p:nvPr/>
        </p:nvSpPr>
        <p:spPr>
          <a:xfrm>
            <a:off x="381000" y="779174"/>
            <a:ext cx="12954000" cy="9292230"/>
          </a:xfrm>
          <a:custGeom>
            <a:avLst/>
            <a:gdLst/>
            <a:ahLst/>
            <a:cxnLst/>
            <a:rect l="l" t="t" r="r" b="b"/>
            <a:pathLst>
              <a:path w="3895412" h="2555175">
                <a:moveTo>
                  <a:pt x="6703" y="0"/>
                </a:moveTo>
                <a:lnTo>
                  <a:pt x="3888710" y="0"/>
                </a:lnTo>
                <a:cubicBezTo>
                  <a:pt x="3892411" y="0"/>
                  <a:pt x="3895412" y="3001"/>
                  <a:pt x="3895412" y="6703"/>
                </a:cubicBezTo>
                <a:lnTo>
                  <a:pt x="3895412" y="2548473"/>
                </a:lnTo>
                <a:cubicBezTo>
                  <a:pt x="3895412" y="2550250"/>
                  <a:pt x="3894706" y="2551955"/>
                  <a:pt x="3893449" y="2553212"/>
                </a:cubicBezTo>
                <a:cubicBezTo>
                  <a:pt x="3892192" y="2554469"/>
                  <a:pt x="3890487" y="2555175"/>
                  <a:pt x="3888710" y="2555175"/>
                </a:cubicBezTo>
                <a:lnTo>
                  <a:pt x="6703" y="2555175"/>
                </a:lnTo>
                <a:cubicBezTo>
                  <a:pt x="4925" y="2555175"/>
                  <a:pt x="3220" y="2554469"/>
                  <a:pt x="1963" y="2553212"/>
                </a:cubicBezTo>
                <a:cubicBezTo>
                  <a:pt x="706" y="2551955"/>
                  <a:pt x="0" y="2550250"/>
                  <a:pt x="0" y="2548473"/>
                </a:cubicBezTo>
                <a:lnTo>
                  <a:pt x="0" y="6703"/>
                </a:lnTo>
                <a:cubicBezTo>
                  <a:pt x="0" y="4925"/>
                  <a:pt x="706" y="3220"/>
                  <a:pt x="1963" y="1963"/>
                </a:cubicBezTo>
                <a:cubicBezTo>
                  <a:pt x="3220" y="706"/>
                  <a:pt x="4925" y="0"/>
                  <a:pt x="6703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pPr algn="ctr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DF55D9A-364D-FE42-67C0-8DE3F5EC000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F98E9-E185-B059-E303-1BC44DA271A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39E3439-C21D-45C6-8CF5-494529B387EE}"/>
              </a:ext>
            </a:extLst>
          </p:cNvPr>
          <p:cNvSpPr txBox="1"/>
          <p:nvPr/>
        </p:nvSpPr>
        <p:spPr>
          <a:xfrm>
            <a:off x="5457825" y="4686631"/>
            <a:ext cx="701516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47" lvl="1" algn="just" defTabSz="1028778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Les séances 1 et 2  </a:t>
            </a:r>
            <a:r>
              <a:rPr lang="fr-FR" sz="32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sont consacrées à </a:t>
            </a:r>
            <a:r>
              <a:rPr lang="fr-FR" sz="3200" b="1" u="sng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la révision</a:t>
            </a: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 </a:t>
            </a:r>
            <a:r>
              <a:rPr lang="fr-FR" sz="32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des contenus de la période 3.</a:t>
            </a: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22CDD3A3-824A-FE0A-537C-7CECA7AD6AF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545128" y="1411477"/>
            <a:ext cx="5124344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b="1" dirty="0">
                <a:solidFill>
                  <a:prstClr val="white"/>
                </a:solidFill>
                <a:latin typeface="Dosis" pitchFamily="2" charset="0"/>
              </a:rPr>
              <a:t>Phase 1 :  Séances 1,2 et 3</a:t>
            </a:r>
            <a:r>
              <a:rPr lang="en-US" sz="30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000" b="1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C05FF04-9920-0269-31ED-A380E35B729D}"/>
              </a:ext>
            </a:extLst>
          </p:cNvPr>
          <p:cNvGrpSpPr/>
          <p:nvPr/>
        </p:nvGrpSpPr>
        <p:grpSpPr>
          <a:xfrm>
            <a:off x="4211617" y="1206780"/>
            <a:ext cx="5292767" cy="945323"/>
            <a:chOff x="2403987" y="874120"/>
            <a:chExt cx="3528511" cy="630215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1FE84FC-0E5B-B08B-581F-AAF8578C5F4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2403987" y="874120"/>
              <a:ext cx="3528511" cy="630215"/>
            </a:xfrm>
            <a:prstGeom prst="roundRect">
              <a:avLst>
                <a:gd name="adj" fmla="val 32324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5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BAC24D6D-A7A4-189F-D152-A1974F1D5604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2403987" y="1099361"/>
              <a:ext cx="3528511" cy="2616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5">
                <a:lnSpc>
                  <a:spcPts val="3026"/>
                </a:lnSpc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Dosis" pitchFamily="2" charset="0"/>
                </a:rPr>
                <a:t>Phase 1 :  Séances 1 et 2</a:t>
              </a:r>
              <a:endParaRPr lang="fr-FR" sz="42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A6756646-FB33-DB2E-C67E-E451700F70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419" y="3653699"/>
            <a:ext cx="3483699" cy="297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83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0AA2E-085D-F240-72A1-4C7387DC5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C1C8AE-40BD-ED29-9596-C3FE2514A99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16B4613-8382-1932-6D12-DF6351AC3E6A}"/>
              </a:ext>
            </a:extLst>
          </p:cNvPr>
          <p:cNvSpPr/>
          <p:nvPr/>
        </p:nvSpPr>
        <p:spPr>
          <a:xfrm>
            <a:off x="381000" y="779174"/>
            <a:ext cx="12954000" cy="9292230"/>
          </a:xfrm>
          <a:custGeom>
            <a:avLst/>
            <a:gdLst/>
            <a:ahLst/>
            <a:cxnLst/>
            <a:rect l="l" t="t" r="r" b="b"/>
            <a:pathLst>
              <a:path w="3895412" h="2555175">
                <a:moveTo>
                  <a:pt x="6703" y="0"/>
                </a:moveTo>
                <a:lnTo>
                  <a:pt x="3888710" y="0"/>
                </a:lnTo>
                <a:cubicBezTo>
                  <a:pt x="3892411" y="0"/>
                  <a:pt x="3895412" y="3001"/>
                  <a:pt x="3895412" y="6703"/>
                </a:cubicBezTo>
                <a:lnTo>
                  <a:pt x="3895412" y="2548473"/>
                </a:lnTo>
                <a:cubicBezTo>
                  <a:pt x="3895412" y="2550250"/>
                  <a:pt x="3894706" y="2551955"/>
                  <a:pt x="3893449" y="2553212"/>
                </a:cubicBezTo>
                <a:cubicBezTo>
                  <a:pt x="3892192" y="2554469"/>
                  <a:pt x="3890487" y="2555175"/>
                  <a:pt x="3888710" y="2555175"/>
                </a:cubicBezTo>
                <a:lnTo>
                  <a:pt x="6703" y="2555175"/>
                </a:lnTo>
                <a:cubicBezTo>
                  <a:pt x="4925" y="2555175"/>
                  <a:pt x="3220" y="2554469"/>
                  <a:pt x="1963" y="2553212"/>
                </a:cubicBezTo>
                <a:cubicBezTo>
                  <a:pt x="706" y="2551955"/>
                  <a:pt x="0" y="2550250"/>
                  <a:pt x="0" y="2548473"/>
                </a:cubicBezTo>
                <a:lnTo>
                  <a:pt x="0" y="6703"/>
                </a:lnTo>
                <a:cubicBezTo>
                  <a:pt x="0" y="4925"/>
                  <a:pt x="706" y="3220"/>
                  <a:pt x="1963" y="1963"/>
                </a:cubicBezTo>
                <a:cubicBezTo>
                  <a:pt x="3220" y="706"/>
                  <a:pt x="4925" y="0"/>
                  <a:pt x="6703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pPr algn="ctr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610FB1C-E74E-EC98-FAD8-5E8093DF0D2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46E4ED-A879-754E-9242-BDA4D009A7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40A5D9-27E2-7854-3389-AB65E46AC976}"/>
              </a:ext>
            </a:extLst>
          </p:cNvPr>
          <p:cNvSpPr txBox="1"/>
          <p:nvPr/>
        </p:nvSpPr>
        <p:spPr>
          <a:xfrm>
            <a:off x="4211618" y="2560069"/>
            <a:ext cx="899384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Les séances 3, 4 et 5  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sont consacrées à l’évaluation de toutes les  compétences : </a:t>
            </a:r>
            <a:r>
              <a:rPr lang="fr-FR" sz="2400" b="1" u="sng" dirty="0">
                <a:solidFill>
                  <a:srgbClr val="215968"/>
                </a:solidFill>
                <a:latin typeface="Dosis" pitchFamily="2" charset="0"/>
                <a:cs typeface="Arial" panose="020B0604020202020204" pitchFamily="34" charset="0"/>
              </a:rPr>
              <a:t>CO2/PO1/PO2/PO3/OL1/LF1/PE1/PE2;</a:t>
            </a: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La passation se fait de manière </a:t>
            </a:r>
            <a:r>
              <a:rPr lang="fr-FR" sz="2400" b="1" u="sng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individuelle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: l’enseignant évalue chaque élève en l’invitant à son bureau. A l’exception des </a:t>
            </a:r>
            <a:r>
              <a:rPr lang="fr-FR" sz="2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items de l’écriture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où la passation se fait de manière </a:t>
            </a:r>
            <a:r>
              <a:rPr lang="fr-FR" sz="2400" b="1" u="sng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collective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sur les livrets de l’évaluation;</a:t>
            </a:r>
          </a:p>
          <a:p>
            <a:pPr marL="457247" lvl="1" algn="just" defTabSz="1028778"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L’enseignant est guidé par le </a:t>
            </a:r>
            <a:r>
              <a:rPr lang="fr-FR" sz="2400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ppt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lang="fr-FR" sz="2400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Datashow</a:t>
            </a: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), et par le livret de l’évaluation;</a:t>
            </a:r>
          </a:p>
          <a:p>
            <a:pPr marL="885872" lvl="1" indent="-428625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dessin;</a:t>
            </a:r>
          </a:p>
          <a:p>
            <a:pPr marL="885872" lvl="1" indent="-428625" algn="just" defTabSz="1028778">
              <a:buFont typeface="Wingdings" panose="05000000000000000000" pitchFamily="2" charset="2"/>
              <a:buChar char="§"/>
              <a:defRPr/>
            </a:pPr>
            <a:endParaRPr lang="fr-FR" sz="1200" dirty="0">
              <a:solidFill>
                <a:srgbClr val="4BACC6">
                  <a:lumMod val="50000"/>
                </a:srgb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2400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Arial" panose="020B0604020202020204" pitchFamily="34" charset="0"/>
              </a:rPr>
              <a:t>L’enseignant note immédiatement chaque compétence évaluée et renseigne la grille de compilation (A-B-C) en s’appuyant sur les indications de compilation en dessous de chaque slide d’item.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B4B5F615-FB46-9FE9-4C41-5D19E757C54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545128" y="1411477"/>
            <a:ext cx="5124344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b="1" dirty="0">
                <a:solidFill>
                  <a:prstClr val="white"/>
                </a:solidFill>
                <a:latin typeface="Dosis" pitchFamily="2" charset="0"/>
              </a:rPr>
              <a:t>Phase 1 :  Séances 1,2 et 3</a:t>
            </a:r>
            <a:r>
              <a:rPr lang="en-US" sz="30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000" b="1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7C53A3-E807-2AC8-67EF-D464E679298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9" y="3983234"/>
            <a:ext cx="4052240" cy="2884109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81BA394-044E-4560-838F-223B05B379E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115748" y="1211016"/>
            <a:ext cx="5440266" cy="997691"/>
          </a:xfrm>
          <a:prstGeom prst="roundRect">
            <a:avLst>
              <a:gd name="adj" fmla="val 3232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AF04F6-FE74-00F4-9149-1AAD6895191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115747" y="1634337"/>
            <a:ext cx="5440267" cy="3924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3600" b="1" dirty="0">
                <a:solidFill>
                  <a:prstClr val="white"/>
                </a:solidFill>
                <a:latin typeface="Dosis" pitchFamily="2" charset="0"/>
              </a:rPr>
              <a:t>Phase 2 :  Séances 3, 4 et 5</a:t>
            </a:r>
            <a:endParaRPr lang="fr-FR" sz="4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762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10453</TotalTime>
  <Words>2227</Words>
  <PresentationFormat>Personnalisé</PresentationFormat>
  <Paragraphs>438</Paragraphs>
  <Slides>66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66</vt:i4>
      </vt:variant>
    </vt:vector>
  </HeadingPairs>
  <TitlesOfParts>
    <vt:vector size="76" baseType="lpstr">
      <vt:lpstr>Arial</vt:lpstr>
      <vt:lpstr>Calibri </vt:lpstr>
      <vt:lpstr>Dosis Bold</vt:lpstr>
      <vt:lpstr>Calibri</vt:lpstr>
      <vt:lpstr>Dosis</vt:lpstr>
      <vt:lpstr>Carelia</vt:lpstr>
      <vt:lpstr>Wingdings</vt:lpstr>
      <vt:lpstr>1_Office Theme</vt:lpstr>
      <vt:lpstr>2_Office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2025-07-30T07:19:45Z</dcterms:modified>
</cp:coreProperties>
</file>