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B58BD0F-2A44-4097-B2D2-8190917700CE}">
  <a:tblStyle styleId="{FB58BD0F-2A44-4097-B2D2-8190917700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a baby plant look like when it grows up?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{FB58BD0F-2A44-4097-B2D2-8190917700CE}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colorida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planta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no tiene que comerse a otros seres vivos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usualmente se encuentra bajo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plántula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planta joven que crece de una semilla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52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forma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apariencia de algo, por ejemplo: un círculo, un cuadrado, o un triángulo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tamaño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grande o pequeño que algo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tallo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generalmente está fuera de la tierra y que tiene hojas, flores, y frutos conectados a ella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a baby plant look like when it grows up?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