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Poppins"/>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Libre Baskerville"/>
      <p:bold r:id="rId43"/>
    </p:embeddedFont>
    <p:embeddedFont>
      <p:font typeface="Damion"/>
      <p:regular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GFDOaXePY1QWQeXa7IpIRRqnV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Damion-regular.fntdata"/><Relationship Id="rId21" Type="http://schemas.openxmlformats.org/officeDocument/2006/relationships/slide" Target="slides/slide17.xml"/><Relationship Id="rId43" Type="http://schemas.openxmlformats.org/officeDocument/2006/relationships/font" Target="fonts/LibreBaskerville-bold.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Poppins-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Poppins-italic.fntdata"/><Relationship Id="rId12" Type="http://schemas.openxmlformats.org/officeDocument/2006/relationships/slide" Target="slides/slide8.xml"/><Relationship Id="rId34" Type="http://schemas.openxmlformats.org/officeDocument/2006/relationships/font" Target="fonts/Poppins-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Poppins-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e5f7f52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e5f7f52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e5f7f52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65e5f7f521_0_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65e5f7f521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265e5f7f521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65e5f7f521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g265e5f7f521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g265e5f7f521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65e5f7f521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265e5f7f521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g265e5f7f521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65e5f7f521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65e5f7f521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65e5f7f521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65e5f7f521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65e5f7f521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g265e5f7f521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65e5f7f521_0_3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265e5f7f521_0_3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265e5f7f521_0_3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65e5f7f521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65e5f7f521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65e5f7f521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65e5f7f521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65e5f7f521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65e5f7f521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65e5f7f521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g265e5f7f521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g265e5f7f521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265e5f7f521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g265e5f7f521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265e5f7f521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65e5f7f521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65e5f7f521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65e5f7f521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65e5f7f521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65e5f7f521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65e5f7f521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265e5f7f521_0_4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g265e5f7f521_0_4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g265e5f7f521_0_4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65e5f7f521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g265e5f7f521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g265e5f7f521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265e5f7f521_0_5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265e5f7f521_0_5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g265e5f7f521_0_5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265e5f7f521_0_6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8" name="Google Shape;698;g265e5f7f521_0_6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9" name="Google Shape;699;g265e5f7f521_0_6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65e5f7f521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65e5f7f521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65e5f7f521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65e5f7f521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65e5f7f521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65e5f7f521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65e5f7f521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65e5f7f521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65e5f7f521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65e5f7f521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265e5f7f521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265e5f7f521_0_1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65e5f7f521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265e5f7f521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265e5f7f521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65e5f7f521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65e5f7f521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65e5f7f521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65e5f7f521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65e5f7f521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65e5f7f521_0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29.png"/><Relationship Id="rId6" Type="http://schemas.openxmlformats.org/officeDocument/2006/relationships/image" Target="../media/image4.png"/><Relationship Id="rId7"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5.png"/><Relationship Id="rId4" Type="http://schemas.openxmlformats.org/officeDocument/2006/relationships/image" Target="../media/image15.png"/><Relationship Id="rId9" Type="http://schemas.openxmlformats.org/officeDocument/2006/relationships/image" Target="../media/image61.png"/><Relationship Id="rId5" Type="http://schemas.openxmlformats.org/officeDocument/2006/relationships/image" Target="../media/image23.png"/><Relationship Id="rId6" Type="http://schemas.openxmlformats.org/officeDocument/2006/relationships/image" Target="../media/image1.png"/><Relationship Id="rId7" Type="http://schemas.openxmlformats.org/officeDocument/2006/relationships/image" Target="../media/image53.png"/><Relationship Id="rId8" Type="http://schemas.openxmlformats.org/officeDocument/2006/relationships/image" Target="../media/image5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78.png"/><Relationship Id="rId11" Type="http://schemas.openxmlformats.org/officeDocument/2006/relationships/image" Target="../media/image62.png"/><Relationship Id="rId10" Type="http://schemas.openxmlformats.org/officeDocument/2006/relationships/image" Target="../media/image95.png"/><Relationship Id="rId9" Type="http://schemas.openxmlformats.org/officeDocument/2006/relationships/image" Target="../media/image71.png"/><Relationship Id="rId5" Type="http://schemas.openxmlformats.org/officeDocument/2006/relationships/image" Target="../media/image1.png"/><Relationship Id="rId6" Type="http://schemas.openxmlformats.org/officeDocument/2006/relationships/image" Target="../media/image79.png"/><Relationship Id="rId7" Type="http://schemas.openxmlformats.org/officeDocument/2006/relationships/image" Target="../media/image46.png"/><Relationship Id="rId8"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76.png"/><Relationship Id="rId6" Type="http://schemas.openxmlformats.org/officeDocument/2006/relationships/image" Target="../media/image99.png"/><Relationship Id="rId7" Type="http://schemas.openxmlformats.org/officeDocument/2006/relationships/image" Target="../media/image10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27.png"/><Relationship Id="rId7" Type="http://schemas.openxmlformats.org/officeDocument/2006/relationships/image" Target="../media/image8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5.png"/><Relationship Id="rId4" Type="http://schemas.openxmlformats.org/officeDocument/2006/relationships/image" Target="../media/image15.png"/><Relationship Id="rId5" Type="http://schemas.openxmlformats.org/officeDocument/2006/relationships/image" Target="../media/image23.png"/><Relationship Id="rId6" Type="http://schemas.openxmlformats.org/officeDocument/2006/relationships/image" Target="../media/image82.png"/></Relationships>
</file>

<file path=ppt/slides/_rels/slide15.xml.rels><?xml version="1.0" encoding="UTF-8" standalone="yes"?><Relationships xmlns="http://schemas.openxmlformats.org/package/2006/relationships"><Relationship Id="rId20" Type="http://schemas.openxmlformats.org/officeDocument/2006/relationships/image" Target="../media/image117.png"/><Relationship Id="rId22" Type="http://schemas.openxmlformats.org/officeDocument/2006/relationships/image" Target="../media/image113.png"/><Relationship Id="rId21" Type="http://schemas.openxmlformats.org/officeDocument/2006/relationships/image" Target="../media/image88.png"/><Relationship Id="rId24" Type="http://schemas.openxmlformats.org/officeDocument/2006/relationships/image" Target="../media/image93.png"/><Relationship Id="rId23"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78.png"/><Relationship Id="rId9" Type="http://schemas.openxmlformats.org/officeDocument/2006/relationships/image" Target="../media/image69.png"/><Relationship Id="rId26" Type="http://schemas.openxmlformats.org/officeDocument/2006/relationships/image" Target="../media/image97.png"/><Relationship Id="rId25" Type="http://schemas.openxmlformats.org/officeDocument/2006/relationships/image" Target="../media/image104.png"/><Relationship Id="rId28" Type="http://schemas.openxmlformats.org/officeDocument/2006/relationships/image" Target="../media/image116.png"/><Relationship Id="rId27" Type="http://schemas.openxmlformats.org/officeDocument/2006/relationships/image" Target="../media/image109.png"/><Relationship Id="rId5" Type="http://schemas.openxmlformats.org/officeDocument/2006/relationships/image" Target="../media/image108.png"/><Relationship Id="rId6" Type="http://schemas.openxmlformats.org/officeDocument/2006/relationships/image" Target="../media/image81.png"/><Relationship Id="rId29" Type="http://schemas.openxmlformats.org/officeDocument/2006/relationships/image" Target="../media/image101.png"/><Relationship Id="rId7" Type="http://schemas.openxmlformats.org/officeDocument/2006/relationships/image" Target="../media/image70.png"/><Relationship Id="rId8" Type="http://schemas.openxmlformats.org/officeDocument/2006/relationships/image" Target="../media/image68.png"/><Relationship Id="rId11" Type="http://schemas.openxmlformats.org/officeDocument/2006/relationships/image" Target="../media/image86.png"/><Relationship Id="rId10" Type="http://schemas.openxmlformats.org/officeDocument/2006/relationships/image" Target="../media/image84.png"/><Relationship Id="rId13" Type="http://schemas.openxmlformats.org/officeDocument/2006/relationships/image" Target="../media/image75.png"/><Relationship Id="rId12" Type="http://schemas.openxmlformats.org/officeDocument/2006/relationships/image" Target="../media/image87.png"/><Relationship Id="rId15" Type="http://schemas.openxmlformats.org/officeDocument/2006/relationships/image" Target="../media/image90.png"/><Relationship Id="rId14" Type="http://schemas.openxmlformats.org/officeDocument/2006/relationships/image" Target="../media/image94.png"/><Relationship Id="rId17" Type="http://schemas.openxmlformats.org/officeDocument/2006/relationships/image" Target="../media/image123.png"/><Relationship Id="rId16" Type="http://schemas.openxmlformats.org/officeDocument/2006/relationships/image" Target="../media/image89.png"/><Relationship Id="rId19" Type="http://schemas.openxmlformats.org/officeDocument/2006/relationships/image" Target="../media/image100.png"/><Relationship Id="rId18" Type="http://schemas.openxmlformats.org/officeDocument/2006/relationships/image" Target="../media/image8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82.png"/><Relationship Id="rId6" Type="http://schemas.openxmlformats.org/officeDocument/2006/relationships/image" Target="../media/image102.png"/><Relationship Id="rId7" Type="http://schemas.openxmlformats.org/officeDocument/2006/relationships/image" Target="../media/image1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5.png"/><Relationship Id="rId4" Type="http://schemas.openxmlformats.org/officeDocument/2006/relationships/image" Target="../media/image15.png"/><Relationship Id="rId5" Type="http://schemas.openxmlformats.org/officeDocument/2006/relationships/image" Target="../media/image23.png"/><Relationship Id="rId6" Type="http://schemas.openxmlformats.org/officeDocument/2006/relationships/image" Target="../media/image138.png"/><Relationship Id="rId7" Type="http://schemas.openxmlformats.org/officeDocument/2006/relationships/image" Target="../media/image112.png"/><Relationship Id="rId8" Type="http://schemas.openxmlformats.org/officeDocument/2006/relationships/image" Target="../media/image1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9.png"/><Relationship Id="rId4" Type="http://schemas.openxmlformats.org/officeDocument/2006/relationships/image" Target="../media/image124.png"/><Relationship Id="rId5" Type="http://schemas.openxmlformats.org/officeDocument/2006/relationships/image" Target="../media/image136.png"/><Relationship Id="rId6" Type="http://schemas.openxmlformats.org/officeDocument/2006/relationships/image" Target="../media/image121.png"/><Relationship Id="rId7" Type="http://schemas.openxmlformats.org/officeDocument/2006/relationships/image" Target="../media/image1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1.png"/><Relationship Id="rId4" Type="http://schemas.openxmlformats.org/officeDocument/2006/relationships/image" Target="../media/image1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27.png"/><Relationship Id="rId7"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5.png"/><Relationship Id="rId4" Type="http://schemas.openxmlformats.org/officeDocument/2006/relationships/image" Target="../media/image15.png"/><Relationship Id="rId5" Type="http://schemas.openxmlformats.org/officeDocument/2006/relationships/image" Target="../media/image23.png"/><Relationship Id="rId6" Type="http://schemas.openxmlformats.org/officeDocument/2006/relationships/image" Target="../media/image118.png"/><Relationship Id="rId7" Type="http://schemas.openxmlformats.org/officeDocument/2006/relationships/image" Target="../media/image144.png"/></Relationships>
</file>

<file path=ppt/slides/_rels/slide21.xml.rels><?xml version="1.0" encoding="UTF-8" standalone="yes"?><Relationships xmlns="http://schemas.openxmlformats.org/package/2006/relationships"><Relationship Id="rId20" Type="http://schemas.openxmlformats.org/officeDocument/2006/relationships/image" Target="../media/image197.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78.png"/><Relationship Id="rId9" Type="http://schemas.openxmlformats.org/officeDocument/2006/relationships/image" Target="../media/image169.png"/><Relationship Id="rId5" Type="http://schemas.openxmlformats.org/officeDocument/2006/relationships/image" Target="../media/image118.png"/><Relationship Id="rId6" Type="http://schemas.openxmlformats.org/officeDocument/2006/relationships/image" Target="../media/image137.png"/><Relationship Id="rId7" Type="http://schemas.openxmlformats.org/officeDocument/2006/relationships/image" Target="../media/image130.png"/><Relationship Id="rId8" Type="http://schemas.openxmlformats.org/officeDocument/2006/relationships/image" Target="../media/image139.png"/><Relationship Id="rId11" Type="http://schemas.openxmlformats.org/officeDocument/2006/relationships/image" Target="../media/image153.png"/><Relationship Id="rId10" Type="http://schemas.openxmlformats.org/officeDocument/2006/relationships/image" Target="../media/image152.png"/><Relationship Id="rId13" Type="http://schemas.openxmlformats.org/officeDocument/2006/relationships/image" Target="../media/image151.png"/><Relationship Id="rId12" Type="http://schemas.openxmlformats.org/officeDocument/2006/relationships/image" Target="../media/image148.png"/><Relationship Id="rId15" Type="http://schemas.openxmlformats.org/officeDocument/2006/relationships/image" Target="../media/image145.png"/><Relationship Id="rId14" Type="http://schemas.openxmlformats.org/officeDocument/2006/relationships/image" Target="../media/image161.png"/><Relationship Id="rId17" Type="http://schemas.openxmlformats.org/officeDocument/2006/relationships/image" Target="../media/image158.png"/><Relationship Id="rId16" Type="http://schemas.openxmlformats.org/officeDocument/2006/relationships/image" Target="../media/image178.png"/><Relationship Id="rId19" Type="http://schemas.openxmlformats.org/officeDocument/2006/relationships/image" Target="../media/image182.png"/><Relationship Id="rId18" Type="http://schemas.openxmlformats.org/officeDocument/2006/relationships/image" Target="../media/image16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118.png"/><Relationship Id="rId6" Type="http://schemas.openxmlformats.org/officeDocument/2006/relationships/image" Target="../media/image183.png"/><Relationship Id="rId7" Type="http://schemas.openxmlformats.org/officeDocument/2006/relationships/image" Target="../media/image204.png"/><Relationship Id="rId8" Type="http://schemas.openxmlformats.org/officeDocument/2006/relationships/image" Target="../media/image188.png"/></Relationships>
</file>

<file path=ppt/slides/_rels/slide23.xml.rels><?xml version="1.0" encoding="UTF-8" standalone="yes"?><Relationships xmlns="http://schemas.openxmlformats.org/package/2006/relationships"><Relationship Id="rId20" Type="http://schemas.openxmlformats.org/officeDocument/2006/relationships/image" Target="../media/image186.png"/><Relationship Id="rId22" Type="http://schemas.openxmlformats.org/officeDocument/2006/relationships/image" Target="../media/image200.png"/><Relationship Id="rId21" Type="http://schemas.openxmlformats.org/officeDocument/2006/relationships/image" Target="../media/image190.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5.png"/><Relationship Id="rId4" Type="http://schemas.openxmlformats.org/officeDocument/2006/relationships/image" Target="../media/image15.png"/><Relationship Id="rId9" Type="http://schemas.openxmlformats.org/officeDocument/2006/relationships/image" Target="../media/image174.png"/><Relationship Id="rId5" Type="http://schemas.openxmlformats.org/officeDocument/2006/relationships/image" Target="../media/image23.png"/><Relationship Id="rId6" Type="http://schemas.openxmlformats.org/officeDocument/2006/relationships/image" Target="../media/image118.png"/><Relationship Id="rId7" Type="http://schemas.openxmlformats.org/officeDocument/2006/relationships/hyperlink" Target="https://eatemp.com/powerpoint-org-chart-template/" TargetMode="External"/><Relationship Id="rId8" Type="http://schemas.openxmlformats.org/officeDocument/2006/relationships/image" Target="../media/image167.png"/><Relationship Id="rId11" Type="http://schemas.openxmlformats.org/officeDocument/2006/relationships/image" Target="../media/image173.png"/><Relationship Id="rId10" Type="http://schemas.openxmlformats.org/officeDocument/2006/relationships/image" Target="../media/image184.png"/><Relationship Id="rId13" Type="http://schemas.openxmlformats.org/officeDocument/2006/relationships/image" Target="../media/image194.png"/><Relationship Id="rId12" Type="http://schemas.openxmlformats.org/officeDocument/2006/relationships/image" Target="../media/image206.png"/><Relationship Id="rId15" Type="http://schemas.openxmlformats.org/officeDocument/2006/relationships/image" Target="../media/image192.png"/><Relationship Id="rId14" Type="http://schemas.openxmlformats.org/officeDocument/2006/relationships/image" Target="../media/image171.png"/><Relationship Id="rId17" Type="http://schemas.openxmlformats.org/officeDocument/2006/relationships/image" Target="../media/image185.png"/><Relationship Id="rId16" Type="http://schemas.openxmlformats.org/officeDocument/2006/relationships/image" Target="../media/image172.png"/><Relationship Id="rId19" Type="http://schemas.openxmlformats.org/officeDocument/2006/relationships/image" Target="../media/image168.png"/><Relationship Id="rId18" Type="http://schemas.openxmlformats.org/officeDocument/2006/relationships/image" Target="../media/image18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201.png"/><Relationship Id="rId5" Type="http://schemas.openxmlformats.org/officeDocument/2006/relationships/image" Target="../media/image9.png"/><Relationship Id="rId6" Type="http://schemas.openxmlformats.org/officeDocument/2006/relationships/image" Target="../media/image27.png"/><Relationship Id="rId7" Type="http://schemas.openxmlformats.org/officeDocument/2006/relationships/image" Target="../media/image118.png"/><Relationship Id="rId8" Type="http://schemas.openxmlformats.org/officeDocument/2006/relationships/hyperlink" Target="https://unsplash.com/" TargetMode="External"/><Relationship Id="rId11" Type="http://schemas.openxmlformats.org/officeDocument/2006/relationships/image" Target="../media/image205.png"/><Relationship Id="rId10" Type="http://schemas.openxmlformats.org/officeDocument/2006/relationships/image" Target="../media/image198.png"/><Relationship Id="rId13" Type="http://schemas.openxmlformats.org/officeDocument/2006/relationships/image" Target="../media/image202.png"/><Relationship Id="rId12" Type="http://schemas.openxmlformats.org/officeDocument/2006/relationships/image" Target="../media/image207.png"/><Relationship Id="rId14" Type="http://schemas.openxmlformats.org/officeDocument/2006/relationships/image" Target="../media/image20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8.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21.png"/><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78.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26.png"/><Relationship Id="rId8"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15.png"/><Relationship Id="rId5" Type="http://schemas.openxmlformats.org/officeDocument/2006/relationships/image" Target="../media/image23.png"/><Relationship Id="rId6" Type="http://schemas.openxmlformats.org/officeDocument/2006/relationships/image" Target="../media/image1.png"/><Relationship Id="rId7" Type="http://schemas.openxmlformats.org/officeDocument/2006/relationships/image" Target="../media/image43.png"/><Relationship Id="rId8" Type="http://schemas.openxmlformats.org/officeDocument/2006/relationships/image" Target="../media/image4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27.png"/><Relationship Id="rId7" Type="http://schemas.openxmlformats.org/officeDocument/2006/relationships/image" Target="../media/image1.png"/><Relationship Id="rId8"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78.png"/><Relationship Id="rId5" Type="http://schemas.openxmlformats.org/officeDocument/2006/relationships/image" Target="../media/image74.png"/><Relationship Id="rId6" Type="http://schemas.openxmlformats.org/officeDocument/2006/relationships/image" Target="../media/image51.png"/><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50.png"/><Relationship Id="rId7" Type="http://schemas.openxmlformats.org/officeDocument/2006/relationships/image" Target="../media/image47.png"/><Relationship Id="rId8"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15" name="Shape 15"/>
        <p:cNvGrpSpPr/>
        <p:nvPr/>
      </p:nvGrpSpPr>
      <p:grpSpPr>
        <a:xfrm>
          <a:off x="0" y="0"/>
          <a:ext cx="0" cy="0"/>
          <a:chOff x="0" y="0"/>
          <a:chExt cx="0" cy="0"/>
        </a:xfrm>
      </p:grpSpPr>
      <p:pic>
        <p:nvPicPr>
          <p:cNvPr descr=" " id="16" name="Google Shape;16;g265e5f7f521_0_0"/>
          <p:cNvPicPr preferRelativeResize="0"/>
          <p:nvPr/>
        </p:nvPicPr>
        <p:blipFill rotWithShape="1">
          <a:blip r:embed="rId3">
            <a:alphaModFix/>
          </a:blip>
          <a:srcRect b="0" l="0" r="0" t="0"/>
          <a:stretch/>
        </p:blipFill>
        <p:spPr>
          <a:xfrm>
            <a:off x="0" y="0"/>
            <a:ext cx="6889847" cy="4977474"/>
          </a:xfrm>
          <a:prstGeom prst="rect">
            <a:avLst/>
          </a:prstGeom>
          <a:noFill/>
          <a:ln>
            <a:noFill/>
          </a:ln>
        </p:spPr>
      </p:pic>
      <p:pic>
        <p:nvPicPr>
          <p:cNvPr descr=" " id="17" name="Google Shape;17;g265e5f7f521_0_0"/>
          <p:cNvPicPr preferRelativeResize="0"/>
          <p:nvPr/>
        </p:nvPicPr>
        <p:blipFill rotWithShape="1">
          <a:blip r:embed="rId4">
            <a:alphaModFix/>
          </a:blip>
          <a:srcRect b="0" l="0" r="0" t="0"/>
          <a:stretch/>
        </p:blipFill>
        <p:spPr>
          <a:xfrm>
            <a:off x="19928791" y="7937500"/>
            <a:ext cx="4458257" cy="5509882"/>
          </a:xfrm>
          <a:prstGeom prst="rect">
            <a:avLst/>
          </a:prstGeom>
          <a:noFill/>
          <a:ln>
            <a:noFill/>
          </a:ln>
        </p:spPr>
      </p:pic>
      <p:pic>
        <p:nvPicPr>
          <p:cNvPr descr=" " id="18" name="Google Shape;18;g265e5f7f521_0_0"/>
          <p:cNvPicPr preferRelativeResize="0"/>
          <p:nvPr/>
        </p:nvPicPr>
        <p:blipFill rotWithShape="1">
          <a:blip r:embed="rId5">
            <a:alphaModFix/>
          </a:blip>
          <a:srcRect b="0" l="0" r="0" t="0"/>
          <a:stretch/>
        </p:blipFill>
        <p:spPr>
          <a:xfrm>
            <a:off x="4179318" y="1053617"/>
            <a:ext cx="16047712" cy="12394923"/>
          </a:xfrm>
          <a:prstGeom prst="rect">
            <a:avLst/>
          </a:prstGeom>
          <a:noFill/>
          <a:ln>
            <a:noFill/>
          </a:ln>
        </p:spPr>
      </p:pic>
      <p:pic>
        <p:nvPicPr>
          <p:cNvPr descr=" " id="19" name="Google Shape;19;g265e5f7f521_0_0"/>
          <p:cNvPicPr preferRelativeResize="0"/>
          <p:nvPr/>
        </p:nvPicPr>
        <p:blipFill rotWithShape="1">
          <a:blip r:embed="rId6">
            <a:alphaModFix/>
          </a:blip>
          <a:srcRect b="0" l="0" r="0" t="0"/>
          <a:stretch/>
        </p:blipFill>
        <p:spPr>
          <a:xfrm>
            <a:off x="7858416" y="3746500"/>
            <a:ext cx="8552037" cy="4994279"/>
          </a:xfrm>
          <a:prstGeom prst="rect">
            <a:avLst/>
          </a:prstGeom>
          <a:noFill/>
          <a:ln>
            <a:noFill/>
          </a:ln>
        </p:spPr>
      </p:pic>
      <p:sp>
        <p:nvSpPr>
          <p:cNvPr id="20" name="Google Shape;20;g265e5f7f521_0_0"/>
          <p:cNvSpPr/>
          <p:nvPr/>
        </p:nvSpPr>
        <p:spPr>
          <a:xfrm rot="263163">
            <a:off x="5917187" y="11680801"/>
            <a:ext cx="12600000" cy="96522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bre Baskerville"/>
              <a:buNone/>
            </a:pPr>
            <a:r>
              <a:rPr b="1" i="0" lang="en-US" sz="4800" u="none" cap="none" strike="noStrike">
                <a:solidFill>
                  <a:srgbClr val="0E0E0E"/>
                </a:solidFill>
                <a:latin typeface="Libre Baskerville"/>
                <a:ea typeface="Libre Baskerville"/>
                <a:cs typeface="Libre Baskerville"/>
                <a:sym typeface="Libre Baskerville"/>
              </a:rPr>
              <a:t>FREE PRESENTATION TEMPLATE</a:t>
            </a:r>
            <a:endParaRPr b="0" i="0" sz="4800" u="none" cap="none" strike="noStrike">
              <a:solidFill>
                <a:schemeClr val="dk1"/>
              </a:solidFill>
              <a:latin typeface="Calibri"/>
              <a:ea typeface="Calibri"/>
              <a:cs typeface="Calibri"/>
              <a:sym typeface="Calibri"/>
            </a:endParaRPr>
          </a:p>
        </p:txBody>
      </p:sp>
      <p:sp>
        <p:nvSpPr>
          <p:cNvPr id="21" name="Google Shape;21;g265e5f7f52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65e5f7f521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 name="Google Shape;23;g265e5f7f521_0_0"/>
          <p:cNvSpPr/>
          <p:nvPr/>
        </p:nvSpPr>
        <p:spPr>
          <a:xfrm rot="209092">
            <a:off x="8880748" y="8111847"/>
            <a:ext cx="6998441" cy="5207128"/>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493C"/>
              </a:buClr>
              <a:buSzPts val="24000"/>
              <a:buFont typeface="Damion"/>
              <a:buNone/>
            </a:pPr>
            <a:r>
              <a:rPr b="0" i="0" lang="en-US" sz="24000" u="none" cap="none" strike="noStrike">
                <a:solidFill>
                  <a:srgbClr val="B4493C"/>
                </a:solidFill>
                <a:latin typeface="Damion"/>
                <a:ea typeface="Damion"/>
                <a:cs typeface="Damion"/>
                <a:sym typeface="Damion"/>
              </a:rPr>
              <a:t>Italy</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210" name="Shape 210"/>
        <p:cNvGrpSpPr/>
        <p:nvPr/>
      </p:nvGrpSpPr>
      <p:grpSpPr>
        <a:xfrm>
          <a:off x="0" y="0"/>
          <a:ext cx="0" cy="0"/>
          <a:chOff x="0" y="0"/>
          <a:chExt cx="0" cy="0"/>
        </a:xfrm>
      </p:grpSpPr>
      <p:pic>
        <p:nvPicPr>
          <p:cNvPr descr=" " id="211" name="Google Shape;211;g265e5f7f521_0_186"/>
          <p:cNvPicPr preferRelativeResize="0"/>
          <p:nvPr/>
        </p:nvPicPr>
        <p:blipFill rotWithShape="1">
          <a:blip r:embed="rId3">
            <a:alphaModFix/>
          </a:blip>
          <a:srcRect b="0" l="0" r="0" t="0"/>
          <a:stretch/>
        </p:blipFill>
        <p:spPr>
          <a:xfrm>
            <a:off x="22049956" y="0"/>
            <a:ext cx="2337092" cy="4472186"/>
          </a:xfrm>
          <a:prstGeom prst="rect">
            <a:avLst/>
          </a:prstGeom>
          <a:noFill/>
          <a:ln>
            <a:noFill/>
          </a:ln>
        </p:spPr>
      </p:pic>
      <p:pic>
        <p:nvPicPr>
          <p:cNvPr descr=" " id="212" name="Google Shape;212;g265e5f7f521_0_186"/>
          <p:cNvPicPr preferRelativeResize="0"/>
          <p:nvPr/>
        </p:nvPicPr>
        <p:blipFill rotWithShape="1">
          <a:blip r:embed="rId4">
            <a:alphaModFix/>
          </a:blip>
          <a:srcRect b="0" l="0" r="0" t="0"/>
          <a:stretch/>
        </p:blipFill>
        <p:spPr>
          <a:xfrm>
            <a:off x="0" y="11785600"/>
            <a:ext cx="2542184" cy="762211"/>
          </a:xfrm>
          <a:prstGeom prst="rect">
            <a:avLst/>
          </a:prstGeom>
          <a:noFill/>
          <a:ln>
            <a:noFill/>
          </a:ln>
        </p:spPr>
      </p:pic>
      <p:pic>
        <p:nvPicPr>
          <p:cNvPr descr=" " id="213" name="Google Shape;213;g265e5f7f521_0_186"/>
          <p:cNvPicPr preferRelativeResize="0"/>
          <p:nvPr/>
        </p:nvPicPr>
        <p:blipFill rotWithShape="1">
          <a:blip r:embed="rId5">
            <a:alphaModFix/>
          </a:blip>
          <a:srcRect b="0" l="0" r="0" t="0"/>
          <a:stretch/>
        </p:blipFill>
        <p:spPr>
          <a:xfrm>
            <a:off x="0" y="11804303"/>
            <a:ext cx="4410800" cy="1910221"/>
          </a:xfrm>
          <a:prstGeom prst="rect">
            <a:avLst/>
          </a:prstGeom>
          <a:noFill/>
          <a:ln>
            <a:noFill/>
          </a:ln>
        </p:spPr>
      </p:pic>
      <p:sp>
        <p:nvSpPr>
          <p:cNvPr id="214" name="Google Shape;214;g265e5f7f521_0_1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g265e5f7f521_0_18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6" name="Google Shape;216;g265e5f7f521_0_186"/>
          <p:cNvSpPr/>
          <p:nvPr/>
        </p:nvSpPr>
        <p:spPr>
          <a:xfrm>
            <a:off x="9557945" y="838200"/>
            <a:ext cx="5139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Pricing Plan</a:t>
            </a:r>
            <a:endParaRPr b="0" i="0" sz="8000" u="none" cap="none" strike="noStrike">
              <a:solidFill>
                <a:schemeClr val="dk1"/>
              </a:solidFill>
              <a:latin typeface="Calibri"/>
              <a:ea typeface="Calibri"/>
              <a:cs typeface="Calibri"/>
              <a:sym typeface="Calibri"/>
            </a:endParaRPr>
          </a:p>
        </p:txBody>
      </p:sp>
      <p:sp>
        <p:nvSpPr>
          <p:cNvPr id="217" name="Google Shape;217;g265e5f7f521_0_186"/>
          <p:cNvSpPr/>
          <p:nvPr/>
        </p:nvSpPr>
        <p:spPr>
          <a:xfrm>
            <a:off x="1778222" y="3136900"/>
            <a:ext cx="20843400" cy="85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65e5f7f521_0_186"/>
          <p:cNvSpPr/>
          <p:nvPr/>
        </p:nvSpPr>
        <p:spPr>
          <a:xfrm>
            <a:off x="1778222" y="3136900"/>
            <a:ext cx="6439800" cy="85851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65e5f7f521_0_186"/>
          <p:cNvPicPr preferRelativeResize="0"/>
          <p:nvPr/>
        </p:nvPicPr>
        <p:blipFill rotWithShape="1">
          <a:blip r:embed="rId7">
            <a:alphaModFix/>
          </a:blip>
          <a:srcRect b="0" l="0" r="0" t="0"/>
          <a:stretch/>
        </p:blipFill>
        <p:spPr>
          <a:xfrm>
            <a:off x="4044364" y="3594100"/>
            <a:ext cx="1907421" cy="1625600"/>
          </a:xfrm>
          <a:prstGeom prst="rect">
            <a:avLst/>
          </a:prstGeom>
          <a:noFill/>
          <a:ln>
            <a:noFill/>
          </a:ln>
        </p:spPr>
      </p:pic>
      <p:sp>
        <p:nvSpPr>
          <p:cNvPr id="220" name="Google Shape;220;g265e5f7f521_0_186"/>
          <p:cNvSpPr/>
          <p:nvPr/>
        </p:nvSpPr>
        <p:spPr>
          <a:xfrm>
            <a:off x="4293137" y="5524500"/>
            <a:ext cx="141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Damion"/>
              <a:buNone/>
            </a:pPr>
            <a:r>
              <a:rPr b="0" i="0" lang="en-US" sz="4800" u="none" cap="none" strike="noStrike">
                <a:solidFill>
                  <a:srgbClr val="1E1E1E"/>
                </a:solidFill>
                <a:latin typeface="Damion"/>
                <a:ea typeface="Damion"/>
                <a:cs typeface="Damion"/>
                <a:sym typeface="Damion"/>
              </a:rPr>
              <a:t>Basic</a:t>
            </a:r>
            <a:endParaRPr b="0" i="0" sz="4800" u="none" cap="none" strike="noStrike">
              <a:solidFill>
                <a:schemeClr val="dk1"/>
              </a:solidFill>
              <a:latin typeface="Calibri"/>
              <a:ea typeface="Calibri"/>
              <a:cs typeface="Calibri"/>
              <a:sym typeface="Calibri"/>
            </a:endParaRPr>
          </a:p>
        </p:txBody>
      </p:sp>
      <p:sp>
        <p:nvSpPr>
          <p:cNvPr id="221" name="Google Shape;221;g265e5f7f521_0_186"/>
          <p:cNvSpPr/>
          <p:nvPr/>
        </p:nvSpPr>
        <p:spPr>
          <a:xfrm>
            <a:off x="2235479" y="6667500"/>
            <a:ext cx="5660700" cy="3589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A limited number of quests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Ability to form a small party.</a:t>
            </a:r>
            <a:endParaRPr b="0" i="0" sz="3200" u="none" cap="none" strike="noStrike">
              <a:solidFill>
                <a:schemeClr val="dk1"/>
              </a:solidFill>
              <a:latin typeface="Calibri"/>
              <a:ea typeface="Calibri"/>
              <a:cs typeface="Calibri"/>
              <a:sym typeface="Calibri"/>
            </a:endParaRPr>
          </a:p>
        </p:txBody>
      </p:sp>
      <p:sp>
        <p:nvSpPr>
          <p:cNvPr id="222" name="Google Shape;222;g265e5f7f521_0_186"/>
          <p:cNvSpPr/>
          <p:nvPr/>
        </p:nvSpPr>
        <p:spPr>
          <a:xfrm>
            <a:off x="3651706" y="10426700"/>
            <a:ext cx="26928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$10/month</a:t>
            </a:r>
            <a:endParaRPr b="0" i="0" sz="4800" u="none" cap="none" strike="noStrike">
              <a:solidFill>
                <a:schemeClr val="dk1"/>
              </a:solidFill>
              <a:latin typeface="Calibri"/>
              <a:ea typeface="Calibri"/>
              <a:cs typeface="Calibri"/>
              <a:sym typeface="Calibri"/>
            </a:endParaRPr>
          </a:p>
        </p:txBody>
      </p:sp>
      <p:sp>
        <p:nvSpPr>
          <p:cNvPr id="223" name="Google Shape;223;g265e5f7f521_0_186"/>
          <p:cNvSpPr/>
          <p:nvPr/>
        </p:nvSpPr>
        <p:spPr>
          <a:xfrm>
            <a:off x="8980022" y="3136900"/>
            <a:ext cx="6439800" cy="85851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65e5f7f521_0_186"/>
          <p:cNvPicPr preferRelativeResize="0"/>
          <p:nvPr/>
        </p:nvPicPr>
        <p:blipFill rotWithShape="1">
          <a:blip r:embed="rId8">
            <a:alphaModFix/>
          </a:blip>
          <a:srcRect b="0" l="0" r="0" t="0"/>
          <a:stretch/>
        </p:blipFill>
        <p:spPr>
          <a:xfrm>
            <a:off x="11413518" y="3594100"/>
            <a:ext cx="1572711" cy="1625600"/>
          </a:xfrm>
          <a:prstGeom prst="rect">
            <a:avLst/>
          </a:prstGeom>
          <a:noFill/>
          <a:ln>
            <a:noFill/>
          </a:ln>
        </p:spPr>
      </p:pic>
      <p:sp>
        <p:nvSpPr>
          <p:cNvPr id="225" name="Google Shape;225;g265e5f7f521_0_186"/>
          <p:cNvSpPr/>
          <p:nvPr/>
        </p:nvSpPr>
        <p:spPr>
          <a:xfrm>
            <a:off x="11590199" y="5524500"/>
            <a:ext cx="1219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Damion"/>
              <a:buNone/>
            </a:pPr>
            <a:r>
              <a:rPr b="0" i="0" lang="en-US" sz="4800" u="none" cap="none" strike="noStrike">
                <a:solidFill>
                  <a:srgbClr val="1E1E1E"/>
                </a:solidFill>
                <a:latin typeface="Damion"/>
                <a:ea typeface="Damion"/>
                <a:cs typeface="Damion"/>
                <a:sym typeface="Damion"/>
              </a:rPr>
              <a:t>Elite</a:t>
            </a:r>
            <a:endParaRPr b="0" i="0" sz="4800" u="none" cap="none" strike="noStrike">
              <a:solidFill>
                <a:schemeClr val="dk1"/>
              </a:solidFill>
              <a:latin typeface="Calibri"/>
              <a:ea typeface="Calibri"/>
              <a:cs typeface="Calibri"/>
              <a:sym typeface="Calibri"/>
            </a:endParaRPr>
          </a:p>
        </p:txBody>
      </p:sp>
      <p:sp>
        <p:nvSpPr>
          <p:cNvPr id="226" name="Google Shape;226;g265e5f7f521_0_186"/>
          <p:cNvSpPr/>
          <p:nvPr/>
        </p:nvSpPr>
        <p:spPr>
          <a:xfrm>
            <a:off x="9437280" y="6667500"/>
            <a:ext cx="5660700" cy="3589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Access to the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Ability to form larger parties.</a:t>
            </a:r>
            <a:endParaRPr b="0" i="0" sz="3200" u="none" cap="none" strike="noStrike">
              <a:solidFill>
                <a:schemeClr val="dk1"/>
              </a:solidFill>
              <a:latin typeface="Calibri"/>
              <a:ea typeface="Calibri"/>
              <a:cs typeface="Calibri"/>
              <a:sym typeface="Calibri"/>
            </a:endParaRPr>
          </a:p>
        </p:txBody>
      </p:sp>
      <p:sp>
        <p:nvSpPr>
          <p:cNvPr id="227" name="Google Shape;227;g265e5f7f521_0_186"/>
          <p:cNvSpPr/>
          <p:nvPr/>
        </p:nvSpPr>
        <p:spPr>
          <a:xfrm>
            <a:off x="10828103" y="10426700"/>
            <a:ext cx="2743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$50/month</a:t>
            </a:r>
            <a:endParaRPr b="0" i="0" sz="4800" u="none" cap="none" strike="noStrike">
              <a:solidFill>
                <a:schemeClr val="dk1"/>
              </a:solidFill>
              <a:latin typeface="Calibri"/>
              <a:ea typeface="Calibri"/>
              <a:cs typeface="Calibri"/>
              <a:sym typeface="Calibri"/>
            </a:endParaRPr>
          </a:p>
        </p:txBody>
      </p:sp>
      <p:sp>
        <p:nvSpPr>
          <p:cNvPr id="228" name="Google Shape;228;g265e5f7f521_0_186"/>
          <p:cNvSpPr/>
          <p:nvPr/>
        </p:nvSpPr>
        <p:spPr>
          <a:xfrm>
            <a:off x="16181822" y="3136900"/>
            <a:ext cx="6439800" cy="85851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65e5f7f521_0_186"/>
          <p:cNvPicPr preferRelativeResize="0"/>
          <p:nvPr/>
        </p:nvPicPr>
        <p:blipFill rotWithShape="1">
          <a:blip r:embed="rId9">
            <a:alphaModFix/>
          </a:blip>
          <a:srcRect b="0" l="0" r="0" t="0"/>
          <a:stretch/>
        </p:blipFill>
        <p:spPr>
          <a:xfrm>
            <a:off x="18608598" y="3594100"/>
            <a:ext cx="1586154" cy="1625588"/>
          </a:xfrm>
          <a:prstGeom prst="rect">
            <a:avLst/>
          </a:prstGeom>
          <a:noFill/>
          <a:ln>
            <a:noFill/>
          </a:ln>
        </p:spPr>
      </p:pic>
      <p:sp>
        <p:nvSpPr>
          <p:cNvPr id="230" name="Google Shape;230;g265e5f7f521_0_186"/>
          <p:cNvSpPr/>
          <p:nvPr/>
        </p:nvSpPr>
        <p:spPr>
          <a:xfrm>
            <a:off x="18061657" y="5524488"/>
            <a:ext cx="26799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Damion"/>
              <a:buNone/>
            </a:pPr>
            <a:r>
              <a:rPr b="0" i="0" lang="en-US" sz="4800" u="none" cap="none" strike="noStrike">
                <a:solidFill>
                  <a:srgbClr val="1E1E1E"/>
                </a:solidFill>
                <a:latin typeface="Damion"/>
                <a:ea typeface="Damion"/>
                <a:cs typeface="Damion"/>
                <a:sym typeface="Damion"/>
              </a:rPr>
              <a:t>Legendary</a:t>
            </a:r>
            <a:endParaRPr b="0" i="0" sz="4800" u="none" cap="none" strike="noStrike">
              <a:solidFill>
                <a:schemeClr val="dk1"/>
              </a:solidFill>
              <a:latin typeface="Calibri"/>
              <a:ea typeface="Calibri"/>
              <a:cs typeface="Calibri"/>
              <a:sym typeface="Calibri"/>
            </a:endParaRPr>
          </a:p>
        </p:txBody>
      </p:sp>
      <p:sp>
        <p:nvSpPr>
          <p:cNvPr id="231" name="Google Shape;231;g265e5f7f521_0_186"/>
          <p:cNvSpPr/>
          <p:nvPr/>
        </p:nvSpPr>
        <p:spPr>
          <a:xfrm>
            <a:off x="16639080" y="6667488"/>
            <a:ext cx="5660700" cy="3589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2" name="Google Shape;232;g265e5f7f521_0_186"/>
          <p:cNvSpPr/>
          <p:nvPr/>
        </p:nvSpPr>
        <p:spPr>
          <a:xfrm>
            <a:off x="17921940" y="10426688"/>
            <a:ext cx="2959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237" name="Shape 237"/>
        <p:cNvGrpSpPr/>
        <p:nvPr/>
      </p:nvGrpSpPr>
      <p:grpSpPr>
        <a:xfrm>
          <a:off x="0" y="0"/>
          <a:ext cx="0" cy="0"/>
          <a:chOff x="0" y="0"/>
          <a:chExt cx="0" cy="0"/>
        </a:xfrm>
      </p:grpSpPr>
      <p:pic>
        <p:nvPicPr>
          <p:cNvPr descr=" " id="238" name="Google Shape;238;g265e5f7f521_0_212"/>
          <p:cNvPicPr preferRelativeResize="0"/>
          <p:nvPr/>
        </p:nvPicPr>
        <p:blipFill rotWithShape="1">
          <a:blip r:embed="rId3">
            <a:alphaModFix/>
          </a:blip>
          <a:srcRect b="0" l="0" r="0" t="0"/>
          <a:stretch/>
        </p:blipFill>
        <p:spPr>
          <a:xfrm>
            <a:off x="0" y="0"/>
            <a:ext cx="3124591" cy="7059848"/>
          </a:xfrm>
          <a:prstGeom prst="rect">
            <a:avLst/>
          </a:prstGeom>
          <a:noFill/>
          <a:ln>
            <a:noFill/>
          </a:ln>
        </p:spPr>
      </p:pic>
      <p:pic>
        <p:nvPicPr>
          <p:cNvPr descr=" " id="239" name="Google Shape;239;g265e5f7f521_0_212"/>
          <p:cNvPicPr preferRelativeResize="0"/>
          <p:nvPr/>
        </p:nvPicPr>
        <p:blipFill rotWithShape="1">
          <a:blip r:embed="rId4">
            <a:alphaModFix/>
          </a:blip>
          <a:srcRect b="0" l="0" r="0" t="0"/>
          <a:stretch/>
        </p:blipFill>
        <p:spPr>
          <a:xfrm>
            <a:off x="22583423" y="5715000"/>
            <a:ext cx="1803625" cy="7048500"/>
          </a:xfrm>
          <a:prstGeom prst="rect">
            <a:avLst/>
          </a:prstGeom>
          <a:noFill/>
          <a:ln>
            <a:noFill/>
          </a:ln>
        </p:spPr>
      </p:pic>
      <p:sp>
        <p:nvSpPr>
          <p:cNvPr id="240" name="Google Shape;240;g265e5f7f521_0_2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265e5f7f521_0_2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2" name="Google Shape;242;g265e5f7f521_0_212"/>
          <p:cNvPicPr preferRelativeResize="0"/>
          <p:nvPr/>
        </p:nvPicPr>
        <p:blipFill rotWithShape="1">
          <a:blip r:embed="rId6">
            <a:alphaModFix/>
          </a:blip>
          <a:srcRect b="0" l="0" r="0" t="0"/>
          <a:stretch/>
        </p:blipFill>
        <p:spPr>
          <a:xfrm>
            <a:off x="381048" y="2146300"/>
            <a:ext cx="23637654" cy="9436100"/>
          </a:xfrm>
          <a:prstGeom prst="rect">
            <a:avLst/>
          </a:prstGeom>
          <a:noFill/>
          <a:ln>
            <a:noFill/>
          </a:ln>
        </p:spPr>
      </p:pic>
      <p:sp>
        <p:nvSpPr>
          <p:cNvPr id="243" name="Google Shape;243;g265e5f7f521_0_212"/>
          <p:cNvSpPr/>
          <p:nvPr/>
        </p:nvSpPr>
        <p:spPr>
          <a:xfrm>
            <a:off x="381048" y="3479800"/>
            <a:ext cx="5347500" cy="7836000"/>
          </a:xfrm>
          <a:prstGeom prst="rect">
            <a:avLst/>
          </a:prstGeom>
          <a:solidFill>
            <a:srgbClr val="EAE3D2"/>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5e5f7f521_0_212"/>
          <p:cNvSpPr/>
          <p:nvPr/>
        </p:nvSpPr>
        <p:spPr>
          <a:xfrm>
            <a:off x="685886"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65e5f7f521_0_212"/>
          <p:cNvSpPr/>
          <p:nvPr/>
        </p:nvSpPr>
        <p:spPr>
          <a:xfrm>
            <a:off x="685886"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5e5f7f521_0_212"/>
          <p:cNvSpPr/>
          <p:nvPr/>
        </p:nvSpPr>
        <p:spPr>
          <a:xfrm>
            <a:off x="685886"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5e5f7f521_0_212"/>
          <p:cNvSpPr/>
          <p:nvPr/>
        </p:nvSpPr>
        <p:spPr>
          <a:xfrm>
            <a:off x="609676" y="48895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Eclipse</a:t>
            </a:r>
            <a:endParaRPr b="0" i="0" sz="3600" u="none" cap="none" strike="noStrike">
              <a:solidFill>
                <a:schemeClr val="dk1"/>
              </a:solidFill>
              <a:latin typeface="Calibri"/>
              <a:ea typeface="Calibri"/>
              <a:cs typeface="Calibri"/>
              <a:sym typeface="Calibri"/>
            </a:endParaRPr>
          </a:p>
        </p:txBody>
      </p:sp>
      <p:sp>
        <p:nvSpPr>
          <p:cNvPr id="248" name="Google Shape;248;g265e5f7f521_0_212"/>
          <p:cNvSpPr/>
          <p:nvPr/>
        </p:nvSpPr>
        <p:spPr>
          <a:xfrm>
            <a:off x="618144" y="57150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9" name="Google Shape;249;g265e5f7f521_0_212"/>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50" name="Google Shape;250;g265e5f7f521_0_212"/>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51" name="Google Shape;251;g265e5f7f521_0_212"/>
          <p:cNvSpPr/>
          <p:nvPr/>
        </p:nvSpPr>
        <p:spPr>
          <a:xfrm>
            <a:off x="685886"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5e5f7f521_0_212"/>
          <p:cNvSpPr/>
          <p:nvPr/>
        </p:nvSpPr>
        <p:spPr>
          <a:xfrm>
            <a:off x="685886"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5e5f7f521_0_212"/>
          <p:cNvSpPr/>
          <p:nvPr/>
        </p:nvSpPr>
        <p:spPr>
          <a:xfrm>
            <a:off x="609676"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Quest</a:t>
            </a:r>
            <a:endParaRPr b="0" i="0" sz="3600" u="none" cap="none" strike="noStrike">
              <a:solidFill>
                <a:schemeClr val="dk1"/>
              </a:solidFill>
              <a:latin typeface="Calibri"/>
              <a:ea typeface="Calibri"/>
              <a:cs typeface="Calibri"/>
              <a:sym typeface="Calibri"/>
            </a:endParaRPr>
          </a:p>
        </p:txBody>
      </p:sp>
      <p:sp>
        <p:nvSpPr>
          <p:cNvPr id="254" name="Google Shape;254;g265e5f7f521_0_212"/>
          <p:cNvSpPr/>
          <p:nvPr/>
        </p:nvSpPr>
        <p:spPr>
          <a:xfrm>
            <a:off x="618144" y="99949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Adventurers seek immortal artifact.</a:t>
            </a:r>
            <a:endParaRPr b="0" i="0" sz="3200" u="none" cap="none" strike="noStrike">
              <a:solidFill>
                <a:schemeClr val="dk1"/>
              </a:solidFill>
              <a:latin typeface="Calibri"/>
              <a:ea typeface="Calibri"/>
              <a:cs typeface="Calibri"/>
              <a:sym typeface="Calibri"/>
            </a:endParaRPr>
          </a:p>
        </p:txBody>
      </p:sp>
      <p:sp>
        <p:nvSpPr>
          <p:cNvPr id="255" name="Google Shape;255;g265e5f7f521_0_212"/>
          <p:cNvSpPr/>
          <p:nvPr/>
        </p:nvSpPr>
        <p:spPr>
          <a:xfrm>
            <a:off x="6477810" y="3479800"/>
            <a:ext cx="5347500" cy="7836000"/>
          </a:xfrm>
          <a:prstGeom prst="rect">
            <a:avLst/>
          </a:prstGeom>
          <a:solidFill>
            <a:srgbClr val="EAE3D2"/>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5e5f7f521_0_212"/>
          <p:cNvSpPr/>
          <p:nvPr/>
        </p:nvSpPr>
        <p:spPr>
          <a:xfrm>
            <a:off x="6782648"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5e5f7f521_0_212"/>
          <p:cNvSpPr/>
          <p:nvPr/>
        </p:nvSpPr>
        <p:spPr>
          <a:xfrm>
            <a:off x="6782648"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5e5f7f521_0_212"/>
          <p:cNvSpPr/>
          <p:nvPr/>
        </p:nvSpPr>
        <p:spPr>
          <a:xfrm>
            <a:off x="6782648"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65e5f7f521_0_212"/>
          <p:cNvSpPr/>
          <p:nvPr/>
        </p:nvSpPr>
        <p:spPr>
          <a:xfrm>
            <a:off x="6706438" y="48895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Eclipse</a:t>
            </a:r>
            <a:endParaRPr b="0" i="0" sz="3600" u="none" cap="none" strike="noStrike">
              <a:solidFill>
                <a:schemeClr val="dk1"/>
              </a:solidFill>
              <a:latin typeface="Calibri"/>
              <a:ea typeface="Calibri"/>
              <a:cs typeface="Calibri"/>
              <a:sym typeface="Calibri"/>
            </a:endParaRPr>
          </a:p>
        </p:txBody>
      </p:sp>
      <p:sp>
        <p:nvSpPr>
          <p:cNvPr id="260" name="Google Shape;260;g265e5f7f521_0_212"/>
          <p:cNvSpPr/>
          <p:nvPr/>
        </p:nvSpPr>
        <p:spPr>
          <a:xfrm>
            <a:off x="6714906" y="57150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1" name="Google Shape;261;g265e5f7f521_0_212"/>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62" name="Google Shape;262;g265e5f7f521_0_212"/>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63" name="Google Shape;263;g265e5f7f521_0_212"/>
          <p:cNvSpPr/>
          <p:nvPr/>
        </p:nvSpPr>
        <p:spPr>
          <a:xfrm>
            <a:off x="6782648"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5e5f7f521_0_212"/>
          <p:cNvSpPr/>
          <p:nvPr/>
        </p:nvSpPr>
        <p:spPr>
          <a:xfrm>
            <a:off x="6782648"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65e5f7f521_0_212"/>
          <p:cNvSpPr/>
          <p:nvPr/>
        </p:nvSpPr>
        <p:spPr>
          <a:xfrm>
            <a:off x="6706438"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Quest</a:t>
            </a:r>
            <a:endParaRPr b="0" i="0" sz="3600" u="none" cap="none" strike="noStrike">
              <a:solidFill>
                <a:schemeClr val="dk1"/>
              </a:solidFill>
              <a:latin typeface="Calibri"/>
              <a:ea typeface="Calibri"/>
              <a:cs typeface="Calibri"/>
              <a:sym typeface="Calibri"/>
            </a:endParaRPr>
          </a:p>
        </p:txBody>
      </p:sp>
      <p:sp>
        <p:nvSpPr>
          <p:cNvPr id="266" name="Google Shape;266;g265e5f7f521_0_212"/>
          <p:cNvSpPr/>
          <p:nvPr/>
        </p:nvSpPr>
        <p:spPr>
          <a:xfrm>
            <a:off x="6714906" y="99949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g265e5f7f521_0_212"/>
          <p:cNvSpPr/>
          <p:nvPr/>
        </p:nvSpPr>
        <p:spPr>
          <a:xfrm>
            <a:off x="12574572" y="3479800"/>
            <a:ext cx="5347500" cy="7836000"/>
          </a:xfrm>
          <a:prstGeom prst="rect">
            <a:avLst/>
          </a:prstGeom>
          <a:solidFill>
            <a:srgbClr val="EAE3D2"/>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5e5f7f521_0_212"/>
          <p:cNvSpPr/>
          <p:nvPr/>
        </p:nvSpPr>
        <p:spPr>
          <a:xfrm>
            <a:off x="12879410"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65e5f7f521_0_212"/>
          <p:cNvSpPr/>
          <p:nvPr/>
        </p:nvSpPr>
        <p:spPr>
          <a:xfrm>
            <a:off x="12879410"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5e5f7f521_0_212"/>
          <p:cNvSpPr/>
          <p:nvPr/>
        </p:nvSpPr>
        <p:spPr>
          <a:xfrm>
            <a:off x="12879410"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65e5f7f521_0_212"/>
          <p:cNvSpPr/>
          <p:nvPr/>
        </p:nvSpPr>
        <p:spPr>
          <a:xfrm>
            <a:off x="12803200" y="48895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Eclipse</a:t>
            </a:r>
            <a:endParaRPr b="0" i="0" sz="3600" u="none" cap="none" strike="noStrike">
              <a:solidFill>
                <a:schemeClr val="dk1"/>
              </a:solidFill>
              <a:latin typeface="Calibri"/>
              <a:ea typeface="Calibri"/>
              <a:cs typeface="Calibri"/>
              <a:sym typeface="Calibri"/>
            </a:endParaRPr>
          </a:p>
        </p:txBody>
      </p:sp>
      <p:sp>
        <p:nvSpPr>
          <p:cNvPr id="272" name="Google Shape;272;g265e5f7f521_0_212"/>
          <p:cNvSpPr/>
          <p:nvPr/>
        </p:nvSpPr>
        <p:spPr>
          <a:xfrm>
            <a:off x="12811668" y="57150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3" name="Google Shape;273;g265e5f7f521_0_212"/>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74" name="Google Shape;274;g265e5f7f521_0_212"/>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75" name="Google Shape;275;g265e5f7f521_0_212"/>
          <p:cNvSpPr/>
          <p:nvPr/>
        </p:nvSpPr>
        <p:spPr>
          <a:xfrm>
            <a:off x="12879410"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65e5f7f521_0_212"/>
          <p:cNvSpPr/>
          <p:nvPr/>
        </p:nvSpPr>
        <p:spPr>
          <a:xfrm>
            <a:off x="12879410"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5e5f7f521_0_212"/>
          <p:cNvSpPr/>
          <p:nvPr/>
        </p:nvSpPr>
        <p:spPr>
          <a:xfrm>
            <a:off x="12803200"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Quest</a:t>
            </a:r>
            <a:endParaRPr b="0" i="0" sz="3600" u="none" cap="none" strike="noStrike">
              <a:solidFill>
                <a:schemeClr val="dk1"/>
              </a:solidFill>
              <a:latin typeface="Calibri"/>
              <a:ea typeface="Calibri"/>
              <a:cs typeface="Calibri"/>
              <a:sym typeface="Calibri"/>
            </a:endParaRPr>
          </a:p>
        </p:txBody>
      </p:sp>
      <p:sp>
        <p:nvSpPr>
          <p:cNvPr id="278" name="Google Shape;278;g265e5f7f521_0_212"/>
          <p:cNvSpPr/>
          <p:nvPr/>
        </p:nvSpPr>
        <p:spPr>
          <a:xfrm>
            <a:off x="12811668" y="99949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Adventurers seek immortal artifact.</a:t>
            </a:r>
            <a:endParaRPr b="0" i="0" sz="3200" u="none" cap="none" strike="noStrike">
              <a:solidFill>
                <a:schemeClr val="dk1"/>
              </a:solidFill>
              <a:latin typeface="Calibri"/>
              <a:ea typeface="Calibri"/>
              <a:cs typeface="Calibri"/>
              <a:sym typeface="Calibri"/>
            </a:endParaRPr>
          </a:p>
        </p:txBody>
      </p:sp>
      <p:sp>
        <p:nvSpPr>
          <p:cNvPr id="279" name="Google Shape;279;g265e5f7f521_0_212"/>
          <p:cNvSpPr/>
          <p:nvPr/>
        </p:nvSpPr>
        <p:spPr>
          <a:xfrm>
            <a:off x="18671334" y="3479800"/>
            <a:ext cx="5347500" cy="7836000"/>
          </a:xfrm>
          <a:prstGeom prst="rect">
            <a:avLst/>
          </a:prstGeom>
          <a:solidFill>
            <a:srgbClr val="EAE3D2"/>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5e5f7f521_0_212"/>
          <p:cNvSpPr/>
          <p:nvPr/>
        </p:nvSpPr>
        <p:spPr>
          <a:xfrm>
            <a:off x="18976172"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5e5f7f521_0_212"/>
          <p:cNvSpPr/>
          <p:nvPr/>
        </p:nvSpPr>
        <p:spPr>
          <a:xfrm>
            <a:off x="18976172"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5e5f7f521_0_212"/>
          <p:cNvSpPr/>
          <p:nvPr/>
        </p:nvSpPr>
        <p:spPr>
          <a:xfrm>
            <a:off x="18976172"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5e5f7f521_0_212"/>
          <p:cNvSpPr/>
          <p:nvPr/>
        </p:nvSpPr>
        <p:spPr>
          <a:xfrm>
            <a:off x="18899962" y="48895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Eclipse</a:t>
            </a:r>
            <a:endParaRPr b="0" i="0" sz="3600" u="none" cap="none" strike="noStrike">
              <a:solidFill>
                <a:schemeClr val="dk1"/>
              </a:solidFill>
              <a:latin typeface="Calibri"/>
              <a:ea typeface="Calibri"/>
              <a:cs typeface="Calibri"/>
              <a:sym typeface="Calibri"/>
            </a:endParaRPr>
          </a:p>
        </p:txBody>
      </p:sp>
      <p:sp>
        <p:nvSpPr>
          <p:cNvPr id="284" name="Google Shape;284;g265e5f7f521_0_212"/>
          <p:cNvSpPr/>
          <p:nvPr/>
        </p:nvSpPr>
        <p:spPr>
          <a:xfrm>
            <a:off x="18908430" y="57150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5" name="Google Shape;285;g265e5f7f521_0_212"/>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86" name="Google Shape;286;g265e5f7f521_0_212"/>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87" name="Google Shape;287;g265e5f7f521_0_212"/>
          <p:cNvSpPr/>
          <p:nvPr/>
        </p:nvSpPr>
        <p:spPr>
          <a:xfrm>
            <a:off x="18976172"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5e5f7f521_0_212"/>
          <p:cNvSpPr/>
          <p:nvPr/>
        </p:nvSpPr>
        <p:spPr>
          <a:xfrm>
            <a:off x="18976172"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5e5f7f521_0_212"/>
          <p:cNvSpPr/>
          <p:nvPr/>
        </p:nvSpPr>
        <p:spPr>
          <a:xfrm>
            <a:off x="18899962"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Quest</a:t>
            </a:r>
            <a:endParaRPr b="0" i="0" sz="3600" u="none" cap="none" strike="noStrike">
              <a:solidFill>
                <a:schemeClr val="dk1"/>
              </a:solidFill>
              <a:latin typeface="Calibri"/>
              <a:ea typeface="Calibri"/>
              <a:cs typeface="Calibri"/>
              <a:sym typeface="Calibri"/>
            </a:endParaRPr>
          </a:p>
        </p:txBody>
      </p:sp>
      <p:sp>
        <p:nvSpPr>
          <p:cNvPr id="290" name="Google Shape;290;g265e5f7f521_0_212"/>
          <p:cNvSpPr/>
          <p:nvPr/>
        </p:nvSpPr>
        <p:spPr>
          <a:xfrm>
            <a:off x="18908430" y="99949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Adventurers seek immortal artifact.</a:t>
            </a:r>
            <a:endParaRPr b="0" i="0" sz="3200" u="none" cap="none" strike="noStrike">
              <a:solidFill>
                <a:schemeClr val="dk1"/>
              </a:solidFill>
              <a:latin typeface="Calibri"/>
              <a:ea typeface="Calibri"/>
              <a:cs typeface="Calibri"/>
              <a:sym typeface="Calibri"/>
            </a:endParaRPr>
          </a:p>
        </p:txBody>
      </p:sp>
      <p:sp>
        <p:nvSpPr>
          <p:cNvPr id="291" name="Google Shape;291;g265e5f7f521_0_212"/>
          <p:cNvSpPr/>
          <p:nvPr/>
        </p:nvSpPr>
        <p:spPr>
          <a:xfrm>
            <a:off x="1994149" y="2146300"/>
            <a:ext cx="2133900" cy="2133600"/>
          </a:xfrm>
          <a:prstGeom prst="roundRect">
            <a:avLst>
              <a:gd fmla="val 198429"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5e5f7f521_0_212"/>
          <p:cNvSpPr/>
          <p:nvPr/>
        </p:nvSpPr>
        <p:spPr>
          <a:xfrm>
            <a:off x="2762595" y="2514600"/>
            <a:ext cx="935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amion"/>
              <a:buNone/>
            </a:pPr>
            <a:r>
              <a:rPr b="0" i="0" lang="en-US" sz="8000" u="none" cap="none" strike="noStrike">
                <a:solidFill>
                  <a:srgbClr val="FFFFFF"/>
                </a:solidFill>
                <a:latin typeface="Damion"/>
                <a:ea typeface="Damion"/>
                <a:cs typeface="Damion"/>
                <a:sym typeface="Damion"/>
              </a:rPr>
              <a:t>S</a:t>
            </a:r>
            <a:endParaRPr b="0" i="0" sz="8000" u="none" cap="none" strike="noStrike">
              <a:solidFill>
                <a:schemeClr val="dk1"/>
              </a:solidFill>
              <a:latin typeface="Calibri"/>
              <a:ea typeface="Calibri"/>
              <a:cs typeface="Calibri"/>
              <a:sym typeface="Calibri"/>
            </a:endParaRPr>
          </a:p>
        </p:txBody>
      </p:sp>
      <p:sp>
        <p:nvSpPr>
          <p:cNvPr id="293" name="Google Shape;293;g265e5f7f521_0_212"/>
          <p:cNvSpPr/>
          <p:nvPr/>
        </p:nvSpPr>
        <p:spPr>
          <a:xfrm>
            <a:off x="8090911" y="2146300"/>
            <a:ext cx="2133900" cy="2133600"/>
          </a:xfrm>
          <a:prstGeom prst="roundRect">
            <a:avLst>
              <a:gd fmla="val 198429"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65e5f7f521_0_212"/>
          <p:cNvSpPr/>
          <p:nvPr/>
        </p:nvSpPr>
        <p:spPr>
          <a:xfrm>
            <a:off x="8814902" y="2514600"/>
            <a:ext cx="1024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amion"/>
              <a:buNone/>
            </a:pPr>
            <a:r>
              <a:rPr b="0" i="0" lang="en-US" sz="8000" u="none" cap="none" strike="noStrike">
                <a:solidFill>
                  <a:srgbClr val="FFFFFF"/>
                </a:solidFill>
                <a:latin typeface="Damion"/>
                <a:ea typeface="Damion"/>
                <a:cs typeface="Damion"/>
                <a:sym typeface="Damion"/>
              </a:rPr>
              <a:t>W</a:t>
            </a:r>
            <a:endParaRPr b="0" i="0" sz="8000" u="none" cap="none" strike="noStrike">
              <a:solidFill>
                <a:schemeClr val="dk1"/>
              </a:solidFill>
              <a:latin typeface="Calibri"/>
              <a:ea typeface="Calibri"/>
              <a:cs typeface="Calibri"/>
              <a:sym typeface="Calibri"/>
            </a:endParaRPr>
          </a:p>
        </p:txBody>
      </p:sp>
      <p:sp>
        <p:nvSpPr>
          <p:cNvPr id="295" name="Google Shape;295;g265e5f7f521_0_212"/>
          <p:cNvSpPr/>
          <p:nvPr/>
        </p:nvSpPr>
        <p:spPr>
          <a:xfrm>
            <a:off x="14187673" y="2146300"/>
            <a:ext cx="2133900" cy="2133600"/>
          </a:xfrm>
          <a:prstGeom prst="roundRect">
            <a:avLst>
              <a:gd fmla="val 198429"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5e5f7f521_0_212"/>
          <p:cNvSpPr/>
          <p:nvPr/>
        </p:nvSpPr>
        <p:spPr>
          <a:xfrm>
            <a:off x="14918015" y="2514600"/>
            <a:ext cx="1011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amion"/>
              <a:buNone/>
            </a:pPr>
            <a:r>
              <a:rPr b="0" i="0" lang="en-US" sz="8000" u="none" cap="none" strike="noStrike">
                <a:solidFill>
                  <a:srgbClr val="FFFFFF"/>
                </a:solidFill>
                <a:latin typeface="Damion"/>
                <a:ea typeface="Damion"/>
                <a:cs typeface="Damion"/>
                <a:sym typeface="Damion"/>
              </a:rPr>
              <a:t>O</a:t>
            </a:r>
            <a:endParaRPr b="0" i="0" sz="8000" u="none" cap="none" strike="noStrike">
              <a:solidFill>
                <a:schemeClr val="dk1"/>
              </a:solidFill>
              <a:latin typeface="Calibri"/>
              <a:ea typeface="Calibri"/>
              <a:cs typeface="Calibri"/>
              <a:sym typeface="Calibri"/>
            </a:endParaRPr>
          </a:p>
        </p:txBody>
      </p:sp>
      <p:sp>
        <p:nvSpPr>
          <p:cNvPr id="297" name="Google Shape;297;g265e5f7f521_0_212"/>
          <p:cNvSpPr/>
          <p:nvPr/>
        </p:nvSpPr>
        <p:spPr>
          <a:xfrm>
            <a:off x="20284435" y="2146300"/>
            <a:ext cx="2133900" cy="2133600"/>
          </a:xfrm>
          <a:prstGeom prst="roundRect">
            <a:avLst>
              <a:gd fmla="val 198429"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5e5f7f521_0_212"/>
          <p:cNvSpPr/>
          <p:nvPr/>
        </p:nvSpPr>
        <p:spPr>
          <a:xfrm>
            <a:off x="21097337" y="2514600"/>
            <a:ext cx="846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amion"/>
              <a:buNone/>
            </a:pPr>
            <a:r>
              <a:rPr b="0" i="0" lang="en-US" sz="8000" u="none" cap="none" strike="noStrike">
                <a:solidFill>
                  <a:srgbClr val="FFFFFF"/>
                </a:solidFill>
                <a:latin typeface="Damion"/>
                <a:ea typeface="Damion"/>
                <a:cs typeface="Damion"/>
                <a:sym typeface="Damion"/>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303" name="Shape 303"/>
        <p:cNvGrpSpPr/>
        <p:nvPr/>
      </p:nvGrpSpPr>
      <p:grpSpPr>
        <a:xfrm>
          <a:off x="0" y="0"/>
          <a:ext cx="0" cy="0"/>
          <a:chOff x="0" y="0"/>
          <a:chExt cx="0" cy="0"/>
        </a:xfrm>
      </p:grpSpPr>
      <p:pic>
        <p:nvPicPr>
          <p:cNvPr descr=" " id="304" name="Google Shape;304;g265e5f7f521_0_277"/>
          <p:cNvPicPr preferRelativeResize="0"/>
          <p:nvPr/>
        </p:nvPicPr>
        <p:blipFill rotWithShape="1">
          <a:blip r:embed="rId3">
            <a:alphaModFix/>
          </a:blip>
          <a:srcRect b="0" l="0" r="0" t="0"/>
          <a:stretch/>
        </p:blipFill>
        <p:spPr>
          <a:xfrm>
            <a:off x="0" y="0"/>
            <a:ext cx="6889847" cy="4977470"/>
          </a:xfrm>
          <a:prstGeom prst="rect">
            <a:avLst/>
          </a:prstGeom>
          <a:noFill/>
          <a:ln>
            <a:noFill/>
          </a:ln>
        </p:spPr>
      </p:pic>
      <p:pic>
        <p:nvPicPr>
          <p:cNvPr descr=" " id="305" name="Google Shape;305;g265e5f7f521_0_277"/>
          <p:cNvPicPr preferRelativeResize="0"/>
          <p:nvPr/>
        </p:nvPicPr>
        <p:blipFill rotWithShape="1">
          <a:blip r:embed="rId4">
            <a:alphaModFix/>
          </a:blip>
          <a:srcRect b="0" l="0" r="0" t="0"/>
          <a:stretch/>
        </p:blipFill>
        <p:spPr>
          <a:xfrm>
            <a:off x="19928791" y="7937500"/>
            <a:ext cx="4458257" cy="5509878"/>
          </a:xfrm>
          <a:prstGeom prst="rect">
            <a:avLst/>
          </a:prstGeom>
          <a:noFill/>
          <a:ln>
            <a:noFill/>
          </a:ln>
        </p:spPr>
      </p:pic>
      <p:sp>
        <p:nvSpPr>
          <p:cNvPr id="306" name="Google Shape;306;g265e5f7f521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g265e5f7f521_0_2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08" name="Google Shape;308;g265e5f7f521_0_277"/>
          <p:cNvPicPr preferRelativeResize="0"/>
          <p:nvPr/>
        </p:nvPicPr>
        <p:blipFill rotWithShape="1">
          <a:blip r:embed="rId6">
            <a:alphaModFix/>
          </a:blip>
          <a:srcRect b="0" l="0" r="0" t="0"/>
          <a:stretch/>
        </p:blipFill>
        <p:spPr>
          <a:xfrm>
            <a:off x="17286861" y="787400"/>
            <a:ext cx="6084060" cy="12369800"/>
          </a:xfrm>
          <a:prstGeom prst="rect">
            <a:avLst/>
          </a:prstGeom>
          <a:noFill/>
          <a:ln>
            <a:noFill/>
          </a:ln>
        </p:spPr>
      </p:pic>
      <p:pic>
        <p:nvPicPr>
          <p:cNvPr descr=" " id="309" name="Google Shape;309;g265e5f7f521_0_277"/>
          <p:cNvPicPr preferRelativeResize="0"/>
          <p:nvPr/>
        </p:nvPicPr>
        <p:blipFill rotWithShape="1">
          <a:blip r:embed="rId7">
            <a:alphaModFix/>
          </a:blip>
          <a:srcRect b="0" l="0" r="0" t="0"/>
          <a:stretch/>
        </p:blipFill>
        <p:spPr>
          <a:xfrm>
            <a:off x="685886" y="787400"/>
            <a:ext cx="6084060" cy="12369800"/>
          </a:xfrm>
          <a:prstGeom prst="rect">
            <a:avLst/>
          </a:prstGeom>
          <a:noFill/>
          <a:ln>
            <a:noFill/>
          </a:ln>
        </p:spPr>
      </p:pic>
      <p:sp>
        <p:nvSpPr>
          <p:cNvPr id="310" name="Google Shape;310;g265e5f7f521_0_277"/>
          <p:cNvSpPr/>
          <p:nvPr/>
        </p:nvSpPr>
        <p:spPr>
          <a:xfrm>
            <a:off x="8548168" y="1930400"/>
            <a:ext cx="4530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amion"/>
              <a:buNone/>
            </a:pPr>
            <a:r>
              <a:rPr b="0" i="0" lang="en-US" sz="8000" u="none" cap="none" strike="noStrike">
                <a:solidFill>
                  <a:srgbClr val="0E0E0E"/>
                </a:solidFill>
                <a:latin typeface="Damion"/>
                <a:ea typeface="Damion"/>
                <a:cs typeface="Damion"/>
                <a:sym typeface="Damion"/>
              </a:rPr>
              <a:t>Some Data</a:t>
            </a:r>
            <a:endParaRPr b="0" i="0" sz="8000" u="none" cap="none" strike="noStrike">
              <a:solidFill>
                <a:schemeClr val="dk1"/>
              </a:solidFill>
              <a:latin typeface="Calibri"/>
              <a:ea typeface="Calibri"/>
              <a:cs typeface="Calibri"/>
              <a:sym typeface="Calibri"/>
            </a:endParaRPr>
          </a:p>
        </p:txBody>
      </p:sp>
      <p:sp>
        <p:nvSpPr>
          <p:cNvPr id="311" name="Google Shape;311;g265e5f7f521_0_277"/>
          <p:cNvSpPr/>
          <p:nvPr/>
        </p:nvSpPr>
        <p:spPr>
          <a:xfrm>
            <a:off x="7900387" y="5029200"/>
            <a:ext cx="8573700" cy="723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65e5f7f521_0_277"/>
          <p:cNvSpPr/>
          <p:nvPr/>
        </p:nvSpPr>
        <p:spPr>
          <a:xfrm>
            <a:off x="7900387" y="50292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5e5f7f521_0_277"/>
          <p:cNvSpPr/>
          <p:nvPr/>
        </p:nvSpPr>
        <p:spPr>
          <a:xfrm>
            <a:off x="7900387" y="5029200"/>
            <a:ext cx="3276900" cy="20067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65e5f7f521_0_277"/>
          <p:cNvSpPr/>
          <p:nvPr/>
        </p:nvSpPr>
        <p:spPr>
          <a:xfrm>
            <a:off x="8662483" y="5334000"/>
            <a:ext cx="2091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75%</a:t>
            </a:r>
            <a:endParaRPr b="0" i="0" sz="8000" u="none" cap="none" strike="noStrike">
              <a:solidFill>
                <a:schemeClr val="dk1"/>
              </a:solidFill>
              <a:latin typeface="Calibri"/>
              <a:ea typeface="Calibri"/>
              <a:cs typeface="Calibri"/>
              <a:sym typeface="Calibri"/>
            </a:endParaRPr>
          </a:p>
        </p:txBody>
      </p:sp>
      <p:sp>
        <p:nvSpPr>
          <p:cNvPr id="315" name="Google Shape;315;g265e5f7f521_0_277"/>
          <p:cNvSpPr/>
          <p:nvPr/>
        </p:nvSpPr>
        <p:spPr>
          <a:xfrm>
            <a:off x="11380622" y="5162550"/>
            <a:ext cx="50934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5e5f7f521_0_277"/>
          <p:cNvSpPr/>
          <p:nvPr/>
        </p:nvSpPr>
        <p:spPr>
          <a:xfrm>
            <a:off x="11380622" y="5162550"/>
            <a:ext cx="5245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Enchanted Creatures</a:t>
            </a:r>
            <a:endParaRPr b="0" i="0" sz="3600" u="none" cap="none" strike="noStrike">
              <a:solidFill>
                <a:schemeClr val="dk1"/>
              </a:solidFill>
              <a:latin typeface="Calibri"/>
              <a:ea typeface="Calibri"/>
              <a:cs typeface="Calibri"/>
              <a:sym typeface="Calibri"/>
            </a:endParaRPr>
          </a:p>
        </p:txBody>
      </p:sp>
      <p:sp>
        <p:nvSpPr>
          <p:cNvPr id="317" name="Google Shape;317;g265e5f7f521_0_277"/>
          <p:cNvSpPr/>
          <p:nvPr/>
        </p:nvSpPr>
        <p:spPr>
          <a:xfrm>
            <a:off x="11380622" y="5886450"/>
            <a:ext cx="5228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possess the ability to cast spells.</a:t>
            </a:r>
            <a:endParaRPr b="0" i="0" sz="3200" u="none" cap="none" strike="noStrike">
              <a:solidFill>
                <a:schemeClr val="dk1"/>
              </a:solidFill>
              <a:latin typeface="Calibri"/>
              <a:ea typeface="Calibri"/>
              <a:cs typeface="Calibri"/>
              <a:sym typeface="Calibri"/>
            </a:endParaRPr>
          </a:p>
        </p:txBody>
      </p:sp>
      <p:sp>
        <p:nvSpPr>
          <p:cNvPr id="318" name="Google Shape;318;g265e5f7f521_0_277"/>
          <p:cNvSpPr/>
          <p:nvPr/>
        </p:nvSpPr>
        <p:spPr>
          <a:xfrm>
            <a:off x="7900387" y="76454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5e5f7f521_0_277"/>
          <p:cNvSpPr/>
          <p:nvPr/>
        </p:nvSpPr>
        <p:spPr>
          <a:xfrm>
            <a:off x="7900387" y="7645400"/>
            <a:ext cx="3340500" cy="20067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5e5f7f521_0_277"/>
          <p:cNvSpPr/>
          <p:nvPr/>
        </p:nvSpPr>
        <p:spPr>
          <a:xfrm>
            <a:off x="8662483" y="7950200"/>
            <a:ext cx="2154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60%</a:t>
            </a:r>
            <a:endParaRPr b="0" i="0" sz="8000" u="none" cap="none" strike="noStrike">
              <a:solidFill>
                <a:schemeClr val="dk1"/>
              </a:solidFill>
              <a:latin typeface="Calibri"/>
              <a:ea typeface="Calibri"/>
              <a:cs typeface="Calibri"/>
              <a:sym typeface="Calibri"/>
            </a:endParaRPr>
          </a:p>
        </p:txBody>
      </p:sp>
      <p:sp>
        <p:nvSpPr>
          <p:cNvPr id="321" name="Google Shape;321;g265e5f7f521_0_277"/>
          <p:cNvSpPr/>
          <p:nvPr/>
        </p:nvSpPr>
        <p:spPr>
          <a:xfrm>
            <a:off x="11444130" y="7778750"/>
            <a:ext cx="50298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5e5f7f521_0_277"/>
          <p:cNvSpPr/>
          <p:nvPr/>
        </p:nvSpPr>
        <p:spPr>
          <a:xfrm>
            <a:off x="11444130" y="7778750"/>
            <a:ext cx="51822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Magic-Wielding Individuals</a:t>
            </a:r>
            <a:endParaRPr b="0" i="0" sz="3600" u="none" cap="none" strike="noStrike">
              <a:solidFill>
                <a:schemeClr val="dk1"/>
              </a:solidFill>
              <a:latin typeface="Calibri"/>
              <a:ea typeface="Calibri"/>
              <a:cs typeface="Calibri"/>
              <a:sym typeface="Calibri"/>
            </a:endParaRPr>
          </a:p>
        </p:txBody>
      </p:sp>
      <p:sp>
        <p:nvSpPr>
          <p:cNvPr id="323" name="Google Shape;323;g265e5f7f521_0_277"/>
          <p:cNvSpPr/>
          <p:nvPr/>
        </p:nvSpPr>
        <p:spPr>
          <a:xfrm>
            <a:off x="11444130" y="8502650"/>
            <a:ext cx="51654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practice the art of illusions.</a:t>
            </a:r>
            <a:endParaRPr b="0" i="0" sz="3200" u="none" cap="none" strike="noStrike">
              <a:solidFill>
                <a:schemeClr val="dk1"/>
              </a:solidFill>
              <a:latin typeface="Calibri"/>
              <a:ea typeface="Calibri"/>
              <a:cs typeface="Calibri"/>
              <a:sym typeface="Calibri"/>
            </a:endParaRPr>
          </a:p>
        </p:txBody>
      </p:sp>
      <p:sp>
        <p:nvSpPr>
          <p:cNvPr id="324" name="Google Shape;324;g265e5f7f521_0_277"/>
          <p:cNvSpPr/>
          <p:nvPr/>
        </p:nvSpPr>
        <p:spPr>
          <a:xfrm>
            <a:off x="7900387" y="102616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5e5f7f521_0_277"/>
          <p:cNvSpPr/>
          <p:nvPr/>
        </p:nvSpPr>
        <p:spPr>
          <a:xfrm>
            <a:off x="7900387" y="10261600"/>
            <a:ext cx="3366000" cy="20067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5e5f7f521_0_277"/>
          <p:cNvSpPr/>
          <p:nvPr/>
        </p:nvSpPr>
        <p:spPr>
          <a:xfrm>
            <a:off x="8662483" y="10566400"/>
            <a:ext cx="2180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90%</a:t>
            </a:r>
            <a:endParaRPr b="0" i="0" sz="8000" u="none" cap="none" strike="noStrike">
              <a:solidFill>
                <a:schemeClr val="dk1"/>
              </a:solidFill>
              <a:latin typeface="Calibri"/>
              <a:ea typeface="Calibri"/>
              <a:cs typeface="Calibri"/>
              <a:sym typeface="Calibri"/>
            </a:endParaRPr>
          </a:p>
        </p:txBody>
      </p:sp>
      <p:sp>
        <p:nvSpPr>
          <p:cNvPr id="327" name="Google Shape;327;g265e5f7f521_0_277"/>
          <p:cNvSpPr/>
          <p:nvPr/>
        </p:nvSpPr>
        <p:spPr>
          <a:xfrm>
            <a:off x="11469534" y="10394950"/>
            <a:ext cx="50043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5e5f7f521_0_277"/>
          <p:cNvSpPr/>
          <p:nvPr/>
        </p:nvSpPr>
        <p:spPr>
          <a:xfrm>
            <a:off x="11469534" y="10394950"/>
            <a:ext cx="5156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Spells Cast</a:t>
            </a:r>
            <a:endParaRPr b="0" i="0" sz="3600" u="none" cap="none" strike="noStrike">
              <a:solidFill>
                <a:schemeClr val="dk1"/>
              </a:solidFill>
              <a:latin typeface="Calibri"/>
              <a:ea typeface="Calibri"/>
              <a:cs typeface="Calibri"/>
              <a:sym typeface="Calibri"/>
            </a:endParaRPr>
          </a:p>
        </p:txBody>
      </p:sp>
      <p:sp>
        <p:nvSpPr>
          <p:cNvPr id="329" name="Google Shape;329;g265e5f7f521_0_277"/>
          <p:cNvSpPr/>
          <p:nvPr/>
        </p:nvSpPr>
        <p:spPr>
          <a:xfrm>
            <a:off x="11469534" y="11118850"/>
            <a:ext cx="51399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334" name="Shape 334"/>
        <p:cNvGrpSpPr/>
        <p:nvPr/>
      </p:nvGrpSpPr>
      <p:grpSpPr>
        <a:xfrm>
          <a:off x="0" y="0"/>
          <a:ext cx="0" cy="0"/>
          <a:chOff x="0" y="0"/>
          <a:chExt cx="0" cy="0"/>
        </a:xfrm>
      </p:grpSpPr>
      <p:pic>
        <p:nvPicPr>
          <p:cNvPr descr=" " id="335" name="Google Shape;335;g265e5f7f521_0_307"/>
          <p:cNvPicPr preferRelativeResize="0"/>
          <p:nvPr/>
        </p:nvPicPr>
        <p:blipFill rotWithShape="1">
          <a:blip r:embed="rId3">
            <a:alphaModFix/>
          </a:blip>
          <a:srcRect b="0" l="0" r="0" t="0"/>
          <a:stretch/>
        </p:blipFill>
        <p:spPr>
          <a:xfrm>
            <a:off x="1384473" y="8572500"/>
            <a:ext cx="4074323" cy="5137150"/>
          </a:xfrm>
          <a:prstGeom prst="rect">
            <a:avLst/>
          </a:prstGeom>
          <a:noFill/>
          <a:ln>
            <a:noFill/>
          </a:ln>
        </p:spPr>
      </p:pic>
      <p:pic>
        <p:nvPicPr>
          <p:cNvPr descr=" " id="336" name="Google Shape;336;g265e5f7f521_0_307"/>
          <p:cNvPicPr preferRelativeResize="0"/>
          <p:nvPr/>
        </p:nvPicPr>
        <p:blipFill rotWithShape="1">
          <a:blip r:embed="rId4">
            <a:alphaModFix/>
          </a:blip>
          <a:srcRect b="0" l="0" r="0" t="0"/>
          <a:stretch/>
        </p:blipFill>
        <p:spPr>
          <a:xfrm>
            <a:off x="2591124" y="1231900"/>
            <a:ext cx="4039105" cy="3136900"/>
          </a:xfrm>
          <a:prstGeom prst="rect">
            <a:avLst/>
          </a:prstGeom>
          <a:noFill/>
          <a:ln>
            <a:noFill/>
          </a:ln>
        </p:spPr>
      </p:pic>
      <p:pic>
        <p:nvPicPr>
          <p:cNvPr descr=" " id="337" name="Google Shape;337;g265e5f7f521_0_307"/>
          <p:cNvPicPr preferRelativeResize="0"/>
          <p:nvPr/>
        </p:nvPicPr>
        <p:blipFill rotWithShape="1">
          <a:blip r:embed="rId5">
            <a:alphaModFix/>
          </a:blip>
          <a:srcRect b="0" l="0" r="0" t="0"/>
          <a:stretch/>
        </p:blipFill>
        <p:spPr>
          <a:xfrm>
            <a:off x="15635654" y="11137900"/>
            <a:ext cx="5093337" cy="2578100"/>
          </a:xfrm>
          <a:prstGeom prst="rect">
            <a:avLst/>
          </a:prstGeom>
          <a:noFill/>
          <a:ln>
            <a:noFill/>
          </a:ln>
        </p:spPr>
      </p:pic>
      <p:pic>
        <p:nvPicPr>
          <p:cNvPr descr=" " id="338" name="Google Shape;338;g265e5f7f521_0_307"/>
          <p:cNvPicPr preferRelativeResize="0"/>
          <p:nvPr/>
        </p:nvPicPr>
        <p:blipFill rotWithShape="1">
          <a:blip r:embed="rId6">
            <a:alphaModFix/>
          </a:blip>
          <a:srcRect b="0" l="0" r="0" t="0"/>
          <a:stretch/>
        </p:blipFill>
        <p:spPr>
          <a:xfrm>
            <a:off x="21757819" y="0"/>
            <a:ext cx="2629229" cy="4354401"/>
          </a:xfrm>
          <a:prstGeom prst="rect">
            <a:avLst/>
          </a:prstGeom>
          <a:noFill/>
          <a:ln>
            <a:noFill/>
          </a:ln>
        </p:spPr>
      </p:pic>
      <p:sp>
        <p:nvSpPr>
          <p:cNvPr id="339" name="Google Shape;339;g265e5f7f521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g265e5f7f521_0_30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1" name="Google Shape;341;g265e5f7f521_0_307"/>
          <p:cNvSpPr/>
          <p:nvPr/>
        </p:nvSpPr>
        <p:spPr>
          <a:xfrm>
            <a:off x="4305838" y="3403600"/>
            <a:ext cx="15762600" cy="657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5e5f7f521_0_307"/>
          <p:cNvSpPr/>
          <p:nvPr/>
        </p:nvSpPr>
        <p:spPr>
          <a:xfrm>
            <a:off x="4305838" y="3403600"/>
            <a:ext cx="15762600" cy="51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65e5f7f521_0_307"/>
          <p:cNvSpPr/>
          <p:nvPr/>
        </p:nvSpPr>
        <p:spPr>
          <a:xfrm>
            <a:off x="7614602" y="3403600"/>
            <a:ext cx="10161300" cy="520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Damion"/>
              <a:buNone/>
            </a:pPr>
            <a:r>
              <a:rPr b="0" i="0" lang="en-US" sz="24000" u="none" cap="none" strike="noStrike">
                <a:solidFill>
                  <a:srgbClr val="272727"/>
                </a:solidFill>
                <a:latin typeface="Damion"/>
                <a:ea typeface="Damion"/>
                <a:cs typeface="Damion"/>
                <a:sym typeface="Damion"/>
              </a:rPr>
              <a:t>234,567</a:t>
            </a:r>
            <a:endParaRPr b="0" i="0" sz="24000" u="none" cap="none" strike="noStrike">
              <a:solidFill>
                <a:schemeClr val="dk1"/>
              </a:solidFill>
              <a:latin typeface="Calibri"/>
              <a:ea typeface="Calibri"/>
              <a:cs typeface="Calibri"/>
              <a:sym typeface="Calibri"/>
            </a:endParaRPr>
          </a:p>
        </p:txBody>
      </p:sp>
      <p:sp>
        <p:nvSpPr>
          <p:cNvPr id="344" name="Google Shape;344;g265e5f7f521_0_307"/>
          <p:cNvSpPr/>
          <p:nvPr/>
        </p:nvSpPr>
        <p:spPr>
          <a:xfrm>
            <a:off x="4204225" y="7797800"/>
            <a:ext cx="15966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bre Baskerville"/>
              <a:buNone/>
            </a:pPr>
            <a:r>
              <a:rPr b="1" i="0" lang="en-US" sz="4800" u="none" cap="none" strike="noStrike">
                <a:solidFill>
                  <a:srgbClr val="0E0E0E"/>
                </a:solidFill>
                <a:latin typeface="Libre Baskerville"/>
                <a:ea typeface="Libre Baskerville"/>
                <a:cs typeface="Libre Baskerville"/>
                <a:sym typeface="Libre Baskerville"/>
              </a:rPr>
              <a:t>UNICORN SIGHTINGS</a:t>
            </a:r>
            <a:endParaRPr b="0" i="0" sz="4800" u="none" cap="none" strike="noStrike">
              <a:solidFill>
                <a:schemeClr val="dk1"/>
              </a:solidFill>
              <a:latin typeface="Calibri"/>
              <a:ea typeface="Calibri"/>
              <a:cs typeface="Calibri"/>
              <a:sym typeface="Calibri"/>
            </a:endParaRPr>
          </a:p>
        </p:txBody>
      </p:sp>
      <p:sp>
        <p:nvSpPr>
          <p:cNvPr id="345" name="Google Shape;345;g265e5f7f521_0_307"/>
          <p:cNvSpPr/>
          <p:nvPr/>
        </p:nvSpPr>
        <p:spPr>
          <a:xfrm>
            <a:off x="7483352" y="8966200"/>
            <a:ext cx="94077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350" name="Shape 350"/>
        <p:cNvGrpSpPr/>
        <p:nvPr/>
      </p:nvGrpSpPr>
      <p:grpSpPr>
        <a:xfrm>
          <a:off x="0" y="0"/>
          <a:ext cx="0" cy="0"/>
          <a:chOff x="0" y="0"/>
          <a:chExt cx="0" cy="0"/>
        </a:xfrm>
      </p:grpSpPr>
      <p:pic>
        <p:nvPicPr>
          <p:cNvPr descr=" " id="351" name="Google Shape;351;g265e5f7f521_0_322"/>
          <p:cNvPicPr preferRelativeResize="0"/>
          <p:nvPr/>
        </p:nvPicPr>
        <p:blipFill rotWithShape="1">
          <a:blip r:embed="rId3">
            <a:alphaModFix/>
          </a:blip>
          <a:srcRect b="0" l="0" r="0" t="0"/>
          <a:stretch/>
        </p:blipFill>
        <p:spPr>
          <a:xfrm>
            <a:off x="22049956" y="0"/>
            <a:ext cx="2337092" cy="4472186"/>
          </a:xfrm>
          <a:prstGeom prst="rect">
            <a:avLst/>
          </a:prstGeom>
          <a:noFill/>
          <a:ln>
            <a:noFill/>
          </a:ln>
        </p:spPr>
      </p:pic>
      <p:pic>
        <p:nvPicPr>
          <p:cNvPr descr=" " id="352" name="Google Shape;352;g265e5f7f521_0_322"/>
          <p:cNvPicPr preferRelativeResize="0"/>
          <p:nvPr/>
        </p:nvPicPr>
        <p:blipFill rotWithShape="1">
          <a:blip r:embed="rId4">
            <a:alphaModFix/>
          </a:blip>
          <a:srcRect b="0" l="0" r="0" t="0"/>
          <a:stretch/>
        </p:blipFill>
        <p:spPr>
          <a:xfrm>
            <a:off x="0" y="11785600"/>
            <a:ext cx="2542184" cy="762198"/>
          </a:xfrm>
          <a:prstGeom prst="rect">
            <a:avLst/>
          </a:prstGeom>
          <a:noFill/>
          <a:ln>
            <a:noFill/>
          </a:ln>
        </p:spPr>
      </p:pic>
      <p:pic>
        <p:nvPicPr>
          <p:cNvPr descr=" " id="353" name="Google Shape;353;g265e5f7f521_0_322"/>
          <p:cNvPicPr preferRelativeResize="0"/>
          <p:nvPr/>
        </p:nvPicPr>
        <p:blipFill rotWithShape="1">
          <a:blip r:embed="rId5">
            <a:alphaModFix/>
          </a:blip>
          <a:srcRect b="0" l="0" r="0" t="0"/>
          <a:stretch/>
        </p:blipFill>
        <p:spPr>
          <a:xfrm>
            <a:off x="0" y="11804303"/>
            <a:ext cx="4410800" cy="1910209"/>
          </a:xfrm>
          <a:prstGeom prst="rect">
            <a:avLst/>
          </a:prstGeom>
          <a:noFill/>
          <a:ln>
            <a:noFill/>
          </a:ln>
        </p:spPr>
      </p:pic>
      <p:sp>
        <p:nvSpPr>
          <p:cNvPr id="354" name="Google Shape;354;g265e5f7f521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g265e5f7f521_0_3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6" name="Google Shape;356;g265e5f7f521_0_322"/>
          <p:cNvSpPr/>
          <p:nvPr/>
        </p:nvSpPr>
        <p:spPr>
          <a:xfrm>
            <a:off x="3391324" y="2476500"/>
            <a:ext cx="78750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5e5f7f521_0_322"/>
          <p:cNvSpPr/>
          <p:nvPr/>
        </p:nvSpPr>
        <p:spPr>
          <a:xfrm>
            <a:off x="3823178" y="2476500"/>
            <a:ext cx="7011300" cy="28449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65e5f7f521_0_322"/>
          <p:cNvSpPr/>
          <p:nvPr/>
        </p:nvSpPr>
        <p:spPr>
          <a:xfrm>
            <a:off x="4043339" y="2781300"/>
            <a:ext cx="60291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233 Coins</a:t>
            </a:r>
            <a:endParaRPr b="0" i="0" sz="12800" u="none" cap="none" strike="noStrike">
              <a:solidFill>
                <a:schemeClr val="dk1"/>
              </a:solidFill>
              <a:latin typeface="Calibri"/>
              <a:ea typeface="Calibri"/>
              <a:cs typeface="Calibri"/>
              <a:sym typeface="Calibri"/>
            </a:endParaRPr>
          </a:p>
        </p:txBody>
      </p:sp>
      <p:sp>
        <p:nvSpPr>
          <p:cNvPr id="359" name="Google Shape;359;g265e5f7f521_0_322"/>
          <p:cNvSpPr/>
          <p:nvPr/>
        </p:nvSpPr>
        <p:spPr>
          <a:xfrm>
            <a:off x="3391324" y="5626100"/>
            <a:ext cx="7875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65e5f7f521_0_322"/>
          <p:cNvSpPr/>
          <p:nvPr/>
        </p:nvSpPr>
        <p:spPr>
          <a:xfrm>
            <a:off x="3323582" y="56261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Treasure Found</a:t>
            </a:r>
            <a:endParaRPr b="0" i="0" sz="3200" u="none" cap="none" strike="noStrike">
              <a:solidFill>
                <a:schemeClr val="dk1"/>
              </a:solidFill>
              <a:latin typeface="Calibri"/>
              <a:ea typeface="Calibri"/>
              <a:cs typeface="Calibri"/>
              <a:sym typeface="Calibri"/>
            </a:endParaRPr>
          </a:p>
        </p:txBody>
      </p:sp>
      <p:sp>
        <p:nvSpPr>
          <p:cNvPr id="361" name="Google Shape;361;g265e5f7f521_0_322"/>
          <p:cNvSpPr/>
          <p:nvPr/>
        </p:nvSpPr>
        <p:spPr>
          <a:xfrm>
            <a:off x="3391324" y="7226300"/>
            <a:ext cx="78750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65e5f7f521_0_322"/>
          <p:cNvSpPr/>
          <p:nvPr/>
        </p:nvSpPr>
        <p:spPr>
          <a:xfrm>
            <a:off x="3378622" y="7226300"/>
            <a:ext cx="7900500" cy="28449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65e5f7f521_0_322"/>
          <p:cNvSpPr/>
          <p:nvPr/>
        </p:nvSpPr>
        <p:spPr>
          <a:xfrm>
            <a:off x="3598783" y="7531100"/>
            <a:ext cx="69180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456 Hours</a:t>
            </a:r>
            <a:endParaRPr b="0" i="0" sz="12800" u="none" cap="none" strike="noStrike">
              <a:solidFill>
                <a:schemeClr val="dk1"/>
              </a:solidFill>
              <a:latin typeface="Calibri"/>
              <a:ea typeface="Calibri"/>
              <a:cs typeface="Calibri"/>
              <a:sym typeface="Calibri"/>
            </a:endParaRPr>
          </a:p>
        </p:txBody>
      </p:sp>
      <p:sp>
        <p:nvSpPr>
          <p:cNvPr id="364" name="Google Shape;364;g265e5f7f521_0_322"/>
          <p:cNvSpPr/>
          <p:nvPr/>
        </p:nvSpPr>
        <p:spPr>
          <a:xfrm>
            <a:off x="3391324" y="10375900"/>
            <a:ext cx="7875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65e5f7f521_0_322"/>
          <p:cNvSpPr/>
          <p:nvPr/>
        </p:nvSpPr>
        <p:spPr>
          <a:xfrm>
            <a:off x="3323582" y="103759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Duration of Spell Casting</a:t>
            </a:r>
            <a:endParaRPr b="0" i="0" sz="3200" u="none" cap="none" strike="noStrike">
              <a:solidFill>
                <a:schemeClr val="dk1"/>
              </a:solidFill>
              <a:latin typeface="Calibri"/>
              <a:ea typeface="Calibri"/>
              <a:cs typeface="Calibri"/>
              <a:sym typeface="Calibri"/>
            </a:endParaRPr>
          </a:p>
        </p:txBody>
      </p:sp>
      <p:sp>
        <p:nvSpPr>
          <p:cNvPr id="366" name="Google Shape;366;g265e5f7f521_0_322"/>
          <p:cNvSpPr/>
          <p:nvPr/>
        </p:nvSpPr>
        <p:spPr>
          <a:xfrm>
            <a:off x="13552594" y="2476500"/>
            <a:ext cx="78750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5e5f7f521_0_322"/>
          <p:cNvSpPr/>
          <p:nvPr/>
        </p:nvSpPr>
        <p:spPr>
          <a:xfrm>
            <a:off x="15286361" y="2476500"/>
            <a:ext cx="4407600" cy="28449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65e5f7f521_0_322"/>
          <p:cNvSpPr/>
          <p:nvPr/>
        </p:nvSpPr>
        <p:spPr>
          <a:xfrm>
            <a:off x="15506521" y="2781300"/>
            <a:ext cx="34251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85%</a:t>
            </a:r>
            <a:endParaRPr b="0" i="0" sz="12800" u="none" cap="none" strike="noStrike">
              <a:solidFill>
                <a:schemeClr val="dk1"/>
              </a:solidFill>
              <a:latin typeface="Calibri"/>
              <a:ea typeface="Calibri"/>
              <a:cs typeface="Calibri"/>
              <a:sym typeface="Calibri"/>
            </a:endParaRPr>
          </a:p>
        </p:txBody>
      </p:sp>
      <p:sp>
        <p:nvSpPr>
          <p:cNvPr id="369" name="Google Shape;369;g265e5f7f521_0_322"/>
          <p:cNvSpPr/>
          <p:nvPr/>
        </p:nvSpPr>
        <p:spPr>
          <a:xfrm>
            <a:off x="13552594" y="5626100"/>
            <a:ext cx="7875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65e5f7f521_0_322"/>
          <p:cNvSpPr/>
          <p:nvPr/>
        </p:nvSpPr>
        <p:spPr>
          <a:xfrm>
            <a:off x="13484852" y="56261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Wished Granted</a:t>
            </a:r>
            <a:endParaRPr b="0" i="0" sz="3200" u="none" cap="none" strike="noStrike">
              <a:solidFill>
                <a:schemeClr val="dk1"/>
              </a:solidFill>
              <a:latin typeface="Calibri"/>
              <a:ea typeface="Calibri"/>
              <a:cs typeface="Calibri"/>
              <a:sym typeface="Calibri"/>
            </a:endParaRPr>
          </a:p>
        </p:txBody>
      </p:sp>
      <p:sp>
        <p:nvSpPr>
          <p:cNvPr id="371" name="Google Shape;371;g265e5f7f521_0_322"/>
          <p:cNvSpPr/>
          <p:nvPr/>
        </p:nvSpPr>
        <p:spPr>
          <a:xfrm>
            <a:off x="13552594" y="7226300"/>
            <a:ext cx="78750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65e5f7f521_0_322"/>
          <p:cNvSpPr/>
          <p:nvPr/>
        </p:nvSpPr>
        <p:spPr>
          <a:xfrm>
            <a:off x="14359145" y="7226300"/>
            <a:ext cx="6261900" cy="28449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65e5f7f521_0_322"/>
          <p:cNvSpPr/>
          <p:nvPr/>
        </p:nvSpPr>
        <p:spPr>
          <a:xfrm>
            <a:off x="14579306" y="7531100"/>
            <a:ext cx="52797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535 Km</a:t>
            </a:r>
            <a:endParaRPr b="0" i="0" sz="12800" u="none" cap="none" strike="noStrike">
              <a:solidFill>
                <a:schemeClr val="dk1"/>
              </a:solidFill>
              <a:latin typeface="Calibri"/>
              <a:ea typeface="Calibri"/>
              <a:cs typeface="Calibri"/>
              <a:sym typeface="Calibri"/>
            </a:endParaRPr>
          </a:p>
        </p:txBody>
      </p:sp>
      <p:sp>
        <p:nvSpPr>
          <p:cNvPr id="374" name="Google Shape;374;g265e5f7f521_0_322"/>
          <p:cNvSpPr/>
          <p:nvPr/>
        </p:nvSpPr>
        <p:spPr>
          <a:xfrm>
            <a:off x="13552594" y="10375900"/>
            <a:ext cx="7875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65e5f7f521_0_322"/>
          <p:cNvSpPr/>
          <p:nvPr/>
        </p:nvSpPr>
        <p:spPr>
          <a:xfrm>
            <a:off x="13484852" y="103759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380" name="Shape 380"/>
        <p:cNvGrpSpPr/>
        <p:nvPr/>
      </p:nvGrpSpPr>
      <p:grpSpPr>
        <a:xfrm>
          <a:off x="0" y="0"/>
          <a:ext cx="0" cy="0"/>
          <a:chOff x="0" y="0"/>
          <a:chExt cx="0" cy="0"/>
        </a:xfrm>
      </p:grpSpPr>
      <p:pic>
        <p:nvPicPr>
          <p:cNvPr descr=" " id="381" name="Google Shape;381;g265e5f7f521_0_351"/>
          <p:cNvPicPr preferRelativeResize="0"/>
          <p:nvPr/>
        </p:nvPicPr>
        <p:blipFill rotWithShape="1">
          <a:blip r:embed="rId3">
            <a:alphaModFix/>
          </a:blip>
          <a:srcRect b="0" l="0" r="0" t="0"/>
          <a:stretch/>
        </p:blipFill>
        <p:spPr>
          <a:xfrm>
            <a:off x="0" y="0"/>
            <a:ext cx="3124591" cy="7059861"/>
          </a:xfrm>
          <a:prstGeom prst="rect">
            <a:avLst/>
          </a:prstGeom>
          <a:noFill/>
          <a:ln>
            <a:noFill/>
          </a:ln>
        </p:spPr>
      </p:pic>
      <p:pic>
        <p:nvPicPr>
          <p:cNvPr descr=" " id="382" name="Google Shape;382;g265e5f7f521_0_351"/>
          <p:cNvPicPr preferRelativeResize="0"/>
          <p:nvPr/>
        </p:nvPicPr>
        <p:blipFill rotWithShape="1">
          <a:blip r:embed="rId4">
            <a:alphaModFix/>
          </a:blip>
          <a:srcRect b="0" l="0" r="0" t="0"/>
          <a:stretch/>
        </p:blipFill>
        <p:spPr>
          <a:xfrm>
            <a:off x="22583423" y="5715000"/>
            <a:ext cx="1803625" cy="7048500"/>
          </a:xfrm>
          <a:prstGeom prst="rect">
            <a:avLst/>
          </a:prstGeom>
          <a:noFill/>
          <a:ln>
            <a:noFill/>
          </a:ln>
        </p:spPr>
      </p:pic>
      <p:sp>
        <p:nvSpPr>
          <p:cNvPr id="383" name="Google Shape;383;g265e5f7f521_0_3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g265e5f7f521_0_3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5" name="Google Shape;385;g265e5f7f521_0_351"/>
          <p:cNvSpPr/>
          <p:nvPr/>
        </p:nvSpPr>
        <p:spPr>
          <a:xfrm>
            <a:off x="9361070" y="1143000"/>
            <a:ext cx="5101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Some Graph</a:t>
            </a:r>
            <a:endParaRPr b="0" i="0" sz="8000" u="none" cap="none" strike="noStrike">
              <a:solidFill>
                <a:schemeClr val="dk1"/>
              </a:solidFill>
              <a:latin typeface="Calibri"/>
              <a:ea typeface="Calibri"/>
              <a:cs typeface="Calibri"/>
              <a:sym typeface="Calibri"/>
            </a:endParaRPr>
          </a:p>
        </p:txBody>
      </p:sp>
      <p:sp>
        <p:nvSpPr>
          <p:cNvPr id="386" name="Google Shape;386;g265e5f7f521_0_35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65e5f7f521_0_35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8" name="Google Shape;388;g265e5f7f521_0_35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9" name="Google Shape;389;g265e5f7f521_0_35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0" name="Google Shape;390;g265e5f7f521_0_35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1" name="Google Shape;391;g265e5f7f521_0_35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2" name="Google Shape;392;g265e5f7f521_0_35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3" name="Google Shape;393;g265e5f7f521_0_35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4" name="Google Shape;394;g265e5f7f521_0_35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5" name="Google Shape;395;g265e5f7f521_0_35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6" name="Google Shape;396;g265e5f7f521_0_35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7" name="Google Shape;397;g265e5f7f521_0_35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8" name="Google Shape;398;g265e5f7f521_0_35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9" name="Google Shape;399;g265e5f7f521_0_35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0" name="Google Shape;400;g265e5f7f521_0_35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1" name="Google Shape;401;g265e5f7f521_0_35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2" name="Google Shape;402;g265e5f7f521_0_35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3" name="Google Shape;403;g265e5f7f521_0_35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4" name="Google Shape;404;g265e5f7f521_0_35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5" name="Google Shape;405;g265e5f7f521_0_35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6" name="Google Shape;406;g265e5f7f521_0_351"/>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7" name="Google Shape;407;g265e5f7f521_0_351"/>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8" name="Google Shape;408;g265e5f7f521_0_351"/>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9" name="Google Shape;409;g265e5f7f521_0_351"/>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10" name="Google Shape;410;g265e5f7f521_0_351"/>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11" name="Google Shape;411;g265e5f7f521_0_351"/>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12" name="Google Shape;412;g265e5f7f521_0_351"/>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13" name="Google Shape;413;g265e5f7f521_0_351"/>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4" name="Google Shape;414;g265e5f7f521_0_351"/>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15" name="Google Shape;415;g265e5f7f521_0_351"/>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6" name="Google Shape;416;g265e5f7f521_0_351"/>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7" name="Google Shape;417;g265e5f7f521_0_351"/>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8" name="Google Shape;418;g265e5f7f521_0_351"/>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9" name="Google Shape;419;g265e5f7f521_0_351"/>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20" name="Google Shape;420;g265e5f7f521_0_351"/>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21" name="Google Shape;421;g265e5f7f521_0_351"/>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22" name="Google Shape;422;g265e5f7f521_0_351"/>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23" name="Google Shape;423;g265e5f7f521_0_351"/>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4" name="Google Shape;424;g265e5f7f521_0_351"/>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5" name="Google Shape;425;g265e5f7f521_0_351"/>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6" name="Google Shape;426;g265e5f7f521_0_351"/>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7" name="Google Shape;427;g265e5f7f521_0_351"/>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8" name="Google Shape;428;g265e5f7f521_0_35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65e5f7f521_0_35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0" name="Google Shape;430;g265e5f7f521_0_351"/>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31" name="Google Shape;431;g265e5f7f521_0_35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32" name="Google Shape;432;g265e5f7f521_0_351"/>
          <p:cNvSpPr/>
          <p:nvPr/>
        </p:nvSpPr>
        <p:spPr>
          <a:xfrm>
            <a:off x="16416802" y="6365379"/>
            <a:ext cx="1562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65e5f7f521_0_351"/>
          <p:cNvSpPr/>
          <p:nvPr/>
        </p:nvSpPr>
        <p:spPr>
          <a:xfrm>
            <a:off x="16416802" y="6305550"/>
            <a:ext cx="1765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34.574</a:t>
            </a:r>
            <a:endParaRPr b="0" i="0" sz="4800" u="none" cap="none" strike="noStrike">
              <a:solidFill>
                <a:schemeClr val="dk1"/>
              </a:solidFill>
              <a:latin typeface="Calibri"/>
              <a:ea typeface="Calibri"/>
              <a:cs typeface="Calibri"/>
              <a:sym typeface="Calibri"/>
            </a:endParaRPr>
          </a:p>
        </p:txBody>
      </p:sp>
      <p:sp>
        <p:nvSpPr>
          <p:cNvPr id="434" name="Google Shape;434;g265e5f7f521_0_351"/>
          <p:cNvSpPr/>
          <p:nvPr/>
        </p:nvSpPr>
        <p:spPr>
          <a:xfrm>
            <a:off x="16664483" y="7143750"/>
            <a:ext cx="12024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Total</a:t>
            </a:r>
            <a:endParaRPr b="0" i="0" sz="3200" u="none" cap="none" strike="noStrike">
              <a:solidFill>
                <a:schemeClr val="dk1"/>
              </a:solidFill>
              <a:latin typeface="Calibri"/>
              <a:ea typeface="Calibri"/>
              <a:cs typeface="Calibri"/>
              <a:sym typeface="Calibri"/>
            </a:endParaRPr>
          </a:p>
        </p:txBody>
      </p:sp>
      <p:sp>
        <p:nvSpPr>
          <p:cNvPr id="435" name="Google Shape;435;g265e5f7f521_0_351"/>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5e5f7f521_0_351"/>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65e5f7f521_0_351"/>
          <p:cNvSpPr/>
          <p:nvPr/>
        </p:nvSpPr>
        <p:spPr>
          <a:xfrm>
            <a:off x="13158845"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Treasure Found</a:t>
            </a:r>
            <a:endParaRPr b="0" i="0" sz="4800" u="none" cap="none" strike="noStrike">
              <a:solidFill>
                <a:schemeClr val="dk1"/>
              </a:solidFill>
              <a:latin typeface="Calibri"/>
              <a:ea typeface="Calibri"/>
              <a:cs typeface="Calibri"/>
              <a:sym typeface="Calibri"/>
            </a:endParaRPr>
          </a:p>
        </p:txBody>
      </p:sp>
      <p:sp>
        <p:nvSpPr>
          <p:cNvPr id="438" name="Google Shape;438;g265e5f7f521_0_351"/>
          <p:cNvSpPr/>
          <p:nvPr/>
        </p:nvSpPr>
        <p:spPr>
          <a:xfrm>
            <a:off x="13192716" y="11455400"/>
            <a:ext cx="80106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9" name="Google Shape;439;g265e5f7f521_0_351"/>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65e5f7f521_0_351"/>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65e5f7f521_0_351"/>
          <p:cNvSpPr/>
          <p:nvPr/>
        </p:nvSpPr>
        <p:spPr>
          <a:xfrm>
            <a:off x="3149994"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Spellcasting Progress</a:t>
            </a:r>
            <a:endParaRPr b="0" i="0" sz="4800" u="none" cap="none" strike="noStrike">
              <a:solidFill>
                <a:schemeClr val="dk1"/>
              </a:solidFill>
              <a:latin typeface="Calibri"/>
              <a:ea typeface="Calibri"/>
              <a:cs typeface="Calibri"/>
              <a:sym typeface="Calibri"/>
            </a:endParaRPr>
          </a:p>
        </p:txBody>
      </p:sp>
      <p:sp>
        <p:nvSpPr>
          <p:cNvPr id="442" name="Google Shape;442;g265e5f7f521_0_351"/>
          <p:cNvSpPr/>
          <p:nvPr/>
        </p:nvSpPr>
        <p:spPr>
          <a:xfrm>
            <a:off x="3183865" y="11455400"/>
            <a:ext cx="80106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447" name="Shape 447"/>
        <p:cNvGrpSpPr/>
        <p:nvPr/>
      </p:nvGrpSpPr>
      <p:grpSpPr>
        <a:xfrm>
          <a:off x="0" y="0"/>
          <a:ext cx="0" cy="0"/>
          <a:chOff x="0" y="0"/>
          <a:chExt cx="0" cy="0"/>
        </a:xfrm>
      </p:grpSpPr>
      <p:pic>
        <p:nvPicPr>
          <p:cNvPr descr=" " id="448" name="Google Shape;448;g265e5f7f521_0_417"/>
          <p:cNvPicPr preferRelativeResize="0"/>
          <p:nvPr/>
        </p:nvPicPr>
        <p:blipFill rotWithShape="1">
          <a:blip r:embed="rId3">
            <a:alphaModFix/>
          </a:blip>
          <a:srcRect b="0" l="0" r="0" t="0"/>
          <a:stretch/>
        </p:blipFill>
        <p:spPr>
          <a:xfrm>
            <a:off x="0" y="0"/>
            <a:ext cx="6889847" cy="4977482"/>
          </a:xfrm>
          <a:prstGeom prst="rect">
            <a:avLst/>
          </a:prstGeom>
          <a:noFill/>
          <a:ln>
            <a:noFill/>
          </a:ln>
        </p:spPr>
      </p:pic>
      <p:pic>
        <p:nvPicPr>
          <p:cNvPr descr=" " id="449" name="Google Shape;449;g265e5f7f521_0_417"/>
          <p:cNvPicPr preferRelativeResize="0"/>
          <p:nvPr/>
        </p:nvPicPr>
        <p:blipFill rotWithShape="1">
          <a:blip r:embed="rId4">
            <a:alphaModFix/>
          </a:blip>
          <a:srcRect b="0" l="0" r="0" t="0"/>
          <a:stretch/>
        </p:blipFill>
        <p:spPr>
          <a:xfrm>
            <a:off x="19928791" y="7937500"/>
            <a:ext cx="4458257" cy="5509890"/>
          </a:xfrm>
          <a:prstGeom prst="rect">
            <a:avLst/>
          </a:prstGeom>
          <a:noFill/>
          <a:ln>
            <a:noFill/>
          </a:ln>
        </p:spPr>
      </p:pic>
      <p:sp>
        <p:nvSpPr>
          <p:cNvPr id="450" name="Google Shape;450;g265e5f7f521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65e5f7f521_0_4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2" name="Google Shape;452;g265e5f7f521_0_417"/>
          <p:cNvSpPr/>
          <p:nvPr/>
        </p:nvSpPr>
        <p:spPr>
          <a:xfrm>
            <a:off x="13450981" y="57531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65e5f7f521_0_417"/>
          <p:cNvSpPr/>
          <p:nvPr/>
        </p:nvSpPr>
        <p:spPr>
          <a:xfrm>
            <a:off x="13450981" y="57531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65e5f7f521_0_417"/>
          <p:cNvSpPr/>
          <p:nvPr/>
        </p:nvSpPr>
        <p:spPr>
          <a:xfrm>
            <a:off x="13450981" y="57531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A web application</a:t>
            </a:r>
            <a:endParaRPr b="0" i="0" sz="4800" u="none" cap="none" strike="noStrike">
              <a:solidFill>
                <a:schemeClr val="dk1"/>
              </a:solidFill>
              <a:latin typeface="Calibri"/>
              <a:ea typeface="Calibri"/>
              <a:cs typeface="Calibri"/>
              <a:sym typeface="Calibri"/>
            </a:endParaRPr>
          </a:p>
        </p:txBody>
      </p:sp>
      <p:sp>
        <p:nvSpPr>
          <p:cNvPr id="455" name="Google Shape;455;g265e5f7f521_0_417"/>
          <p:cNvSpPr/>
          <p:nvPr/>
        </p:nvSpPr>
        <p:spPr>
          <a:xfrm>
            <a:off x="13450981" y="6794500"/>
            <a:ext cx="88743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6" name="Google Shape;456;g265e5f7f521_0_417"/>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7" name="Google Shape;457;g265e5f7f521_0_417"/>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8" name="Google Shape;458;g265e5f7f521_0_417"/>
          <p:cNvSpPr/>
          <p:nvPr/>
        </p:nvSpPr>
        <p:spPr>
          <a:xfrm>
            <a:off x="7633654" y="1219200"/>
            <a:ext cx="7794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463" name="Shape 463"/>
        <p:cNvGrpSpPr/>
        <p:nvPr/>
      </p:nvGrpSpPr>
      <p:grpSpPr>
        <a:xfrm>
          <a:off x="0" y="0"/>
          <a:ext cx="0" cy="0"/>
          <a:chOff x="0" y="0"/>
          <a:chExt cx="0" cy="0"/>
        </a:xfrm>
      </p:grpSpPr>
      <p:pic>
        <p:nvPicPr>
          <p:cNvPr descr=" " id="464" name="Google Shape;464;g265e5f7f521_0_432"/>
          <p:cNvPicPr preferRelativeResize="0"/>
          <p:nvPr/>
        </p:nvPicPr>
        <p:blipFill rotWithShape="1">
          <a:blip r:embed="rId3">
            <a:alphaModFix/>
          </a:blip>
          <a:srcRect b="0" l="0" r="0" t="0"/>
          <a:stretch/>
        </p:blipFill>
        <p:spPr>
          <a:xfrm>
            <a:off x="22049956" y="0"/>
            <a:ext cx="2337092" cy="4472186"/>
          </a:xfrm>
          <a:prstGeom prst="rect">
            <a:avLst/>
          </a:prstGeom>
          <a:noFill/>
          <a:ln>
            <a:noFill/>
          </a:ln>
        </p:spPr>
      </p:pic>
      <p:pic>
        <p:nvPicPr>
          <p:cNvPr descr=" " id="465" name="Google Shape;465;g265e5f7f521_0_432"/>
          <p:cNvPicPr preferRelativeResize="0"/>
          <p:nvPr/>
        </p:nvPicPr>
        <p:blipFill rotWithShape="1">
          <a:blip r:embed="rId4">
            <a:alphaModFix/>
          </a:blip>
          <a:srcRect b="0" l="0" r="0" t="0"/>
          <a:stretch/>
        </p:blipFill>
        <p:spPr>
          <a:xfrm>
            <a:off x="0" y="11785600"/>
            <a:ext cx="2542184" cy="762198"/>
          </a:xfrm>
          <a:prstGeom prst="rect">
            <a:avLst/>
          </a:prstGeom>
          <a:noFill/>
          <a:ln>
            <a:noFill/>
          </a:ln>
        </p:spPr>
      </p:pic>
      <p:pic>
        <p:nvPicPr>
          <p:cNvPr descr=" " id="466" name="Google Shape;466;g265e5f7f521_0_432"/>
          <p:cNvPicPr preferRelativeResize="0"/>
          <p:nvPr/>
        </p:nvPicPr>
        <p:blipFill rotWithShape="1">
          <a:blip r:embed="rId5">
            <a:alphaModFix/>
          </a:blip>
          <a:srcRect b="0" l="0" r="0" t="0"/>
          <a:stretch/>
        </p:blipFill>
        <p:spPr>
          <a:xfrm>
            <a:off x="0" y="11804303"/>
            <a:ext cx="4410800" cy="1910209"/>
          </a:xfrm>
          <a:prstGeom prst="rect">
            <a:avLst/>
          </a:prstGeom>
          <a:noFill/>
          <a:ln>
            <a:noFill/>
          </a:ln>
        </p:spPr>
      </p:pic>
      <p:sp>
        <p:nvSpPr>
          <p:cNvPr id="467" name="Google Shape;467;g265e5f7f521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65e5f7f521_0_4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9" name="Google Shape;469;g265e5f7f521_0_432"/>
          <p:cNvSpPr/>
          <p:nvPr/>
        </p:nvSpPr>
        <p:spPr>
          <a:xfrm>
            <a:off x="2946768" y="4660900"/>
            <a:ext cx="87387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65e5f7f521_0_432"/>
          <p:cNvSpPr/>
          <p:nvPr/>
        </p:nvSpPr>
        <p:spPr>
          <a:xfrm>
            <a:off x="2946768" y="4660900"/>
            <a:ext cx="87387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65e5f7f521_0_432"/>
          <p:cNvSpPr/>
          <p:nvPr/>
        </p:nvSpPr>
        <p:spPr>
          <a:xfrm>
            <a:off x="2946768" y="46609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An mobile app</a:t>
            </a:r>
            <a:endParaRPr b="0" i="0" sz="4800" u="none" cap="none" strike="noStrike">
              <a:solidFill>
                <a:schemeClr val="dk1"/>
              </a:solidFill>
              <a:latin typeface="Calibri"/>
              <a:ea typeface="Calibri"/>
              <a:cs typeface="Calibri"/>
              <a:sym typeface="Calibri"/>
            </a:endParaRPr>
          </a:p>
        </p:txBody>
      </p:sp>
      <p:sp>
        <p:nvSpPr>
          <p:cNvPr id="472" name="Google Shape;472;g265e5f7f521_0_432"/>
          <p:cNvSpPr/>
          <p:nvPr/>
        </p:nvSpPr>
        <p:spPr>
          <a:xfrm>
            <a:off x="2946768" y="5702300"/>
            <a:ext cx="88743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3" name="Google Shape;473;g265e5f7f521_0_432"/>
          <p:cNvSpPr/>
          <p:nvPr/>
        </p:nvSpPr>
        <p:spPr>
          <a:xfrm>
            <a:off x="2946768" y="7658100"/>
            <a:ext cx="9090000" cy="3488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Live your fantasy dreams</a:t>
            </a:r>
            <a:endParaRPr b="0" i="0" sz="3200" u="none" cap="none" strike="noStrike">
              <a:solidFill>
                <a:schemeClr val="dk1"/>
              </a:solidFill>
              <a:latin typeface="Calibri"/>
              <a:ea typeface="Calibri"/>
              <a:cs typeface="Calibri"/>
              <a:sym typeface="Calibri"/>
            </a:endParaRPr>
          </a:p>
        </p:txBody>
      </p:sp>
      <p:sp>
        <p:nvSpPr>
          <p:cNvPr id="474" name="Google Shape;474;g265e5f7f521_0_432"/>
          <p:cNvSpPr/>
          <p:nvPr/>
        </p:nvSpPr>
        <p:spPr>
          <a:xfrm>
            <a:off x="2895962" y="1854200"/>
            <a:ext cx="8289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Future of Fantasy</a:t>
            </a:r>
            <a:endParaRPr b="0" i="0" sz="8000" u="none" cap="none" strike="noStrike">
              <a:solidFill>
                <a:schemeClr val="dk1"/>
              </a:solidFill>
              <a:latin typeface="Calibri"/>
              <a:ea typeface="Calibri"/>
              <a:cs typeface="Calibri"/>
              <a:sym typeface="Calibri"/>
            </a:endParaRPr>
          </a:p>
        </p:txBody>
      </p:sp>
      <p:pic>
        <p:nvPicPr>
          <p:cNvPr descr=" " id="475" name="Google Shape;475;g265e5f7f521_0_432"/>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76" name="Google Shape;476;g265e5f7f521_0_432"/>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481" name="Shape 481"/>
        <p:cNvGrpSpPr/>
        <p:nvPr/>
      </p:nvGrpSpPr>
      <p:grpSpPr>
        <a:xfrm>
          <a:off x="0" y="0"/>
          <a:ext cx="0" cy="0"/>
          <a:chOff x="0" y="0"/>
          <a:chExt cx="0" cy="0"/>
        </a:xfrm>
      </p:grpSpPr>
      <p:pic>
        <p:nvPicPr>
          <p:cNvPr descr=" " id="482" name="Google Shape;482;g265e5f7f521_0_449"/>
          <p:cNvPicPr preferRelativeResize="0"/>
          <p:nvPr/>
        </p:nvPicPr>
        <p:blipFill rotWithShape="1">
          <a:blip r:embed="rId3">
            <a:alphaModFix/>
          </a:blip>
          <a:srcRect b="0" l="0" r="0" t="0"/>
          <a:stretch/>
        </p:blipFill>
        <p:spPr>
          <a:xfrm>
            <a:off x="21262457" y="0"/>
            <a:ext cx="3124591" cy="7059861"/>
          </a:xfrm>
          <a:prstGeom prst="rect">
            <a:avLst/>
          </a:prstGeom>
          <a:noFill/>
          <a:ln>
            <a:noFill/>
          </a:ln>
        </p:spPr>
      </p:pic>
      <p:pic>
        <p:nvPicPr>
          <p:cNvPr descr=" " id="483" name="Google Shape;483;g265e5f7f521_0_449"/>
          <p:cNvPicPr preferRelativeResize="0"/>
          <p:nvPr/>
        </p:nvPicPr>
        <p:blipFill rotWithShape="1">
          <a:blip r:embed="rId4">
            <a:alphaModFix/>
          </a:blip>
          <a:srcRect b="0" l="0" r="0" t="0"/>
          <a:stretch/>
        </p:blipFill>
        <p:spPr>
          <a:xfrm>
            <a:off x="0" y="5715000"/>
            <a:ext cx="1803625" cy="7048500"/>
          </a:xfrm>
          <a:prstGeom prst="rect">
            <a:avLst/>
          </a:prstGeom>
          <a:noFill/>
          <a:ln>
            <a:noFill/>
          </a:ln>
        </p:spPr>
      </p:pic>
      <p:sp>
        <p:nvSpPr>
          <p:cNvPr id="484" name="Google Shape;484;g265e5f7f521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65e5f7f521_0_4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6" name="Google Shape;486;g265e5f7f521_0_449"/>
          <p:cNvSpPr/>
          <p:nvPr/>
        </p:nvSpPr>
        <p:spPr>
          <a:xfrm>
            <a:off x="876410" y="83693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5e5f7f521_0_449"/>
          <p:cNvSpPr/>
          <p:nvPr/>
        </p:nvSpPr>
        <p:spPr>
          <a:xfrm>
            <a:off x="876410" y="83693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65e5f7f521_0_449"/>
          <p:cNvSpPr/>
          <p:nvPr/>
        </p:nvSpPr>
        <p:spPr>
          <a:xfrm>
            <a:off x="876410" y="8369300"/>
            <a:ext cx="5919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A web application</a:t>
            </a:r>
            <a:endParaRPr b="0" i="0" sz="4800" u="none" cap="none" strike="noStrike">
              <a:solidFill>
                <a:schemeClr val="dk1"/>
              </a:solidFill>
              <a:latin typeface="Calibri"/>
              <a:ea typeface="Calibri"/>
              <a:cs typeface="Calibri"/>
              <a:sym typeface="Calibri"/>
            </a:endParaRPr>
          </a:p>
        </p:txBody>
      </p:sp>
      <p:sp>
        <p:nvSpPr>
          <p:cNvPr id="489" name="Google Shape;489;g265e5f7f521_0_449"/>
          <p:cNvSpPr/>
          <p:nvPr/>
        </p:nvSpPr>
        <p:spPr>
          <a:xfrm>
            <a:off x="876410" y="9410700"/>
            <a:ext cx="58512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0" name="Google Shape;490;g265e5f7f521_0_449"/>
          <p:cNvSpPr/>
          <p:nvPr/>
        </p:nvSpPr>
        <p:spPr>
          <a:xfrm>
            <a:off x="825603" y="1231900"/>
            <a:ext cx="54192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Wonder</a:t>
            </a:r>
            <a:endParaRPr b="0" i="0" sz="8000" u="none" cap="none" strike="noStrike">
              <a:solidFill>
                <a:schemeClr val="dk1"/>
              </a:solidFill>
              <a:latin typeface="Calibri"/>
              <a:ea typeface="Calibri"/>
              <a:cs typeface="Calibri"/>
              <a:sym typeface="Calibri"/>
            </a:endParaRPr>
          </a:p>
        </p:txBody>
      </p:sp>
      <p:sp>
        <p:nvSpPr>
          <p:cNvPr id="491" name="Google Shape;491;g265e5f7f521_0_449"/>
          <p:cNvSpPr/>
          <p:nvPr/>
        </p:nvSpPr>
        <p:spPr>
          <a:xfrm>
            <a:off x="18125165" y="4711700"/>
            <a:ext cx="5381100" cy="684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ibre Baskerville"/>
              <a:buChar char="•"/>
            </a:pPr>
            <a:r>
              <a:rPr b="0" i="0" lang="en-US" sz="3200" u="none" cap="none" strike="noStrike">
                <a:solidFill>
                  <a:srgbClr val="0E0E0E"/>
                </a:solidFill>
                <a:latin typeface="Libre Baskerville"/>
                <a:ea typeface="Libre Baskerville"/>
                <a:cs typeface="Libre Baskerville"/>
                <a:sym typeface="Libre Baskerville"/>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2" name="Google Shape;492;g265e5f7f521_0_449"/>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93" name="Google Shape;493;g265e5f7f521_0_449"/>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498" name="Shape 498"/>
        <p:cNvGrpSpPr/>
        <p:nvPr/>
      </p:nvGrpSpPr>
      <p:grpSpPr>
        <a:xfrm>
          <a:off x="0" y="0"/>
          <a:ext cx="0" cy="0"/>
          <a:chOff x="0" y="0"/>
          <a:chExt cx="0" cy="0"/>
        </a:xfrm>
      </p:grpSpPr>
      <p:pic>
        <p:nvPicPr>
          <p:cNvPr descr=" " id="499" name="Google Shape;499;g265e5f7f521_0_46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0" name="Google Shape;500;g265e5f7f521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65e5f7f521_0_4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2" name="Google Shape;502;g265e5f7f521_0_465"/>
          <p:cNvSpPr/>
          <p:nvPr/>
        </p:nvSpPr>
        <p:spPr>
          <a:xfrm>
            <a:off x="1473384" y="1003300"/>
            <a:ext cx="6537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28" name="Shape 28"/>
        <p:cNvGrpSpPr/>
        <p:nvPr/>
      </p:nvGrpSpPr>
      <p:grpSpPr>
        <a:xfrm>
          <a:off x="0" y="0"/>
          <a:ext cx="0" cy="0"/>
          <a:chOff x="0" y="0"/>
          <a:chExt cx="0" cy="0"/>
        </a:xfrm>
      </p:grpSpPr>
      <p:pic>
        <p:nvPicPr>
          <p:cNvPr descr=" " id="29" name="Google Shape;29;g265e5f7f521_0_12"/>
          <p:cNvPicPr preferRelativeResize="0"/>
          <p:nvPr/>
        </p:nvPicPr>
        <p:blipFill rotWithShape="1">
          <a:blip r:embed="rId3">
            <a:alphaModFix/>
          </a:blip>
          <a:srcRect b="0" l="0" r="0" t="0"/>
          <a:stretch/>
        </p:blipFill>
        <p:spPr>
          <a:xfrm>
            <a:off x="1384473" y="8572500"/>
            <a:ext cx="4074323" cy="5137150"/>
          </a:xfrm>
          <a:prstGeom prst="rect">
            <a:avLst/>
          </a:prstGeom>
          <a:noFill/>
          <a:ln>
            <a:noFill/>
          </a:ln>
        </p:spPr>
      </p:pic>
      <p:pic>
        <p:nvPicPr>
          <p:cNvPr descr=" " id="30" name="Google Shape;30;g265e5f7f521_0_12"/>
          <p:cNvPicPr preferRelativeResize="0"/>
          <p:nvPr/>
        </p:nvPicPr>
        <p:blipFill rotWithShape="1">
          <a:blip r:embed="rId4">
            <a:alphaModFix/>
          </a:blip>
          <a:srcRect b="0" l="0" r="0" t="0"/>
          <a:stretch/>
        </p:blipFill>
        <p:spPr>
          <a:xfrm>
            <a:off x="2591124" y="1231900"/>
            <a:ext cx="4039105" cy="3136900"/>
          </a:xfrm>
          <a:prstGeom prst="rect">
            <a:avLst/>
          </a:prstGeom>
          <a:noFill/>
          <a:ln>
            <a:noFill/>
          </a:ln>
        </p:spPr>
      </p:pic>
      <p:pic>
        <p:nvPicPr>
          <p:cNvPr descr=" " id="31" name="Google Shape;31;g265e5f7f521_0_12"/>
          <p:cNvPicPr preferRelativeResize="0"/>
          <p:nvPr/>
        </p:nvPicPr>
        <p:blipFill rotWithShape="1">
          <a:blip r:embed="rId5">
            <a:alphaModFix/>
          </a:blip>
          <a:srcRect b="0" l="0" r="0" t="0"/>
          <a:stretch/>
        </p:blipFill>
        <p:spPr>
          <a:xfrm>
            <a:off x="15635654" y="11137900"/>
            <a:ext cx="5093337" cy="2578100"/>
          </a:xfrm>
          <a:prstGeom prst="rect">
            <a:avLst/>
          </a:prstGeom>
          <a:noFill/>
          <a:ln>
            <a:noFill/>
          </a:ln>
        </p:spPr>
      </p:pic>
      <p:pic>
        <p:nvPicPr>
          <p:cNvPr descr=" " id="32" name="Google Shape;32;g265e5f7f521_0_12"/>
          <p:cNvPicPr preferRelativeResize="0"/>
          <p:nvPr/>
        </p:nvPicPr>
        <p:blipFill rotWithShape="1">
          <a:blip r:embed="rId6">
            <a:alphaModFix/>
          </a:blip>
          <a:srcRect b="0" l="0" r="0" t="0"/>
          <a:stretch/>
        </p:blipFill>
        <p:spPr>
          <a:xfrm>
            <a:off x="21757819" y="0"/>
            <a:ext cx="2629229" cy="4354396"/>
          </a:xfrm>
          <a:prstGeom prst="rect">
            <a:avLst/>
          </a:prstGeom>
          <a:noFill/>
          <a:ln>
            <a:noFill/>
          </a:ln>
        </p:spPr>
      </p:pic>
      <p:sp>
        <p:nvSpPr>
          <p:cNvPr id="33" name="Google Shape;33;g265e5f7f521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65e5f7f521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g265e5f7f521_0_12"/>
          <p:cNvSpPr/>
          <p:nvPr/>
        </p:nvSpPr>
        <p:spPr>
          <a:xfrm>
            <a:off x="7646356" y="2171700"/>
            <a:ext cx="10123200" cy="520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Damion"/>
              <a:buNone/>
            </a:pPr>
            <a:r>
              <a:rPr b="0" i="0" lang="en-US" sz="24000" u="none" cap="none" strike="noStrike">
                <a:solidFill>
                  <a:srgbClr val="272727"/>
                </a:solidFill>
                <a:latin typeface="Damion"/>
                <a:ea typeface="Damion"/>
                <a:cs typeface="Damion"/>
                <a:sym typeface="Damion"/>
              </a:rPr>
              <a:t>Welcome</a:t>
            </a:r>
            <a:endParaRPr b="0" i="0" sz="24000" u="none" cap="none" strike="noStrike">
              <a:solidFill>
                <a:schemeClr val="dk1"/>
              </a:solidFill>
              <a:latin typeface="Calibri"/>
              <a:ea typeface="Calibri"/>
              <a:cs typeface="Calibri"/>
              <a:sym typeface="Calibri"/>
            </a:endParaRPr>
          </a:p>
        </p:txBody>
      </p:sp>
      <p:sp>
        <p:nvSpPr>
          <p:cNvPr id="36" name="Google Shape;36;g265e5f7f521_0_12"/>
          <p:cNvSpPr/>
          <p:nvPr/>
        </p:nvSpPr>
        <p:spPr>
          <a:xfrm>
            <a:off x="5000192" y="6654800"/>
            <a:ext cx="14399400" cy="216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507" name="Shape 507"/>
        <p:cNvGrpSpPr/>
        <p:nvPr/>
      </p:nvGrpSpPr>
      <p:grpSpPr>
        <a:xfrm>
          <a:off x="0" y="0"/>
          <a:ext cx="0" cy="0"/>
          <a:chOff x="0" y="0"/>
          <a:chExt cx="0" cy="0"/>
        </a:xfrm>
      </p:grpSpPr>
      <p:pic>
        <p:nvPicPr>
          <p:cNvPr descr=" " id="508" name="Google Shape;508;g265e5f7f521_0_473"/>
          <p:cNvPicPr preferRelativeResize="0"/>
          <p:nvPr/>
        </p:nvPicPr>
        <p:blipFill rotWithShape="1">
          <a:blip r:embed="rId3">
            <a:alphaModFix/>
          </a:blip>
          <a:srcRect b="0" l="0" r="0" t="0"/>
          <a:stretch/>
        </p:blipFill>
        <p:spPr>
          <a:xfrm>
            <a:off x="22049956" y="0"/>
            <a:ext cx="2337092" cy="4472186"/>
          </a:xfrm>
          <a:prstGeom prst="rect">
            <a:avLst/>
          </a:prstGeom>
          <a:noFill/>
          <a:ln>
            <a:noFill/>
          </a:ln>
        </p:spPr>
      </p:pic>
      <p:pic>
        <p:nvPicPr>
          <p:cNvPr descr=" " id="509" name="Google Shape;509;g265e5f7f521_0_473"/>
          <p:cNvPicPr preferRelativeResize="0"/>
          <p:nvPr/>
        </p:nvPicPr>
        <p:blipFill rotWithShape="1">
          <a:blip r:embed="rId4">
            <a:alphaModFix/>
          </a:blip>
          <a:srcRect b="0" l="0" r="0" t="0"/>
          <a:stretch/>
        </p:blipFill>
        <p:spPr>
          <a:xfrm>
            <a:off x="0" y="11785600"/>
            <a:ext cx="2542184" cy="762198"/>
          </a:xfrm>
          <a:prstGeom prst="rect">
            <a:avLst/>
          </a:prstGeom>
          <a:noFill/>
          <a:ln>
            <a:noFill/>
          </a:ln>
        </p:spPr>
      </p:pic>
      <p:pic>
        <p:nvPicPr>
          <p:cNvPr descr=" " id="510" name="Google Shape;510;g265e5f7f521_0_473"/>
          <p:cNvPicPr preferRelativeResize="0"/>
          <p:nvPr/>
        </p:nvPicPr>
        <p:blipFill rotWithShape="1">
          <a:blip r:embed="rId5">
            <a:alphaModFix/>
          </a:blip>
          <a:srcRect b="0" l="0" r="0" t="0"/>
          <a:stretch/>
        </p:blipFill>
        <p:spPr>
          <a:xfrm>
            <a:off x="0" y="11804303"/>
            <a:ext cx="4410800" cy="1910209"/>
          </a:xfrm>
          <a:prstGeom prst="rect">
            <a:avLst/>
          </a:prstGeom>
          <a:noFill/>
          <a:ln>
            <a:noFill/>
          </a:ln>
        </p:spPr>
      </p:pic>
      <p:sp>
        <p:nvSpPr>
          <p:cNvPr id="511" name="Google Shape;511;g265e5f7f521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65e5f7f521_0_47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13" name="Google Shape;513;g265e5f7f521_0_473"/>
          <p:cNvPicPr preferRelativeResize="0"/>
          <p:nvPr/>
        </p:nvPicPr>
        <p:blipFill rotWithShape="1">
          <a:blip r:embed="rId7">
            <a:alphaModFix/>
          </a:blip>
          <a:srcRect b="0" l="0" r="0" t="0"/>
          <a:stretch/>
        </p:blipFill>
        <p:spPr>
          <a:xfrm>
            <a:off x="3708864" y="3035201"/>
            <a:ext cx="8482525" cy="9624344"/>
          </a:xfrm>
          <a:prstGeom prst="rect">
            <a:avLst/>
          </a:prstGeom>
          <a:noFill/>
          <a:ln>
            <a:noFill/>
          </a:ln>
        </p:spPr>
      </p:pic>
      <p:sp>
        <p:nvSpPr>
          <p:cNvPr id="514" name="Google Shape;514;g265e5f7f521_0_473"/>
          <p:cNvSpPr/>
          <p:nvPr/>
        </p:nvSpPr>
        <p:spPr>
          <a:xfrm>
            <a:off x="6192024" y="1250950"/>
            <a:ext cx="10335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Fantasy Realm at a Glance</a:t>
            </a:r>
            <a:endParaRPr b="0" i="0" sz="8000" u="none" cap="none" strike="noStrike">
              <a:solidFill>
                <a:schemeClr val="dk1"/>
              </a:solidFill>
              <a:latin typeface="Calibri"/>
              <a:ea typeface="Calibri"/>
              <a:cs typeface="Calibri"/>
              <a:sym typeface="Calibri"/>
            </a:endParaRPr>
          </a:p>
        </p:txBody>
      </p:sp>
      <p:sp>
        <p:nvSpPr>
          <p:cNvPr id="515" name="Google Shape;515;g265e5f7f521_0_473"/>
          <p:cNvSpPr/>
          <p:nvPr/>
        </p:nvSpPr>
        <p:spPr>
          <a:xfrm>
            <a:off x="13489086" y="3644900"/>
            <a:ext cx="9157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65e5f7f521_0_473"/>
          <p:cNvSpPr/>
          <p:nvPr/>
        </p:nvSpPr>
        <p:spPr>
          <a:xfrm>
            <a:off x="13489086" y="3644900"/>
            <a:ext cx="9157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65e5f7f521_0_473"/>
          <p:cNvSpPr/>
          <p:nvPr/>
        </p:nvSpPr>
        <p:spPr>
          <a:xfrm>
            <a:off x="13489086" y="3644900"/>
            <a:ext cx="9361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The Enchanted Forest</a:t>
            </a:r>
            <a:endParaRPr b="0" i="0" sz="4800" u="none" cap="none" strike="noStrike">
              <a:solidFill>
                <a:schemeClr val="dk1"/>
              </a:solidFill>
              <a:latin typeface="Calibri"/>
              <a:ea typeface="Calibri"/>
              <a:cs typeface="Calibri"/>
              <a:sym typeface="Calibri"/>
            </a:endParaRPr>
          </a:p>
        </p:txBody>
      </p:sp>
      <p:sp>
        <p:nvSpPr>
          <p:cNvPr id="518" name="Google Shape;518;g265e5f7f521_0_473"/>
          <p:cNvSpPr/>
          <p:nvPr/>
        </p:nvSpPr>
        <p:spPr>
          <a:xfrm>
            <a:off x="13489086" y="4584700"/>
            <a:ext cx="92934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19" name="Google Shape;519;g265e5f7f521_0_473"/>
          <p:cNvSpPr/>
          <p:nvPr/>
        </p:nvSpPr>
        <p:spPr>
          <a:xfrm>
            <a:off x="13489086" y="6807200"/>
            <a:ext cx="9157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65e5f7f521_0_473"/>
          <p:cNvSpPr/>
          <p:nvPr/>
        </p:nvSpPr>
        <p:spPr>
          <a:xfrm>
            <a:off x="13489086" y="6807200"/>
            <a:ext cx="9157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65e5f7f521_0_473"/>
          <p:cNvSpPr/>
          <p:nvPr/>
        </p:nvSpPr>
        <p:spPr>
          <a:xfrm>
            <a:off x="13489086" y="6807200"/>
            <a:ext cx="9361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The Crystal Caves</a:t>
            </a:r>
            <a:endParaRPr b="0" i="0" sz="4800" u="none" cap="none" strike="noStrike">
              <a:solidFill>
                <a:schemeClr val="dk1"/>
              </a:solidFill>
              <a:latin typeface="Calibri"/>
              <a:ea typeface="Calibri"/>
              <a:cs typeface="Calibri"/>
              <a:sym typeface="Calibri"/>
            </a:endParaRPr>
          </a:p>
        </p:txBody>
      </p:sp>
      <p:sp>
        <p:nvSpPr>
          <p:cNvPr id="522" name="Google Shape;522;g265e5f7f521_0_473"/>
          <p:cNvSpPr/>
          <p:nvPr/>
        </p:nvSpPr>
        <p:spPr>
          <a:xfrm>
            <a:off x="13489086" y="7747000"/>
            <a:ext cx="92934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23" name="Google Shape;523;g265e5f7f521_0_473"/>
          <p:cNvSpPr/>
          <p:nvPr/>
        </p:nvSpPr>
        <p:spPr>
          <a:xfrm>
            <a:off x="13489086" y="9969500"/>
            <a:ext cx="9157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5e5f7f521_0_473"/>
          <p:cNvSpPr/>
          <p:nvPr/>
        </p:nvSpPr>
        <p:spPr>
          <a:xfrm>
            <a:off x="13489086" y="9969500"/>
            <a:ext cx="9157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65e5f7f521_0_473"/>
          <p:cNvSpPr/>
          <p:nvPr/>
        </p:nvSpPr>
        <p:spPr>
          <a:xfrm>
            <a:off x="13489086" y="9969500"/>
            <a:ext cx="9361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The Dragon's Lair</a:t>
            </a:r>
            <a:endParaRPr b="0" i="0" sz="4800" u="none" cap="none" strike="noStrike">
              <a:solidFill>
                <a:schemeClr val="dk1"/>
              </a:solidFill>
              <a:latin typeface="Calibri"/>
              <a:ea typeface="Calibri"/>
              <a:cs typeface="Calibri"/>
              <a:sym typeface="Calibri"/>
            </a:endParaRPr>
          </a:p>
        </p:txBody>
      </p:sp>
      <p:sp>
        <p:nvSpPr>
          <p:cNvPr id="526" name="Google Shape;526;g265e5f7f521_0_473"/>
          <p:cNvSpPr/>
          <p:nvPr/>
        </p:nvSpPr>
        <p:spPr>
          <a:xfrm>
            <a:off x="13489086" y="10909300"/>
            <a:ext cx="92934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531" name="Shape 531"/>
        <p:cNvGrpSpPr/>
        <p:nvPr/>
      </p:nvGrpSpPr>
      <p:grpSpPr>
        <a:xfrm>
          <a:off x="0" y="0"/>
          <a:ext cx="0" cy="0"/>
          <a:chOff x="0" y="0"/>
          <a:chExt cx="0" cy="0"/>
        </a:xfrm>
      </p:grpSpPr>
      <p:pic>
        <p:nvPicPr>
          <p:cNvPr descr=" " id="532" name="Google Shape;532;g265e5f7f521_0_496"/>
          <p:cNvPicPr preferRelativeResize="0"/>
          <p:nvPr/>
        </p:nvPicPr>
        <p:blipFill rotWithShape="1">
          <a:blip r:embed="rId3">
            <a:alphaModFix/>
          </a:blip>
          <a:srcRect b="0" l="0" r="0" t="0"/>
          <a:stretch/>
        </p:blipFill>
        <p:spPr>
          <a:xfrm>
            <a:off x="0" y="0"/>
            <a:ext cx="3124591" cy="7059861"/>
          </a:xfrm>
          <a:prstGeom prst="rect">
            <a:avLst/>
          </a:prstGeom>
          <a:noFill/>
          <a:ln>
            <a:noFill/>
          </a:ln>
        </p:spPr>
      </p:pic>
      <p:pic>
        <p:nvPicPr>
          <p:cNvPr descr=" " id="533" name="Google Shape;533;g265e5f7f521_0_496"/>
          <p:cNvPicPr preferRelativeResize="0"/>
          <p:nvPr/>
        </p:nvPicPr>
        <p:blipFill rotWithShape="1">
          <a:blip r:embed="rId4">
            <a:alphaModFix/>
          </a:blip>
          <a:srcRect b="0" l="0" r="0" t="0"/>
          <a:stretch/>
        </p:blipFill>
        <p:spPr>
          <a:xfrm>
            <a:off x="22583423" y="5715000"/>
            <a:ext cx="1803625" cy="7048500"/>
          </a:xfrm>
          <a:prstGeom prst="rect">
            <a:avLst/>
          </a:prstGeom>
          <a:noFill/>
          <a:ln>
            <a:noFill/>
          </a:ln>
        </p:spPr>
      </p:pic>
      <p:sp>
        <p:nvSpPr>
          <p:cNvPr id="534" name="Google Shape;534;g265e5f7f521_0_4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65e5f7f521_0_4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6" name="Google Shape;536;g265e5f7f521_0_496"/>
          <p:cNvSpPr/>
          <p:nvPr/>
        </p:nvSpPr>
        <p:spPr>
          <a:xfrm>
            <a:off x="3918440" y="876300"/>
            <a:ext cx="4377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Graph</a:t>
            </a:r>
            <a:endParaRPr b="0" i="0" sz="8000" u="none" cap="none" strike="noStrike">
              <a:solidFill>
                <a:schemeClr val="dk1"/>
              </a:solidFill>
              <a:latin typeface="Calibri"/>
              <a:ea typeface="Calibri"/>
              <a:cs typeface="Calibri"/>
              <a:sym typeface="Calibri"/>
            </a:endParaRPr>
          </a:p>
        </p:txBody>
      </p:sp>
      <p:pic>
        <p:nvPicPr>
          <p:cNvPr descr=" " id="537" name="Google Shape;537;g265e5f7f521_0_496"/>
          <p:cNvPicPr preferRelativeResize="0"/>
          <p:nvPr/>
        </p:nvPicPr>
        <p:blipFill rotWithShape="1">
          <a:blip r:embed="rId6">
            <a:alphaModFix/>
          </a:blip>
          <a:srcRect b="0" l="0" r="0" t="0"/>
          <a:stretch/>
        </p:blipFill>
        <p:spPr>
          <a:xfrm>
            <a:off x="3010276" y="3162300"/>
            <a:ext cx="18366496" cy="9258300"/>
          </a:xfrm>
          <a:prstGeom prst="rect">
            <a:avLst/>
          </a:prstGeom>
          <a:noFill/>
          <a:ln>
            <a:noFill/>
          </a:ln>
        </p:spPr>
      </p:pic>
      <p:pic>
        <p:nvPicPr>
          <p:cNvPr descr=" " id="538" name="Google Shape;538;g265e5f7f521_0_496"/>
          <p:cNvPicPr preferRelativeResize="0"/>
          <p:nvPr/>
        </p:nvPicPr>
        <p:blipFill rotWithShape="1">
          <a:blip r:embed="rId6">
            <a:alphaModFix/>
          </a:blip>
          <a:srcRect b="0" l="0" r="0" t="0"/>
          <a:stretch/>
        </p:blipFill>
        <p:spPr>
          <a:xfrm>
            <a:off x="3010276" y="3162300"/>
            <a:ext cx="18366496" cy="9258300"/>
          </a:xfrm>
          <a:prstGeom prst="rect">
            <a:avLst/>
          </a:prstGeom>
          <a:noFill/>
          <a:ln>
            <a:noFill/>
          </a:ln>
        </p:spPr>
      </p:pic>
      <p:sp>
        <p:nvSpPr>
          <p:cNvPr id="539" name="Google Shape;539;g265e5f7f521_0_496"/>
          <p:cNvSpPr/>
          <p:nvPr/>
        </p:nvSpPr>
        <p:spPr>
          <a:xfrm>
            <a:off x="3010276" y="3162300"/>
            <a:ext cx="18366600"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65e5f7f521_0_496"/>
          <p:cNvSpPr/>
          <p:nvPr/>
        </p:nvSpPr>
        <p:spPr>
          <a:xfrm>
            <a:off x="3010276" y="31623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65e5f7f521_0_496"/>
          <p:cNvSpPr/>
          <p:nvPr/>
        </p:nvSpPr>
        <p:spPr>
          <a:xfrm>
            <a:off x="2874793" y="31623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542" name="Google Shape;542;g265e5f7f521_0_496"/>
          <p:cNvPicPr preferRelativeResize="0"/>
          <p:nvPr/>
        </p:nvPicPr>
        <p:blipFill rotWithShape="1">
          <a:blip r:embed="rId7">
            <a:alphaModFix/>
          </a:blip>
          <a:srcRect b="0" l="0" r="0" t="0"/>
          <a:stretch/>
        </p:blipFill>
        <p:spPr>
          <a:xfrm>
            <a:off x="3619952" y="3467100"/>
            <a:ext cx="17756819" cy="0"/>
          </a:xfrm>
          <a:prstGeom prst="rect">
            <a:avLst/>
          </a:prstGeom>
          <a:noFill/>
          <a:ln>
            <a:noFill/>
          </a:ln>
        </p:spPr>
      </p:pic>
      <p:pic>
        <p:nvPicPr>
          <p:cNvPr descr=" " id="543" name="Google Shape;543;g265e5f7f521_0_496"/>
          <p:cNvPicPr preferRelativeResize="0"/>
          <p:nvPr/>
        </p:nvPicPr>
        <p:blipFill rotWithShape="1">
          <a:blip r:embed="rId8">
            <a:alphaModFix/>
          </a:blip>
          <a:srcRect b="0" l="0" r="0" t="0"/>
          <a:stretch/>
        </p:blipFill>
        <p:spPr>
          <a:xfrm>
            <a:off x="3619952" y="3454400"/>
            <a:ext cx="17756819" cy="12700"/>
          </a:xfrm>
          <a:prstGeom prst="rect">
            <a:avLst/>
          </a:prstGeom>
          <a:noFill/>
          <a:ln>
            <a:noFill/>
          </a:ln>
        </p:spPr>
      </p:pic>
      <p:sp>
        <p:nvSpPr>
          <p:cNvPr id="544" name="Google Shape;544;g265e5f7f521_0_496"/>
          <p:cNvSpPr/>
          <p:nvPr/>
        </p:nvSpPr>
        <p:spPr>
          <a:xfrm>
            <a:off x="3010276" y="45656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65e5f7f521_0_496"/>
          <p:cNvSpPr/>
          <p:nvPr/>
        </p:nvSpPr>
        <p:spPr>
          <a:xfrm>
            <a:off x="2874793" y="45656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546" name="Google Shape;546;g265e5f7f521_0_496"/>
          <p:cNvPicPr preferRelativeResize="0"/>
          <p:nvPr/>
        </p:nvPicPr>
        <p:blipFill rotWithShape="1">
          <a:blip r:embed="rId7">
            <a:alphaModFix/>
          </a:blip>
          <a:srcRect b="0" l="0" r="0" t="0"/>
          <a:stretch/>
        </p:blipFill>
        <p:spPr>
          <a:xfrm>
            <a:off x="3619952" y="4870450"/>
            <a:ext cx="17756819" cy="0"/>
          </a:xfrm>
          <a:prstGeom prst="rect">
            <a:avLst/>
          </a:prstGeom>
          <a:noFill/>
          <a:ln>
            <a:noFill/>
          </a:ln>
        </p:spPr>
      </p:pic>
      <p:pic>
        <p:nvPicPr>
          <p:cNvPr descr=" " id="547" name="Google Shape;547;g265e5f7f521_0_496"/>
          <p:cNvPicPr preferRelativeResize="0"/>
          <p:nvPr/>
        </p:nvPicPr>
        <p:blipFill rotWithShape="1">
          <a:blip r:embed="rId9">
            <a:alphaModFix/>
          </a:blip>
          <a:srcRect b="0" l="0" r="0" t="0"/>
          <a:stretch/>
        </p:blipFill>
        <p:spPr>
          <a:xfrm>
            <a:off x="3619952" y="4857750"/>
            <a:ext cx="17756819" cy="12700"/>
          </a:xfrm>
          <a:prstGeom prst="rect">
            <a:avLst/>
          </a:prstGeom>
          <a:noFill/>
          <a:ln>
            <a:noFill/>
          </a:ln>
        </p:spPr>
      </p:pic>
      <p:sp>
        <p:nvSpPr>
          <p:cNvPr id="548" name="Google Shape;548;g265e5f7f521_0_496"/>
          <p:cNvSpPr/>
          <p:nvPr/>
        </p:nvSpPr>
        <p:spPr>
          <a:xfrm>
            <a:off x="3010276" y="59690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5e5f7f521_0_496"/>
          <p:cNvSpPr/>
          <p:nvPr/>
        </p:nvSpPr>
        <p:spPr>
          <a:xfrm>
            <a:off x="2874793" y="59690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550" name="Google Shape;550;g265e5f7f521_0_496"/>
          <p:cNvPicPr preferRelativeResize="0"/>
          <p:nvPr/>
        </p:nvPicPr>
        <p:blipFill rotWithShape="1">
          <a:blip r:embed="rId7">
            <a:alphaModFix/>
          </a:blip>
          <a:srcRect b="0" l="0" r="0" t="0"/>
          <a:stretch/>
        </p:blipFill>
        <p:spPr>
          <a:xfrm>
            <a:off x="3619952" y="6273800"/>
            <a:ext cx="17756819" cy="0"/>
          </a:xfrm>
          <a:prstGeom prst="rect">
            <a:avLst/>
          </a:prstGeom>
          <a:noFill/>
          <a:ln>
            <a:noFill/>
          </a:ln>
        </p:spPr>
      </p:pic>
      <p:pic>
        <p:nvPicPr>
          <p:cNvPr descr=" " id="551" name="Google Shape;551;g265e5f7f521_0_496"/>
          <p:cNvPicPr preferRelativeResize="0"/>
          <p:nvPr/>
        </p:nvPicPr>
        <p:blipFill rotWithShape="1">
          <a:blip r:embed="rId8">
            <a:alphaModFix/>
          </a:blip>
          <a:srcRect b="0" l="0" r="0" t="0"/>
          <a:stretch/>
        </p:blipFill>
        <p:spPr>
          <a:xfrm>
            <a:off x="3619952" y="6261100"/>
            <a:ext cx="17756819" cy="12700"/>
          </a:xfrm>
          <a:prstGeom prst="rect">
            <a:avLst/>
          </a:prstGeom>
          <a:noFill/>
          <a:ln>
            <a:noFill/>
          </a:ln>
        </p:spPr>
      </p:pic>
      <p:sp>
        <p:nvSpPr>
          <p:cNvPr id="552" name="Google Shape;552;g265e5f7f521_0_496"/>
          <p:cNvSpPr/>
          <p:nvPr/>
        </p:nvSpPr>
        <p:spPr>
          <a:xfrm>
            <a:off x="3010276" y="73723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65e5f7f521_0_496"/>
          <p:cNvSpPr/>
          <p:nvPr/>
        </p:nvSpPr>
        <p:spPr>
          <a:xfrm>
            <a:off x="2874793" y="73723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554" name="Google Shape;554;g265e5f7f521_0_496"/>
          <p:cNvPicPr preferRelativeResize="0"/>
          <p:nvPr/>
        </p:nvPicPr>
        <p:blipFill rotWithShape="1">
          <a:blip r:embed="rId7">
            <a:alphaModFix/>
          </a:blip>
          <a:srcRect b="0" l="0" r="0" t="0"/>
          <a:stretch/>
        </p:blipFill>
        <p:spPr>
          <a:xfrm>
            <a:off x="3619952" y="7677150"/>
            <a:ext cx="17756819" cy="0"/>
          </a:xfrm>
          <a:prstGeom prst="rect">
            <a:avLst/>
          </a:prstGeom>
          <a:noFill/>
          <a:ln>
            <a:noFill/>
          </a:ln>
        </p:spPr>
      </p:pic>
      <p:pic>
        <p:nvPicPr>
          <p:cNvPr descr=" " id="555" name="Google Shape;555;g265e5f7f521_0_496"/>
          <p:cNvPicPr preferRelativeResize="0"/>
          <p:nvPr/>
        </p:nvPicPr>
        <p:blipFill rotWithShape="1">
          <a:blip r:embed="rId9">
            <a:alphaModFix/>
          </a:blip>
          <a:srcRect b="0" l="0" r="0" t="0"/>
          <a:stretch/>
        </p:blipFill>
        <p:spPr>
          <a:xfrm>
            <a:off x="3619952" y="7664450"/>
            <a:ext cx="17756819" cy="12700"/>
          </a:xfrm>
          <a:prstGeom prst="rect">
            <a:avLst/>
          </a:prstGeom>
          <a:noFill/>
          <a:ln>
            <a:noFill/>
          </a:ln>
        </p:spPr>
      </p:pic>
      <p:sp>
        <p:nvSpPr>
          <p:cNvPr id="556" name="Google Shape;556;g265e5f7f521_0_496"/>
          <p:cNvSpPr/>
          <p:nvPr/>
        </p:nvSpPr>
        <p:spPr>
          <a:xfrm>
            <a:off x="3010276" y="87757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5e5f7f521_0_496"/>
          <p:cNvSpPr/>
          <p:nvPr/>
        </p:nvSpPr>
        <p:spPr>
          <a:xfrm>
            <a:off x="2874793" y="87757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558" name="Google Shape;558;g265e5f7f521_0_496"/>
          <p:cNvPicPr preferRelativeResize="0"/>
          <p:nvPr/>
        </p:nvPicPr>
        <p:blipFill rotWithShape="1">
          <a:blip r:embed="rId7">
            <a:alphaModFix/>
          </a:blip>
          <a:srcRect b="0" l="0" r="0" t="0"/>
          <a:stretch/>
        </p:blipFill>
        <p:spPr>
          <a:xfrm>
            <a:off x="3619952" y="9080500"/>
            <a:ext cx="17756819" cy="0"/>
          </a:xfrm>
          <a:prstGeom prst="rect">
            <a:avLst/>
          </a:prstGeom>
          <a:noFill/>
          <a:ln>
            <a:noFill/>
          </a:ln>
        </p:spPr>
      </p:pic>
      <p:pic>
        <p:nvPicPr>
          <p:cNvPr descr=" " id="559" name="Google Shape;559;g265e5f7f521_0_496"/>
          <p:cNvPicPr preferRelativeResize="0"/>
          <p:nvPr/>
        </p:nvPicPr>
        <p:blipFill rotWithShape="1">
          <a:blip r:embed="rId8">
            <a:alphaModFix/>
          </a:blip>
          <a:srcRect b="0" l="0" r="0" t="0"/>
          <a:stretch/>
        </p:blipFill>
        <p:spPr>
          <a:xfrm>
            <a:off x="3619952" y="9067800"/>
            <a:ext cx="17756819" cy="12700"/>
          </a:xfrm>
          <a:prstGeom prst="rect">
            <a:avLst/>
          </a:prstGeom>
          <a:noFill/>
          <a:ln>
            <a:noFill/>
          </a:ln>
        </p:spPr>
      </p:pic>
      <p:sp>
        <p:nvSpPr>
          <p:cNvPr id="560" name="Google Shape;560;g265e5f7f521_0_496"/>
          <p:cNvSpPr/>
          <p:nvPr/>
        </p:nvSpPr>
        <p:spPr>
          <a:xfrm>
            <a:off x="3010276" y="101790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5e5f7f521_0_496"/>
          <p:cNvSpPr/>
          <p:nvPr/>
        </p:nvSpPr>
        <p:spPr>
          <a:xfrm>
            <a:off x="2874793" y="101790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562" name="Google Shape;562;g265e5f7f521_0_496"/>
          <p:cNvPicPr preferRelativeResize="0"/>
          <p:nvPr/>
        </p:nvPicPr>
        <p:blipFill rotWithShape="1">
          <a:blip r:embed="rId7">
            <a:alphaModFix/>
          </a:blip>
          <a:srcRect b="0" l="0" r="0" t="0"/>
          <a:stretch/>
        </p:blipFill>
        <p:spPr>
          <a:xfrm>
            <a:off x="3619952" y="10483850"/>
            <a:ext cx="17756819" cy="0"/>
          </a:xfrm>
          <a:prstGeom prst="rect">
            <a:avLst/>
          </a:prstGeom>
          <a:noFill/>
          <a:ln>
            <a:noFill/>
          </a:ln>
        </p:spPr>
      </p:pic>
      <p:pic>
        <p:nvPicPr>
          <p:cNvPr descr=" " id="563" name="Google Shape;563;g265e5f7f521_0_496"/>
          <p:cNvPicPr preferRelativeResize="0"/>
          <p:nvPr/>
        </p:nvPicPr>
        <p:blipFill rotWithShape="1">
          <a:blip r:embed="rId9">
            <a:alphaModFix/>
          </a:blip>
          <a:srcRect b="0" l="0" r="0" t="0"/>
          <a:stretch/>
        </p:blipFill>
        <p:spPr>
          <a:xfrm>
            <a:off x="3619952" y="10471150"/>
            <a:ext cx="17756819" cy="12700"/>
          </a:xfrm>
          <a:prstGeom prst="rect">
            <a:avLst/>
          </a:prstGeom>
          <a:noFill/>
          <a:ln>
            <a:noFill/>
          </a:ln>
        </p:spPr>
      </p:pic>
      <p:sp>
        <p:nvSpPr>
          <p:cNvPr id="564" name="Google Shape;564;g265e5f7f521_0_496"/>
          <p:cNvSpPr/>
          <p:nvPr/>
        </p:nvSpPr>
        <p:spPr>
          <a:xfrm>
            <a:off x="3010276" y="115824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5e5f7f521_0_496"/>
          <p:cNvSpPr/>
          <p:nvPr/>
        </p:nvSpPr>
        <p:spPr>
          <a:xfrm>
            <a:off x="2874793" y="115824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566" name="Google Shape;566;g265e5f7f521_0_496"/>
          <p:cNvPicPr preferRelativeResize="0"/>
          <p:nvPr/>
        </p:nvPicPr>
        <p:blipFill rotWithShape="1">
          <a:blip r:embed="rId10">
            <a:alphaModFix/>
          </a:blip>
          <a:srcRect b="0" l="0" r="0" t="0"/>
          <a:stretch/>
        </p:blipFill>
        <p:spPr>
          <a:xfrm>
            <a:off x="3619952" y="12090400"/>
            <a:ext cx="17756819" cy="101600"/>
          </a:xfrm>
          <a:prstGeom prst="rect">
            <a:avLst/>
          </a:prstGeom>
          <a:noFill/>
          <a:ln>
            <a:noFill/>
          </a:ln>
        </p:spPr>
      </p:pic>
      <p:pic>
        <p:nvPicPr>
          <p:cNvPr descr=" " id="567" name="Google Shape;567;g265e5f7f521_0_496"/>
          <p:cNvPicPr preferRelativeResize="0"/>
          <p:nvPr/>
        </p:nvPicPr>
        <p:blipFill rotWithShape="1">
          <a:blip r:embed="rId11">
            <a:alphaModFix/>
          </a:blip>
          <a:srcRect b="0" l="0" r="0" t="0"/>
          <a:stretch/>
        </p:blipFill>
        <p:spPr>
          <a:xfrm>
            <a:off x="3619952" y="12090400"/>
            <a:ext cx="17756819" cy="12700"/>
          </a:xfrm>
          <a:prstGeom prst="rect">
            <a:avLst/>
          </a:prstGeom>
          <a:noFill/>
          <a:ln>
            <a:noFill/>
          </a:ln>
        </p:spPr>
      </p:pic>
      <p:pic>
        <p:nvPicPr>
          <p:cNvPr descr=" " id="568" name="Google Shape;568;g265e5f7f521_0_496"/>
          <p:cNvPicPr preferRelativeResize="0"/>
          <p:nvPr/>
        </p:nvPicPr>
        <p:blipFill rotWithShape="1">
          <a:blip r:embed="rId12">
            <a:alphaModFix/>
          </a:blip>
          <a:srcRect b="0" l="0" r="0" t="0"/>
          <a:stretch/>
        </p:blipFill>
        <p:spPr>
          <a:xfrm>
            <a:off x="3619952" y="12090400"/>
            <a:ext cx="12702" cy="101600"/>
          </a:xfrm>
          <a:prstGeom prst="rect">
            <a:avLst/>
          </a:prstGeom>
          <a:noFill/>
          <a:ln>
            <a:noFill/>
          </a:ln>
        </p:spPr>
      </p:pic>
      <p:pic>
        <p:nvPicPr>
          <p:cNvPr descr=" " id="569" name="Google Shape;569;g265e5f7f521_0_496"/>
          <p:cNvPicPr preferRelativeResize="0"/>
          <p:nvPr/>
        </p:nvPicPr>
        <p:blipFill rotWithShape="1">
          <a:blip r:embed="rId12">
            <a:alphaModFix/>
          </a:blip>
          <a:srcRect b="0" l="0" r="0" t="0"/>
          <a:stretch/>
        </p:blipFill>
        <p:spPr>
          <a:xfrm>
            <a:off x="21364070" y="12090400"/>
            <a:ext cx="12702" cy="101600"/>
          </a:xfrm>
          <a:prstGeom prst="rect">
            <a:avLst/>
          </a:prstGeom>
          <a:noFill/>
          <a:ln>
            <a:noFill/>
          </a:ln>
        </p:spPr>
      </p:pic>
      <p:sp>
        <p:nvSpPr>
          <p:cNvPr id="570" name="Google Shape;570;g265e5f7f521_0_496"/>
          <p:cNvSpPr/>
          <p:nvPr/>
        </p:nvSpPr>
        <p:spPr>
          <a:xfrm>
            <a:off x="3619952" y="3162300"/>
            <a:ext cx="17756700"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65e5f7f521_0_496"/>
          <p:cNvPicPr preferRelativeResize="0"/>
          <p:nvPr/>
        </p:nvPicPr>
        <p:blipFill rotWithShape="1">
          <a:blip r:embed="rId13">
            <a:alphaModFix/>
          </a:blip>
          <a:srcRect b="0" l="0" r="0" t="0"/>
          <a:stretch/>
        </p:blipFill>
        <p:spPr>
          <a:xfrm>
            <a:off x="3619952" y="3162300"/>
            <a:ext cx="2536689" cy="9258300"/>
          </a:xfrm>
          <a:prstGeom prst="rect">
            <a:avLst/>
          </a:prstGeom>
          <a:noFill/>
          <a:ln>
            <a:noFill/>
          </a:ln>
        </p:spPr>
      </p:pic>
      <p:sp>
        <p:nvSpPr>
          <p:cNvPr id="572" name="Google Shape;572;g265e5f7f521_0_496"/>
          <p:cNvSpPr/>
          <p:nvPr/>
        </p:nvSpPr>
        <p:spPr>
          <a:xfrm>
            <a:off x="4327007" y="12217400"/>
            <a:ext cx="11007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Libre Baskerville"/>
              <a:buNone/>
            </a:pPr>
            <a:r>
              <a:rPr b="0" i="0" lang="en-US" sz="3200" u="none" cap="none" strike="noStrike">
                <a:solidFill>
                  <a:srgbClr val="4D4D4D"/>
                </a:solidFill>
                <a:latin typeface="Libre Baskerville"/>
                <a:ea typeface="Libre Baskerville"/>
                <a:cs typeface="Libre Baskerville"/>
                <a:sym typeface="Libre Baskerville"/>
              </a:rPr>
              <a:t>2015</a:t>
            </a:r>
            <a:endParaRPr b="0" i="0" sz="3200" u="none" cap="none" strike="noStrike">
              <a:solidFill>
                <a:schemeClr val="dk1"/>
              </a:solidFill>
              <a:latin typeface="Calibri"/>
              <a:ea typeface="Calibri"/>
              <a:cs typeface="Calibri"/>
              <a:sym typeface="Calibri"/>
            </a:endParaRPr>
          </a:p>
        </p:txBody>
      </p:sp>
      <p:pic>
        <p:nvPicPr>
          <p:cNvPr descr=" " id="573" name="Google Shape;573;g265e5f7f521_0_496"/>
          <p:cNvPicPr preferRelativeResize="0"/>
          <p:nvPr/>
        </p:nvPicPr>
        <p:blipFill rotWithShape="1">
          <a:blip r:embed="rId12">
            <a:alphaModFix/>
          </a:blip>
          <a:srcRect b="0" l="0" r="0" t="0"/>
          <a:stretch/>
        </p:blipFill>
        <p:spPr>
          <a:xfrm>
            <a:off x="3619952" y="12090400"/>
            <a:ext cx="12702" cy="101600"/>
          </a:xfrm>
          <a:prstGeom prst="rect">
            <a:avLst/>
          </a:prstGeom>
          <a:noFill/>
          <a:ln>
            <a:noFill/>
          </a:ln>
        </p:spPr>
      </p:pic>
      <p:pic>
        <p:nvPicPr>
          <p:cNvPr descr=" " id="574" name="Google Shape;574;g265e5f7f521_0_496"/>
          <p:cNvPicPr preferRelativeResize="0"/>
          <p:nvPr/>
        </p:nvPicPr>
        <p:blipFill rotWithShape="1">
          <a:blip r:embed="rId14">
            <a:alphaModFix/>
          </a:blip>
          <a:srcRect b="0" l="0" r="0" t="0"/>
          <a:stretch/>
        </p:blipFill>
        <p:spPr>
          <a:xfrm>
            <a:off x="6156642" y="3162300"/>
            <a:ext cx="2536689" cy="9258300"/>
          </a:xfrm>
          <a:prstGeom prst="rect">
            <a:avLst/>
          </a:prstGeom>
          <a:noFill/>
          <a:ln>
            <a:noFill/>
          </a:ln>
        </p:spPr>
      </p:pic>
      <p:sp>
        <p:nvSpPr>
          <p:cNvPr id="575" name="Google Shape;575;g265e5f7f521_0_496"/>
          <p:cNvSpPr/>
          <p:nvPr/>
        </p:nvSpPr>
        <p:spPr>
          <a:xfrm>
            <a:off x="6850995" y="12217400"/>
            <a:ext cx="11262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Libre Baskerville"/>
              <a:buNone/>
            </a:pPr>
            <a:r>
              <a:rPr b="0" i="0" lang="en-US" sz="3200" u="none" cap="none" strike="noStrike">
                <a:solidFill>
                  <a:srgbClr val="4D4D4D"/>
                </a:solidFill>
                <a:latin typeface="Libre Baskerville"/>
                <a:ea typeface="Libre Baskerville"/>
                <a:cs typeface="Libre Baskerville"/>
                <a:sym typeface="Libre Baskerville"/>
              </a:rPr>
              <a:t>2016</a:t>
            </a:r>
            <a:endParaRPr b="0" i="0" sz="3200" u="none" cap="none" strike="noStrike">
              <a:solidFill>
                <a:schemeClr val="dk1"/>
              </a:solidFill>
              <a:latin typeface="Calibri"/>
              <a:ea typeface="Calibri"/>
              <a:cs typeface="Calibri"/>
              <a:sym typeface="Calibri"/>
            </a:endParaRPr>
          </a:p>
        </p:txBody>
      </p:sp>
      <p:pic>
        <p:nvPicPr>
          <p:cNvPr descr=" " id="576" name="Google Shape;576;g265e5f7f521_0_496"/>
          <p:cNvPicPr preferRelativeResize="0"/>
          <p:nvPr/>
        </p:nvPicPr>
        <p:blipFill rotWithShape="1">
          <a:blip r:embed="rId15">
            <a:alphaModFix/>
          </a:blip>
          <a:srcRect b="0" l="0" r="0" t="0"/>
          <a:stretch/>
        </p:blipFill>
        <p:spPr>
          <a:xfrm>
            <a:off x="6156642" y="12090400"/>
            <a:ext cx="12702" cy="101600"/>
          </a:xfrm>
          <a:prstGeom prst="rect">
            <a:avLst/>
          </a:prstGeom>
          <a:noFill/>
          <a:ln>
            <a:noFill/>
          </a:ln>
        </p:spPr>
      </p:pic>
      <p:pic>
        <p:nvPicPr>
          <p:cNvPr descr=" " id="577" name="Google Shape;577;g265e5f7f521_0_496"/>
          <p:cNvPicPr preferRelativeResize="0"/>
          <p:nvPr/>
        </p:nvPicPr>
        <p:blipFill rotWithShape="1">
          <a:blip r:embed="rId14">
            <a:alphaModFix/>
          </a:blip>
          <a:srcRect b="0" l="0" r="0" t="0"/>
          <a:stretch/>
        </p:blipFill>
        <p:spPr>
          <a:xfrm>
            <a:off x="8693328" y="3162300"/>
            <a:ext cx="2536689" cy="9258300"/>
          </a:xfrm>
          <a:prstGeom prst="rect">
            <a:avLst/>
          </a:prstGeom>
          <a:noFill/>
          <a:ln>
            <a:noFill/>
          </a:ln>
        </p:spPr>
      </p:pic>
      <p:sp>
        <p:nvSpPr>
          <p:cNvPr id="578" name="Google Shape;578;g265e5f7f521_0_496"/>
          <p:cNvSpPr/>
          <p:nvPr/>
        </p:nvSpPr>
        <p:spPr>
          <a:xfrm>
            <a:off x="9425786" y="12217400"/>
            <a:ext cx="1062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Libre Baskerville"/>
              <a:buNone/>
            </a:pPr>
            <a:r>
              <a:rPr b="0" i="0" lang="en-US" sz="3200" u="none" cap="none" strike="noStrike">
                <a:solidFill>
                  <a:srgbClr val="4D4D4D"/>
                </a:solidFill>
                <a:latin typeface="Libre Baskerville"/>
                <a:ea typeface="Libre Baskerville"/>
                <a:cs typeface="Libre Baskerville"/>
                <a:sym typeface="Libre Baskerville"/>
              </a:rPr>
              <a:t>2017</a:t>
            </a:r>
            <a:endParaRPr b="0" i="0" sz="3200" u="none" cap="none" strike="noStrike">
              <a:solidFill>
                <a:schemeClr val="dk1"/>
              </a:solidFill>
              <a:latin typeface="Calibri"/>
              <a:ea typeface="Calibri"/>
              <a:cs typeface="Calibri"/>
              <a:sym typeface="Calibri"/>
            </a:endParaRPr>
          </a:p>
        </p:txBody>
      </p:sp>
      <p:pic>
        <p:nvPicPr>
          <p:cNvPr descr=" " id="579" name="Google Shape;579;g265e5f7f521_0_496"/>
          <p:cNvPicPr preferRelativeResize="0"/>
          <p:nvPr/>
        </p:nvPicPr>
        <p:blipFill rotWithShape="1">
          <a:blip r:embed="rId16">
            <a:alphaModFix/>
          </a:blip>
          <a:srcRect b="0" l="0" r="0" t="0"/>
          <a:stretch/>
        </p:blipFill>
        <p:spPr>
          <a:xfrm>
            <a:off x="8693328" y="12090400"/>
            <a:ext cx="12702" cy="101600"/>
          </a:xfrm>
          <a:prstGeom prst="rect">
            <a:avLst/>
          </a:prstGeom>
          <a:noFill/>
          <a:ln>
            <a:noFill/>
          </a:ln>
        </p:spPr>
      </p:pic>
      <p:pic>
        <p:nvPicPr>
          <p:cNvPr descr=" " id="580" name="Google Shape;580;g265e5f7f521_0_496"/>
          <p:cNvPicPr preferRelativeResize="0"/>
          <p:nvPr/>
        </p:nvPicPr>
        <p:blipFill rotWithShape="1">
          <a:blip r:embed="rId13">
            <a:alphaModFix/>
          </a:blip>
          <a:srcRect b="0" l="0" r="0" t="0"/>
          <a:stretch/>
        </p:blipFill>
        <p:spPr>
          <a:xfrm>
            <a:off x="11230017" y="3162300"/>
            <a:ext cx="2536689" cy="9258300"/>
          </a:xfrm>
          <a:prstGeom prst="rect">
            <a:avLst/>
          </a:prstGeom>
          <a:noFill/>
          <a:ln>
            <a:noFill/>
          </a:ln>
        </p:spPr>
      </p:pic>
      <p:sp>
        <p:nvSpPr>
          <p:cNvPr id="581" name="Google Shape;581;g265e5f7f521_0_496"/>
          <p:cNvSpPr/>
          <p:nvPr/>
        </p:nvSpPr>
        <p:spPr>
          <a:xfrm>
            <a:off x="11937072" y="12217400"/>
            <a:ext cx="1113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Libre Baskerville"/>
              <a:buNone/>
            </a:pPr>
            <a:r>
              <a:rPr b="0" i="0" lang="en-US" sz="3200" u="none" cap="none" strike="noStrike">
                <a:solidFill>
                  <a:srgbClr val="4D4D4D"/>
                </a:solidFill>
                <a:latin typeface="Libre Baskerville"/>
                <a:ea typeface="Libre Baskerville"/>
                <a:cs typeface="Libre Baskerville"/>
                <a:sym typeface="Libre Baskerville"/>
              </a:rPr>
              <a:t>2018</a:t>
            </a:r>
            <a:endParaRPr b="0" i="0" sz="3200" u="none" cap="none" strike="noStrike">
              <a:solidFill>
                <a:schemeClr val="dk1"/>
              </a:solidFill>
              <a:latin typeface="Calibri"/>
              <a:ea typeface="Calibri"/>
              <a:cs typeface="Calibri"/>
              <a:sym typeface="Calibri"/>
            </a:endParaRPr>
          </a:p>
        </p:txBody>
      </p:sp>
      <p:pic>
        <p:nvPicPr>
          <p:cNvPr descr=" " id="582" name="Google Shape;582;g265e5f7f521_0_496"/>
          <p:cNvPicPr preferRelativeResize="0"/>
          <p:nvPr/>
        </p:nvPicPr>
        <p:blipFill rotWithShape="1">
          <a:blip r:embed="rId17">
            <a:alphaModFix/>
          </a:blip>
          <a:srcRect b="0" l="0" r="0" t="0"/>
          <a:stretch/>
        </p:blipFill>
        <p:spPr>
          <a:xfrm>
            <a:off x="11230017" y="12090400"/>
            <a:ext cx="12702" cy="101600"/>
          </a:xfrm>
          <a:prstGeom prst="rect">
            <a:avLst/>
          </a:prstGeom>
          <a:noFill/>
          <a:ln>
            <a:noFill/>
          </a:ln>
        </p:spPr>
      </p:pic>
      <p:pic>
        <p:nvPicPr>
          <p:cNvPr descr=" " id="583" name="Google Shape;583;g265e5f7f521_0_496"/>
          <p:cNvPicPr preferRelativeResize="0"/>
          <p:nvPr/>
        </p:nvPicPr>
        <p:blipFill rotWithShape="1">
          <a:blip r:embed="rId14">
            <a:alphaModFix/>
          </a:blip>
          <a:srcRect b="0" l="0" r="0" t="0"/>
          <a:stretch/>
        </p:blipFill>
        <p:spPr>
          <a:xfrm>
            <a:off x="13766707" y="3162300"/>
            <a:ext cx="2536689" cy="9258300"/>
          </a:xfrm>
          <a:prstGeom prst="rect">
            <a:avLst/>
          </a:prstGeom>
          <a:noFill/>
          <a:ln>
            <a:noFill/>
          </a:ln>
        </p:spPr>
      </p:pic>
      <p:sp>
        <p:nvSpPr>
          <p:cNvPr id="584" name="Google Shape;584;g265e5f7f521_0_496"/>
          <p:cNvSpPr/>
          <p:nvPr/>
        </p:nvSpPr>
        <p:spPr>
          <a:xfrm>
            <a:off x="14461060" y="12217400"/>
            <a:ext cx="11262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Libre Baskerville"/>
              <a:buNone/>
            </a:pPr>
            <a:r>
              <a:rPr b="0" i="0" lang="en-US" sz="3200" u="none" cap="none" strike="noStrike">
                <a:solidFill>
                  <a:srgbClr val="4D4D4D"/>
                </a:solidFill>
                <a:latin typeface="Libre Baskerville"/>
                <a:ea typeface="Libre Baskerville"/>
                <a:cs typeface="Libre Baskerville"/>
                <a:sym typeface="Libre Baskerville"/>
              </a:rPr>
              <a:t>2019</a:t>
            </a:r>
            <a:endParaRPr b="0" i="0" sz="3200" u="none" cap="none" strike="noStrike">
              <a:solidFill>
                <a:schemeClr val="dk1"/>
              </a:solidFill>
              <a:latin typeface="Calibri"/>
              <a:ea typeface="Calibri"/>
              <a:cs typeface="Calibri"/>
              <a:sym typeface="Calibri"/>
            </a:endParaRPr>
          </a:p>
        </p:txBody>
      </p:sp>
      <p:pic>
        <p:nvPicPr>
          <p:cNvPr descr=" " id="585" name="Google Shape;585;g265e5f7f521_0_496"/>
          <p:cNvPicPr preferRelativeResize="0"/>
          <p:nvPr/>
        </p:nvPicPr>
        <p:blipFill rotWithShape="1">
          <a:blip r:embed="rId18">
            <a:alphaModFix/>
          </a:blip>
          <a:srcRect b="0" l="0" r="0" t="0"/>
          <a:stretch/>
        </p:blipFill>
        <p:spPr>
          <a:xfrm>
            <a:off x="13766707" y="12090400"/>
            <a:ext cx="12702" cy="101600"/>
          </a:xfrm>
          <a:prstGeom prst="rect">
            <a:avLst/>
          </a:prstGeom>
          <a:noFill/>
          <a:ln>
            <a:noFill/>
          </a:ln>
        </p:spPr>
      </p:pic>
      <p:pic>
        <p:nvPicPr>
          <p:cNvPr descr=" " id="586" name="Google Shape;586;g265e5f7f521_0_496"/>
          <p:cNvPicPr preferRelativeResize="0"/>
          <p:nvPr/>
        </p:nvPicPr>
        <p:blipFill rotWithShape="1">
          <a:blip r:embed="rId14">
            <a:alphaModFix/>
          </a:blip>
          <a:srcRect b="0" l="0" r="0" t="0"/>
          <a:stretch/>
        </p:blipFill>
        <p:spPr>
          <a:xfrm>
            <a:off x="16303393" y="3162300"/>
            <a:ext cx="2536689" cy="9258300"/>
          </a:xfrm>
          <a:prstGeom prst="rect">
            <a:avLst/>
          </a:prstGeom>
          <a:noFill/>
          <a:ln>
            <a:noFill/>
          </a:ln>
        </p:spPr>
      </p:pic>
      <p:sp>
        <p:nvSpPr>
          <p:cNvPr id="587" name="Google Shape;587;g265e5f7f521_0_496"/>
          <p:cNvSpPr/>
          <p:nvPr/>
        </p:nvSpPr>
        <p:spPr>
          <a:xfrm>
            <a:off x="16946940" y="12217400"/>
            <a:ext cx="12279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Libre Baskerville"/>
              <a:buNone/>
            </a:pPr>
            <a:r>
              <a:rPr b="0" i="0" lang="en-US" sz="3200" u="none" cap="none" strike="noStrike">
                <a:solidFill>
                  <a:srgbClr val="4D4D4D"/>
                </a:solidFill>
                <a:latin typeface="Libre Baskerville"/>
                <a:ea typeface="Libre Baskerville"/>
                <a:cs typeface="Libre Baskerville"/>
                <a:sym typeface="Libre Baskerville"/>
              </a:rPr>
              <a:t>2020</a:t>
            </a:r>
            <a:endParaRPr b="0" i="0" sz="3200" u="none" cap="none" strike="noStrike">
              <a:solidFill>
                <a:schemeClr val="dk1"/>
              </a:solidFill>
              <a:latin typeface="Calibri"/>
              <a:ea typeface="Calibri"/>
              <a:cs typeface="Calibri"/>
              <a:sym typeface="Calibri"/>
            </a:endParaRPr>
          </a:p>
        </p:txBody>
      </p:sp>
      <p:pic>
        <p:nvPicPr>
          <p:cNvPr descr=" " id="588" name="Google Shape;588;g265e5f7f521_0_496"/>
          <p:cNvPicPr preferRelativeResize="0"/>
          <p:nvPr/>
        </p:nvPicPr>
        <p:blipFill rotWithShape="1">
          <a:blip r:embed="rId19">
            <a:alphaModFix/>
          </a:blip>
          <a:srcRect b="0" l="0" r="0" t="0"/>
          <a:stretch/>
        </p:blipFill>
        <p:spPr>
          <a:xfrm>
            <a:off x="16303393" y="12090400"/>
            <a:ext cx="12702" cy="101600"/>
          </a:xfrm>
          <a:prstGeom prst="rect">
            <a:avLst/>
          </a:prstGeom>
          <a:noFill/>
          <a:ln>
            <a:noFill/>
          </a:ln>
        </p:spPr>
      </p:pic>
      <p:pic>
        <p:nvPicPr>
          <p:cNvPr descr=" " id="589" name="Google Shape;589;g265e5f7f521_0_496"/>
          <p:cNvPicPr preferRelativeResize="0"/>
          <p:nvPr/>
        </p:nvPicPr>
        <p:blipFill rotWithShape="1">
          <a:blip r:embed="rId13">
            <a:alphaModFix/>
          </a:blip>
          <a:srcRect b="0" l="0" r="0" t="0"/>
          <a:stretch/>
        </p:blipFill>
        <p:spPr>
          <a:xfrm>
            <a:off x="18840082" y="3162300"/>
            <a:ext cx="2536689" cy="9258300"/>
          </a:xfrm>
          <a:prstGeom prst="rect">
            <a:avLst/>
          </a:prstGeom>
          <a:noFill/>
          <a:ln>
            <a:noFill/>
          </a:ln>
        </p:spPr>
      </p:pic>
      <p:sp>
        <p:nvSpPr>
          <p:cNvPr id="590" name="Google Shape;590;g265e5f7f521_0_496"/>
          <p:cNvSpPr/>
          <p:nvPr/>
        </p:nvSpPr>
        <p:spPr>
          <a:xfrm>
            <a:off x="19547137" y="12217400"/>
            <a:ext cx="1113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Libre Baskerville"/>
              <a:buNone/>
            </a:pPr>
            <a:r>
              <a:rPr b="0" i="0" lang="en-US" sz="3200" u="none" cap="none" strike="noStrike">
                <a:solidFill>
                  <a:srgbClr val="4D4D4D"/>
                </a:solidFill>
                <a:latin typeface="Libre Baskerville"/>
                <a:ea typeface="Libre Baskerville"/>
                <a:cs typeface="Libre Baskerville"/>
                <a:sym typeface="Libre Baskerville"/>
              </a:rPr>
              <a:t>2021</a:t>
            </a:r>
            <a:endParaRPr b="0" i="0" sz="3200" u="none" cap="none" strike="noStrike">
              <a:solidFill>
                <a:schemeClr val="dk1"/>
              </a:solidFill>
              <a:latin typeface="Calibri"/>
              <a:ea typeface="Calibri"/>
              <a:cs typeface="Calibri"/>
              <a:sym typeface="Calibri"/>
            </a:endParaRPr>
          </a:p>
        </p:txBody>
      </p:sp>
      <p:pic>
        <p:nvPicPr>
          <p:cNvPr descr=" " id="591" name="Google Shape;591;g265e5f7f521_0_496"/>
          <p:cNvPicPr preferRelativeResize="0"/>
          <p:nvPr/>
        </p:nvPicPr>
        <p:blipFill rotWithShape="1">
          <a:blip r:embed="rId20">
            <a:alphaModFix/>
          </a:blip>
          <a:srcRect b="0" l="0" r="0" t="0"/>
          <a:stretch/>
        </p:blipFill>
        <p:spPr>
          <a:xfrm>
            <a:off x="18840082" y="12090400"/>
            <a:ext cx="12702" cy="101600"/>
          </a:xfrm>
          <a:prstGeom prst="rect">
            <a:avLst/>
          </a:prstGeom>
          <a:noFill/>
          <a:ln>
            <a:noFill/>
          </a:ln>
        </p:spPr>
      </p:pic>
      <p:sp>
        <p:nvSpPr>
          <p:cNvPr id="592" name="Google Shape;592;g265e5f7f521_0_496"/>
          <p:cNvSpPr/>
          <p:nvPr/>
        </p:nvSpPr>
        <p:spPr>
          <a:xfrm>
            <a:off x="5537892" y="7569200"/>
            <a:ext cx="1625700" cy="1625700"/>
          </a:xfrm>
          <a:prstGeom prst="roundRect">
            <a:avLst>
              <a:gd fmla="val 781313"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65e5f7f521_0_496"/>
          <p:cNvSpPr/>
          <p:nvPr/>
        </p:nvSpPr>
        <p:spPr>
          <a:xfrm>
            <a:off x="6052306" y="7861300"/>
            <a:ext cx="5970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mion"/>
              <a:buNone/>
            </a:pPr>
            <a:r>
              <a:rPr b="0" i="0" lang="en-US" sz="4800" u="none" cap="none" strike="noStrike">
                <a:solidFill>
                  <a:srgbClr val="FFFFFF"/>
                </a:solidFill>
                <a:latin typeface="Damion"/>
                <a:ea typeface="Damion"/>
                <a:cs typeface="Damion"/>
                <a:sym typeface="Damion"/>
              </a:rPr>
              <a:t>B</a:t>
            </a:r>
            <a:endParaRPr b="0" i="0" sz="4800" u="none" cap="none" strike="noStrike">
              <a:solidFill>
                <a:schemeClr val="dk1"/>
              </a:solidFill>
              <a:latin typeface="Calibri"/>
              <a:ea typeface="Calibri"/>
              <a:cs typeface="Calibri"/>
              <a:sym typeface="Calibri"/>
            </a:endParaRPr>
          </a:p>
        </p:txBody>
      </p:sp>
      <p:sp>
        <p:nvSpPr>
          <p:cNvPr id="594" name="Google Shape;594;g265e5f7f521_0_496"/>
          <p:cNvSpPr/>
          <p:nvPr/>
        </p:nvSpPr>
        <p:spPr>
          <a:xfrm>
            <a:off x="11672759" y="7493000"/>
            <a:ext cx="2464200" cy="2463900"/>
          </a:xfrm>
          <a:prstGeom prst="roundRect">
            <a:avLst>
              <a:gd fmla="val 515505" name="adj"/>
            </a:avLst>
          </a:prstGeom>
          <a:solidFill>
            <a:srgbClr val="96969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65e5f7f521_0_496"/>
          <p:cNvSpPr/>
          <p:nvPr/>
        </p:nvSpPr>
        <p:spPr>
          <a:xfrm>
            <a:off x="12644430" y="8204200"/>
            <a:ext cx="5208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mion"/>
              <a:buNone/>
            </a:pPr>
            <a:r>
              <a:rPr b="0" i="0" lang="en-US" sz="4800" u="none" cap="none" strike="noStrike">
                <a:solidFill>
                  <a:srgbClr val="FFFFFF"/>
                </a:solidFill>
                <a:latin typeface="Damion"/>
                <a:ea typeface="Damion"/>
                <a:cs typeface="Damion"/>
                <a:sym typeface="Damion"/>
              </a:rPr>
              <a:t>C</a:t>
            </a:r>
            <a:endParaRPr b="0" i="0" sz="4800" u="none" cap="none" strike="noStrike">
              <a:solidFill>
                <a:schemeClr val="dk1"/>
              </a:solidFill>
              <a:latin typeface="Calibri"/>
              <a:ea typeface="Calibri"/>
              <a:cs typeface="Calibri"/>
              <a:sym typeface="Calibri"/>
            </a:endParaRPr>
          </a:p>
        </p:txBody>
      </p:sp>
      <p:sp>
        <p:nvSpPr>
          <p:cNvPr id="596" name="Google Shape;596;g265e5f7f521_0_496"/>
          <p:cNvSpPr/>
          <p:nvPr/>
        </p:nvSpPr>
        <p:spPr>
          <a:xfrm>
            <a:off x="16753394" y="5384800"/>
            <a:ext cx="1104900" cy="1104900"/>
          </a:xfrm>
          <a:prstGeom prst="roundRect">
            <a:avLst>
              <a:gd fmla="val 1149517"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65e5f7f521_0_496"/>
          <p:cNvSpPr/>
          <p:nvPr/>
        </p:nvSpPr>
        <p:spPr>
          <a:xfrm>
            <a:off x="17001075" y="5416550"/>
            <a:ext cx="6096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1E1E"/>
              </a:buClr>
              <a:buSzPts val="4800"/>
              <a:buFont typeface="Damion"/>
              <a:buNone/>
            </a:pPr>
            <a:r>
              <a:rPr b="0" i="0" lang="en-US" sz="4800" u="none" cap="none" strike="noStrike">
                <a:solidFill>
                  <a:srgbClr val="1E1E1E"/>
                </a:solidFill>
                <a:latin typeface="Damion"/>
                <a:ea typeface="Damion"/>
                <a:cs typeface="Damion"/>
                <a:sym typeface="Damion"/>
              </a:rPr>
              <a:t>A</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602" name="Shape 602"/>
        <p:cNvGrpSpPr/>
        <p:nvPr/>
      </p:nvGrpSpPr>
      <p:grpSpPr>
        <a:xfrm>
          <a:off x="0" y="0"/>
          <a:ext cx="0" cy="0"/>
          <a:chOff x="0" y="0"/>
          <a:chExt cx="0" cy="0"/>
        </a:xfrm>
      </p:grpSpPr>
      <p:pic>
        <p:nvPicPr>
          <p:cNvPr descr=" " id="603" name="Google Shape;603;g265e5f7f521_0_566"/>
          <p:cNvPicPr preferRelativeResize="0"/>
          <p:nvPr/>
        </p:nvPicPr>
        <p:blipFill rotWithShape="1">
          <a:blip r:embed="rId3">
            <a:alphaModFix/>
          </a:blip>
          <a:srcRect b="0" l="0" r="0" t="0"/>
          <a:stretch/>
        </p:blipFill>
        <p:spPr>
          <a:xfrm>
            <a:off x="0" y="0"/>
            <a:ext cx="6889847" cy="4977482"/>
          </a:xfrm>
          <a:prstGeom prst="rect">
            <a:avLst/>
          </a:prstGeom>
          <a:noFill/>
          <a:ln>
            <a:noFill/>
          </a:ln>
        </p:spPr>
      </p:pic>
      <p:pic>
        <p:nvPicPr>
          <p:cNvPr descr=" " id="604" name="Google Shape;604;g265e5f7f521_0_566"/>
          <p:cNvPicPr preferRelativeResize="0"/>
          <p:nvPr/>
        </p:nvPicPr>
        <p:blipFill rotWithShape="1">
          <a:blip r:embed="rId4">
            <a:alphaModFix/>
          </a:blip>
          <a:srcRect b="0" l="0" r="0" t="0"/>
          <a:stretch/>
        </p:blipFill>
        <p:spPr>
          <a:xfrm>
            <a:off x="19928791" y="7937500"/>
            <a:ext cx="4458257" cy="5509890"/>
          </a:xfrm>
          <a:prstGeom prst="rect">
            <a:avLst/>
          </a:prstGeom>
          <a:noFill/>
          <a:ln>
            <a:noFill/>
          </a:ln>
        </p:spPr>
      </p:pic>
      <p:sp>
        <p:nvSpPr>
          <p:cNvPr id="605" name="Google Shape;605;g265e5f7f521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65e5f7f521_0_5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7" name="Google Shape;607;g265e5f7f521_0_566"/>
          <p:cNvSpPr/>
          <p:nvPr/>
        </p:nvSpPr>
        <p:spPr>
          <a:xfrm>
            <a:off x="9894537" y="1536700"/>
            <a:ext cx="4123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Our Team</a:t>
            </a:r>
            <a:endParaRPr b="0" i="0" sz="8000" u="none" cap="none" strike="noStrike">
              <a:solidFill>
                <a:schemeClr val="dk1"/>
              </a:solidFill>
              <a:latin typeface="Calibri"/>
              <a:ea typeface="Calibri"/>
              <a:cs typeface="Calibri"/>
              <a:sym typeface="Calibri"/>
            </a:endParaRPr>
          </a:p>
        </p:txBody>
      </p:sp>
      <p:sp>
        <p:nvSpPr>
          <p:cNvPr id="608" name="Google Shape;608;g265e5f7f521_0_566"/>
          <p:cNvSpPr/>
          <p:nvPr/>
        </p:nvSpPr>
        <p:spPr>
          <a:xfrm>
            <a:off x="2070359" y="3911600"/>
            <a:ext cx="60969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65e5f7f521_0_566"/>
          <p:cNvPicPr preferRelativeResize="0"/>
          <p:nvPr/>
        </p:nvPicPr>
        <p:blipFill rotWithShape="1">
          <a:blip r:embed="rId6">
            <a:alphaModFix/>
          </a:blip>
          <a:srcRect b="0" l="0" r="0" t="0"/>
          <a:stretch/>
        </p:blipFill>
        <p:spPr>
          <a:xfrm>
            <a:off x="2070359" y="3911600"/>
            <a:ext cx="6096762" cy="6096000"/>
          </a:xfrm>
          <a:prstGeom prst="rect">
            <a:avLst/>
          </a:prstGeom>
          <a:noFill/>
          <a:ln>
            <a:noFill/>
          </a:ln>
        </p:spPr>
      </p:pic>
      <p:sp>
        <p:nvSpPr>
          <p:cNvPr id="610" name="Google Shape;610;g265e5f7f521_0_566"/>
          <p:cNvSpPr/>
          <p:nvPr/>
        </p:nvSpPr>
        <p:spPr>
          <a:xfrm>
            <a:off x="2070359"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65e5f7f521_0_566"/>
          <p:cNvSpPr/>
          <p:nvPr/>
        </p:nvSpPr>
        <p:spPr>
          <a:xfrm>
            <a:off x="2070359"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65e5f7f521_0_566"/>
          <p:cNvSpPr/>
          <p:nvPr/>
        </p:nvSpPr>
        <p:spPr>
          <a:xfrm>
            <a:off x="1968746" y="102108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Eldruin</a:t>
            </a:r>
            <a:endParaRPr b="0" i="0" sz="4800" u="none" cap="none" strike="noStrike">
              <a:solidFill>
                <a:schemeClr val="dk1"/>
              </a:solidFill>
              <a:latin typeface="Calibri"/>
              <a:ea typeface="Calibri"/>
              <a:cs typeface="Calibri"/>
              <a:sym typeface="Calibri"/>
            </a:endParaRPr>
          </a:p>
        </p:txBody>
      </p:sp>
      <p:sp>
        <p:nvSpPr>
          <p:cNvPr id="613" name="Google Shape;613;g265e5f7f521_0_566"/>
          <p:cNvSpPr/>
          <p:nvPr/>
        </p:nvSpPr>
        <p:spPr>
          <a:xfrm>
            <a:off x="2002617" y="11201400"/>
            <a:ext cx="62322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Fire Mage</a:t>
            </a:r>
            <a:endParaRPr b="0" i="0" sz="3200" u="none" cap="none" strike="noStrike">
              <a:solidFill>
                <a:schemeClr val="dk1"/>
              </a:solidFill>
              <a:latin typeface="Calibri"/>
              <a:ea typeface="Calibri"/>
              <a:cs typeface="Calibri"/>
              <a:sym typeface="Calibri"/>
            </a:endParaRPr>
          </a:p>
        </p:txBody>
      </p:sp>
      <p:sp>
        <p:nvSpPr>
          <p:cNvPr id="614" name="Google Shape;614;g265e5f7f521_0_566"/>
          <p:cNvSpPr/>
          <p:nvPr/>
        </p:nvSpPr>
        <p:spPr>
          <a:xfrm>
            <a:off x="9145143" y="3911600"/>
            <a:ext cx="60969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65e5f7f521_0_566"/>
          <p:cNvPicPr preferRelativeResize="0"/>
          <p:nvPr/>
        </p:nvPicPr>
        <p:blipFill rotWithShape="1">
          <a:blip r:embed="rId7">
            <a:alphaModFix/>
          </a:blip>
          <a:srcRect b="0" l="0" r="0" t="0"/>
          <a:stretch/>
        </p:blipFill>
        <p:spPr>
          <a:xfrm>
            <a:off x="9145143" y="3911600"/>
            <a:ext cx="6096762" cy="6096000"/>
          </a:xfrm>
          <a:prstGeom prst="rect">
            <a:avLst/>
          </a:prstGeom>
          <a:noFill/>
          <a:ln>
            <a:noFill/>
          </a:ln>
        </p:spPr>
      </p:pic>
      <p:sp>
        <p:nvSpPr>
          <p:cNvPr id="616" name="Google Shape;616;g265e5f7f521_0_566"/>
          <p:cNvSpPr/>
          <p:nvPr/>
        </p:nvSpPr>
        <p:spPr>
          <a:xfrm>
            <a:off x="9145143"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65e5f7f521_0_566"/>
          <p:cNvSpPr/>
          <p:nvPr/>
        </p:nvSpPr>
        <p:spPr>
          <a:xfrm>
            <a:off x="9145143"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65e5f7f521_0_566"/>
          <p:cNvSpPr/>
          <p:nvPr/>
        </p:nvSpPr>
        <p:spPr>
          <a:xfrm>
            <a:off x="9043530" y="102108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Elementalen</a:t>
            </a:r>
            <a:endParaRPr b="0" i="0" sz="4800" u="none" cap="none" strike="noStrike">
              <a:solidFill>
                <a:schemeClr val="dk1"/>
              </a:solidFill>
              <a:latin typeface="Calibri"/>
              <a:ea typeface="Calibri"/>
              <a:cs typeface="Calibri"/>
              <a:sym typeface="Calibri"/>
            </a:endParaRPr>
          </a:p>
        </p:txBody>
      </p:sp>
      <p:sp>
        <p:nvSpPr>
          <p:cNvPr id="619" name="Google Shape;619;g265e5f7f521_0_566"/>
          <p:cNvSpPr/>
          <p:nvPr/>
        </p:nvSpPr>
        <p:spPr>
          <a:xfrm>
            <a:off x="9077401" y="11201400"/>
            <a:ext cx="62322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Guardian</a:t>
            </a:r>
            <a:endParaRPr b="0" i="0" sz="3200" u="none" cap="none" strike="noStrike">
              <a:solidFill>
                <a:schemeClr val="dk1"/>
              </a:solidFill>
              <a:latin typeface="Calibri"/>
              <a:ea typeface="Calibri"/>
              <a:cs typeface="Calibri"/>
              <a:sym typeface="Calibri"/>
            </a:endParaRPr>
          </a:p>
        </p:txBody>
      </p:sp>
      <p:sp>
        <p:nvSpPr>
          <p:cNvPr id="620" name="Google Shape;620;g265e5f7f521_0_566"/>
          <p:cNvSpPr/>
          <p:nvPr/>
        </p:nvSpPr>
        <p:spPr>
          <a:xfrm>
            <a:off x="16219927" y="3911600"/>
            <a:ext cx="60969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65e5f7f521_0_566"/>
          <p:cNvPicPr preferRelativeResize="0"/>
          <p:nvPr/>
        </p:nvPicPr>
        <p:blipFill rotWithShape="1">
          <a:blip r:embed="rId8">
            <a:alphaModFix/>
          </a:blip>
          <a:srcRect b="0" l="0" r="0" t="0"/>
          <a:stretch/>
        </p:blipFill>
        <p:spPr>
          <a:xfrm>
            <a:off x="16219927" y="3911600"/>
            <a:ext cx="6096762" cy="6096000"/>
          </a:xfrm>
          <a:prstGeom prst="rect">
            <a:avLst/>
          </a:prstGeom>
          <a:noFill/>
          <a:ln>
            <a:noFill/>
          </a:ln>
        </p:spPr>
      </p:pic>
      <p:sp>
        <p:nvSpPr>
          <p:cNvPr id="622" name="Google Shape;622;g265e5f7f521_0_566"/>
          <p:cNvSpPr/>
          <p:nvPr/>
        </p:nvSpPr>
        <p:spPr>
          <a:xfrm>
            <a:off x="16219927"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65e5f7f521_0_566"/>
          <p:cNvSpPr/>
          <p:nvPr/>
        </p:nvSpPr>
        <p:spPr>
          <a:xfrm>
            <a:off x="16219927"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65e5f7f521_0_566"/>
          <p:cNvSpPr/>
          <p:nvPr/>
        </p:nvSpPr>
        <p:spPr>
          <a:xfrm>
            <a:off x="16118315" y="102108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Lunaria</a:t>
            </a:r>
            <a:endParaRPr b="0" i="0" sz="4800" u="none" cap="none" strike="noStrike">
              <a:solidFill>
                <a:schemeClr val="dk1"/>
              </a:solidFill>
              <a:latin typeface="Calibri"/>
              <a:ea typeface="Calibri"/>
              <a:cs typeface="Calibri"/>
              <a:sym typeface="Calibri"/>
            </a:endParaRPr>
          </a:p>
        </p:txBody>
      </p:sp>
      <p:sp>
        <p:nvSpPr>
          <p:cNvPr id="625" name="Google Shape;625;g265e5f7f521_0_566"/>
          <p:cNvSpPr/>
          <p:nvPr/>
        </p:nvSpPr>
        <p:spPr>
          <a:xfrm>
            <a:off x="16152185" y="11201400"/>
            <a:ext cx="62322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630" name="Shape 630"/>
        <p:cNvGrpSpPr/>
        <p:nvPr/>
      </p:nvGrpSpPr>
      <p:grpSpPr>
        <a:xfrm>
          <a:off x="0" y="0"/>
          <a:ext cx="0" cy="0"/>
          <a:chOff x="0" y="0"/>
          <a:chExt cx="0" cy="0"/>
        </a:xfrm>
      </p:grpSpPr>
      <p:pic>
        <p:nvPicPr>
          <p:cNvPr descr=" " id="631" name="Google Shape;631;g265e5f7f521_0_593"/>
          <p:cNvPicPr preferRelativeResize="0"/>
          <p:nvPr/>
        </p:nvPicPr>
        <p:blipFill rotWithShape="1">
          <a:blip r:embed="rId3">
            <a:alphaModFix/>
          </a:blip>
          <a:srcRect b="0" l="0" r="0" t="0"/>
          <a:stretch/>
        </p:blipFill>
        <p:spPr>
          <a:xfrm>
            <a:off x="22049956" y="0"/>
            <a:ext cx="2337092" cy="4472186"/>
          </a:xfrm>
          <a:prstGeom prst="rect">
            <a:avLst/>
          </a:prstGeom>
          <a:noFill/>
          <a:ln>
            <a:noFill/>
          </a:ln>
        </p:spPr>
      </p:pic>
      <p:pic>
        <p:nvPicPr>
          <p:cNvPr descr=" " id="632" name="Google Shape;632;g265e5f7f521_0_593"/>
          <p:cNvPicPr preferRelativeResize="0"/>
          <p:nvPr/>
        </p:nvPicPr>
        <p:blipFill rotWithShape="1">
          <a:blip r:embed="rId4">
            <a:alphaModFix/>
          </a:blip>
          <a:srcRect b="0" l="0" r="0" t="0"/>
          <a:stretch/>
        </p:blipFill>
        <p:spPr>
          <a:xfrm>
            <a:off x="0" y="11785600"/>
            <a:ext cx="2542184" cy="762198"/>
          </a:xfrm>
          <a:prstGeom prst="rect">
            <a:avLst/>
          </a:prstGeom>
          <a:noFill/>
          <a:ln>
            <a:noFill/>
          </a:ln>
        </p:spPr>
      </p:pic>
      <p:pic>
        <p:nvPicPr>
          <p:cNvPr descr=" " id="633" name="Google Shape;633;g265e5f7f521_0_593"/>
          <p:cNvPicPr preferRelativeResize="0"/>
          <p:nvPr/>
        </p:nvPicPr>
        <p:blipFill rotWithShape="1">
          <a:blip r:embed="rId5">
            <a:alphaModFix/>
          </a:blip>
          <a:srcRect b="0" l="0" r="0" t="0"/>
          <a:stretch/>
        </p:blipFill>
        <p:spPr>
          <a:xfrm>
            <a:off x="0" y="11804303"/>
            <a:ext cx="4410800" cy="1910209"/>
          </a:xfrm>
          <a:prstGeom prst="rect">
            <a:avLst/>
          </a:prstGeom>
          <a:noFill/>
          <a:ln>
            <a:noFill/>
          </a:ln>
        </p:spPr>
      </p:pic>
      <p:sp>
        <p:nvSpPr>
          <p:cNvPr id="634" name="Google Shape;634;g265e5f7f521_0_5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65e5f7f521_0_5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6" name="Google Shape;636;g265e5f7f521_0_593"/>
          <p:cNvSpPr/>
          <p:nvPr/>
        </p:nvSpPr>
        <p:spPr>
          <a:xfrm>
            <a:off x="7747968" y="12801600"/>
            <a:ext cx="9229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ibre Baskerville"/>
              <a:buNone/>
            </a:pPr>
            <a:r>
              <a:rPr b="0" i="0" lang="en-US" sz="3200" u="none" cap="none" strike="noStrike">
                <a:solidFill>
                  <a:srgbClr val="000000"/>
                </a:solidFill>
                <a:latin typeface="Libre Baskerville"/>
                <a:ea typeface="Libre Baskerville"/>
                <a:cs typeface="Libre Baskerville"/>
                <a:sym typeface="Libre Baskerville"/>
              </a:rPr>
              <a:t>To download more editable chart, </a:t>
            </a:r>
            <a:r>
              <a:rPr b="0" i="0" lang="en-US" sz="3200" u="sng" cap="none" strike="noStrike">
                <a:solidFill>
                  <a:srgbClr val="000000"/>
                </a:solidFill>
                <a:latin typeface="Montserrat"/>
                <a:ea typeface="Montserrat"/>
                <a:cs typeface="Montserrat"/>
                <a:sym typeface="Montserrat"/>
                <a:hlinkClick r:id="rId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37" name="Google Shape;637;g265e5f7f521_0_593"/>
          <p:cNvSpPr/>
          <p:nvPr/>
        </p:nvSpPr>
        <p:spPr>
          <a:xfrm>
            <a:off x="8186173" y="635000"/>
            <a:ext cx="6930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Organization</a:t>
            </a:r>
            <a:endParaRPr b="0" i="0" sz="8000" u="none" cap="none" strike="noStrike">
              <a:solidFill>
                <a:schemeClr val="dk1"/>
              </a:solidFill>
              <a:latin typeface="Calibri"/>
              <a:ea typeface="Calibri"/>
              <a:cs typeface="Calibri"/>
              <a:sym typeface="Calibri"/>
            </a:endParaRPr>
          </a:p>
        </p:txBody>
      </p:sp>
      <p:sp>
        <p:nvSpPr>
          <p:cNvPr id="638" name="Google Shape;638;g265e5f7f521_0_593"/>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65e5f7f521_0_593"/>
          <p:cNvSpPr/>
          <p:nvPr/>
        </p:nvSpPr>
        <p:spPr>
          <a:xfrm>
            <a:off x="10173972" y="3352800"/>
            <a:ext cx="5487000" cy="16383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65e5f7f521_0_593"/>
          <p:cNvPicPr preferRelativeResize="0"/>
          <p:nvPr/>
        </p:nvPicPr>
        <p:blipFill rotWithShape="1">
          <a:blip r:embed="rId8">
            <a:alphaModFix/>
          </a:blip>
          <a:srcRect b="0" l="0" r="0" t="0"/>
          <a:stretch/>
        </p:blipFill>
        <p:spPr>
          <a:xfrm>
            <a:off x="10478810" y="3613150"/>
            <a:ext cx="1117740" cy="1117600"/>
          </a:xfrm>
          <a:prstGeom prst="rect">
            <a:avLst/>
          </a:prstGeom>
          <a:noFill/>
          <a:ln>
            <a:noFill/>
          </a:ln>
        </p:spPr>
      </p:pic>
      <p:sp>
        <p:nvSpPr>
          <p:cNvPr id="641" name="Google Shape;641;g265e5f7f521_0_593"/>
          <p:cNvSpPr/>
          <p:nvPr/>
        </p:nvSpPr>
        <p:spPr>
          <a:xfrm>
            <a:off x="11799775" y="3556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65e5f7f521_0_593"/>
          <p:cNvSpPr/>
          <p:nvPr/>
        </p:nvSpPr>
        <p:spPr>
          <a:xfrm>
            <a:off x="11799775" y="3556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Chloe Ng</a:t>
            </a:r>
            <a:endParaRPr b="0" i="0" sz="3600" u="none" cap="none" strike="noStrike">
              <a:solidFill>
                <a:schemeClr val="dk1"/>
              </a:solidFill>
              <a:latin typeface="Calibri"/>
              <a:ea typeface="Calibri"/>
              <a:cs typeface="Calibri"/>
              <a:sym typeface="Calibri"/>
            </a:endParaRPr>
          </a:p>
        </p:txBody>
      </p:sp>
      <p:sp>
        <p:nvSpPr>
          <p:cNvPr id="643" name="Google Shape;643;g265e5f7f521_0_593"/>
          <p:cNvSpPr/>
          <p:nvPr/>
        </p:nvSpPr>
        <p:spPr>
          <a:xfrm>
            <a:off x="11799775" y="42799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Mage</a:t>
            </a:r>
            <a:endParaRPr b="0" i="0" sz="3200" u="none" cap="none" strike="noStrike">
              <a:solidFill>
                <a:schemeClr val="dk1"/>
              </a:solidFill>
              <a:latin typeface="Calibri"/>
              <a:ea typeface="Calibri"/>
              <a:cs typeface="Calibri"/>
              <a:sym typeface="Calibri"/>
            </a:endParaRPr>
          </a:p>
        </p:txBody>
      </p:sp>
      <p:sp>
        <p:nvSpPr>
          <p:cNvPr id="644" name="Google Shape;644;g265e5f7f521_0_593"/>
          <p:cNvSpPr/>
          <p:nvPr/>
        </p:nvSpPr>
        <p:spPr>
          <a:xfrm>
            <a:off x="787498" y="5715000"/>
            <a:ext cx="5487000" cy="16383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265e5f7f521_0_593"/>
          <p:cNvPicPr preferRelativeResize="0"/>
          <p:nvPr/>
        </p:nvPicPr>
        <p:blipFill rotWithShape="1">
          <a:blip r:embed="rId9">
            <a:alphaModFix/>
          </a:blip>
          <a:srcRect b="0" l="0" r="0" t="0"/>
          <a:stretch/>
        </p:blipFill>
        <p:spPr>
          <a:xfrm>
            <a:off x="1092337" y="5975350"/>
            <a:ext cx="1117740" cy="1117600"/>
          </a:xfrm>
          <a:prstGeom prst="rect">
            <a:avLst/>
          </a:prstGeom>
          <a:noFill/>
          <a:ln>
            <a:noFill/>
          </a:ln>
        </p:spPr>
      </p:pic>
      <p:sp>
        <p:nvSpPr>
          <p:cNvPr id="646" name="Google Shape;646;g265e5f7f521_0_593"/>
          <p:cNvSpPr/>
          <p:nvPr/>
        </p:nvSpPr>
        <p:spPr>
          <a:xfrm>
            <a:off x="2413302"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65e5f7f521_0_593"/>
          <p:cNvSpPr/>
          <p:nvPr/>
        </p:nvSpPr>
        <p:spPr>
          <a:xfrm>
            <a:off x="2413302"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Valtorin</a:t>
            </a:r>
            <a:endParaRPr b="0" i="0" sz="3600" u="none" cap="none" strike="noStrike">
              <a:solidFill>
                <a:schemeClr val="dk1"/>
              </a:solidFill>
              <a:latin typeface="Calibri"/>
              <a:ea typeface="Calibri"/>
              <a:cs typeface="Calibri"/>
              <a:sym typeface="Calibri"/>
            </a:endParaRPr>
          </a:p>
        </p:txBody>
      </p:sp>
      <p:sp>
        <p:nvSpPr>
          <p:cNvPr id="648" name="Google Shape;648;g265e5f7f521_0_593"/>
          <p:cNvSpPr/>
          <p:nvPr/>
        </p:nvSpPr>
        <p:spPr>
          <a:xfrm>
            <a:off x="2413302" y="66421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Assassin</a:t>
            </a:r>
            <a:endParaRPr b="0" i="0" sz="3200" u="none" cap="none" strike="noStrike">
              <a:solidFill>
                <a:schemeClr val="dk1"/>
              </a:solidFill>
              <a:latin typeface="Calibri"/>
              <a:ea typeface="Calibri"/>
              <a:cs typeface="Calibri"/>
              <a:sym typeface="Calibri"/>
            </a:endParaRPr>
          </a:p>
        </p:txBody>
      </p:sp>
      <p:sp>
        <p:nvSpPr>
          <p:cNvPr id="649" name="Google Shape;649;g265e5f7f521_0_593"/>
          <p:cNvSpPr/>
          <p:nvPr/>
        </p:nvSpPr>
        <p:spPr>
          <a:xfrm>
            <a:off x="3835879" y="8051800"/>
            <a:ext cx="5487000" cy="16383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65e5f7f521_0_593"/>
          <p:cNvPicPr preferRelativeResize="0"/>
          <p:nvPr/>
        </p:nvPicPr>
        <p:blipFill rotWithShape="1">
          <a:blip r:embed="rId10">
            <a:alphaModFix/>
          </a:blip>
          <a:srcRect b="0" l="0" r="0" t="0"/>
          <a:stretch/>
        </p:blipFill>
        <p:spPr>
          <a:xfrm>
            <a:off x="4140718" y="8312150"/>
            <a:ext cx="1117740" cy="1117600"/>
          </a:xfrm>
          <a:prstGeom prst="rect">
            <a:avLst/>
          </a:prstGeom>
          <a:noFill/>
          <a:ln>
            <a:noFill/>
          </a:ln>
        </p:spPr>
      </p:pic>
      <p:sp>
        <p:nvSpPr>
          <p:cNvPr id="651" name="Google Shape;651;g265e5f7f521_0_593"/>
          <p:cNvSpPr/>
          <p:nvPr/>
        </p:nvSpPr>
        <p:spPr>
          <a:xfrm>
            <a:off x="5461683" y="8255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65e5f7f521_0_593"/>
          <p:cNvSpPr/>
          <p:nvPr/>
        </p:nvSpPr>
        <p:spPr>
          <a:xfrm>
            <a:off x="5461683" y="8255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Lucian</a:t>
            </a:r>
            <a:endParaRPr b="0" i="0" sz="3600" u="none" cap="none" strike="noStrike">
              <a:solidFill>
                <a:schemeClr val="dk1"/>
              </a:solidFill>
              <a:latin typeface="Calibri"/>
              <a:ea typeface="Calibri"/>
              <a:cs typeface="Calibri"/>
              <a:sym typeface="Calibri"/>
            </a:endParaRPr>
          </a:p>
        </p:txBody>
      </p:sp>
      <p:sp>
        <p:nvSpPr>
          <p:cNvPr id="653" name="Google Shape;653;g265e5f7f521_0_593"/>
          <p:cNvSpPr/>
          <p:nvPr/>
        </p:nvSpPr>
        <p:spPr>
          <a:xfrm>
            <a:off x="5461683" y="89789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Conjurer</a:t>
            </a:r>
            <a:endParaRPr b="0" i="0" sz="3200" u="none" cap="none" strike="noStrike">
              <a:solidFill>
                <a:schemeClr val="dk1"/>
              </a:solidFill>
              <a:latin typeface="Calibri"/>
              <a:ea typeface="Calibri"/>
              <a:cs typeface="Calibri"/>
              <a:sym typeface="Calibri"/>
            </a:endParaRPr>
          </a:p>
        </p:txBody>
      </p:sp>
      <p:sp>
        <p:nvSpPr>
          <p:cNvPr id="654" name="Google Shape;654;g265e5f7f521_0_593"/>
          <p:cNvSpPr/>
          <p:nvPr/>
        </p:nvSpPr>
        <p:spPr>
          <a:xfrm>
            <a:off x="3835879" y="10439400"/>
            <a:ext cx="5487000" cy="16383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65e5f7f521_0_593"/>
          <p:cNvPicPr preferRelativeResize="0"/>
          <p:nvPr/>
        </p:nvPicPr>
        <p:blipFill rotWithShape="1">
          <a:blip r:embed="rId11">
            <a:alphaModFix/>
          </a:blip>
          <a:srcRect b="0" l="0" r="0" t="0"/>
          <a:stretch/>
        </p:blipFill>
        <p:spPr>
          <a:xfrm>
            <a:off x="4140718" y="10699750"/>
            <a:ext cx="1117740" cy="1117600"/>
          </a:xfrm>
          <a:prstGeom prst="rect">
            <a:avLst/>
          </a:prstGeom>
          <a:noFill/>
          <a:ln>
            <a:noFill/>
          </a:ln>
        </p:spPr>
      </p:pic>
      <p:sp>
        <p:nvSpPr>
          <p:cNvPr id="656" name="Google Shape;656;g265e5f7f521_0_593"/>
          <p:cNvSpPr/>
          <p:nvPr/>
        </p:nvSpPr>
        <p:spPr>
          <a:xfrm>
            <a:off x="5461683" y="10642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65e5f7f521_0_593"/>
          <p:cNvSpPr/>
          <p:nvPr/>
        </p:nvSpPr>
        <p:spPr>
          <a:xfrm>
            <a:off x="5461683" y="10642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Cedric</a:t>
            </a:r>
            <a:endParaRPr b="0" i="0" sz="3600" u="none" cap="none" strike="noStrike">
              <a:solidFill>
                <a:schemeClr val="dk1"/>
              </a:solidFill>
              <a:latin typeface="Calibri"/>
              <a:ea typeface="Calibri"/>
              <a:cs typeface="Calibri"/>
              <a:sym typeface="Calibri"/>
            </a:endParaRPr>
          </a:p>
        </p:txBody>
      </p:sp>
      <p:sp>
        <p:nvSpPr>
          <p:cNvPr id="658" name="Google Shape;658;g265e5f7f521_0_593"/>
          <p:cNvSpPr/>
          <p:nvPr/>
        </p:nvSpPr>
        <p:spPr>
          <a:xfrm>
            <a:off x="5461683" y="113665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Timekeeper</a:t>
            </a:r>
            <a:endParaRPr b="0" i="0" sz="3200" u="none" cap="none" strike="noStrike">
              <a:solidFill>
                <a:schemeClr val="dk1"/>
              </a:solidFill>
              <a:latin typeface="Calibri"/>
              <a:ea typeface="Calibri"/>
              <a:cs typeface="Calibri"/>
              <a:sym typeface="Calibri"/>
            </a:endParaRPr>
          </a:p>
        </p:txBody>
      </p:sp>
      <p:sp>
        <p:nvSpPr>
          <p:cNvPr id="659" name="Google Shape;659;g265e5f7f521_0_593"/>
          <p:cNvSpPr/>
          <p:nvPr/>
        </p:nvSpPr>
        <p:spPr>
          <a:xfrm>
            <a:off x="15343518" y="8077200"/>
            <a:ext cx="5487000" cy="16383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265e5f7f521_0_593"/>
          <p:cNvPicPr preferRelativeResize="0"/>
          <p:nvPr/>
        </p:nvPicPr>
        <p:blipFill rotWithShape="1">
          <a:blip r:embed="rId12">
            <a:alphaModFix/>
          </a:blip>
          <a:srcRect b="0" l="0" r="0" t="0"/>
          <a:stretch/>
        </p:blipFill>
        <p:spPr>
          <a:xfrm>
            <a:off x="15648356" y="8337550"/>
            <a:ext cx="1117740" cy="1117600"/>
          </a:xfrm>
          <a:prstGeom prst="rect">
            <a:avLst/>
          </a:prstGeom>
          <a:noFill/>
          <a:ln>
            <a:noFill/>
          </a:ln>
        </p:spPr>
      </p:pic>
      <p:sp>
        <p:nvSpPr>
          <p:cNvPr id="661" name="Google Shape;661;g265e5f7f521_0_593"/>
          <p:cNvSpPr/>
          <p:nvPr/>
        </p:nvSpPr>
        <p:spPr>
          <a:xfrm>
            <a:off x="16969321" y="82804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65e5f7f521_0_593"/>
          <p:cNvSpPr/>
          <p:nvPr/>
        </p:nvSpPr>
        <p:spPr>
          <a:xfrm>
            <a:off x="16969321" y="82804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Elvina</a:t>
            </a:r>
            <a:endParaRPr b="0" i="0" sz="3600" u="none" cap="none" strike="noStrike">
              <a:solidFill>
                <a:schemeClr val="dk1"/>
              </a:solidFill>
              <a:latin typeface="Calibri"/>
              <a:ea typeface="Calibri"/>
              <a:cs typeface="Calibri"/>
              <a:sym typeface="Calibri"/>
            </a:endParaRPr>
          </a:p>
        </p:txBody>
      </p:sp>
      <p:sp>
        <p:nvSpPr>
          <p:cNvPr id="663" name="Google Shape;663;g265e5f7f521_0_593"/>
          <p:cNvSpPr/>
          <p:nvPr/>
        </p:nvSpPr>
        <p:spPr>
          <a:xfrm>
            <a:off x="16969321" y="90043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Oracle</a:t>
            </a:r>
            <a:endParaRPr b="0" i="0" sz="3200" u="none" cap="none" strike="noStrike">
              <a:solidFill>
                <a:schemeClr val="dk1"/>
              </a:solidFill>
              <a:latin typeface="Calibri"/>
              <a:ea typeface="Calibri"/>
              <a:cs typeface="Calibri"/>
              <a:sym typeface="Calibri"/>
            </a:endParaRPr>
          </a:p>
        </p:txBody>
      </p:sp>
      <p:sp>
        <p:nvSpPr>
          <p:cNvPr id="664" name="Google Shape;664;g265e5f7f521_0_593"/>
          <p:cNvSpPr/>
          <p:nvPr/>
        </p:nvSpPr>
        <p:spPr>
          <a:xfrm>
            <a:off x="15343518" y="10439400"/>
            <a:ext cx="5487000" cy="21462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265e5f7f521_0_593"/>
          <p:cNvPicPr preferRelativeResize="0"/>
          <p:nvPr/>
        </p:nvPicPr>
        <p:blipFill rotWithShape="1">
          <a:blip r:embed="rId13">
            <a:alphaModFix/>
          </a:blip>
          <a:srcRect b="0" l="0" r="0" t="0"/>
          <a:stretch/>
        </p:blipFill>
        <p:spPr>
          <a:xfrm>
            <a:off x="15648356" y="10953750"/>
            <a:ext cx="1117740" cy="1117600"/>
          </a:xfrm>
          <a:prstGeom prst="rect">
            <a:avLst/>
          </a:prstGeom>
          <a:noFill/>
          <a:ln>
            <a:noFill/>
          </a:ln>
        </p:spPr>
      </p:pic>
      <p:sp>
        <p:nvSpPr>
          <p:cNvPr id="666" name="Google Shape;666;g265e5f7f521_0_593"/>
          <p:cNvSpPr/>
          <p:nvPr/>
        </p:nvSpPr>
        <p:spPr>
          <a:xfrm>
            <a:off x="16969321" y="10642600"/>
            <a:ext cx="3556500" cy="1740000"/>
          </a:xfrm>
          <a:prstGeom prst="roundRect">
            <a:avLst>
              <a:gd fmla="val 315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65e5f7f521_0_593"/>
          <p:cNvSpPr/>
          <p:nvPr/>
        </p:nvSpPr>
        <p:spPr>
          <a:xfrm>
            <a:off x="16969321" y="10642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Seraphina</a:t>
            </a:r>
            <a:endParaRPr b="0" i="0" sz="3600" u="none" cap="none" strike="noStrike">
              <a:solidFill>
                <a:schemeClr val="dk1"/>
              </a:solidFill>
              <a:latin typeface="Calibri"/>
              <a:ea typeface="Calibri"/>
              <a:cs typeface="Calibri"/>
              <a:sym typeface="Calibri"/>
            </a:endParaRPr>
          </a:p>
        </p:txBody>
      </p:sp>
      <p:sp>
        <p:nvSpPr>
          <p:cNvPr id="668" name="Google Shape;668;g265e5f7f521_0_593"/>
          <p:cNvSpPr/>
          <p:nvPr/>
        </p:nvSpPr>
        <p:spPr>
          <a:xfrm>
            <a:off x="16969321" y="11366500"/>
            <a:ext cx="36918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Lightbringer</a:t>
            </a:r>
            <a:endParaRPr b="0" i="0" sz="3200" u="none" cap="none" strike="noStrike">
              <a:solidFill>
                <a:schemeClr val="dk1"/>
              </a:solidFill>
              <a:latin typeface="Calibri"/>
              <a:ea typeface="Calibri"/>
              <a:cs typeface="Calibri"/>
              <a:sym typeface="Calibri"/>
            </a:endParaRPr>
          </a:p>
        </p:txBody>
      </p:sp>
      <p:sp>
        <p:nvSpPr>
          <p:cNvPr id="669" name="Google Shape;669;g265e5f7f521_0_593"/>
          <p:cNvSpPr/>
          <p:nvPr/>
        </p:nvSpPr>
        <p:spPr>
          <a:xfrm>
            <a:off x="6681035" y="5715000"/>
            <a:ext cx="5487000" cy="16383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65e5f7f521_0_593"/>
          <p:cNvPicPr preferRelativeResize="0"/>
          <p:nvPr/>
        </p:nvPicPr>
        <p:blipFill rotWithShape="1">
          <a:blip r:embed="rId14">
            <a:alphaModFix/>
          </a:blip>
          <a:srcRect b="0" l="0" r="0" t="0"/>
          <a:stretch/>
        </p:blipFill>
        <p:spPr>
          <a:xfrm>
            <a:off x="6985873" y="5975350"/>
            <a:ext cx="1117740" cy="1117600"/>
          </a:xfrm>
          <a:prstGeom prst="rect">
            <a:avLst/>
          </a:prstGeom>
          <a:noFill/>
          <a:ln>
            <a:noFill/>
          </a:ln>
        </p:spPr>
      </p:pic>
      <p:sp>
        <p:nvSpPr>
          <p:cNvPr id="671" name="Google Shape;671;g265e5f7f521_0_593"/>
          <p:cNvSpPr/>
          <p:nvPr/>
        </p:nvSpPr>
        <p:spPr>
          <a:xfrm>
            <a:off x="8306838"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65e5f7f521_0_593"/>
          <p:cNvSpPr/>
          <p:nvPr/>
        </p:nvSpPr>
        <p:spPr>
          <a:xfrm>
            <a:off x="8306838"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Aurielle</a:t>
            </a:r>
            <a:endParaRPr b="0" i="0" sz="3600" u="none" cap="none" strike="noStrike">
              <a:solidFill>
                <a:schemeClr val="dk1"/>
              </a:solidFill>
              <a:latin typeface="Calibri"/>
              <a:ea typeface="Calibri"/>
              <a:cs typeface="Calibri"/>
              <a:sym typeface="Calibri"/>
            </a:endParaRPr>
          </a:p>
        </p:txBody>
      </p:sp>
      <p:sp>
        <p:nvSpPr>
          <p:cNvPr id="673" name="Google Shape;673;g265e5f7f521_0_593"/>
          <p:cNvSpPr/>
          <p:nvPr/>
        </p:nvSpPr>
        <p:spPr>
          <a:xfrm>
            <a:off x="8306838" y="66421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Priestess</a:t>
            </a:r>
            <a:endParaRPr b="0" i="0" sz="3200" u="none" cap="none" strike="noStrike">
              <a:solidFill>
                <a:schemeClr val="dk1"/>
              </a:solidFill>
              <a:latin typeface="Calibri"/>
              <a:ea typeface="Calibri"/>
              <a:cs typeface="Calibri"/>
              <a:sym typeface="Calibri"/>
            </a:endParaRPr>
          </a:p>
        </p:txBody>
      </p:sp>
      <p:sp>
        <p:nvSpPr>
          <p:cNvPr id="674" name="Google Shape;674;g265e5f7f521_0_593"/>
          <p:cNvSpPr/>
          <p:nvPr/>
        </p:nvSpPr>
        <p:spPr>
          <a:xfrm>
            <a:off x="18468108" y="5715000"/>
            <a:ext cx="5487000" cy="16383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65e5f7f521_0_593"/>
          <p:cNvPicPr preferRelativeResize="0"/>
          <p:nvPr/>
        </p:nvPicPr>
        <p:blipFill rotWithShape="1">
          <a:blip r:embed="rId15">
            <a:alphaModFix/>
          </a:blip>
          <a:srcRect b="0" l="0" r="0" t="0"/>
          <a:stretch/>
        </p:blipFill>
        <p:spPr>
          <a:xfrm>
            <a:off x="18772946" y="5975350"/>
            <a:ext cx="1117740" cy="1117600"/>
          </a:xfrm>
          <a:prstGeom prst="rect">
            <a:avLst/>
          </a:prstGeom>
          <a:noFill/>
          <a:ln>
            <a:noFill/>
          </a:ln>
        </p:spPr>
      </p:pic>
      <p:sp>
        <p:nvSpPr>
          <p:cNvPr id="676" name="Google Shape;676;g265e5f7f521_0_593"/>
          <p:cNvSpPr/>
          <p:nvPr/>
        </p:nvSpPr>
        <p:spPr>
          <a:xfrm>
            <a:off x="20093911"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65e5f7f521_0_593"/>
          <p:cNvSpPr/>
          <p:nvPr/>
        </p:nvSpPr>
        <p:spPr>
          <a:xfrm>
            <a:off x="20093911"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Dariana</a:t>
            </a:r>
            <a:endParaRPr b="0" i="0" sz="3600" u="none" cap="none" strike="noStrike">
              <a:solidFill>
                <a:schemeClr val="dk1"/>
              </a:solidFill>
              <a:latin typeface="Calibri"/>
              <a:ea typeface="Calibri"/>
              <a:cs typeface="Calibri"/>
              <a:sym typeface="Calibri"/>
            </a:endParaRPr>
          </a:p>
        </p:txBody>
      </p:sp>
      <p:sp>
        <p:nvSpPr>
          <p:cNvPr id="678" name="Google Shape;678;g265e5f7f521_0_593"/>
          <p:cNvSpPr/>
          <p:nvPr/>
        </p:nvSpPr>
        <p:spPr>
          <a:xfrm>
            <a:off x="20093911" y="66421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Shaman</a:t>
            </a:r>
            <a:endParaRPr b="0" i="0" sz="3200" u="none" cap="none" strike="noStrike">
              <a:solidFill>
                <a:schemeClr val="dk1"/>
              </a:solidFill>
              <a:latin typeface="Calibri"/>
              <a:ea typeface="Calibri"/>
              <a:cs typeface="Calibri"/>
              <a:sym typeface="Calibri"/>
            </a:endParaRPr>
          </a:p>
        </p:txBody>
      </p:sp>
      <p:sp>
        <p:nvSpPr>
          <p:cNvPr id="679" name="Google Shape;679;g265e5f7f521_0_593"/>
          <p:cNvSpPr/>
          <p:nvPr/>
        </p:nvSpPr>
        <p:spPr>
          <a:xfrm>
            <a:off x="12574572" y="5715000"/>
            <a:ext cx="5487000" cy="16383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265e5f7f521_0_593"/>
          <p:cNvPicPr preferRelativeResize="0"/>
          <p:nvPr/>
        </p:nvPicPr>
        <p:blipFill rotWithShape="1">
          <a:blip r:embed="rId16">
            <a:alphaModFix/>
          </a:blip>
          <a:srcRect b="0" l="0" r="0" t="0"/>
          <a:stretch/>
        </p:blipFill>
        <p:spPr>
          <a:xfrm>
            <a:off x="12879410" y="5975350"/>
            <a:ext cx="1117740" cy="1117600"/>
          </a:xfrm>
          <a:prstGeom prst="rect">
            <a:avLst/>
          </a:prstGeom>
          <a:noFill/>
          <a:ln>
            <a:noFill/>
          </a:ln>
        </p:spPr>
      </p:pic>
      <p:sp>
        <p:nvSpPr>
          <p:cNvPr id="681" name="Google Shape;681;g265e5f7f521_0_593"/>
          <p:cNvSpPr/>
          <p:nvPr/>
        </p:nvSpPr>
        <p:spPr>
          <a:xfrm>
            <a:off x="14200375"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65e5f7f521_0_593"/>
          <p:cNvSpPr/>
          <p:nvPr/>
        </p:nvSpPr>
        <p:spPr>
          <a:xfrm>
            <a:off x="14200375"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Theronis</a:t>
            </a:r>
            <a:endParaRPr b="0" i="0" sz="3600" u="none" cap="none" strike="noStrike">
              <a:solidFill>
                <a:schemeClr val="dk1"/>
              </a:solidFill>
              <a:latin typeface="Calibri"/>
              <a:ea typeface="Calibri"/>
              <a:cs typeface="Calibri"/>
              <a:sym typeface="Calibri"/>
            </a:endParaRPr>
          </a:p>
        </p:txBody>
      </p:sp>
      <p:sp>
        <p:nvSpPr>
          <p:cNvPr id="683" name="Google Shape;683;g265e5f7f521_0_593"/>
          <p:cNvSpPr/>
          <p:nvPr/>
        </p:nvSpPr>
        <p:spPr>
          <a:xfrm>
            <a:off x="14200375" y="66421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Warrior</a:t>
            </a:r>
            <a:endParaRPr b="0" i="0" sz="3200" u="none" cap="none" strike="noStrike">
              <a:solidFill>
                <a:schemeClr val="dk1"/>
              </a:solidFill>
              <a:latin typeface="Calibri"/>
              <a:ea typeface="Calibri"/>
              <a:cs typeface="Calibri"/>
              <a:sym typeface="Calibri"/>
            </a:endParaRPr>
          </a:p>
        </p:txBody>
      </p:sp>
      <p:pic>
        <p:nvPicPr>
          <p:cNvPr descr=" " id="684" name="Google Shape;684;g265e5f7f521_0_593"/>
          <p:cNvPicPr preferRelativeResize="0"/>
          <p:nvPr/>
        </p:nvPicPr>
        <p:blipFill rotWithShape="1">
          <a:blip r:embed="rId17">
            <a:alphaModFix/>
          </a:blip>
          <a:srcRect b="0" l="0" r="0" t="0"/>
          <a:stretch/>
        </p:blipFill>
        <p:spPr>
          <a:xfrm>
            <a:off x="3353219" y="5295900"/>
            <a:ext cx="17680610" cy="12700"/>
          </a:xfrm>
          <a:prstGeom prst="rect">
            <a:avLst/>
          </a:prstGeom>
          <a:noFill/>
          <a:ln>
            <a:noFill/>
          </a:ln>
        </p:spPr>
      </p:pic>
      <p:pic>
        <p:nvPicPr>
          <p:cNvPr descr=" " id="685" name="Google Shape;685;g265e5f7f521_0_593"/>
          <p:cNvPicPr preferRelativeResize="0"/>
          <p:nvPr/>
        </p:nvPicPr>
        <p:blipFill rotWithShape="1">
          <a:blip r:embed="rId18">
            <a:alphaModFix/>
          </a:blip>
          <a:srcRect b="0" l="0" r="0" t="0"/>
          <a:stretch/>
        </p:blipFill>
        <p:spPr>
          <a:xfrm>
            <a:off x="13006426" y="4902200"/>
            <a:ext cx="12702" cy="406400"/>
          </a:xfrm>
          <a:prstGeom prst="rect">
            <a:avLst/>
          </a:prstGeom>
          <a:noFill/>
          <a:ln>
            <a:noFill/>
          </a:ln>
        </p:spPr>
      </p:pic>
      <p:pic>
        <p:nvPicPr>
          <p:cNvPr descr=" " id="686" name="Google Shape;686;g265e5f7f521_0_593"/>
          <p:cNvPicPr preferRelativeResize="0"/>
          <p:nvPr/>
        </p:nvPicPr>
        <p:blipFill rotWithShape="1">
          <a:blip r:embed="rId19">
            <a:alphaModFix/>
          </a:blip>
          <a:srcRect b="0" l="0" r="0" t="0"/>
          <a:stretch/>
        </p:blipFill>
        <p:spPr>
          <a:xfrm>
            <a:off x="3353219" y="5308600"/>
            <a:ext cx="12702" cy="419100"/>
          </a:xfrm>
          <a:prstGeom prst="rect">
            <a:avLst/>
          </a:prstGeom>
          <a:noFill/>
          <a:ln>
            <a:noFill/>
          </a:ln>
        </p:spPr>
      </p:pic>
      <p:pic>
        <p:nvPicPr>
          <p:cNvPr descr=" " id="687" name="Google Shape;687;g265e5f7f521_0_593"/>
          <p:cNvPicPr preferRelativeResize="0"/>
          <p:nvPr/>
        </p:nvPicPr>
        <p:blipFill rotWithShape="1">
          <a:blip r:embed="rId19">
            <a:alphaModFix/>
          </a:blip>
          <a:srcRect b="0" l="0" r="0" t="0"/>
          <a:stretch/>
        </p:blipFill>
        <p:spPr>
          <a:xfrm>
            <a:off x="9513489" y="5308600"/>
            <a:ext cx="12702" cy="419100"/>
          </a:xfrm>
          <a:prstGeom prst="rect">
            <a:avLst/>
          </a:prstGeom>
          <a:noFill/>
          <a:ln>
            <a:noFill/>
          </a:ln>
        </p:spPr>
      </p:pic>
      <p:pic>
        <p:nvPicPr>
          <p:cNvPr descr=" " id="688" name="Google Shape;688;g265e5f7f521_0_593"/>
          <p:cNvPicPr preferRelativeResize="0"/>
          <p:nvPr/>
        </p:nvPicPr>
        <p:blipFill rotWithShape="1">
          <a:blip r:embed="rId19">
            <a:alphaModFix/>
          </a:blip>
          <a:srcRect b="0" l="0" r="0" t="0"/>
          <a:stretch/>
        </p:blipFill>
        <p:spPr>
          <a:xfrm>
            <a:off x="15407026" y="5308600"/>
            <a:ext cx="12702" cy="419100"/>
          </a:xfrm>
          <a:prstGeom prst="rect">
            <a:avLst/>
          </a:prstGeom>
          <a:noFill/>
          <a:ln>
            <a:noFill/>
          </a:ln>
        </p:spPr>
      </p:pic>
      <p:pic>
        <p:nvPicPr>
          <p:cNvPr descr=" " id="689" name="Google Shape;689;g265e5f7f521_0_593"/>
          <p:cNvPicPr preferRelativeResize="0"/>
          <p:nvPr/>
        </p:nvPicPr>
        <p:blipFill rotWithShape="1">
          <a:blip r:embed="rId19">
            <a:alphaModFix/>
          </a:blip>
          <a:srcRect b="0" l="0" r="0" t="0"/>
          <a:stretch/>
        </p:blipFill>
        <p:spPr>
          <a:xfrm>
            <a:off x="21021127" y="5308600"/>
            <a:ext cx="12702" cy="419100"/>
          </a:xfrm>
          <a:prstGeom prst="rect">
            <a:avLst/>
          </a:prstGeom>
          <a:noFill/>
          <a:ln>
            <a:noFill/>
          </a:ln>
        </p:spPr>
      </p:pic>
      <p:pic>
        <p:nvPicPr>
          <p:cNvPr descr=" " id="690" name="Google Shape;690;g265e5f7f521_0_593"/>
          <p:cNvPicPr preferRelativeResize="0"/>
          <p:nvPr/>
        </p:nvPicPr>
        <p:blipFill rotWithShape="1">
          <a:blip r:embed="rId20">
            <a:alphaModFix/>
          </a:blip>
          <a:srcRect b="0" l="0" r="0" t="0"/>
          <a:stretch/>
        </p:blipFill>
        <p:spPr>
          <a:xfrm>
            <a:off x="9513489" y="7124700"/>
            <a:ext cx="12702" cy="4165600"/>
          </a:xfrm>
          <a:prstGeom prst="rect">
            <a:avLst/>
          </a:prstGeom>
          <a:noFill/>
          <a:ln>
            <a:noFill/>
          </a:ln>
        </p:spPr>
      </p:pic>
      <p:pic>
        <p:nvPicPr>
          <p:cNvPr descr=" " id="691" name="Google Shape;691;g265e5f7f521_0_593"/>
          <p:cNvPicPr preferRelativeResize="0"/>
          <p:nvPr/>
        </p:nvPicPr>
        <p:blipFill rotWithShape="1">
          <a:blip r:embed="rId21">
            <a:alphaModFix/>
          </a:blip>
          <a:srcRect b="0" l="0" r="0" t="0"/>
          <a:stretch/>
        </p:blipFill>
        <p:spPr>
          <a:xfrm>
            <a:off x="9322965" y="8813800"/>
            <a:ext cx="203225" cy="12700"/>
          </a:xfrm>
          <a:prstGeom prst="rect">
            <a:avLst/>
          </a:prstGeom>
          <a:noFill/>
          <a:ln>
            <a:noFill/>
          </a:ln>
        </p:spPr>
      </p:pic>
      <p:pic>
        <p:nvPicPr>
          <p:cNvPr descr=" " id="692" name="Google Shape;692;g265e5f7f521_0_593"/>
          <p:cNvPicPr preferRelativeResize="0"/>
          <p:nvPr/>
        </p:nvPicPr>
        <p:blipFill rotWithShape="1">
          <a:blip r:embed="rId21">
            <a:alphaModFix/>
          </a:blip>
          <a:srcRect b="0" l="0" r="0" t="0"/>
          <a:stretch/>
        </p:blipFill>
        <p:spPr>
          <a:xfrm>
            <a:off x="20830603" y="8813800"/>
            <a:ext cx="203225" cy="12700"/>
          </a:xfrm>
          <a:prstGeom prst="rect">
            <a:avLst/>
          </a:prstGeom>
          <a:noFill/>
          <a:ln>
            <a:noFill/>
          </a:ln>
        </p:spPr>
      </p:pic>
      <p:pic>
        <p:nvPicPr>
          <p:cNvPr descr=" " id="693" name="Google Shape;693;g265e5f7f521_0_593"/>
          <p:cNvPicPr preferRelativeResize="0"/>
          <p:nvPr/>
        </p:nvPicPr>
        <p:blipFill rotWithShape="1">
          <a:blip r:embed="rId21">
            <a:alphaModFix/>
          </a:blip>
          <a:srcRect b="0" l="0" r="0" t="0"/>
          <a:stretch/>
        </p:blipFill>
        <p:spPr>
          <a:xfrm>
            <a:off x="9322965" y="11277600"/>
            <a:ext cx="203225" cy="12700"/>
          </a:xfrm>
          <a:prstGeom prst="rect">
            <a:avLst/>
          </a:prstGeom>
          <a:noFill/>
          <a:ln>
            <a:noFill/>
          </a:ln>
        </p:spPr>
      </p:pic>
      <p:pic>
        <p:nvPicPr>
          <p:cNvPr descr=" " id="694" name="Google Shape;694;g265e5f7f521_0_593"/>
          <p:cNvPicPr preferRelativeResize="0"/>
          <p:nvPr/>
        </p:nvPicPr>
        <p:blipFill rotWithShape="1">
          <a:blip r:embed="rId21">
            <a:alphaModFix/>
          </a:blip>
          <a:srcRect b="0" l="0" r="0" t="0"/>
          <a:stretch/>
        </p:blipFill>
        <p:spPr>
          <a:xfrm>
            <a:off x="20830603" y="11277600"/>
            <a:ext cx="203225" cy="12700"/>
          </a:xfrm>
          <a:prstGeom prst="rect">
            <a:avLst/>
          </a:prstGeom>
          <a:noFill/>
          <a:ln>
            <a:noFill/>
          </a:ln>
        </p:spPr>
      </p:pic>
      <p:pic>
        <p:nvPicPr>
          <p:cNvPr descr=" " id="695" name="Google Shape;695;g265e5f7f521_0_593"/>
          <p:cNvPicPr preferRelativeResize="0"/>
          <p:nvPr/>
        </p:nvPicPr>
        <p:blipFill rotWithShape="1">
          <a:blip r:embed="rId22">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700" name="Shape 700"/>
        <p:cNvGrpSpPr/>
        <p:nvPr/>
      </p:nvGrpSpPr>
      <p:grpSpPr>
        <a:xfrm>
          <a:off x="0" y="0"/>
          <a:ext cx="0" cy="0"/>
          <a:chOff x="0" y="0"/>
          <a:chExt cx="0" cy="0"/>
        </a:xfrm>
      </p:grpSpPr>
      <p:pic>
        <p:nvPicPr>
          <p:cNvPr descr=" " id="701" name="Google Shape;701;g265e5f7f521_0_662"/>
          <p:cNvPicPr preferRelativeResize="0"/>
          <p:nvPr/>
        </p:nvPicPr>
        <p:blipFill rotWithShape="1">
          <a:blip r:embed="rId3">
            <a:alphaModFix/>
          </a:blip>
          <a:srcRect b="0" l="0" r="0" t="0"/>
          <a:stretch/>
        </p:blipFill>
        <p:spPr>
          <a:xfrm>
            <a:off x="1384473" y="8572500"/>
            <a:ext cx="4074323" cy="5137150"/>
          </a:xfrm>
          <a:prstGeom prst="rect">
            <a:avLst/>
          </a:prstGeom>
          <a:noFill/>
          <a:ln>
            <a:noFill/>
          </a:ln>
        </p:spPr>
      </p:pic>
      <p:pic>
        <p:nvPicPr>
          <p:cNvPr descr=" " id="702" name="Google Shape;702;g265e5f7f521_0_662"/>
          <p:cNvPicPr preferRelativeResize="0"/>
          <p:nvPr/>
        </p:nvPicPr>
        <p:blipFill rotWithShape="1">
          <a:blip r:embed="rId4">
            <a:alphaModFix/>
          </a:blip>
          <a:srcRect b="0" l="0" r="0" t="0"/>
          <a:stretch/>
        </p:blipFill>
        <p:spPr>
          <a:xfrm>
            <a:off x="2591124" y="1231900"/>
            <a:ext cx="4039105" cy="3136900"/>
          </a:xfrm>
          <a:prstGeom prst="rect">
            <a:avLst/>
          </a:prstGeom>
          <a:noFill/>
          <a:ln>
            <a:noFill/>
          </a:ln>
        </p:spPr>
      </p:pic>
      <p:pic>
        <p:nvPicPr>
          <p:cNvPr descr=" " id="703" name="Google Shape;703;g265e5f7f521_0_662"/>
          <p:cNvPicPr preferRelativeResize="0"/>
          <p:nvPr/>
        </p:nvPicPr>
        <p:blipFill rotWithShape="1">
          <a:blip r:embed="rId5">
            <a:alphaModFix/>
          </a:blip>
          <a:srcRect b="0" l="0" r="0" t="0"/>
          <a:stretch/>
        </p:blipFill>
        <p:spPr>
          <a:xfrm>
            <a:off x="15635654" y="11137900"/>
            <a:ext cx="5093337" cy="2578100"/>
          </a:xfrm>
          <a:prstGeom prst="rect">
            <a:avLst/>
          </a:prstGeom>
          <a:noFill/>
          <a:ln>
            <a:noFill/>
          </a:ln>
        </p:spPr>
      </p:pic>
      <p:pic>
        <p:nvPicPr>
          <p:cNvPr descr=" " id="704" name="Google Shape;704;g265e5f7f521_0_662"/>
          <p:cNvPicPr preferRelativeResize="0"/>
          <p:nvPr/>
        </p:nvPicPr>
        <p:blipFill rotWithShape="1">
          <a:blip r:embed="rId6">
            <a:alphaModFix/>
          </a:blip>
          <a:srcRect b="0" l="0" r="0" t="0"/>
          <a:stretch/>
        </p:blipFill>
        <p:spPr>
          <a:xfrm>
            <a:off x="21757819" y="0"/>
            <a:ext cx="2629229" cy="4354388"/>
          </a:xfrm>
          <a:prstGeom prst="rect">
            <a:avLst/>
          </a:prstGeom>
          <a:noFill/>
          <a:ln>
            <a:noFill/>
          </a:ln>
        </p:spPr>
      </p:pic>
      <p:sp>
        <p:nvSpPr>
          <p:cNvPr id="705" name="Google Shape;705;g265e5f7f521_0_6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6" name="Google Shape;706;g265e5f7f521_0_66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07" name="Google Shape;707;g265e5f7f521_0_662"/>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8" name="Google Shape;708;g265e5f7f521_0_662"/>
          <p:cNvPicPr preferRelativeResize="0"/>
          <p:nvPr/>
        </p:nvPicPr>
        <p:blipFill rotWithShape="1">
          <a:blip r:embed="rId9">
            <a:alphaModFix/>
          </a:blip>
          <a:srcRect b="0" l="0" r="0" t="0"/>
          <a:stretch/>
        </p:blipFill>
        <p:spPr>
          <a:xfrm>
            <a:off x="18455407" y="812800"/>
            <a:ext cx="4128931" cy="12903200"/>
          </a:xfrm>
          <a:prstGeom prst="rect">
            <a:avLst/>
          </a:prstGeom>
          <a:noFill/>
          <a:ln>
            <a:noFill/>
          </a:ln>
        </p:spPr>
      </p:pic>
      <p:pic>
        <p:nvPicPr>
          <p:cNvPr descr=" " id="709" name="Google Shape;709;g265e5f7f521_0_662"/>
          <p:cNvPicPr preferRelativeResize="0"/>
          <p:nvPr/>
        </p:nvPicPr>
        <p:blipFill rotWithShape="1">
          <a:blip r:embed="rId10">
            <a:alphaModFix/>
          </a:blip>
          <a:srcRect b="0" l="0" r="0" t="0"/>
          <a:stretch/>
        </p:blipFill>
        <p:spPr>
          <a:xfrm>
            <a:off x="2333188" y="1408485"/>
            <a:ext cx="14862713" cy="10906447"/>
          </a:xfrm>
          <a:prstGeom prst="rect">
            <a:avLst/>
          </a:prstGeom>
          <a:noFill/>
          <a:ln>
            <a:noFill/>
          </a:ln>
        </p:spPr>
      </p:pic>
      <p:pic>
        <p:nvPicPr>
          <p:cNvPr descr=" " id="710" name="Google Shape;710;g265e5f7f521_0_662"/>
          <p:cNvPicPr preferRelativeResize="0"/>
          <p:nvPr/>
        </p:nvPicPr>
        <p:blipFill rotWithShape="1">
          <a:blip r:embed="rId11">
            <a:alphaModFix/>
          </a:blip>
          <a:srcRect b="0" l="0" r="0" t="0"/>
          <a:stretch/>
        </p:blipFill>
        <p:spPr>
          <a:xfrm>
            <a:off x="3645356" y="4225727"/>
            <a:ext cx="12371346" cy="7696200"/>
          </a:xfrm>
          <a:prstGeom prst="rect">
            <a:avLst/>
          </a:prstGeom>
          <a:noFill/>
          <a:ln>
            <a:noFill/>
          </a:ln>
        </p:spPr>
      </p:pic>
      <p:pic>
        <p:nvPicPr>
          <p:cNvPr descr=" " id="711" name="Google Shape;711;g265e5f7f521_0_662"/>
          <p:cNvPicPr preferRelativeResize="0"/>
          <p:nvPr/>
        </p:nvPicPr>
        <p:blipFill rotWithShape="1">
          <a:blip r:embed="rId12">
            <a:alphaModFix/>
          </a:blip>
          <a:srcRect b="0" l="0" r="0" t="0"/>
          <a:stretch/>
        </p:blipFill>
        <p:spPr>
          <a:xfrm>
            <a:off x="3286678" y="2227461"/>
            <a:ext cx="12825367" cy="9068842"/>
          </a:xfrm>
          <a:prstGeom prst="rect">
            <a:avLst/>
          </a:prstGeom>
          <a:noFill/>
          <a:ln>
            <a:noFill/>
          </a:ln>
        </p:spPr>
      </p:pic>
      <p:pic>
        <p:nvPicPr>
          <p:cNvPr descr=" " id="712" name="Google Shape;712;g265e5f7f521_0_662"/>
          <p:cNvPicPr preferRelativeResize="0"/>
          <p:nvPr/>
        </p:nvPicPr>
        <p:blipFill rotWithShape="1">
          <a:blip r:embed="rId13">
            <a:alphaModFix/>
          </a:blip>
          <a:srcRect b="0" l="0" r="0" t="0"/>
          <a:stretch/>
        </p:blipFill>
        <p:spPr>
          <a:xfrm>
            <a:off x="1384473" y="292100"/>
            <a:ext cx="16758387" cy="13138448"/>
          </a:xfrm>
          <a:prstGeom prst="rect">
            <a:avLst/>
          </a:prstGeom>
          <a:noFill/>
          <a:ln>
            <a:noFill/>
          </a:ln>
        </p:spPr>
      </p:pic>
      <p:pic>
        <p:nvPicPr>
          <p:cNvPr descr=" " id="713" name="Google Shape;713;g265e5f7f521_0_662"/>
          <p:cNvPicPr preferRelativeResize="0"/>
          <p:nvPr/>
        </p:nvPicPr>
        <p:blipFill rotWithShape="1">
          <a:blip r:embed="rId14">
            <a:alphaModFix/>
          </a:blip>
          <a:srcRect b="0" l="0" r="0" t="0"/>
          <a:stretch/>
        </p:blipFill>
        <p:spPr>
          <a:xfrm>
            <a:off x="2940976" y="1841550"/>
            <a:ext cx="13361867" cy="97569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41" name="Shape 41"/>
        <p:cNvGrpSpPr/>
        <p:nvPr/>
      </p:nvGrpSpPr>
      <p:grpSpPr>
        <a:xfrm>
          <a:off x="0" y="0"/>
          <a:ext cx="0" cy="0"/>
          <a:chOff x="0" y="0"/>
          <a:chExt cx="0" cy="0"/>
        </a:xfrm>
      </p:grpSpPr>
      <p:pic>
        <p:nvPicPr>
          <p:cNvPr descr=" " id="42" name="Google Shape;42;g265e5f7f521_0_24"/>
          <p:cNvPicPr preferRelativeResize="0"/>
          <p:nvPr/>
        </p:nvPicPr>
        <p:blipFill rotWithShape="1">
          <a:blip r:embed="rId3">
            <a:alphaModFix/>
          </a:blip>
          <a:srcRect b="0" l="0" r="0" t="0"/>
          <a:stretch/>
        </p:blipFill>
        <p:spPr>
          <a:xfrm>
            <a:off x="0" y="9243814"/>
            <a:ext cx="2337092" cy="4472186"/>
          </a:xfrm>
          <a:prstGeom prst="rect">
            <a:avLst/>
          </a:prstGeom>
          <a:noFill/>
          <a:ln>
            <a:noFill/>
          </a:ln>
        </p:spPr>
      </p:pic>
      <p:pic>
        <p:nvPicPr>
          <p:cNvPr descr=" " id="43" name="Google Shape;43;g265e5f7f521_0_24"/>
          <p:cNvPicPr preferRelativeResize="0"/>
          <p:nvPr/>
        </p:nvPicPr>
        <p:blipFill rotWithShape="1">
          <a:blip r:embed="rId4">
            <a:alphaModFix/>
          </a:blip>
          <a:srcRect b="0" l="0" r="0" t="0"/>
          <a:stretch/>
        </p:blipFill>
        <p:spPr>
          <a:xfrm>
            <a:off x="21844864" y="1168195"/>
            <a:ext cx="2542184" cy="762205"/>
          </a:xfrm>
          <a:prstGeom prst="rect">
            <a:avLst/>
          </a:prstGeom>
          <a:noFill/>
          <a:ln>
            <a:noFill/>
          </a:ln>
        </p:spPr>
      </p:pic>
      <p:pic>
        <p:nvPicPr>
          <p:cNvPr descr=" " id="44" name="Google Shape;44;g265e5f7f521_0_24"/>
          <p:cNvPicPr preferRelativeResize="0"/>
          <p:nvPr/>
        </p:nvPicPr>
        <p:blipFill rotWithShape="1">
          <a:blip r:embed="rId5">
            <a:alphaModFix/>
          </a:blip>
          <a:srcRect b="0" l="0" r="0" t="0"/>
          <a:stretch/>
        </p:blipFill>
        <p:spPr>
          <a:xfrm>
            <a:off x="19976248" y="1479"/>
            <a:ext cx="4410800" cy="1910215"/>
          </a:xfrm>
          <a:prstGeom prst="rect">
            <a:avLst/>
          </a:prstGeom>
          <a:noFill/>
          <a:ln>
            <a:noFill/>
          </a:ln>
        </p:spPr>
      </p:pic>
      <p:sp>
        <p:nvSpPr>
          <p:cNvPr id="45" name="Google Shape;45;g265e5f7f521_0_24"/>
          <p:cNvSpPr/>
          <p:nvPr/>
        </p:nvSpPr>
        <p:spPr>
          <a:xfrm>
            <a:off x="2146568" y="920750"/>
            <a:ext cx="10512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65e5f7f521_0_24"/>
          <p:cNvSpPr/>
          <p:nvPr/>
        </p:nvSpPr>
        <p:spPr>
          <a:xfrm>
            <a:off x="2146568"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65e5f7f521_0_24"/>
          <p:cNvSpPr/>
          <p:nvPr/>
        </p:nvSpPr>
        <p:spPr>
          <a:xfrm>
            <a:off x="2146568" y="4521200"/>
            <a:ext cx="1625700" cy="1625700"/>
          </a:xfrm>
          <a:prstGeom prst="roundRect">
            <a:avLst>
              <a:gd fmla="val 781313" name="adj"/>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65e5f7f521_0_24"/>
          <p:cNvSpPr/>
          <p:nvPr/>
        </p:nvSpPr>
        <p:spPr>
          <a:xfrm>
            <a:off x="2610176" y="4813300"/>
            <a:ext cx="6987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amion"/>
              <a:buNone/>
            </a:pPr>
            <a:r>
              <a:rPr b="0" i="0" lang="en-US" sz="4800" u="none" cap="none" strike="noStrike">
                <a:solidFill>
                  <a:srgbClr val="000000"/>
                </a:solidFill>
                <a:latin typeface="Damion"/>
                <a:ea typeface="Damion"/>
                <a:cs typeface="Damion"/>
                <a:sym typeface="Damion"/>
              </a:rPr>
              <a:t>01</a:t>
            </a:r>
            <a:endParaRPr b="0" i="0" sz="4800" u="none" cap="none" strike="noStrike">
              <a:solidFill>
                <a:schemeClr val="dk1"/>
              </a:solidFill>
              <a:latin typeface="Calibri"/>
              <a:ea typeface="Calibri"/>
              <a:cs typeface="Calibri"/>
              <a:sym typeface="Calibri"/>
            </a:endParaRPr>
          </a:p>
        </p:txBody>
      </p:sp>
      <p:sp>
        <p:nvSpPr>
          <p:cNvPr id="49" name="Google Shape;49;g265e5f7f521_0_24"/>
          <p:cNvSpPr/>
          <p:nvPr/>
        </p:nvSpPr>
        <p:spPr>
          <a:xfrm>
            <a:off x="3975597" y="46101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5e5f7f521_0_24"/>
          <p:cNvSpPr/>
          <p:nvPr/>
        </p:nvSpPr>
        <p:spPr>
          <a:xfrm>
            <a:off x="3975597" y="4610100"/>
            <a:ext cx="5690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Introduction</a:t>
            </a:r>
            <a:endParaRPr b="0" i="0" sz="4800" u="none" cap="none" strike="noStrike">
              <a:solidFill>
                <a:schemeClr val="dk1"/>
              </a:solidFill>
              <a:latin typeface="Calibri"/>
              <a:ea typeface="Calibri"/>
              <a:cs typeface="Calibri"/>
              <a:sym typeface="Calibri"/>
            </a:endParaRPr>
          </a:p>
        </p:txBody>
      </p:sp>
      <p:sp>
        <p:nvSpPr>
          <p:cNvPr id="51" name="Google Shape;51;g265e5f7f521_0_24"/>
          <p:cNvSpPr/>
          <p:nvPr/>
        </p:nvSpPr>
        <p:spPr>
          <a:xfrm>
            <a:off x="3975597" y="5549900"/>
            <a:ext cx="56226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65e5f7f521_0_24"/>
          <p:cNvSpPr/>
          <p:nvPr/>
        </p:nvSpPr>
        <p:spPr>
          <a:xfrm>
            <a:off x="9615102"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5e5f7f521_0_24"/>
          <p:cNvSpPr/>
          <p:nvPr/>
        </p:nvSpPr>
        <p:spPr>
          <a:xfrm>
            <a:off x="9615102" y="4521200"/>
            <a:ext cx="1625700" cy="16257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5e5f7f521_0_24"/>
          <p:cNvSpPr/>
          <p:nvPr/>
        </p:nvSpPr>
        <p:spPr>
          <a:xfrm>
            <a:off x="10059657" y="4813300"/>
            <a:ext cx="7368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amion"/>
              <a:buNone/>
            </a:pPr>
            <a:r>
              <a:rPr b="0" i="0" lang="en-US" sz="4800" u="none" cap="none" strike="noStrike">
                <a:solidFill>
                  <a:srgbClr val="000000"/>
                </a:solidFill>
                <a:latin typeface="Damion"/>
                <a:ea typeface="Damion"/>
                <a:cs typeface="Damion"/>
                <a:sym typeface="Damion"/>
              </a:rPr>
              <a:t>02</a:t>
            </a:r>
            <a:endParaRPr b="0" i="0" sz="4800" u="none" cap="none" strike="noStrike">
              <a:solidFill>
                <a:schemeClr val="dk1"/>
              </a:solidFill>
              <a:latin typeface="Calibri"/>
              <a:ea typeface="Calibri"/>
              <a:cs typeface="Calibri"/>
              <a:sym typeface="Calibri"/>
            </a:endParaRPr>
          </a:p>
        </p:txBody>
      </p:sp>
      <p:sp>
        <p:nvSpPr>
          <p:cNvPr id="55" name="Google Shape;55;g265e5f7f521_0_24"/>
          <p:cNvSpPr/>
          <p:nvPr/>
        </p:nvSpPr>
        <p:spPr>
          <a:xfrm>
            <a:off x="11444130" y="46101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5e5f7f521_0_24"/>
          <p:cNvSpPr/>
          <p:nvPr/>
        </p:nvSpPr>
        <p:spPr>
          <a:xfrm>
            <a:off x="11444130" y="4610100"/>
            <a:ext cx="5690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Encounters</a:t>
            </a:r>
            <a:endParaRPr b="0" i="0" sz="4800" u="none" cap="none" strike="noStrike">
              <a:solidFill>
                <a:schemeClr val="dk1"/>
              </a:solidFill>
              <a:latin typeface="Calibri"/>
              <a:ea typeface="Calibri"/>
              <a:cs typeface="Calibri"/>
              <a:sym typeface="Calibri"/>
            </a:endParaRPr>
          </a:p>
        </p:txBody>
      </p:sp>
      <p:sp>
        <p:nvSpPr>
          <p:cNvPr id="57" name="Google Shape;57;g265e5f7f521_0_24"/>
          <p:cNvSpPr/>
          <p:nvPr/>
        </p:nvSpPr>
        <p:spPr>
          <a:xfrm>
            <a:off x="11444130" y="5549900"/>
            <a:ext cx="56226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65e5f7f521_0_24"/>
          <p:cNvSpPr/>
          <p:nvPr/>
        </p:nvSpPr>
        <p:spPr>
          <a:xfrm>
            <a:off x="2146568"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5e5f7f521_0_24"/>
          <p:cNvSpPr/>
          <p:nvPr/>
        </p:nvSpPr>
        <p:spPr>
          <a:xfrm>
            <a:off x="2146568" y="7505700"/>
            <a:ext cx="1625700" cy="16257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5e5f7f521_0_24"/>
          <p:cNvSpPr/>
          <p:nvPr/>
        </p:nvSpPr>
        <p:spPr>
          <a:xfrm>
            <a:off x="2603825" y="7797800"/>
            <a:ext cx="7113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amion"/>
              <a:buNone/>
            </a:pPr>
            <a:r>
              <a:rPr b="0" i="0" lang="en-US" sz="4800" u="none" cap="none" strike="noStrike">
                <a:solidFill>
                  <a:srgbClr val="000000"/>
                </a:solidFill>
                <a:latin typeface="Damion"/>
                <a:ea typeface="Damion"/>
                <a:cs typeface="Damion"/>
                <a:sym typeface="Damion"/>
              </a:rPr>
              <a:t>03</a:t>
            </a:r>
            <a:endParaRPr b="0" i="0" sz="4800" u="none" cap="none" strike="noStrike">
              <a:solidFill>
                <a:schemeClr val="dk1"/>
              </a:solidFill>
              <a:latin typeface="Calibri"/>
              <a:ea typeface="Calibri"/>
              <a:cs typeface="Calibri"/>
              <a:sym typeface="Calibri"/>
            </a:endParaRPr>
          </a:p>
        </p:txBody>
      </p:sp>
      <p:sp>
        <p:nvSpPr>
          <p:cNvPr id="61" name="Google Shape;61;g265e5f7f521_0_24"/>
          <p:cNvSpPr/>
          <p:nvPr/>
        </p:nvSpPr>
        <p:spPr>
          <a:xfrm>
            <a:off x="3975597" y="75946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e5f7f521_0_24"/>
          <p:cNvSpPr/>
          <p:nvPr/>
        </p:nvSpPr>
        <p:spPr>
          <a:xfrm>
            <a:off x="3975597" y="7594600"/>
            <a:ext cx="5690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Wonders</a:t>
            </a:r>
            <a:endParaRPr b="0" i="0" sz="4800" u="none" cap="none" strike="noStrike">
              <a:solidFill>
                <a:schemeClr val="dk1"/>
              </a:solidFill>
              <a:latin typeface="Calibri"/>
              <a:ea typeface="Calibri"/>
              <a:cs typeface="Calibri"/>
              <a:sym typeface="Calibri"/>
            </a:endParaRPr>
          </a:p>
        </p:txBody>
      </p:sp>
      <p:sp>
        <p:nvSpPr>
          <p:cNvPr id="63" name="Google Shape;63;g265e5f7f521_0_24"/>
          <p:cNvSpPr/>
          <p:nvPr/>
        </p:nvSpPr>
        <p:spPr>
          <a:xfrm>
            <a:off x="3975597" y="8534400"/>
            <a:ext cx="56226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Wishes Granted</a:t>
            </a:r>
            <a:endParaRPr b="0" i="0" sz="3200" u="none" cap="none" strike="noStrike">
              <a:solidFill>
                <a:schemeClr val="dk1"/>
              </a:solidFill>
              <a:latin typeface="Calibri"/>
              <a:ea typeface="Calibri"/>
              <a:cs typeface="Calibri"/>
              <a:sym typeface="Calibri"/>
            </a:endParaRPr>
          </a:p>
        </p:txBody>
      </p:sp>
      <p:sp>
        <p:nvSpPr>
          <p:cNvPr id="64" name="Google Shape;64;g265e5f7f521_0_24"/>
          <p:cNvSpPr/>
          <p:nvPr/>
        </p:nvSpPr>
        <p:spPr>
          <a:xfrm>
            <a:off x="9615102"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5e5f7f521_0_24"/>
          <p:cNvSpPr/>
          <p:nvPr/>
        </p:nvSpPr>
        <p:spPr>
          <a:xfrm>
            <a:off x="9615102" y="7505700"/>
            <a:ext cx="1625700" cy="1625700"/>
          </a:xfrm>
          <a:prstGeom prst="roundRect">
            <a:avLst>
              <a:gd fmla="val 781313" name="adj"/>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5e5f7f521_0_24"/>
          <p:cNvSpPr/>
          <p:nvPr/>
        </p:nvSpPr>
        <p:spPr>
          <a:xfrm>
            <a:off x="10046956" y="7797800"/>
            <a:ext cx="7620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amion"/>
              <a:buNone/>
            </a:pPr>
            <a:r>
              <a:rPr b="0" i="0" lang="en-US" sz="4800" u="none" cap="none" strike="noStrike">
                <a:solidFill>
                  <a:srgbClr val="000000"/>
                </a:solidFill>
                <a:latin typeface="Damion"/>
                <a:ea typeface="Damion"/>
                <a:cs typeface="Damion"/>
                <a:sym typeface="Damion"/>
              </a:rPr>
              <a:t>04</a:t>
            </a:r>
            <a:endParaRPr b="0" i="0" sz="4800" u="none" cap="none" strike="noStrike">
              <a:solidFill>
                <a:schemeClr val="dk1"/>
              </a:solidFill>
              <a:latin typeface="Calibri"/>
              <a:ea typeface="Calibri"/>
              <a:cs typeface="Calibri"/>
              <a:sym typeface="Calibri"/>
            </a:endParaRPr>
          </a:p>
        </p:txBody>
      </p:sp>
      <p:sp>
        <p:nvSpPr>
          <p:cNvPr id="67" name="Google Shape;67;g265e5f7f521_0_24"/>
          <p:cNvSpPr/>
          <p:nvPr/>
        </p:nvSpPr>
        <p:spPr>
          <a:xfrm>
            <a:off x="11444130" y="75946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5e5f7f521_0_24"/>
          <p:cNvSpPr/>
          <p:nvPr/>
        </p:nvSpPr>
        <p:spPr>
          <a:xfrm>
            <a:off x="11444130" y="7594600"/>
            <a:ext cx="5690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Magic</a:t>
            </a:r>
            <a:endParaRPr b="0" i="0" sz="4800" u="none" cap="none" strike="noStrike">
              <a:solidFill>
                <a:schemeClr val="dk1"/>
              </a:solidFill>
              <a:latin typeface="Calibri"/>
              <a:ea typeface="Calibri"/>
              <a:cs typeface="Calibri"/>
              <a:sym typeface="Calibri"/>
            </a:endParaRPr>
          </a:p>
        </p:txBody>
      </p:sp>
      <p:sp>
        <p:nvSpPr>
          <p:cNvPr id="69" name="Google Shape;69;g265e5f7f521_0_24"/>
          <p:cNvSpPr/>
          <p:nvPr/>
        </p:nvSpPr>
        <p:spPr>
          <a:xfrm>
            <a:off x="11444130" y="8534400"/>
            <a:ext cx="56226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Spellcasting</a:t>
            </a:r>
            <a:endParaRPr b="0" i="0" sz="3200" u="none" cap="none" strike="noStrike">
              <a:solidFill>
                <a:schemeClr val="dk1"/>
              </a:solidFill>
              <a:latin typeface="Calibri"/>
              <a:ea typeface="Calibri"/>
              <a:cs typeface="Calibri"/>
              <a:sym typeface="Calibri"/>
            </a:endParaRPr>
          </a:p>
        </p:txBody>
      </p:sp>
      <p:sp>
        <p:nvSpPr>
          <p:cNvPr id="70" name="Google Shape;70;g265e5f7f521_0_24"/>
          <p:cNvSpPr/>
          <p:nvPr/>
        </p:nvSpPr>
        <p:spPr>
          <a:xfrm>
            <a:off x="2146568"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5e5f7f521_0_24"/>
          <p:cNvSpPr/>
          <p:nvPr/>
        </p:nvSpPr>
        <p:spPr>
          <a:xfrm>
            <a:off x="2146568" y="10490200"/>
            <a:ext cx="1625700" cy="1625700"/>
          </a:xfrm>
          <a:prstGeom prst="roundRect">
            <a:avLst>
              <a:gd fmla="val 781313" name="adj"/>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65e5f7f521_0_24"/>
          <p:cNvSpPr/>
          <p:nvPr/>
        </p:nvSpPr>
        <p:spPr>
          <a:xfrm>
            <a:off x="2591124" y="10782300"/>
            <a:ext cx="7368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amion"/>
              <a:buNone/>
            </a:pPr>
            <a:r>
              <a:rPr b="0" i="0" lang="en-US" sz="4800" u="none" cap="none" strike="noStrike">
                <a:solidFill>
                  <a:srgbClr val="000000"/>
                </a:solidFill>
                <a:latin typeface="Damion"/>
                <a:ea typeface="Damion"/>
                <a:cs typeface="Damion"/>
                <a:sym typeface="Damion"/>
              </a:rPr>
              <a:t>05</a:t>
            </a:r>
            <a:endParaRPr b="0" i="0" sz="4800" u="none" cap="none" strike="noStrike">
              <a:solidFill>
                <a:schemeClr val="dk1"/>
              </a:solidFill>
              <a:latin typeface="Calibri"/>
              <a:ea typeface="Calibri"/>
              <a:cs typeface="Calibri"/>
              <a:sym typeface="Calibri"/>
            </a:endParaRPr>
          </a:p>
        </p:txBody>
      </p:sp>
      <p:sp>
        <p:nvSpPr>
          <p:cNvPr id="73" name="Google Shape;73;g265e5f7f521_0_24"/>
          <p:cNvSpPr/>
          <p:nvPr/>
        </p:nvSpPr>
        <p:spPr>
          <a:xfrm>
            <a:off x="3975597" y="105791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5e5f7f521_0_24"/>
          <p:cNvSpPr/>
          <p:nvPr/>
        </p:nvSpPr>
        <p:spPr>
          <a:xfrm>
            <a:off x="3975597" y="10579100"/>
            <a:ext cx="5690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Adventure</a:t>
            </a:r>
            <a:endParaRPr b="0" i="0" sz="4800" u="none" cap="none" strike="noStrike">
              <a:solidFill>
                <a:schemeClr val="dk1"/>
              </a:solidFill>
              <a:latin typeface="Calibri"/>
              <a:ea typeface="Calibri"/>
              <a:cs typeface="Calibri"/>
              <a:sym typeface="Calibri"/>
            </a:endParaRPr>
          </a:p>
        </p:txBody>
      </p:sp>
      <p:sp>
        <p:nvSpPr>
          <p:cNvPr id="75" name="Google Shape;75;g265e5f7f521_0_24"/>
          <p:cNvSpPr/>
          <p:nvPr/>
        </p:nvSpPr>
        <p:spPr>
          <a:xfrm>
            <a:off x="3975597" y="11518900"/>
            <a:ext cx="56226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Happily Ever After</a:t>
            </a:r>
            <a:endParaRPr b="0" i="0" sz="3200" u="none" cap="none" strike="noStrike">
              <a:solidFill>
                <a:schemeClr val="dk1"/>
              </a:solidFill>
              <a:latin typeface="Calibri"/>
              <a:ea typeface="Calibri"/>
              <a:cs typeface="Calibri"/>
              <a:sym typeface="Calibri"/>
            </a:endParaRPr>
          </a:p>
        </p:txBody>
      </p:sp>
      <p:sp>
        <p:nvSpPr>
          <p:cNvPr id="76" name="Google Shape;76;g265e5f7f521_0_24"/>
          <p:cNvSpPr/>
          <p:nvPr/>
        </p:nvSpPr>
        <p:spPr>
          <a:xfrm>
            <a:off x="9615102"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5e5f7f521_0_24"/>
          <p:cNvSpPr/>
          <p:nvPr/>
        </p:nvSpPr>
        <p:spPr>
          <a:xfrm>
            <a:off x="9615102" y="10490200"/>
            <a:ext cx="1625700" cy="16257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65e5f7f521_0_24"/>
          <p:cNvSpPr/>
          <p:nvPr/>
        </p:nvSpPr>
        <p:spPr>
          <a:xfrm>
            <a:off x="10046956" y="10782300"/>
            <a:ext cx="7620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amion"/>
              <a:buNone/>
            </a:pPr>
            <a:r>
              <a:rPr b="0" i="0" lang="en-US" sz="4800" u="none" cap="none" strike="noStrike">
                <a:solidFill>
                  <a:srgbClr val="000000"/>
                </a:solidFill>
                <a:latin typeface="Damion"/>
                <a:ea typeface="Damion"/>
                <a:cs typeface="Damion"/>
                <a:sym typeface="Damion"/>
              </a:rPr>
              <a:t>06</a:t>
            </a:r>
            <a:endParaRPr b="0" i="0" sz="4800" u="none" cap="none" strike="noStrike">
              <a:solidFill>
                <a:schemeClr val="dk1"/>
              </a:solidFill>
              <a:latin typeface="Calibri"/>
              <a:ea typeface="Calibri"/>
              <a:cs typeface="Calibri"/>
              <a:sym typeface="Calibri"/>
            </a:endParaRPr>
          </a:p>
        </p:txBody>
      </p:sp>
      <p:sp>
        <p:nvSpPr>
          <p:cNvPr id="79" name="Google Shape;79;g265e5f7f521_0_24"/>
          <p:cNvSpPr/>
          <p:nvPr/>
        </p:nvSpPr>
        <p:spPr>
          <a:xfrm>
            <a:off x="11444130" y="105791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65e5f7f521_0_24"/>
          <p:cNvSpPr/>
          <p:nvPr/>
        </p:nvSpPr>
        <p:spPr>
          <a:xfrm>
            <a:off x="11444130" y="10579100"/>
            <a:ext cx="5690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Conclusion</a:t>
            </a:r>
            <a:endParaRPr b="0" i="0" sz="4800" u="none" cap="none" strike="noStrike">
              <a:solidFill>
                <a:schemeClr val="dk1"/>
              </a:solidFill>
              <a:latin typeface="Calibri"/>
              <a:ea typeface="Calibri"/>
              <a:cs typeface="Calibri"/>
              <a:sym typeface="Calibri"/>
            </a:endParaRPr>
          </a:p>
        </p:txBody>
      </p:sp>
      <p:sp>
        <p:nvSpPr>
          <p:cNvPr id="81" name="Google Shape;81;g265e5f7f521_0_24"/>
          <p:cNvSpPr/>
          <p:nvPr/>
        </p:nvSpPr>
        <p:spPr>
          <a:xfrm>
            <a:off x="11444130" y="11518900"/>
            <a:ext cx="56226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Embrace the Fantasy</a:t>
            </a:r>
            <a:endParaRPr b="0" i="0" sz="3200" u="none" cap="none" strike="noStrike">
              <a:solidFill>
                <a:schemeClr val="dk1"/>
              </a:solidFill>
              <a:latin typeface="Calibri"/>
              <a:ea typeface="Calibri"/>
              <a:cs typeface="Calibri"/>
              <a:sym typeface="Calibri"/>
            </a:endParaRPr>
          </a:p>
        </p:txBody>
      </p:sp>
      <p:pic>
        <p:nvPicPr>
          <p:cNvPr descr=" " id="82" name="Google Shape;82;g265e5f7f521_0_24"/>
          <p:cNvPicPr preferRelativeResize="0"/>
          <p:nvPr/>
        </p:nvPicPr>
        <p:blipFill rotWithShape="1">
          <a:blip r:embed="rId6">
            <a:alphaModFix/>
          </a:blip>
          <a:srcRect b="0" l="0" r="0" t="0"/>
          <a:stretch/>
        </p:blipFill>
        <p:spPr>
          <a:xfrm>
            <a:off x="16334242" y="2844800"/>
            <a:ext cx="8052806" cy="10337800"/>
          </a:xfrm>
          <a:prstGeom prst="rect">
            <a:avLst/>
          </a:prstGeom>
          <a:noFill/>
          <a:ln>
            <a:noFill/>
          </a:ln>
        </p:spPr>
      </p:pic>
      <p:sp>
        <p:nvSpPr>
          <p:cNvPr id="83" name="Google Shape;83;g265e5f7f521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65e5f7f521_0_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89" name="Shape 89"/>
        <p:cNvGrpSpPr/>
        <p:nvPr/>
      </p:nvGrpSpPr>
      <p:grpSpPr>
        <a:xfrm>
          <a:off x="0" y="0"/>
          <a:ext cx="0" cy="0"/>
          <a:chOff x="0" y="0"/>
          <a:chExt cx="0" cy="0"/>
        </a:xfrm>
      </p:grpSpPr>
      <p:pic>
        <p:nvPicPr>
          <p:cNvPr descr=" " id="90" name="Google Shape;90;g265e5f7f521_0_71"/>
          <p:cNvPicPr preferRelativeResize="0"/>
          <p:nvPr/>
        </p:nvPicPr>
        <p:blipFill rotWithShape="1">
          <a:blip r:embed="rId3">
            <a:alphaModFix/>
          </a:blip>
          <a:srcRect b="0" l="0" r="0" t="0"/>
          <a:stretch/>
        </p:blipFill>
        <p:spPr>
          <a:xfrm>
            <a:off x="0" y="0"/>
            <a:ext cx="3124591" cy="7059854"/>
          </a:xfrm>
          <a:prstGeom prst="rect">
            <a:avLst/>
          </a:prstGeom>
          <a:noFill/>
          <a:ln>
            <a:noFill/>
          </a:ln>
        </p:spPr>
      </p:pic>
      <p:pic>
        <p:nvPicPr>
          <p:cNvPr descr=" " id="91" name="Google Shape;91;g265e5f7f521_0_71"/>
          <p:cNvPicPr preferRelativeResize="0"/>
          <p:nvPr/>
        </p:nvPicPr>
        <p:blipFill rotWithShape="1">
          <a:blip r:embed="rId4">
            <a:alphaModFix/>
          </a:blip>
          <a:srcRect b="0" l="0" r="0" t="0"/>
          <a:stretch/>
        </p:blipFill>
        <p:spPr>
          <a:xfrm>
            <a:off x="22583423" y="5715000"/>
            <a:ext cx="1803625" cy="7048500"/>
          </a:xfrm>
          <a:prstGeom prst="rect">
            <a:avLst/>
          </a:prstGeom>
          <a:noFill/>
          <a:ln>
            <a:noFill/>
          </a:ln>
        </p:spPr>
      </p:pic>
      <p:sp>
        <p:nvSpPr>
          <p:cNvPr id="92" name="Google Shape;92;g265e5f7f521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65e5f7f521_0_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4" name="Google Shape;94;g265e5f7f521_0_71"/>
          <p:cNvSpPr/>
          <p:nvPr/>
        </p:nvSpPr>
        <p:spPr>
          <a:xfrm>
            <a:off x="3429429" y="2432050"/>
            <a:ext cx="12163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Realm of the Extraordinary</a:t>
            </a:r>
            <a:endParaRPr b="0" i="0" sz="8000" u="none" cap="none" strike="noStrike">
              <a:solidFill>
                <a:schemeClr val="dk1"/>
              </a:solidFill>
              <a:latin typeface="Calibri"/>
              <a:ea typeface="Calibri"/>
              <a:cs typeface="Calibri"/>
              <a:sym typeface="Calibri"/>
            </a:endParaRPr>
          </a:p>
        </p:txBody>
      </p:sp>
      <p:sp>
        <p:nvSpPr>
          <p:cNvPr id="95" name="Google Shape;95;g265e5f7f521_0_71"/>
          <p:cNvSpPr/>
          <p:nvPr/>
        </p:nvSpPr>
        <p:spPr>
          <a:xfrm>
            <a:off x="3429429" y="4737100"/>
            <a:ext cx="8861400" cy="572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265e5f7f521_0_71"/>
          <p:cNvSpPr/>
          <p:nvPr/>
        </p:nvSpPr>
        <p:spPr>
          <a:xfrm>
            <a:off x="13171546" y="4737100"/>
            <a:ext cx="8861400" cy="572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101" name="Shape 101"/>
        <p:cNvGrpSpPr/>
        <p:nvPr/>
      </p:nvGrpSpPr>
      <p:grpSpPr>
        <a:xfrm>
          <a:off x="0" y="0"/>
          <a:ext cx="0" cy="0"/>
          <a:chOff x="0" y="0"/>
          <a:chExt cx="0" cy="0"/>
        </a:xfrm>
      </p:grpSpPr>
      <p:pic>
        <p:nvPicPr>
          <p:cNvPr descr=" " id="102" name="Google Shape;102;g265e5f7f521_0_82"/>
          <p:cNvPicPr preferRelativeResize="0"/>
          <p:nvPr/>
        </p:nvPicPr>
        <p:blipFill rotWithShape="1">
          <a:blip r:embed="rId3">
            <a:alphaModFix/>
          </a:blip>
          <a:srcRect b="0" l="0" r="0" t="0"/>
          <a:stretch/>
        </p:blipFill>
        <p:spPr>
          <a:xfrm>
            <a:off x="0" y="0"/>
            <a:ext cx="6889847" cy="4977476"/>
          </a:xfrm>
          <a:prstGeom prst="rect">
            <a:avLst/>
          </a:prstGeom>
          <a:noFill/>
          <a:ln>
            <a:noFill/>
          </a:ln>
        </p:spPr>
      </p:pic>
      <p:pic>
        <p:nvPicPr>
          <p:cNvPr descr=" " id="103" name="Google Shape;103;g265e5f7f521_0_82"/>
          <p:cNvPicPr preferRelativeResize="0"/>
          <p:nvPr/>
        </p:nvPicPr>
        <p:blipFill rotWithShape="1">
          <a:blip r:embed="rId4">
            <a:alphaModFix/>
          </a:blip>
          <a:srcRect b="0" l="0" r="0" t="0"/>
          <a:stretch/>
        </p:blipFill>
        <p:spPr>
          <a:xfrm>
            <a:off x="19928791" y="7937500"/>
            <a:ext cx="4458257" cy="5509884"/>
          </a:xfrm>
          <a:prstGeom prst="rect">
            <a:avLst/>
          </a:prstGeom>
          <a:noFill/>
          <a:ln>
            <a:noFill/>
          </a:ln>
        </p:spPr>
      </p:pic>
      <p:pic>
        <p:nvPicPr>
          <p:cNvPr descr=" " id="104" name="Google Shape;104;g265e5f7f521_0_82"/>
          <p:cNvPicPr preferRelativeResize="0"/>
          <p:nvPr/>
        </p:nvPicPr>
        <p:blipFill rotWithShape="1">
          <a:blip r:embed="rId5">
            <a:alphaModFix/>
          </a:blip>
          <a:srcRect b="0" l="0" r="0" t="0"/>
          <a:stretch/>
        </p:blipFill>
        <p:spPr>
          <a:xfrm>
            <a:off x="6274584" y="0"/>
            <a:ext cx="18112464" cy="13716000"/>
          </a:xfrm>
          <a:prstGeom prst="rect">
            <a:avLst/>
          </a:prstGeom>
          <a:noFill/>
          <a:ln>
            <a:noFill/>
          </a:ln>
        </p:spPr>
      </p:pic>
      <p:sp>
        <p:nvSpPr>
          <p:cNvPr id="105" name="Google Shape;105;g265e5f7f521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65e5f7f521_0_8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7" name="Google Shape;107;g265e5f7f521_0_82"/>
          <p:cNvSpPr/>
          <p:nvPr/>
        </p:nvSpPr>
        <p:spPr>
          <a:xfrm>
            <a:off x="1778222" y="1435100"/>
            <a:ext cx="7875000" cy="60198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65e5f7f521_0_82"/>
          <p:cNvPicPr preferRelativeResize="0"/>
          <p:nvPr/>
        </p:nvPicPr>
        <p:blipFill rotWithShape="1">
          <a:blip r:embed="rId7">
            <a:alphaModFix/>
          </a:blip>
          <a:srcRect b="0" l="0" r="0" t="0"/>
          <a:stretch/>
        </p:blipFill>
        <p:spPr>
          <a:xfrm>
            <a:off x="4902841" y="1739900"/>
            <a:ext cx="1625744" cy="1625600"/>
          </a:xfrm>
          <a:prstGeom prst="rect">
            <a:avLst/>
          </a:prstGeom>
          <a:noFill/>
          <a:ln>
            <a:noFill/>
          </a:ln>
        </p:spPr>
      </p:pic>
      <p:sp>
        <p:nvSpPr>
          <p:cNvPr id="109" name="Google Shape;109;g265e5f7f521_0_82"/>
          <p:cNvSpPr/>
          <p:nvPr/>
        </p:nvSpPr>
        <p:spPr>
          <a:xfrm>
            <a:off x="2184673" y="3670300"/>
            <a:ext cx="7062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65e5f7f521_0_82"/>
          <p:cNvSpPr/>
          <p:nvPr/>
        </p:nvSpPr>
        <p:spPr>
          <a:xfrm>
            <a:off x="2083060" y="3670300"/>
            <a:ext cx="7265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65e5f7f521_0_82"/>
          <p:cNvSpPr/>
          <p:nvPr/>
        </p:nvSpPr>
        <p:spPr>
          <a:xfrm>
            <a:off x="2116931" y="4610100"/>
            <a:ext cx="7197600" cy="2675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2" name="Google Shape;112;g265e5f7f521_0_82"/>
          <p:cNvSpPr/>
          <p:nvPr/>
        </p:nvSpPr>
        <p:spPr>
          <a:xfrm>
            <a:off x="1778222" y="7797800"/>
            <a:ext cx="7875000" cy="55119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65e5f7f521_0_82"/>
          <p:cNvPicPr preferRelativeResize="0"/>
          <p:nvPr/>
        </p:nvPicPr>
        <p:blipFill rotWithShape="1">
          <a:blip r:embed="rId8">
            <a:alphaModFix/>
          </a:blip>
          <a:srcRect b="0" l="0" r="0" t="0"/>
          <a:stretch/>
        </p:blipFill>
        <p:spPr>
          <a:xfrm>
            <a:off x="4988421" y="8102600"/>
            <a:ext cx="1454586" cy="1625600"/>
          </a:xfrm>
          <a:prstGeom prst="rect">
            <a:avLst/>
          </a:prstGeom>
          <a:noFill/>
          <a:ln>
            <a:noFill/>
          </a:ln>
        </p:spPr>
      </p:pic>
      <p:sp>
        <p:nvSpPr>
          <p:cNvPr id="114" name="Google Shape;114;g265e5f7f521_0_82"/>
          <p:cNvSpPr/>
          <p:nvPr/>
        </p:nvSpPr>
        <p:spPr>
          <a:xfrm>
            <a:off x="2184673" y="10033000"/>
            <a:ext cx="70620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65e5f7f521_0_82"/>
          <p:cNvSpPr/>
          <p:nvPr/>
        </p:nvSpPr>
        <p:spPr>
          <a:xfrm>
            <a:off x="2083060" y="10033000"/>
            <a:ext cx="7265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Dragon Taming</a:t>
            </a:r>
            <a:endParaRPr b="0" i="0" sz="4800" u="none" cap="none" strike="noStrike">
              <a:solidFill>
                <a:schemeClr val="dk1"/>
              </a:solidFill>
              <a:latin typeface="Calibri"/>
              <a:ea typeface="Calibri"/>
              <a:cs typeface="Calibri"/>
              <a:sym typeface="Calibri"/>
            </a:endParaRPr>
          </a:p>
        </p:txBody>
      </p:sp>
      <p:sp>
        <p:nvSpPr>
          <p:cNvPr id="116" name="Google Shape;116;g265e5f7f521_0_82"/>
          <p:cNvSpPr/>
          <p:nvPr/>
        </p:nvSpPr>
        <p:spPr>
          <a:xfrm>
            <a:off x="2116931" y="10972800"/>
            <a:ext cx="7197600" cy="216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121" name="Shape 121"/>
        <p:cNvGrpSpPr/>
        <p:nvPr/>
      </p:nvGrpSpPr>
      <p:grpSpPr>
        <a:xfrm>
          <a:off x="0" y="0"/>
          <a:ext cx="0" cy="0"/>
          <a:chOff x="0" y="0"/>
          <a:chExt cx="0" cy="0"/>
        </a:xfrm>
      </p:grpSpPr>
      <p:pic>
        <p:nvPicPr>
          <p:cNvPr descr=" " id="122" name="Google Shape;122;g265e5f7f521_0_101"/>
          <p:cNvPicPr preferRelativeResize="0"/>
          <p:nvPr/>
        </p:nvPicPr>
        <p:blipFill rotWithShape="1">
          <a:blip r:embed="rId3">
            <a:alphaModFix/>
          </a:blip>
          <a:srcRect b="0" l="0" r="0" t="0"/>
          <a:stretch/>
        </p:blipFill>
        <p:spPr>
          <a:xfrm>
            <a:off x="22049956" y="0"/>
            <a:ext cx="2337092" cy="4472186"/>
          </a:xfrm>
          <a:prstGeom prst="rect">
            <a:avLst/>
          </a:prstGeom>
          <a:noFill/>
          <a:ln>
            <a:noFill/>
          </a:ln>
        </p:spPr>
      </p:pic>
      <p:pic>
        <p:nvPicPr>
          <p:cNvPr descr=" " id="123" name="Google Shape;123;g265e5f7f521_0_101"/>
          <p:cNvPicPr preferRelativeResize="0"/>
          <p:nvPr/>
        </p:nvPicPr>
        <p:blipFill rotWithShape="1">
          <a:blip r:embed="rId4">
            <a:alphaModFix/>
          </a:blip>
          <a:srcRect b="0" l="0" r="0" t="0"/>
          <a:stretch/>
        </p:blipFill>
        <p:spPr>
          <a:xfrm>
            <a:off x="0" y="11785600"/>
            <a:ext cx="2542184" cy="762205"/>
          </a:xfrm>
          <a:prstGeom prst="rect">
            <a:avLst/>
          </a:prstGeom>
          <a:noFill/>
          <a:ln>
            <a:noFill/>
          </a:ln>
        </p:spPr>
      </p:pic>
      <p:pic>
        <p:nvPicPr>
          <p:cNvPr descr=" " id="124" name="Google Shape;124;g265e5f7f521_0_101"/>
          <p:cNvPicPr preferRelativeResize="0"/>
          <p:nvPr/>
        </p:nvPicPr>
        <p:blipFill rotWithShape="1">
          <a:blip r:embed="rId5">
            <a:alphaModFix/>
          </a:blip>
          <a:srcRect b="0" l="0" r="0" t="0"/>
          <a:stretch/>
        </p:blipFill>
        <p:spPr>
          <a:xfrm>
            <a:off x="0" y="11804303"/>
            <a:ext cx="4410800" cy="1910215"/>
          </a:xfrm>
          <a:prstGeom prst="rect">
            <a:avLst/>
          </a:prstGeom>
          <a:noFill/>
          <a:ln>
            <a:noFill/>
          </a:ln>
        </p:spPr>
      </p:pic>
      <p:sp>
        <p:nvSpPr>
          <p:cNvPr id="125" name="Google Shape;125;g265e5f7f521_0_1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65e5f7f521_0_10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7" name="Google Shape;127;g265e5f7f521_0_101"/>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65e5f7f521_0_101"/>
          <p:cNvPicPr preferRelativeResize="0"/>
          <p:nvPr/>
        </p:nvPicPr>
        <p:blipFill rotWithShape="1">
          <a:blip r:embed="rId7">
            <a:alphaModFix/>
          </a:blip>
          <a:srcRect b="0" l="0" r="0" t="0"/>
          <a:stretch/>
        </p:blipFill>
        <p:spPr>
          <a:xfrm>
            <a:off x="2934067" y="1384300"/>
            <a:ext cx="8129016" cy="7023100"/>
          </a:xfrm>
          <a:prstGeom prst="rect">
            <a:avLst/>
          </a:prstGeom>
          <a:noFill/>
          <a:ln>
            <a:noFill/>
          </a:ln>
        </p:spPr>
      </p:pic>
      <p:sp>
        <p:nvSpPr>
          <p:cNvPr id="129" name="Google Shape;129;g265e5f7f521_0_101"/>
          <p:cNvSpPr/>
          <p:nvPr/>
        </p:nvSpPr>
        <p:spPr>
          <a:xfrm>
            <a:off x="2934067" y="9017000"/>
            <a:ext cx="8129100" cy="14478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65e5f7f521_0_101"/>
          <p:cNvSpPr/>
          <p:nvPr/>
        </p:nvSpPr>
        <p:spPr>
          <a:xfrm>
            <a:off x="3696162" y="9321800"/>
            <a:ext cx="4204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65e5f7f521_0_101"/>
          <p:cNvSpPr/>
          <p:nvPr/>
        </p:nvSpPr>
        <p:spPr>
          <a:xfrm>
            <a:off x="2934067" y="11074400"/>
            <a:ext cx="81291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5e5f7f521_0_101"/>
          <p:cNvSpPr/>
          <p:nvPr/>
        </p:nvSpPr>
        <p:spPr>
          <a:xfrm>
            <a:off x="2934067" y="11074400"/>
            <a:ext cx="82644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3" name="Google Shape;133;g265e5f7f521_0_101"/>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65e5f7f521_0_101"/>
          <p:cNvPicPr preferRelativeResize="0"/>
          <p:nvPr/>
        </p:nvPicPr>
        <p:blipFill rotWithShape="1">
          <a:blip r:embed="rId8">
            <a:alphaModFix/>
          </a:blip>
          <a:srcRect b="0" l="0" r="0" t="0"/>
          <a:stretch/>
        </p:blipFill>
        <p:spPr>
          <a:xfrm>
            <a:off x="13323965" y="1384300"/>
            <a:ext cx="8129016" cy="7023100"/>
          </a:xfrm>
          <a:prstGeom prst="rect">
            <a:avLst/>
          </a:prstGeom>
          <a:noFill/>
          <a:ln>
            <a:noFill/>
          </a:ln>
        </p:spPr>
      </p:pic>
      <p:sp>
        <p:nvSpPr>
          <p:cNvPr id="135" name="Google Shape;135;g265e5f7f521_0_101"/>
          <p:cNvSpPr/>
          <p:nvPr/>
        </p:nvSpPr>
        <p:spPr>
          <a:xfrm>
            <a:off x="13323965" y="9017000"/>
            <a:ext cx="8129100" cy="14478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65e5f7f521_0_101"/>
          <p:cNvSpPr/>
          <p:nvPr/>
        </p:nvSpPr>
        <p:spPr>
          <a:xfrm>
            <a:off x="14086061" y="9321800"/>
            <a:ext cx="38106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Dragon Taming</a:t>
            </a:r>
            <a:endParaRPr b="0" i="0" sz="4800" u="none" cap="none" strike="noStrike">
              <a:solidFill>
                <a:schemeClr val="dk1"/>
              </a:solidFill>
              <a:latin typeface="Calibri"/>
              <a:ea typeface="Calibri"/>
              <a:cs typeface="Calibri"/>
              <a:sym typeface="Calibri"/>
            </a:endParaRPr>
          </a:p>
        </p:txBody>
      </p:sp>
      <p:sp>
        <p:nvSpPr>
          <p:cNvPr id="137" name="Google Shape;137;g265e5f7f521_0_101"/>
          <p:cNvSpPr/>
          <p:nvPr/>
        </p:nvSpPr>
        <p:spPr>
          <a:xfrm>
            <a:off x="13323965" y="11074400"/>
            <a:ext cx="81291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65e5f7f521_0_101"/>
          <p:cNvSpPr/>
          <p:nvPr/>
        </p:nvSpPr>
        <p:spPr>
          <a:xfrm>
            <a:off x="13323965" y="11074400"/>
            <a:ext cx="82644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143" name="Shape 143"/>
        <p:cNvGrpSpPr/>
        <p:nvPr/>
      </p:nvGrpSpPr>
      <p:grpSpPr>
        <a:xfrm>
          <a:off x="0" y="0"/>
          <a:ext cx="0" cy="0"/>
          <a:chOff x="0" y="0"/>
          <a:chExt cx="0" cy="0"/>
        </a:xfrm>
      </p:grpSpPr>
      <p:pic>
        <p:nvPicPr>
          <p:cNvPr descr=" " id="144" name="Google Shape;144;g265e5f7f521_0_122"/>
          <p:cNvPicPr preferRelativeResize="0"/>
          <p:nvPr/>
        </p:nvPicPr>
        <p:blipFill rotWithShape="1">
          <a:blip r:embed="rId3">
            <a:alphaModFix/>
          </a:blip>
          <a:srcRect b="0" l="0" r="0" t="0"/>
          <a:stretch/>
        </p:blipFill>
        <p:spPr>
          <a:xfrm>
            <a:off x="1384473" y="8572500"/>
            <a:ext cx="4074323" cy="5137150"/>
          </a:xfrm>
          <a:prstGeom prst="rect">
            <a:avLst/>
          </a:prstGeom>
          <a:noFill/>
          <a:ln>
            <a:noFill/>
          </a:ln>
        </p:spPr>
      </p:pic>
      <p:pic>
        <p:nvPicPr>
          <p:cNvPr descr=" " id="145" name="Google Shape;145;g265e5f7f521_0_122"/>
          <p:cNvPicPr preferRelativeResize="0"/>
          <p:nvPr/>
        </p:nvPicPr>
        <p:blipFill rotWithShape="1">
          <a:blip r:embed="rId4">
            <a:alphaModFix/>
          </a:blip>
          <a:srcRect b="0" l="0" r="0" t="0"/>
          <a:stretch/>
        </p:blipFill>
        <p:spPr>
          <a:xfrm>
            <a:off x="2591124" y="1231900"/>
            <a:ext cx="4039105" cy="3136900"/>
          </a:xfrm>
          <a:prstGeom prst="rect">
            <a:avLst/>
          </a:prstGeom>
          <a:noFill/>
          <a:ln>
            <a:noFill/>
          </a:ln>
        </p:spPr>
      </p:pic>
      <p:pic>
        <p:nvPicPr>
          <p:cNvPr descr=" " id="146" name="Google Shape;146;g265e5f7f521_0_122"/>
          <p:cNvPicPr preferRelativeResize="0"/>
          <p:nvPr/>
        </p:nvPicPr>
        <p:blipFill rotWithShape="1">
          <a:blip r:embed="rId5">
            <a:alphaModFix/>
          </a:blip>
          <a:srcRect b="0" l="0" r="0" t="0"/>
          <a:stretch/>
        </p:blipFill>
        <p:spPr>
          <a:xfrm>
            <a:off x="15635654" y="11137900"/>
            <a:ext cx="5093337" cy="2578100"/>
          </a:xfrm>
          <a:prstGeom prst="rect">
            <a:avLst/>
          </a:prstGeom>
          <a:noFill/>
          <a:ln>
            <a:noFill/>
          </a:ln>
        </p:spPr>
      </p:pic>
      <p:pic>
        <p:nvPicPr>
          <p:cNvPr descr=" " id="147" name="Google Shape;147;g265e5f7f521_0_122"/>
          <p:cNvPicPr preferRelativeResize="0"/>
          <p:nvPr/>
        </p:nvPicPr>
        <p:blipFill rotWithShape="1">
          <a:blip r:embed="rId6">
            <a:alphaModFix/>
          </a:blip>
          <a:srcRect b="0" l="0" r="0" t="0"/>
          <a:stretch/>
        </p:blipFill>
        <p:spPr>
          <a:xfrm>
            <a:off x="21757819" y="0"/>
            <a:ext cx="2629229" cy="4354395"/>
          </a:xfrm>
          <a:prstGeom prst="rect">
            <a:avLst/>
          </a:prstGeom>
          <a:noFill/>
          <a:ln>
            <a:noFill/>
          </a:ln>
        </p:spPr>
      </p:pic>
      <p:sp>
        <p:nvSpPr>
          <p:cNvPr id="148" name="Google Shape;148;g265e5f7f521_0_1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65e5f7f521_0_1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0" name="Google Shape;150;g265e5f7f521_0_122"/>
          <p:cNvPicPr preferRelativeResize="0"/>
          <p:nvPr/>
        </p:nvPicPr>
        <p:blipFill rotWithShape="1">
          <a:blip r:embed="rId8">
            <a:alphaModFix/>
          </a:blip>
          <a:srcRect b="0" l="0" r="0" t="0"/>
          <a:stretch/>
        </p:blipFill>
        <p:spPr>
          <a:xfrm>
            <a:off x="863708" y="1316515"/>
            <a:ext cx="6068312" cy="4556472"/>
          </a:xfrm>
          <a:prstGeom prst="rect">
            <a:avLst/>
          </a:prstGeom>
          <a:noFill/>
          <a:ln>
            <a:noFill/>
          </a:ln>
        </p:spPr>
      </p:pic>
      <p:sp>
        <p:nvSpPr>
          <p:cNvPr id="151" name="Google Shape;151;g265e5f7f521_0_122"/>
          <p:cNvSpPr/>
          <p:nvPr/>
        </p:nvSpPr>
        <p:spPr>
          <a:xfrm>
            <a:off x="5842730" y="4699000"/>
            <a:ext cx="13603500" cy="42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65e5f7f521_0_122"/>
          <p:cNvSpPr/>
          <p:nvPr/>
        </p:nvSpPr>
        <p:spPr>
          <a:xfrm>
            <a:off x="5842730" y="4699000"/>
            <a:ext cx="13806600" cy="355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3" name="Google Shape;153;g265e5f7f521_0_122"/>
          <p:cNvSpPr/>
          <p:nvPr/>
        </p:nvSpPr>
        <p:spPr>
          <a:xfrm>
            <a:off x="16258032" y="8356600"/>
            <a:ext cx="33405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158" name="Shape 158"/>
        <p:cNvGrpSpPr/>
        <p:nvPr/>
      </p:nvGrpSpPr>
      <p:grpSpPr>
        <a:xfrm>
          <a:off x="0" y="0"/>
          <a:ext cx="0" cy="0"/>
          <a:chOff x="0" y="0"/>
          <a:chExt cx="0" cy="0"/>
        </a:xfrm>
      </p:grpSpPr>
      <p:pic>
        <p:nvPicPr>
          <p:cNvPr descr=" " id="159" name="Google Shape;159;g265e5f7f521_0_136"/>
          <p:cNvPicPr preferRelativeResize="0"/>
          <p:nvPr/>
        </p:nvPicPr>
        <p:blipFill rotWithShape="1">
          <a:blip r:embed="rId3">
            <a:alphaModFix/>
          </a:blip>
          <a:srcRect b="0" l="0" r="0" t="0"/>
          <a:stretch/>
        </p:blipFill>
        <p:spPr>
          <a:xfrm>
            <a:off x="0" y="0"/>
            <a:ext cx="3124591" cy="7059848"/>
          </a:xfrm>
          <a:prstGeom prst="rect">
            <a:avLst/>
          </a:prstGeom>
          <a:noFill/>
          <a:ln>
            <a:noFill/>
          </a:ln>
        </p:spPr>
      </p:pic>
      <p:pic>
        <p:nvPicPr>
          <p:cNvPr descr=" " id="160" name="Google Shape;160;g265e5f7f521_0_136"/>
          <p:cNvPicPr preferRelativeResize="0"/>
          <p:nvPr/>
        </p:nvPicPr>
        <p:blipFill rotWithShape="1">
          <a:blip r:embed="rId4">
            <a:alphaModFix/>
          </a:blip>
          <a:srcRect b="0" l="0" r="0" t="0"/>
          <a:stretch/>
        </p:blipFill>
        <p:spPr>
          <a:xfrm>
            <a:off x="22583423" y="5715000"/>
            <a:ext cx="1803625" cy="7048500"/>
          </a:xfrm>
          <a:prstGeom prst="rect">
            <a:avLst/>
          </a:prstGeom>
          <a:noFill/>
          <a:ln>
            <a:noFill/>
          </a:ln>
        </p:spPr>
      </p:pic>
      <p:pic>
        <p:nvPicPr>
          <p:cNvPr descr=" " id="161" name="Google Shape;161;g265e5f7f521_0_136"/>
          <p:cNvPicPr preferRelativeResize="0"/>
          <p:nvPr/>
        </p:nvPicPr>
        <p:blipFill rotWithShape="1">
          <a:blip r:embed="rId5">
            <a:alphaModFix/>
          </a:blip>
          <a:srcRect b="0" l="0" r="0" t="0"/>
          <a:stretch/>
        </p:blipFill>
        <p:spPr>
          <a:xfrm>
            <a:off x="16270734" y="5727700"/>
            <a:ext cx="7049381" cy="6400800"/>
          </a:xfrm>
          <a:prstGeom prst="rect">
            <a:avLst/>
          </a:prstGeom>
          <a:noFill/>
          <a:ln>
            <a:noFill/>
          </a:ln>
        </p:spPr>
      </p:pic>
      <p:pic>
        <p:nvPicPr>
          <p:cNvPr descr=" " id="162" name="Google Shape;162;g265e5f7f521_0_136"/>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63" name="Google Shape;163;g265e5f7f521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65e5f7f521_0_13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65" name="Google Shape;165;g265e5f7f521_0_136"/>
          <p:cNvSpPr/>
          <p:nvPr/>
        </p:nvSpPr>
        <p:spPr>
          <a:xfrm>
            <a:off x="1079635" y="2247900"/>
            <a:ext cx="704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65e5f7f521_0_136"/>
          <p:cNvSpPr/>
          <p:nvPr/>
        </p:nvSpPr>
        <p:spPr>
          <a:xfrm>
            <a:off x="1079635" y="2247900"/>
            <a:ext cx="7049400" cy="14478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65e5f7f521_0_136"/>
          <p:cNvSpPr/>
          <p:nvPr/>
        </p:nvSpPr>
        <p:spPr>
          <a:xfrm>
            <a:off x="1841730" y="2552700"/>
            <a:ext cx="38106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Dragon Taming </a:t>
            </a:r>
            <a:endParaRPr b="0" i="0" sz="4800" u="none" cap="none" strike="noStrike">
              <a:solidFill>
                <a:schemeClr val="dk1"/>
              </a:solidFill>
              <a:latin typeface="Calibri"/>
              <a:ea typeface="Calibri"/>
              <a:cs typeface="Calibri"/>
              <a:sym typeface="Calibri"/>
            </a:endParaRPr>
          </a:p>
        </p:txBody>
      </p:sp>
      <p:sp>
        <p:nvSpPr>
          <p:cNvPr id="168" name="Google Shape;168;g265e5f7f521_0_136"/>
          <p:cNvSpPr/>
          <p:nvPr/>
        </p:nvSpPr>
        <p:spPr>
          <a:xfrm>
            <a:off x="1079635" y="4000500"/>
            <a:ext cx="71850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9" name="Google Shape;169;g265e5f7f521_0_136"/>
          <p:cNvSpPr/>
          <p:nvPr/>
        </p:nvSpPr>
        <p:spPr>
          <a:xfrm>
            <a:off x="8675184" y="2247900"/>
            <a:ext cx="70494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65e5f7f521_0_136"/>
          <p:cNvSpPr/>
          <p:nvPr/>
        </p:nvSpPr>
        <p:spPr>
          <a:xfrm>
            <a:off x="8675184" y="2247900"/>
            <a:ext cx="7049400" cy="14478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65e5f7f521_0_136"/>
          <p:cNvSpPr/>
          <p:nvPr/>
        </p:nvSpPr>
        <p:spPr>
          <a:xfrm>
            <a:off x="9437280" y="2552700"/>
            <a:ext cx="4382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The Art of Unicorn</a:t>
            </a:r>
            <a:endParaRPr b="0" i="0" sz="4800" u="none" cap="none" strike="noStrike">
              <a:solidFill>
                <a:schemeClr val="dk1"/>
              </a:solidFill>
              <a:latin typeface="Calibri"/>
              <a:ea typeface="Calibri"/>
              <a:cs typeface="Calibri"/>
              <a:sym typeface="Calibri"/>
            </a:endParaRPr>
          </a:p>
        </p:txBody>
      </p:sp>
      <p:sp>
        <p:nvSpPr>
          <p:cNvPr id="172" name="Google Shape;172;g265e5f7f521_0_136"/>
          <p:cNvSpPr/>
          <p:nvPr/>
        </p:nvSpPr>
        <p:spPr>
          <a:xfrm>
            <a:off x="8675184" y="4000500"/>
            <a:ext cx="71850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73" name="Google Shape;173;g265e5f7f521_0_136"/>
          <p:cNvSpPr/>
          <p:nvPr/>
        </p:nvSpPr>
        <p:spPr>
          <a:xfrm>
            <a:off x="16270734" y="2247900"/>
            <a:ext cx="704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5e5f7f521_0_136"/>
          <p:cNvSpPr/>
          <p:nvPr/>
        </p:nvSpPr>
        <p:spPr>
          <a:xfrm>
            <a:off x="16270734" y="2247900"/>
            <a:ext cx="7049400" cy="1447800"/>
          </a:xfrm>
          <a:prstGeom prst="rect">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65e5f7f521_0_136"/>
          <p:cNvSpPr/>
          <p:nvPr/>
        </p:nvSpPr>
        <p:spPr>
          <a:xfrm>
            <a:off x="17032829" y="2552700"/>
            <a:ext cx="38106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Dragon Taming </a:t>
            </a:r>
            <a:endParaRPr b="0" i="0" sz="4800" u="none" cap="none" strike="noStrike">
              <a:solidFill>
                <a:schemeClr val="dk1"/>
              </a:solidFill>
              <a:latin typeface="Calibri"/>
              <a:ea typeface="Calibri"/>
              <a:cs typeface="Calibri"/>
              <a:sym typeface="Calibri"/>
            </a:endParaRPr>
          </a:p>
        </p:txBody>
      </p:sp>
      <p:sp>
        <p:nvSpPr>
          <p:cNvPr id="176" name="Google Shape;176;g265e5f7f521_0_136"/>
          <p:cNvSpPr/>
          <p:nvPr/>
        </p:nvSpPr>
        <p:spPr>
          <a:xfrm>
            <a:off x="16270734" y="4000500"/>
            <a:ext cx="71850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3D2"/>
        </a:solidFill>
      </p:bgPr>
    </p:bg>
    <p:spTree>
      <p:nvGrpSpPr>
        <p:cNvPr id="181" name="Shape 181"/>
        <p:cNvGrpSpPr/>
        <p:nvPr/>
      </p:nvGrpSpPr>
      <p:grpSpPr>
        <a:xfrm>
          <a:off x="0" y="0"/>
          <a:ext cx="0" cy="0"/>
          <a:chOff x="0" y="0"/>
          <a:chExt cx="0" cy="0"/>
        </a:xfrm>
      </p:grpSpPr>
      <p:pic>
        <p:nvPicPr>
          <p:cNvPr descr=" " id="182" name="Google Shape;182;g265e5f7f521_0_158"/>
          <p:cNvPicPr preferRelativeResize="0"/>
          <p:nvPr/>
        </p:nvPicPr>
        <p:blipFill rotWithShape="1">
          <a:blip r:embed="rId3">
            <a:alphaModFix/>
          </a:blip>
          <a:srcRect b="0" l="0" r="0" t="0"/>
          <a:stretch/>
        </p:blipFill>
        <p:spPr>
          <a:xfrm>
            <a:off x="0" y="0"/>
            <a:ext cx="6889847" cy="4977470"/>
          </a:xfrm>
          <a:prstGeom prst="rect">
            <a:avLst/>
          </a:prstGeom>
          <a:noFill/>
          <a:ln>
            <a:noFill/>
          </a:ln>
        </p:spPr>
      </p:pic>
      <p:pic>
        <p:nvPicPr>
          <p:cNvPr descr=" " id="183" name="Google Shape;183;g265e5f7f521_0_158"/>
          <p:cNvPicPr preferRelativeResize="0"/>
          <p:nvPr/>
        </p:nvPicPr>
        <p:blipFill rotWithShape="1">
          <a:blip r:embed="rId4">
            <a:alphaModFix/>
          </a:blip>
          <a:srcRect b="0" l="0" r="0" t="0"/>
          <a:stretch/>
        </p:blipFill>
        <p:spPr>
          <a:xfrm>
            <a:off x="19928791" y="7937500"/>
            <a:ext cx="4458257" cy="5509878"/>
          </a:xfrm>
          <a:prstGeom prst="rect">
            <a:avLst/>
          </a:prstGeom>
          <a:noFill/>
          <a:ln>
            <a:noFill/>
          </a:ln>
        </p:spPr>
      </p:pic>
      <p:sp>
        <p:nvSpPr>
          <p:cNvPr id="184" name="Google Shape;184;g265e5f7f521_0_158"/>
          <p:cNvSpPr/>
          <p:nvPr/>
        </p:nvSpPr>
        <p:spPr>
          <a:xfrm>
            <a:off x="4261383" y="1092200"/>
            <a:ext cx="13535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Magic of Dragons: A Research</a:t>
            </a:r>
            <a:endParaRPr b="0" i="0" sz="8000" u="none" cap="none" strike="noStrike">
              <a:solidFill>
                <a:schemeClr val="dk1"/>
              </a:solidFill>
              <a:latin typeface="Calibri"/>
              <a:ea typeface="Calibri"/>
              <a:cs typeface="Calibri"/>
              <a:sym typeface="Calibri"/>
            </a:endParaRPr>
          </a:p>
        </p:txBody>
      </p:sp>
      <p:sp>
        <p:nvSpPr>
          <p:cNvPr id="185" name="Google Shape;185;g265e5f7f521_0_158"/>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65e5f7f521_0_158"/>
          <p:cNvSpPr/>
          <p:nvPr/>
        </p:nvSpPr>
        <p:spPr>
          <a:xfrm>
            <a:off x="14200375" y="4406900"/>
            <a:ext cx="8205300" cy="8204100"/>
          </a:xfrm>
          <a:prstGeom prst="ellipse">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65e5f7f521_0_158"/>
          <p:cNvSpPr/>
          <p:nvPr/>
        </p:nvSpPr>
        <p:spPr>
          <a:xfrm>
            <a:off x="15229203" y="6299200"/>
            <a:ext cx="6160200" cy="6159600"/>
          </a:xfrm>
          <a:prstGeom prst="ellipse">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65e5f7f521_0_158"/>
          <p:cNvSpPr/>
          <p:nvPr/>
        </p:nvSpPr>
        <p:spPr>
          <a:xfrm>
            <a:off x="16258032" y="8178800"/>
            <a:ext cx="4089900" cy="4089300"/>
          </a:xfrm>
          <a:prstGeom prst="ellipse">
            <a:avLst/>
          </a:prstGeom>
          <a:solidFill>
            <a:srgbClr val="EAE3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5e5f7f521_0_158"/>
          <p:cNvSpPr/>
          <p:nvPr/>
        </p:nvSpPr>
        <p:spPr>
          <a:xfrm>
            <a:off x="17528191" y="4889500"/>
            <a:ext cx="15243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amion"/>
              <a:buNone/>
            </a:pPr>
            <a:r>
              <a:rPr b="0" i="0" lang="en-US" sz="4800" u="none" cap="none" strike="noStrike">
                <a:solidFill>
                  <a:srgbClr val="272727"/>
                </a:solidFill>
                <a:latin typeface="Damion"/>
                <a:ea typeface="Damion"/>
                <a:cs typeface="Damion"/>
                <a:sym typeface="Damion"/>
              </a:rPr>
              <a:t>6.7M</a:t>
            </a:r>
            <a:endParaRPr b="0" i="0" sz="4800" u="none" cap="none" strike="noStrike">
              <a:solidFill>
                <a:schemeClr val="dk1"/>
              </a:solidFill>
              <a:latin typeface="Calibri"/>
              <a:ea typeface="Calibri"/>
              <a:cs typeface="Calibri"/>
              <a:sym typeface="Calibri"/>
            </a:endParaRPr>
          </a:p>
        </p:txBody>
      </p:sp>
      <p:sp>
        <p:nvSpPr>
          <p:cNvPr id="190" name="Google Shape;190;g265e5f7f521_0_158"/>
          <p:cNvSpPr/>
          <p:nvPr/>
        </p:nvSpPr>
        <p:spPr>
          <a:xfrm>
            <a:off x="17566296" y="9702800"/>
            <a:ext cx="14733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amion"/>
              <a:buNone/>
            </a:pPr>
            <a:r>
              <a:rPr b="0" i="0" lang="en-US" sz="4800" u="none" cap="none" strike="noStrike">
                <a:solidFill>
                  <a:srgbClr val="272727"/>
                </a:solidFill>
                <a:latin typeface="Damion"/>
                <a:ea typeface="Damion"/>
                <a:cs typeface="Damion"/>
                <a:sym typeface="Damion"/>
              </a:rPr>
              <a:t>2.3M</a:t>
            </a:r>
            <a:endParaRPr b="0" i="0" sz="4800" u="none" cap="none" strike="noStrike">
              <a:solidFill>
                <a:schemeClr val="dk1"/>
              </a:solidFill>
              <a:latin typeface="Calibri"/>
              <a:ea typeface="Calibri"/>
              <a:cs typeface="Calibri"/>
              <a:sym typeface="Calibri"/>
            </a:endParaRPr>
          </a:p>
        </p:txBody>
      </p:sp>
      <p:sp>
        <p:nvSpPr>
          <p:cNvPr id="191" name="Google Shape;191;g265e5f7f521_0_158"/>
          <p:cNvSpPr/>
          <p:nvPr/>
        </p:nvSpPr>
        <p:spPr>
          <a:xfrm>
            <a:off x="17528191" y="6769100"/>
            <a:ext cx="15495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amion"/>
              <a:buNone/>
            </a:pPr>
            <a:r>
              <a:rPr b="0" i="0" lang="en-US" sz="4800" u="none" cap="none" strike="noStrike">
                <a:solidFill>
                  <a:srgbClr val="272727"/>
                </a:solidFill>
                <a:latin typeface="Damion"/>
                <a:ea typeface="Damion"/>
                <a:cs typeface="Damion"/>
                <a:sym typeface="Damion"/>
              </a:rPr>
              <a:t>4.4M</a:t>
            </a:r>
            <a:endParaRPr b="0" i="0" sz="4800" u="none" cap="none" strike="noStrike">
              <a:solidFill>
                <a:schemeClr val="dk1"/>
              </a:solidFill>
              <a:latin typeface="Calibri"/>
              <a:ea typeface="Calibri"/>
              <a:cs typeface="Calibri"/>
              <a:sym typeface="Calibri"/>
            </a:endParaRPr>
          </a:p>
        </p:txBody>
      </p:sp>
      <p:sp>
        <p:nvSpPr>
          <p:cNvPr id="192" name="Google Shape;192;g265e5f7f521_0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65e5f7f521_0_1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4" name="Google Shape;194;g265e5f7f521_0_158"/>
          <p:cNvSpPr/>
          <p:nvPr/>
        </p:nvSpPr>
        <p:spPr>
          <a:xfrm>
            <a:off x="3734267" y="3594100"/>
            <a:ext cx="84594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65e5f7f521_0_158"/>
          <p:cNvPicPr preferRelativeResize="0"/>
          <p:nvPr/>
        </p:nvPicPr>
        <p:blipFill rotWithShape="1">
          <a:blip r:embed="rId6">
            <a:alphaModFix/>
          </a:blip>
          <a:srcRect b="0" l="0" r="0" t="0"/>
          <a:stretch/>
        </p:blipFill>
        <p:spPr>
          <a:xfrm>
            <a:off x="3734267" y="3594100"/>
            <a:ext cx="977262" cy="1016000"/>
          </a:xfrm>
          <a:prstGeom prst="rect">
            <a:avLst/>
          </a:prstGeom>
          <a:noFill/>
          <a:ln>
            <a:noFill/>
          </a:ln>
        </p:spPr>
      </p:pic>
      <p:sp>
        <p:nvSpPr>
          <p:cNvPr id="196" name="Google Shape;196;g265e5f7f521_0_158"/>
          <p:cNvSpPr/>
          <p:nvPr/>
        </p:nvSpPr>
        <p:spPr>
          <a:xfrm>
            <a:off x="3734267" y="4914900"/>
            <a:ext cx="84594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5e5f7f521_0_158"/>
          <p:cNvSpPr/>
          <p:nvPr/>
        </p:nvSpPr>
        <p:spPr>
          <a:xfrm>
            <a:off x="3734267" y="4914900"/>
            <a:ext cx="8594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8" name="Google Shape;198;g265e5f7f521_0_158"/>
          <p:cNvSpPr/>
          <p:nvPr/>
        </p:nvSpPr>
        <p:spPr>
          <a:xfrm>
            <a:off x="3734267" y="6946900"/>
            <a:ext cx="84594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65e5f7f521_0_158"/>
          <p:cNvPicPr preferRelativeResize="0"/>
          <p:nvPr/>
        </p:nvPicPr>
        <p:blipFill rotWithShape="1">
          <a:blip r:embed="rId7">
            <a:alphaModFix/>
          </a:blip>
          <a:srcRect b="0" l="0" r="0" t="0"/>
          <a:stretch/>
        </p:blipFill>
        <p:spPr>
          <a:xfrm>
            <a:off x="3734267" y="6946900"/>
            <a:ext cx="1247367" cy="1016000"/>
          </a:xfrm>
          <a:prstGeom prst="rect">
            <a:avLst/>
          </a:prstGeom>
          <a:noFill/>
          <a:ln>
            <a:noFill/>
          </a:ln>
        </p:spPr>
      </p:pic>
      <p:sp>
        <p:nvSpPr>
          <p:cNvPr id="200" name="Google Shape;200;g265e5f7f521_0_158"/>
          <p:cNvSpPr/>
          <p:nvPr/>
        </p:nvSpPr>
        <p:spPr>
          <a:xfrm>
            <a:off x="3734267" y="8267700"/>
            <a:ext cx="84594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65e5f7f521_0_158"/>
          <p:cNvSpPr/>
          <p:nvPr/>
        </p:nvSpPr>
        <p:spPr>
          <a:xfrm>
            <a:off x="3734267" y="8267700"/>
            <a:ext cx="8594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Music of the Elves": Immerse yourself in the music of the elves.</a:t>
            </a:r>
            <a:endParaRPr b="0" i="0" sz="3200" u="none" cap="none" strike="noStrike">
              <a:solidFill>
                <a:schemeClr val="dk1"/>
              </a:solidFill>
              <a:latin typeface="Calibri"/>
              <a:ea typeface="Calibri"/>
              <a:cs typeface="Calibri"/>
              <a:sym typeface="Calibri"/>
            </a:endParaRPr>
          </a:p>
        </p:txBody>
      </p:sp>
      <p:sp>
        <p:nvSpPr>
          <p:cNvPr id="202" name="Google Shape;202;g265e5f7f521_0_158"/>
          <p:cNvSpPr/>
          <p:nvPr/>
        </p:nvSpPr>
        <p:spPr>
          <a:xfrm>
            <a:off x="3734267" y="10299700"/>
            <a:ext cx="84594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65e5f7f521_0_158"/>
          <p:cNvPicPr preferRelativeResize="0"/>
          <p:nvPr/>
        </p:nvPicPr>
        <p:blipFill rotWithShape="1">
          <a:blip r:embed="rId8">
            <a:alphaModFix/>
          </a:blip>
          <a:srcRect b="0" l="0" r="0" t="0"/>
          <a:stretch/>
        </p:blipFill>
        <p:spPr>
          <a:xfrm>
            <a:off x="3734267" y="10299700"/>
            <a:ext cx="1016130" cy="1016000"/>
          </a:xfrm>
          <a:prstGeom prst="rect">
            <a:avLst/>
          </a:prstGeom>
          <a:noFill/>
          <a:ln>
            <a:noFill/>
          </a:ln>
        </p:spPr>
      </p:pic>
      <p:sp>
        <p:nvSpPr>
          <p:cNvPr id="204" name="Google Shape;204;g265e5f7f521_0_158"/>
          <p:cNvSpPr/>
          <p:nvPr/>
        </p:nvSpPr>
        <p:spPr>
          <a:xfrm>
            <a:off x="3734267" y="11620500"/>
            <a:ext cx="84594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65e5f7f521_0_158"/>
          <p:cNvSpPr/>
          <p:nvPr/>
        </p:nvSpPr>
        <p:spPr>
          <a:xfrm>
            <a:off x="3734267" y="11620500"/>
            <a:ext cx="8594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ibre Baskerville"/>
              <a:buNone/>
            </a:pPr>
            <a:r>
              <a:rPr b="0" i="0" lang="en-US" sz="3200" u="none" cap="none" strike="noStrike">
                <a:solidFill>
                  <a:srgbClr val="0E0E0E"/>
                </a:solidFill>
                <a:latin typeface="Libre Baskerville"/>
                <a:ea typeface="Libre Baskerville"/>
                <a:cs typeface="Libre Baskerville"/>
                <a:sym typeface="Libre Baskerville"/>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2023-09-20T08:47:19Z</dcterms:created>
  <dc:creator>PptxGenJS</dc:creator>
</cp:coreProperties>
</file>