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3" r:id="rId4"/>
    <p:sldId id="275" r:id="rId5"/>
    <p:sldId id="267" r:id="rId6"/>
    <p:sldId id="276" r:id="rId7"/>
    <p:sldId id="278" r:id="rId8"/>
    <p:sldId id="274" r:id="rId9"/>
    <p:sldId id="277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HIẾN LỄ PHỤC SINH</a:t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(MIÊN Ly)</a:t>
            </a:r>
            <a:endPara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 smtClean="0"/>
              <a:t>Giữa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trần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xin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uống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chén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đắng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chốn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quê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chung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chén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thắng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với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nỗi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đau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Vinh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quang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chứa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ban </a:t>
            </a:r>
            <a:r>
              <a:rPr lang="en-US" sz="6000" b="1" dirty="0" err="1"/>
              <a:t>T</a:t>
            </a:r>
            <a:r>
              <a:rPr lang="en-US" sz="6000" b="1" dirty="0" err="1" smtClean="0"/>
              <a:t>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Đường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5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600" b="1" dirty="0" err="1" smtClean="0"/>
              <a:t>Kính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thơm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ngon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với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nhọc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thế</a:t>
            </a:r>
            <a:r>
              <a:rPr lang="vi-VN" sz="6600" b="1" dirty="0" smtClean="0"/>
              <a:t>.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Chén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rượu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nồng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góp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lên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xin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biến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thành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tế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vời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28789"/>
            <a:ext cx="1099771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Xin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nhận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gian</a:t>
            </a:r>
            <a:r>
              <a:rPr lang="en-US" sz="6600" b="1" dirty="0" smtClean="0"/>
              <a:t> nan, </a:t>
            </a:r>
            <a:r>
              <a:rPr lang="en-US" sz="6600" b="1" dirty="0" err="1" smtClean="0"/>
              <a:t>biến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nên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nguồn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phúc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láng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Với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lễ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mới</a:t>
            </a:r>
            <a:r>
              <a:rPr lang="en-US" sz="6600" b="1" dirty="0" smtClean="0"/>
              <a:t> con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lên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đem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ơn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toàn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thế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giới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7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 smtClean="0"/>
              <a:t>Giữa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trần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xin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uống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chén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đắng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chốn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quê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chung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chén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thắng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với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nỗi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đau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Vinh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quang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chứa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ban </a:t>
            </a:r>
            <a:r>
              <a:rPr lang="en-US" sz="6000" b="1" dirty="0" err="1"/>
              <a:t>T</a:t>
            </a:r>
            <a:r>
              <a:rPr lang="en-US" sz="6000" b="1" dirty="0" err="1" smtClean="0"/>
              <a:t>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Đường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2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1668"/>
            <a:ext cx="11178017" cy="66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en-US" sz="6600" b="1" dirty="0" err="1" smtClean="0"/>
              <a:t>Dẫu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lắm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đau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quyết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không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ngừng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cậy</a:t>
            </a:r>
            <a:r>
              <a:rPr lang="en-US" sz="6600" b="1" dirty="0" smtClean="0"/>
              <a:t> tin </a:t>
            </a:r>
            <a:r>
              <a:rPr lang="en-US" sz="6600" b="1" dirty="0" err="1" smtClean="0"/>
              <a:t>yêu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mến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Ngước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lên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hát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Cha </a:t>
            </a:r>
            <a:r>
              <a:rPr lang="en-US" sz="6600" b="1" dirty="0" err="1" smtClean="0"/>
              <a:t>đây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tiếng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lòng</a:t>
            </a:r>
            <a:r>
              <a:rPr lang="en-US" sz="6600" b="1" dirty="0" smtClean="0"/>
              <a:t> Alleluia.</a:t>
            </a:r>
            <a:endParaRPr lang="vi-VN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3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28789"/>
            <a:ext cx="1099771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Xin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nhận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gian</a:t>
            </a:r>
            <a:r>
              <a:rPr lang="en-US" sz="6600" b="1" dirty="0" smtClean="0"/>
              <a:t> nan, </a:t>
            </a:r>
            <a:r>
              <a:rPr lang="en-US" sz="6600" b="1" dirty="0" err="1" smtClean="0"/>
              <a:t>biến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nên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nguồn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phúc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láng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Với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lễ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mới</a:t>
            </a:r>
            <a:r>
              <a:rPr lang="en-US" sz="6600" b="1" dirty="0" smtClean="0"/>
              <a:t> con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lên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đem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ơn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toàn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thế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giới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51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 smtClean="0"/>
              <a:t>Giữa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trần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xin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uống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chén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đắng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chốn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quê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chung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chén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chiến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thắng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sống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với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nỗi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đau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Vinh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quang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chứa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chan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ban </a:t>
            </a:r>
            <a:r>
              <a:rPr lang="en-US" sz="6000" b="1" dirty="0" err="1"/>
              <a:t>T</a:t>
            </a:r>
            <a:r>
              <a:rPr lang="en-US" sz="6000" b="1" dirty="0" err="1" smtClean="0"/>
              <a:t>hiên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Đường</a:t>
            </a:r>
            <a:r>
              <a:rPr lang="en-US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61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9693"/>
            <a:ext cx="11314545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 smtClean="0"/>
              <a:t>Hiến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những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đam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mê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với</a:t>
            </a:r>
            <a:r>
              <a:rPr lang="en-US" sz="6600" b="1" dirty="0" smtClean="0"/>
              <a:t> ê </a:t>
            </a:r>
            <a:r>
              <a:rPr lang="en-US" sz="6600" b="1" dirty="0" err="1" smtClean="0"/>
              <a:t>chề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phận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người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yếu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đuối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Khấn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xin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đoái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nghe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soi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dẫn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hồn</a:t>
            </a:r>
            <a:r>
              <a:rPr lang="en-US" sz="6600" b="1" dirty="0" smtClean="0"/>
              <a:t> con </a:t>
            </a:r>
            <a:r>
              <a:rPr lang="en-US" sz="6600" b="1" dirty="0" err="1" smtClean="0"/>
              <a:t>lối</a:t>
            </a:r>
            <a:r>
              <a:rPr lang="en-US" sz="6600" b="1" dirty="0" smtClean="0"/>
              <a:t> quay </a:t>
            </a:r>
            <a:r>
              <a:rPr lang="en-US" sz="6600" b="1" dirty="0" err="1" smtClean="0"/>
              <a:t>về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38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28789"/>
            <a:ext cx="1099771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smtClean="0"/>
              <a:t>Xin </a:t>
            </a:r>
            <a:r>
              <a:rPr lang="en-US" sz="6600" b="1" dirty="0" err="1" smtClean="0"/>
              <a:t>thương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nhận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gian</a:t>
            </a:r>
            <a:r>
              <a:rPr lang="en-US" sz="6600" b="1" dirty="0" smtClean="0"/>
              <a:t> nan, </a:t>
            </a:r>
            <a:r>
              <a:rPr lang="en-US" sz="6600" b="1" dirty="0" err="1" smtClean="0"/>
              <a:t>biến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nên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nguồn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phúc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sáng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láng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Với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hy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lễ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mới</a:t>
            </a:r>
            <a:r>
              <a:rPr lang="en-US" sz="6600" b="1" dirty="0" smtClean="0"/>
              <a:t> con </a:t>
            </a:r>
            <a:r>
              <a:rPr lang="en-US" sz="6600" b="1" dirty="0" err="1" smtClean="0"/>
              <a:t>Chúa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dâng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lên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đem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ơn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tái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toàn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thế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giới</a:t>
            </a:r>
            <a:r>
              <a:rPr lang="en-US" sz="6600" b="1" dirty="0" smtClean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0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112</TotalTime>
  <Words>254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HIẾN LỄ PHỤC SINH (MIÊN Ly)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41</cp:revision>
  <dcterms:created xsi:type="dcterms:W3CDTF">2024-12-09T14:38:56Z</dcterms:created>
  <dcterms:modified xsi:type="dcterms:W3CDTF">2025-03-30T17:36:44Z</dcterms:modified>
</cp:coreProperties>
</file>