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</p:sldMasterIdLst>
  <p:notesMasterIdLst>
    <p:notesMasterId r:id="rId65"/>
  </p:notesMasterIdLst>
  <p:sldIdLst>
    <p:sldId id="2134808265" r:id="rId4"/>
    <p:sldId id="2134808281" r:id="rId5"/>
    <p:sldId id="2134808266" r:id="rId6"/>
    <p:sldId id="2134808267" r:id="rId7"/>
    <p:sldId id="2134808443" r:id="rId8"/>
    <p:sldId id="2134808284" r:id="rId9"/>
    <p:sldId id="2134808438" r:id="rId10"/>
    <p:sldId id="2134808268" r:id="rId11"/>
    <p:sldId id="2147482422" r:id="rId12"/>
    <p:sldId id="2134808270" r:id="rId13"/>
    <p:sldId id="2134808271" r:id="rId14"/>
    <p:sldId id="2147482443" r:id="rId15"/>
    <p:sldId id="2134808273" r:id="rId16"/>
    <p:sldId id="2134808278" r:id="rId17"/>
    <p:sldId id="2134807223" r:id="rId18"/>
    <p:sldId id="2134808870" r:id="rId19"/>
    <p:sldId id="2134808951" r:id="rId20"/>
    <p:sldId id="2134808846" r:id="rId21"/>
    <p:sldId id="2134808852" r:id="rId22"/>
    <p:sldId id="2134808851" r:id="rId23"/>
    <p:sldId id="2134808949" r:id="rId24"/>
    <p:sldId id="2147482407" r:id="rId25"/>
    <p:sldId id="2147482389" r:id="rId26"/>
    <p:sldId id="2147482374" r:id="rId27"/>
    <p:sldId id="2134808935" r:id="rId28"/>
    <p:sldId id="2147482450" r:id="rId29"/>
    <p:sldId id="2134808872" r:id="rId30"/>
    <p:sldId id="2134808635" r:id="rId31"/>
    <p:sldId id="2147482451" r:id="rId32"/>
    <p:sldId id="2147482452" r:id="rId33"/>
    <p:sldId id="2147482416" r:id="rId34"/>
    <p:sldId id="2147482418" r:id="rId35"/>
    <p:sldId id="2134808486" r:id="rId36"/>
    <p:sldId id="2134807357" r:id="rId37"/>
    <p:sldId id="2147482369" r:id="rId38"/>
    <p:sldId id="2134808857" r:id="rId39"/>
    <p:sldId id="2134805975" r:id="rId40"/>
    <p:sldId id="2134805828" r:id="rId41"/>
    <p:sldId id="2134808983" r:id="rId42"/>
    <p:sldId id="2134805527" r:id="rId43"/>
    <p:sldId id="2134808914" r:id="rId44"/>
    <p:sldId id="2134805528" r:id="rId45"/>
    <p:sldId id="2134808436" r:id="rId46"/>
    <p:sldId id="2134808985" r:id="rId47"/>
    <p:sldId id="2134808986" r:id="rId48"/>
    <p:sldId id="2134808987" r:id="rId49"/>
    <p:sldId id="2134808988" r:id="rId50"/>
    <p:sldId id="2134808989" r:id="rId51"/>
    <p:sldId id="2134808990" r:id="rId52"/>
    <p:sldId id="2134808992" r:id="rId53"/>
    <p:sldId id="2134808993" r:id="rId54"/>
    <p:sldId id="2134808994" r:id="rId55"/>
    <p:sldId id="2134808995" r:id="rId56"/>
    <p:sldId id="2134808431" r:id="rId57"/>
    <p:sldId id="2147482370" r:id="rId58"/>
    <p:sldId id="2134807509" r:id="rId59"/>
    <p:sldId id="2134808996" r:id="rId60"/>
    <p:sldId id="2147482431" r:id="rId61"/>
    <p:sldId id="2134808958" r:id="rId62"/>
    <p:sldId id="2134808775" r:id="rId63"/>
    <p:sldId id="2134808474" r:id="rId64"/>
  </p:sldIdLst>
  <p:sldSz cx="13716000" cy="10287000"/>
  <p:notesSz cx="6858000" cy="9144000"/>
  <p:embeddedFontLst>
    <p:embeddedFont>
      <p:font typeface="Cambria" panose="02040503050406030204" pitchFamily="18" charset="0"/>
      <p:regular r:id="rId66"/>
      <p:bold r:id="rId67"/>
      <p:italic r:id="rId68"/>
      <p:boldItalic r:id="rId69"/>
    </p:embeddedFont>
    <p:embeddedFont>
      <p:font typeface="Carelia" panose="020B0604020202020204" charset="0"/>
      <p:regular r:id="rId70"/>
    </p:embeddedFont>
    <p:embeddedFont>
      <p:font typeface="Dosis" pitchFamily="2" charset="0"/>
      <p:regular r:id="rId71"/>
      <p:bold r:id="rId72"/>
    </p:embeddedFont>
    <p:embeddedFont>
      <p:font typeface="Dosis Bold" charset="0"/>
      <p:regular r:id="rId73"/>
      <p:bold r:id="rId74"/>
    </p:embeddedFont>
    <p:embeddedFont>
      <p:font typeface="KG Primary Penmanship Alt" panose="020B0604020202020204" charset="0"/>
      <p:regular r:id="rId75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803F"/>
    <a:srgbClr val="F2F2F2"/>
    <a:srgbClr val="7F7F7F"/>
    <a:srgbClr val="106584"/>
    <a:srgbClr val="FDEADA"/>
    <a:srgbClr val="FFFFFF"/>
    <a:srgbClr val="F7F1BD"/>
    <a:srgbClr val="106585"/>
    <a:srgbClr val="426C7C"/>
    <a:srgbClr val="E46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615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085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font" Target="fonts/font3.fntdata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font" Target="fonts/font1.fntdata"/><Relationship Id="rId74" Type="http://schemas.openxmlformats.org/officeDocument/2006/relationships/font" Target="fonts/font9.fntdata"/><Relationship Id="rId79" Type="http://schemas.openxmlformats.org/officeDocument/2006/relationships/tableStyles" Target="tableStyle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font" Target="fonts/font4.fntdata"/><Relationship Id="rId77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font" Target="fonts/font7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font" Target="fonts/font2.fntdata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font" Target="fonts/font5.fntdata"/><Relationship Id="rId75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notesMaster" Target="notesMasters/notesMaster1.xml"/><Relationship Id="rId73" Type="http://schemas.openxmlformats.org/officeDocument/2006/relationships/font" Target="fonts/font8.fntdata"/><Relationship Id="rId78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presProps" Target="presProps.xml"/><Relationship Id="rId7" Type="http://schemas.openxmlformats.org/officeDocument/2006/relationships/slide" Target="slides/slide4.xml"/><Relationship Id="rId71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03/08/2025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image" Target="../media/image2.jpeg"/><Relationship Id="rId18" Type="http://schemas.openxmlformats.org/officeDocument/2006/relationships/image" Target="../media/image7.pn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slideLayout" Target="../slideLayouts/slideLayout7.xml"/><Relationship Id="rId17" Type="http://schemas.openxmlformats.org/officeDocument/2006/relationships/image" Target="../media/image6.svg"/><Relationship Id="rId2" Type="http://schemas.openxmlformats.org/officeDocument/2006/relationships/tags" Target="../tags/tag2.xml"/><Relationship Id="rId16" Type="http://schemas.openxmlformats.org/officeDocument/2006/relationships/image" Target="../media/image5.png"/><Relationship Id="rId20" Type="http://schemas.openxmlformats.org/officeDocument/2006/relationships/image" Target="../media/image9.pn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4.svg"/><Relationship Id="rId10" Type="http://schemas.openxmlformats.org/officeDocument/2006/relationships/tags" Target="../tags/tag10.xml"/><Relationship Id="rId19" Type="http://schemas.openxmlformats.org/officeDocument/2006/relationships/image" Target="../media/image8.sv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02.xml"/><Relationship Id="rId7" Type="http://schemas.openxmlformats.org/officeDocument/2006/relationships/image" Target="../media/image2.jpeg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104.xml"/><Relationship Id="rId10" Type="http://schemas.openxmlformats.org/officeDocument/2006/relationships/image" Target="../media/image5.png"/><Relationship Id="rId4" Type="http://schemas.openxmlformats.org/officeDocument/2006/relationships/tags" Target="../tags/tag103.xml"/><Relationship Id="rId9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tags" Target="../tags/tag107.xml"/><Relationship Id="rId7" Type="http://schemas.openxmlformats.org/officeDocument/2006/relationships/slideLayout" Target="../slideLayouts/slideLayout18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6" Type="http://schemas.openxmlformats.org/officeDocument/2006/relationships/tags" Target="../tags/tag110.xml"/><Relationship Id="rId11" Type="http://schemas.openxmlformats.org/officeDocument/2006/relationships/image" Target="../media/image33.png"/><Relationship Id="rId5" Type="http://schemas.openxmlformats.org/officeDocument/2006/relationships/tags" Target="../tags/tag109.xml"/><Relationship Id="rId10" Type="http://schemas.openxmlformats.org/officeDocument/2006/relationships/image" Target="../media/image13.svg"/><Relationship Id="rId4" Type="http://schemas.openxmlformats.org/officeDocument/2006/relationships/tags" Target="../tags/tag108.xml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18.xml"/><Relationship Id="rId13" Type="http://schemas.openxmlformats.org/officeDocument/2006/relationships/image" Target="../media/image26.svg"/><Relationship Id="rId3" Type="http://schemas.openxmlformats.org/officeDocument/2006/relationships/tags" Target="../tags/tag113.xml"/><Relationship Id="rId7" Type="http://schemas.openxmlformats.org/officeDocument/2006/relationships/tags" Target="../tags/tag117.xml"/><Relationship Id="rId12" Type="http://schemas.openxmlformats.org/officeDocument/2006/relationships/image" Target="../media/image12.png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6" Type="http://schemas.openxmlformats.org/officeDocument/2006/relationships/tags" Target="../tags/tag116.xml"/><Relationship Id="rId11" Type="http://schemas.openxmlformats.org/officeDocument/2006/relationships/image" Target="../media/image2.jpeg"/><Relationship Id="rId5" Type="http://schemas.openxmlformats.org/officeDocument/2006/relationships/tags" Target="../tags/tag115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14.xml"/><Relationship Id="rId9" Type="http://schemas.openxmlformats.org/officeDocument/2006/relationships/tags" Target="../tags/tag11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2.xml"/><Relationship Id="rId7" Type="http://schemas.openxmlformats.org/officeDocument/2006/relationships/image" Target="../media/image2.jpeg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24.xml"/><Relationship Id="rId10" Type="http://schemas.openxmlformats.org/officeDocument/2006/relationships/image" Target="../media/image5.png"/><Relationship Id="rId4" Type="http://schemas.openxmlformats.org/officeDocument/2006/relationships/tags" Target="../tags/tag123.xml"/><Relationship Id="rId9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37.xml"/><Relationship Id="rId18" Type="http://schemas.openxmlformats.org/officeDocument/2006/relationships/tags" Target="../tags/tag142.xml"/><Relationship Id="rId26" Type="http://schemas.openxmlformats.org/officeDocument/2006/relationships/tags" Target="../tags/tag150.xml"/><Relationship Id="rId3" Type="http://schemas.openxmlformats.org/officeDocument/2006/relationships/tags" Target="../tags/tag127.xml"/><Relationship Id="rId21" Type="http://schemas.openxmlformats.org/officeDocument/2006/relationships/tags" Target="../tags/tag145.xml"/><Relationship Id="rId7" Type="http://schemas.openxmlformats.org/officeDocument/2006/relationships/tags" Target="../tags/tag131.xml"/><Relationship Id="rId12" Type="http://schemas.openxmlformats.org/officeDocument/2006/relationships/tags" Target="../tags/tag136.xml"/><Relationship Id="rId17" Type="http://schemas.openxmlformats.org/officeDocument/2006/relationships/tags" Target="../tags/tag141.xml"/><Relationship Id="rId25" Type="http://schemas.openxmlformats.org/officeDocument/2006/relationships/tags" Target="../tags/tag149.xml"/><Relationship Id="rId33" Type="http://schemas.openxmlformats.org/officeDocument/2006/relationships/image" Target="../media/image13.svg"/><Relationship Id="rId2" Type="http://schemas.openxmlformats.org/officeDocument/2006/relationships/tags" Target="../tags/tag126.xml"/><Relationship Id="rId16" Type="http://schemas.openxmlformats.org/officeDocument/2006/relationships/tags" Target="../tags/tag140.xml"/><Relationship Id="rId20" Type="http://schemas.openxmlformats.org/officeDocument/2006/relationships/tags" Target="../tags/tag144.xml"/><Relationship Id="rId29" Type="http://schemas.openxmlformats.org/officeDocument/2006/relationships/tags" Target="../tags/tag153.xml"/><Relationship Id="rId1" Type="http://schemas.openxmlformats.org/officeDocument/2006/relationships/tags" Target="../tags/tag125.xml"/><Relationship Id="rId6" Type="http://schemas.openxmlformats.org/officeDocument/2006/relationships/tags" Target="../tags/tag130.xml"/><Relationship Id="rId11" Type="http://schemas.openxmlformats.org/officeDocument/2006/relationships/tags" Target="../tags/tag135.xml"/><Relationship Id="rId24" Type="http://schemas.openxmlformats.org/officeDocument/2006/relationships/tags" Target="../tags/tag148.xml"/><Relationship Id="rId32" Type="http://schemas.openxmlformats.org/officeDocument/2006/relationships/image" Target="../media/image12.png"/><Relationship Id="rId5" Type="http://schemas.openxmlformats.org/officeDocument/2006/relationships/tags" Target="../tags/tag129.xml"/><Relationship Id="rId15" Type="http://schemas.openxmlformats.org/officeDocument/2006/relationships/tags" Target="../tags/tag139.xml"/><Relationship Id="rId23" Type="http://schemas.openxmlformats.org/officeDocument/2006/relationships/tags" Target="../tags/tag147.xml"/><Relationship Id="rId28" Type="http://schemas.openxmlformats.org/officeDocument/2006/relationships/tags" Target="../tags/tag152.xml"/><Relationship Id="rId10" Type="http://schemas.openxmlformats.org/officeDocument/2006/relationships/tags" Target="../tags/tag134.xml"/><Relationship Id="rId19" Type="http://schemas.openxmlformats.org/officeDocument/2006/relationships/tags" Target="../tags/tag143.xml"/><Relationship Id="rId31" Type="http://schemas.openxmlformats.org/officeDocument/2006/relationships/image" Target="../media/image2.jpeg"/><Relationship Id="rId4" Type="http://schemas.openxmlformats.org/officeDocument/2006/relationships/tags" Target="../tags/tag128.xml"/><Relationship Id="rId9" Type="http://schemas.openxmlformats.org/officeDocument/2006/relationships/tags" Target="../tags/tag133.xml"/><Relationship Id="rId14" Type="http://schemas.openxmlformats.org/officeDocument/2006/relationships/tags" Target="../tags/tag138.xml"/><Relationship Id="rId22" Type="http://schemas.openxmlformats.org/officeDocument/2006/relationships/tags" Target="../tags/tag146.xml"/><Relationship Id="rId27" Type="http://schemas.openxmlformats.org/officeDocument/2006/relationships/tags" Target="../tags/tag151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156.xml"/><Relationship Id="rId7" Type="http://schemas.openxmlformats.org/officeDocument/2006/relationships/image" Target="../media/image2.jpeg"/><Relationship Id="rId12" Type="http://schemas.openxmlformats.org/officeDocument/2006/relationships/image" Target="../media/image36.png"/><Relationship Id="rId2" Type="http://schemas.openxmlformats.org/officeDocument/2006/relationships/tags" Target="../tags/tag155.xml"/><Relationship Id="rId1" Type="http://schemas.openxmlformats.org/officeDocument/2006/relationships/tags" Target="../tags/tag154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35.png"/><Relationship Id="rId5" Type="http://schemas.openxmlformats.org/officeDocument/2006/relationships/tags" Target="../tags/tag158.xml"/><Relationship Id="rId10" Type="http://schemas.openxmlformats.org/officeDocument/2006/relationships/image" Target="../media/image34.png"/><Relationship Id="rId4" Type="http://schemas.openxmlformats.org/officeDocument/2006/relationships/tags" Target="../tags/tag157.xml"/><Relationship Id="rId9" Type="http://schemas.openxmlformats.org/officeDocument/2006/relationships/image" Target="../media/image26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61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6" Type="http://schemas.openxmlformats.org/officeDocument/2006/relationships/tags" Target="../tags/tag164.xml"/><Relationship Id="rId11" Type="http://schemas.openxmlformats.org/officeDocument/2006/relationships/image" Target="../media/image5.png"/><Relationship Id="rId5" Type="http://schemas.openxmlformats.org/officeDocument/2006/relationships/tags" Target="../tags/tag163.xml"/><Relationship Id="rId10" Type="http://schemas.openxmlformats.org/officeDocument/2006/relationships/image" Target="../media/image4.svg"/><Relationship Id="rId4" Type="http://schemas.openxmlformats.org/officeDocument/2006/relationships/tags" Target="../tags/tag162.xml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2.xml"/><Relationship Id="rId13" Type="http://schemas.openxmlformats.org/officeDocument/2006/relationships/image" Target="../media/image26.svg"/><Relationship Id="rId3" Type="http://schemas.openxmlformats.org/officeDocument/2006/relationships/tags" Target="../tags/tag167.xml"/><Relationship Id="rId7" Type="http://schemas.openxmlformats.org/officeDocument/2006/relationships/tags" Target="../tags/tag171.xml"/><Relationship Id="rId12" Type="http://schemas.openxmlformats.org/officeDocument/2006/relationships/image" Target="../media/image12.png"/><Relationship Id="rId2" Type="http://schemas.openxmlformats.org/officeDocument/2006/relationships/tags" Target="../tags/tag166.xml"/><Relationship Id="rId16" Type="http://schemas.openxmlformats.org/officeDocument/2006/relationships/image" Target="../media/image39.png"/><Relationship Id="rId1" Type="http://schemas.openxmlformats.org/officeDocument/2006/relationships/tags" Target="../tags/tag165.xml"/><Relationship Id="rId6" Type="http://schemas.openxmlformats.org/officeDocument/2006/relationships/tags" Target="../tags/tag170.xml"/><Relationship Id="rId11" Type="http://schemas.openxmlformats.org/officeDocument/2006/relationships/image" Target="../media/image2.jpeg"/><Relationship Id="rId5" Type="http://schemas.openxmlformats.org/officeDocument/2006/relationships/tags" Target="../tags/tag169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68.xml"/><Relationship Id="rId9" Type="http://schemas.openxmlformats.org/officeDocument/2006/relationships/tags" Target="../tags/tag173.xml"/><Relationship Id="rId1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81.xml"/><Relationship Id="rId13" Type="http://schemas.openxmlformats.org/officeDocument/2006/relationships/image" Target="../media/image40.png"/><Relationship Id="rId3" Type="http://schemas.openxmlformats.org/officeDocument/2006/relationships/tags" Target="../tags/tag176.xml"/><Relationship Id="rId7" Type="http://schemas.openxmlformats.org/officeDocument/2006/relationships/tags" Target="../tags/tag180.xml"/><Relationship Id="rId12" Type="http://schemas.openxmlformats.org/officeDocument/2006/relationships/image" Target="../media/image16.svg"/><Relationship Id="rId2" Type="http://schemas.openxmlformats.org/officeDocument/2006/relationships/tags" Target="../tags/tag175.xml"/><Relationship Id="rId1" Type="http://schemas.openxmlformats.org/officeDocument/2006/relationships/tags" Target="../tags/tag174.xml"/><Relationship Id="rId6" Type="http://schemas.openxmlformats.org/officeDocument/2006/relationships/tags" Target="../tags/tag179.xml"/><Relationship Id="rId11" Type="http://schemas.openxmlformats.org/officeDocument/2006/relationships/image" Target="../media/image15.png"/><Relationship Id="rId5" Type="http://schemas.openxmlformats.org/officeDocument/2006/relationships/tags" Target="../tags/tag178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77.xml"/><Relationship Id="rId9" Type="http://schemas.openxmlformats.org/officeDocument/2006/relationships/tags" Target="../tags/tag18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185.xml"/><Relationship Id="rId7" Type="http://schemas.openxmlformats.org/officeDocument/2006/relationships/image" Target="../media/image16.svg"/><Relationship Id="rId2" Type="http://schemas.openxmlformats.org/officeDocument/2006/relationships/tags" Target="../tags/tag184.xml"/><Relationship Id="rId1" Type="http://schemas.openxmlformats.org/officeDocument/2006/relationships/tags" Target="../tags/tag183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2.png"/><Relationship Id="rId4" Type="http://schemas.openxmlformats.org/officeDocument/2006/relationships/tags" Target="../tags/tag186.xml"/><Relationship Id="rId9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9.xml"/><Relationship Id="rId13" Type="http://schemas.openxmlformats.org/officeDocument/2006/relationships/image" Target="../media/image5.png"/><Relationship Id="rId3" Type="http://schemas.openxmlformats.org/officeDocument/2006/relationships/tags" Target="../tags/tag14.xml"/><Relationship Id="rId7" Type="http://schemas.openxmlformats.org/officeDocument/2006/relationships/tags" Target="../tags/tag18.xml"/><Relationship Id="rId12" Type="http://schemas.openxmlformats.org/officeDocument/2006/relationships/image" Target="../media/image4.svg"/><Relationship Id="rId2" Type="http://schemas.openxmlformats.org/officeDocument/2006/relationships/tags" Target="../tags/tag13.xml"/><Relationship Id="rId16" Type="http://schemas.openxmlformats.org/officeDocument/2006/relationships/image" Target="../media/image11.png"/><Relationship Id="rId1" Type="http://schemas.openxmlformats.org/officeDocument/2006/relationships/tags" Target="../tags/tag12.xml"/><Relationship Id="rId6" Type="http://schemas.openxmlformats.org/officeDocument/2006/relationships/tags" Target="../tags/tag17.xml"/><Relationship Id="rId11" Type="http://schemas.openxmlformats.org/officeDocument/2006/relationships/image" Target="../media/image3.png"/><Relationship Id="rId5" Type="http://schemas.openxmlformats.org/officeDocument/2006/relationships/tags" Target="../tags/tag16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5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tags" Target="../tags/tag189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0.png"/><Relationship Id="rId2" Type="http://schemas.openxmlformats.org/officeDocument/2006/relationships/tags" Target="../tags/tag188.xml"/><Relationship Id="rId1" Type="http://schemas.openxmlformats.org/officeDocument/2006/relationships/tags" Target="../tags/tag187.xml"/><Relationship Id="rId6" Type="http://schemas.openxmlformats.org/officeDocument/2006/relationships/tags" Target="../tags/tag192.xml"/><Relationship Id="rId11" Type="http://schemas.openxmlformats.org/officeDocument/2006/relationships/image" Target="../media/image16.svg"/><Relationship Id="rId5" Type="http://schemas.openxmlformats.org/officeDocument/2006/relationships/tags" Target="../tags/tag191.xml"/><Relationship Id="rId10" Type="http://schemas.openxmlformats.org/officeDocument/2006/relationships/image" Target="../media/image15.png"/><Relationship Id="rId4" Type="http://schemas.openxmlformats.org/officeDocument/2006/relationships/tags" Target="../tags/tag190.xml"/><Relationship Id="rId9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95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194.xml"/><Relationship Id="rId1" Type="http://schemas.openxmlformats.org/officeDocument/2006/relationships/tags" Target="../tags/tag193.xml"/><Relationship Id="rId6" Type="http://schemas.openxmlformats.org/officeDocument/2006/relationships/tags" Target="../tags/tag198.xml"/><Relationship Id="rId11" Type="http://schemas.openxmlformats.org/officeDocument/2006/relationships/image" Target="../media/image5.png"/><Relationship Id="rId5" Type="http://schemas.openxmlformats.org/officeDocument/2006/relationships/tags" Target="../tags/tag197.xml"/><Relationship Id="rId10" Type="http://schemas.openxmlformats.org/officeDocument/2006/relationships/image" Target="../media/image4.svg"/><Relationship Id="rId4" Type="http://schemas.openxmlformats.org/officeDocument/2006/relationships/tags" Target="../tags/tag196.xml"/><Relationship Id="rId9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06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38.svg"/><Relationship Id="rId3" Type="http://schemas.openxmlformats.org/officeDocument/2006/relationships/tags" Target="../tags/tag201.xml"/><Relationship Id="rId7" Type="http://schemas.openxmlformats.org/officeDocument/2006/relationships/tags" Target="../tags/tag205.xml"/><Relationship Id="rId12" Type="http://schemas.openxmlformats.org/officeDocument/2006/relationships/tags" Target="../tags/tag210.xml"/><Relationship Id="rId17" Type="http://schemas.openxmlformats.org/officeDocument/2006/relationships/image" Target="../media/image37.png"/><Relationship Id="rId2" Type="http://schemas.openxmlformats.org/officeDocument/2006/relationships/tags" Target="../tags/tag200.xml"/><Relationship Id="rId16" Type="http://schemas.openxmlformats.org/officeDocument/2006/relationships/image" Target="../media/image26.svg"/><Relationship Id="rId1" Type="http://schemas.openxmlformats.org/officeDocument/2006/relationships/tags" Target="../tags/tag199.xml"/><Relationship Id="rId6" Type="http://schemas.openxmlformats.org/officeDocument/2006/relationships/tags" Target="../tags/tag204.xml"/><Relationship Id="rId11" Type="http://schemas.openxmlformats.org/officeDocument/2006/relationships/tags" Target="../tags/tag209.xml"/><Relationship Id="rId5" Type="http://schemas.openxmlformats.org/officeDocument/2006/relationships/tags" Target="../tags/tag203.xml"/><Relationship Id="rId15" Type="http://schemas.openxmlformats.org/officeDocument/2006/relationships/image" Target="../media/image12.png"/><Relationship Id="rId10" Type="http://schemas.openxmlformats.org/officeDocument/2006/relationships/tags" Target="../tags/tag208.xml"/><Relationship Id="rId19" Type="http://schemas.openxmlformats.org/officeDocument/2006/relationships/image" Target="../media/image39.png"/><Relationship Id="rId4" Type="http://schemas.openxmlformats.org/officeDocument/2006/relationships/tags" Target="../tags/tag202.xml"/><Relationship Id="rId9" Type="http://schemas.openxmlformats.org/officeDocument/2006/relationships/tags" Target="../tags/tag207.xml"/><Relationship Id="rId1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13.xml"/><Relationship Id="rId7" Type="http://schemas.openxmlformats.org/officeDocument/2006/relationships/image" Target="../media/image15.png"/><Relationship Id="rId2" Type="http://schemas.openxmlformats.org/officeDocument/2006/relationships/tags" Target="../tags/tag212.xml"/><Relationship Id="rId1" Type="http://schemas.openxmlformats.org/officeDocument/2006/relationships/tags" Target="../tags/tag21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45.png"/><Relationship Id="rId5" Type="http://schemas.openxmlformats.org/officeDocument/2006/relationships/tags" Target="../tags/tag215.xml"/><Relationship Id="rId10" Type="http://schemas.openxmlformats.org/officeDocument/2006/relationships/image" Target="../media/image44.PNG"/><Relationship Id="rId4" Type="http://schemas.openxmlformats.org/officeDocument/2006/relationships/tags" Target="../tags/tag214.xml"/><Relationship Id="rId9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21.xml"/><Relationship Id="rId13" Type="http://schemas.openxmlformats.org/officeDocument/2006/relationships/image" Target="../media/image46.png"/><Relationship Id="rId3" Type="http://schemas.openxmlformats.org/officeDocument/2006/relationships/tags" Target="../tags/tag218.xml"/><Relationship Id="rId7" Type="http://schemas.openxmlformats.org/officeDocument/2006/relationships/audio" Target="../media/media1.wav"/><Relationship Id="rId12" Type="http://schemas.openxmlformats.org/officeDocument/2006/relationships/image" Target="../media/image45.png"/><Relationship Id="rId2" Type="http://schemas.openxmlformats.org/officeDocument/2006/relationships/tags" Target="../tags/tag217.xml"/><Relationship Id="rId1" Type="http://schemas.openxmlformats.org/officeDocument/2006/relationships/tags" Target="../tags/tag216.xml"/><Relationship Id="rId6" Type="http://schemas.microsoft.com/office/2007/relationships/media" Target="../media/media1.wav"/><Relationship Id="rId11" Type="http://schemas.openxmlformats.org/officeDocument/2006/relationships/image" Target="../media/image44.PNG"/><Relationship Id="rId5" Type="http://schemas.openxmlformats.org/officeDocument/2006/relationships/tags" Target="../tags/tag220.xml"/><Relationship Id="rId10" Type="http://schemas.openxmlformats.org/officeDocument/2006/relationships/image" Target="../media/image43.png"/><Relationship Id="rId4" Type="http://schemas.openxmlformats.org/officeDocument/2006/relationships/tags" Target="../tags/tag219.xml"/><Relationship Id="rId9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29.xml"/><Relationship Id="rId13" Type="http://schemas.openxmlformats.org/officeDocument/2006/relationships/image" Target="../media/image16.svg"/><Relationship Id="rId3" Type="http://schemas.openxmlformats.org/officeDocument/2006/relationships/tags" Target="../tags/tag224.xml"/><Relationship Id="rId7" Type="http://schemas.openxmlformats.org/officeDocument/2006/relationships/tags" Target="../tags/tag228.xml"/><Relationship Id="rId12" Type="http://schemas.openxmlformats.org/officeDocument/2006/relationships/image" Target="../media/image15.png"/><Relationship Id="rId2" Type="http://schemas.openxmlformats.org/officeDocument/2006/relationships/tags" Target="../tags/tag223.xml"/><Relationship Id="rId1" Type="http://schemas.openxmlformats.org/officeDocument/2006/relationships/tags" Target="../tags/tag222.xml"/><Relationship Id="rId6" Type="http://schemas.openxmlformats.org/officeDocument/2006/relationships/tags" Target="../tags/tag227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26.xml"/><Relationship Id="rId10" Type="http://schemas.openxmlformats.org/officeDocument/2006/relationships/tags" Target="../tags/tag231.xml"/><Relationship Id="rId4" Type="http://schemas.openxmlformats.org/officeDocument/2006/relationships/tags" Target="../tags/tag225.xml"/><Relationship Id="rId9" Type="http://schemas.openxmlformats.org/officeDocument/2006/relationships/tags" Target="../tags/tag230.xml"/><Relationship Id="rId14" Type="http://schemas.openxmlformats.org/officeDocument/2006/relationships/image" Target="../media/image47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37.xml"/><Relationship Id="rId13" Type="http://schemas.openxmlformats.org/officeDocument/2006/relationships/image" Target="../media/image46.png"/><Relationship Id="rId3" Type="http://schemas.openxmlformats.org/officeDocument/2006/relationships/tags" Target="../tags/tag234.xml"/><Relationship Id="rId7" Type="http://schemas.openxmlformats.org/officeDocument/2006/relationships/audio" Target="../media/media1.wav"/><Relationship Id="rId12" Type="http://schemas.openxmlformats.org/officeDocument/2006/relationships/image" Target="../media/image45.png"/><Relationship Id="rId2" Type="http://schemas.openxmlformats.org/officeDocument/2006/relationships/tags" Target="../tags/tag233.xml"/><Relationship Id="rId1" Type="http://schemas.openxmlformats.org/officeDocument/2006/relationships/tags" Target="../tags/tag232.xml"/><Relationship Id="rId6" Type="http://schemas.microsoft.com/office/2007/relationships/media" Target="../media/media1.wav"/><Relationship Id="rId11" Type="http://schemas.openxmlformats.org/officeDocument/2006/relationships/image" Target="../media/image44.PNG"/><Relationship Id="rId5" Type="http://schemas.openxmlformats.org/officeDocument/2006/relationships/tags" Target="../tags/tag236.xml"/><Relationship Id="rId10" Type="http://schemas.openxmlformats.org/officeDocument/2006/relationships/image" Target="../media/image43.png"/><Relationship Id="rId4" Type="http://schemas.openxmlformats.org/officeDocument/2006/relationships/tags" Target="../tags/tag235.xml"/><Relationship Id="rId9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245.xml"/><Relationship Id="rId13" Type="http://schemas.openxmlformats.org/officeDocument/2006/relationships/image" Target="../media/image48.png"/><Relationship Id="rId3" Type="http://schemas.openxmlformats.org/officeDocument/2006/relationships/tags" Target="../tags/tag240.xml"/><Relationship Id="rId7" Type="http://schemas.openxmlformats.org/officeDocument/2006/relationships/tags" Target="../tags/tag244.xml"/><Relationship Id="rId12" Type="http://schemas.openxmlformats.org/officeDocument/2006/relationships/image" Target="../media/image43.png"/><Relationship Id="rId2" Type="http://schemas.openxmlformats.org/officeDocument/2006/relationships/tags" Target="../tags/tag239.xml"/><Relationship Id="rId1" Type="http://schemas.openxmlformats.org/officeDocument/2006/relationships/tags" Target="../tags/tag238.xml"/><Relationship Id="rId6" Type="http://schemas.openxmlformats.org/officeDocument/2006/relationships/tags" Target="../tags/tag243.xml"/><Relationship Id="rId11" Type="http://schemas.openxmlformats.org/officeDocument/2006/relationships/image" Target="../media/image16.svg"/><Relationship Id="rId5" Type="http://schemas.openxmlformats.org/officeDocument/2006/relationships/tags" Target="../tags/tag242.xml"/><Relationship Id="rId10" Type="http://schemas.openxmlformats.org/officeDocument/2006/relationships/image" Target="../media/image15.png"/><Relationship Id="rId4" Type="http://schemas.openxmlformats.org/officeDocument/2006/relationships/tags" Target="../tags/tag241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44.PNG"/><Relationship Id="rId3" Type="http://schemas.openxmlformats.org/officeDocument/2006/relationships/tags" Target="../tags/tag248.xml"/><Relationship Id="rId7" Type="http://schemas.openxmlformats.org/officeDocument/2006/relationships/tags" Target="../tags/tag252.xml"/><Relationship Id="rId12" Type="http://schemas.openxmlformats.org/officeDocument/2006/relationships/image" Target="../media/image45.png"/><Relationship Id="rId2" Type="http://schemas.openxmlformats.org/officeDocument/2006/relationships/tags" Target="../tags/tag247.xml"/><Relationship Id="rId1" Type="http://schemas.openxmlformats.org/officeDocument/2006/relationships/tags" Target="../tags/tag246.xml"/><Relationship Id="rId6" Type="http://schemas.openxmlformats.org/officeDocument/2006/relationships/tags" Target="../tags/tag251.xml"/><Relationship Id="rId11" Type="http://schemas.openxmlformats.org/officeDocument/2006/relationships/image" Target="../media/image43.png"/><Relationship Id="rId5" Type="http://schemas.openxmlformats.org/officeDocument/2006/relationships/tags" Target="../tags/tag250.xml"/><Relationship Id="rId10" Type="http://schemas.openxmlformats.org/officeDocument/2006/relationships/image" Target="../media/image16.svg"/><Relationship Id="rId4" Type="http://schemas.openxmlformats.org/officeDocument/2006/relationships/tags" Target="../tags/tag249.xml"/><Relationship Id="rId9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260.xml"/><Relationship Id="rId13" Type="http://schemas.openxmlformats.org/officeDocument/2006/relationships/image" Target="../media/image48.png"/><Relationship Id="rId3" Type="http://schemas.openxmlformats.org/officeDocument/2006/relationships/tags" Target="../tags/tag255.xml"/><Relationship Id="rId7" Type="http://schemas.openxmlformats.org/officeDocument/2006/relationships/tags" Target="../tags/tag259.xml"/><Relationship Id="rId12" Type="http://schemas.openxmlformats.org/officeDocument/2006/relationships/image" Target="../media/image43.png"/><Relationship Id="rId2" Type="http://schemas.openxmlformats.org/officeDocument/2006/relationships/tags" Target="../tags/tag254.xml"/><Relationship Id="rId1" Type="http://schemas.openxmlformats.org/officeDocument/2006/relationships/tags" Target="../tags/tag253.xml"/><Relationship Id="rId6" Type="http://schemas.openxmlformats.org/officeDocument/2006/relationships/tags" Target="../tags/tag258.xml"/><Relationship Id="rId11" Type="http://schemas.openxmlformats.org/officeDocument/2006/relationships/image" Target="../media/image16.svg"/><Relationship Id="rId5" Type="http://schemas.openxmlformats.org/officeDocument/2006/relationships/tags" Target="../tags/tag257.xml"/><Relationship Id="rId10" Type="http://schemas.openxmlformats.org/officeDocument/2006/relationships/image" Target="../media/image15.png"/><Relationship Id="rId4" Type="http://schemas.openxmlformats.org/officeDocument/2006/relationships/tags" Target="../tags/tag25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2.xml"/><Relationship Id="rId7" Type="http://schemas.openxmlformats.org/officeDocument/2006/relationships/image" Target="../media/image2.jpeg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24.xml"/><Relationship Id="rId10" Type="http://schemas.openxmlformats.org/officeDocument/2006/relationships/image" Target="../media/image5.png"/><Relationship Id="rId4" Type="http://schemas.openxmlformats.org/officeDocument/2006/relationships/tags" Target="../tags/tag23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50.png"/><Relationship Id="rId3" Type="http://schemas.openxmlformats.org/officeDocument/2006/relationships/tags" Target="../tags/tag26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9.jpeg"/><Relationship Id="rId2" Type="http://schemas.openxmlformats.org/officeDocument/2006/relationships/tags" Target="../tags/tag262.xml"/><Relationship Id="rId1" Type="http://schemas.openxmlformats.org/officeDocument/2006/relationships/tags" Target="../tags/tag261.xml"/><Relationship Id="rId6" Type="http://schemas.openxmlformats.org/officeDocument/2006/relationships/tags" Target="../tags/tag266.xml"/><Relationship Id="rId11" Type="http://schemas.openxmlformats.org/officeDocument/2006/relationships/image" Target="../media/image45.png"/><Relationship Id="rId5" Type="http://schemas.openxmlformats.org/officeDocument/2006/relationships/tags" Target="../tags/tag265.xml"/><Relationship Id="rId10" Type="http://schemas.openxmlformats.org/officeDocument/2006/relationships/image" Target="../media/image43.png"/><Relationship Id="rId4" Type="http://schemas.openxmlformats.org/officeDocument/2006/relationships/tags" Target="../tags/tag264.xml"/><Relationship Id="rId9" Type="http://schemas.openxmlformats.org/officeDocument/2006/relationships/image" Target="../media/image16.svg"/><Relationship Id="rId14" Type="http://schemas.openxmlformats.org/officeDocument/2006/relationships/image" Target="../media/image5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274.xml"/><Relationship Id="rId13" Type="http://schemas.openxmlformats.org/officeDocument/2006/relationships/image" Target="../media/image48.png"/><Relationship Id="rId3" Type="http://schemas.openxmlformats.org/officeDocument/2006/relationships/tags" Target="../tags/tag269.xml"/><Relationship Id="rId7" Type="http://schemas.openxmlformats.org/officeDocument/2006/relationships/tags" Target="../tags/tag273.xml"/><Relationship Id="rId12" Type="http://schemas.openxmlformats.org/officeDocument/2006/relationships/image" Target="../media/image43.png"/><Relationship Id="rId2" Type="http://schemas.openxmlformats.org/officeDocument/2006/relationships/tags" Target="../tags/tag268.xml"/><Relationship Id="rId16" Type="http://schemas.openxmlformats.org/officeDocument/2006/relationships/image" Target="../media/image51.png"/><Relationship Id="rId1" Type="http://schemas.openxmlformats.org/officeDocument/2006/relationships/tags" Target="../tags/tag267.xml"/><Relationship Id="rId6" Type="http://schemas.openxmlformats.org/officeDocument/2006/relationships/tags" Target="../tags/tag272.xml"/><Relationship Id="rId11" Type="http://schemas.openxmlformats.org/officeDocument/2006/relationships/image" Target="../media/image16.svg"/><Relationship Id="rId5" Type="http://schemas.openxmlformats.org/officeDocument/2006/relationships/tags" Target="../tags/tag271.xml"/><Relationship Id="rId15" Type="http://schemas.openxmlformats.org/officeDocument/2006/relationships/image" Target="../media/image50.png"/><Relationship Id="rId10" Type="http://schemas.openxmlformats.org/officeDocument/2006/relationships/image" Target="../media/image15.png"/><Relationship Id="rId4" Type="http://schemas.openxmlformats.org/officeDocument/2006/relationships/tags" Target="../tags/tag270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51.png"/><Relationship Id="rId3" Type="http://schemas.openxmlformats.org/officeDocument/2006/relationships/tags" Target="../tags/tag277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9.jpeg"/><Relationship Id="rId2" Type="http://schemas.openxmlformats.org/officeDocument/2006/relationships/tags" Target="../tags/tag276.xml"/><Relationship Id="rId1" Type="http://schemas.openxmlformats.org/officeDocument/2006/relationships/tags" Target="../tags/tag275.xml"/><Relationship Id="rId6" Type="http://schemas.openxmlformats.org/officeDocument/2006/relationships/tags" Target="../tags/tag280.xml"/><Relationship Id="rId11" Type="http://schemas.openxmlformats.org/officeDocument/2006/relationships/image" Target="../media/image45.png"/><Relationship Id="rId5" Type="http://schemas.openxmlformats.org/officeDocument/2006/relationships/tags" Target="../tags/tag279.xml"/><Relationship Id="rId10" Type="http://schemas.openxmlformats.org/officeDocument/2006/relationships/image" Target="../media/image43.png"/><Relationship Id="rId4" Type="http://schemas.openxmlformats.org/officeDocument/2006/relationships/tags" Target="../tags/tag278.xml"/><Relationship Id="rId9" Type="http://schemas.openxmlformats.org/officeDocument/2006/relationships/image" Target="../media/image16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83.xml"/><Relationship Id="rId7" Type="http://schemas.openxmlformats.org/officeDocument/2006/relationships/image" Target="../media/image15.png"/><Relationship Id="rId2" Type="http://schemas.openxmlformats.org/officeDocument/2006/relationships/tags" Target="../tags/tag282.xml"/><Relationship Id="rId1" Type="http://schemas.openxmlformats.org/officeDocument/2006/relationships/tags" Target="../tags/tag28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85.xml"/><Relationship Id="rId10" Type="http://schemas.openxmlformats.org/officeDocument/2006/relationships/image" Target="../media/image43.png"/><Relationship Id="rId4" Type="http://schemas.openxmlformats.org/officeDocument/2006/relationships/tags" Target="../tags/tag284.xml"/><Relationship Id="rId9" Type="http://schemas.openxmlformats.org/officeDocument/2006/relationships/image" Target="../media/image52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55.png"/><Relationship Id="rId3" Type="http://schemas.openxmlformats.org/officeDocument/2006/relationships/tags" Target="../tags/tag288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4.png"/><Relationship Id="rId2" Type="http://schemas.openxmlformats.org/officeDocument/2006/relationships/tags" Target="../tags/tag287.xml"/><Relationship Id="rId1" Type="http://schemas.openxmlformats.org/officeDocument/2006/relationships/tags" Target="../tags/tag286.xml"/><Relationship Id="rId6" Type="http://schemas.openxmlformats.org/officeDocument/2006/relationships/tags" Target="../tags/tag291.xml"/><Relationship Id="rId11" Type="http://schemas.openxmlformats.org/officeDocument/2006/relationships/image" Target="../media/image53.png"/><Relationship Id="rId5" Type="http://schemas.openxmlformats.org/officeDocument/2006/relationships/tags" Target="../tags/tag290.xml"/><Relationship Id="rId10" Type="http://schemas.openxmlformats.org/officeDocument/2006/relationships/image" Target="../media/image52.png"/><Relationship Id="rId4" Type="http://schemas.openxmlformats.org/officeDocument/2006/relationships/tags" Target="../tags/tag289.xml"/><Relationship Id="rId9" Type="http://schemas.openxmlformats.org/officeDocument/2006/relationships/image" Target="../media/image16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94.xml"/><Relationship Id="rId7" Type="http://schemas.openxmlformats.org/officeDocument/2006/relationships/image" Target="../media/image15.png"/><Relationship Id="rId2" Type="http://schemas.openxmlformats.org/officeDocument/2006/relationships/tags" Target="../tags/tag293.xml"/><Relationship Id="rId1" Type="http://schemas.openxmlformats.org/officeDocument/2006/relationships/tags" Target="../tags/tag292.xml"/><Relationship Id="rId6" Type="http://schemas.openxmlformats.org/officeDocument/2006/relationships/image" Target="../media/image53.png"/><Relationship Id="rId11" Type="http://schemas.openxmlformats.org/officeDocument/2006/relationships/image" Target="../media/image5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54.png"/><Relationship Id="rId4" Type="http://schemas.openxmlformats.org/officeDocument/2006/relationships/tags" Target="../tags/tag295.xml"/><Relationship Id="rId9" Type="http://schemas.openxmlformats.org/officeDocument/2006/relationships/image" Target="../media/image5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298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297.xml"/><Relationship Id="rId1" Type="http://schemas.openxmlformats.org/officeDocument/2006/relationships/tags" Target="../tags/tag296.xml"/><Relationship Id="rId6" Type="http://schemas.openxmlformats.org/officeDocument/2006/relationships/tags" Target="../tags/tag301.xml"/><Relationship Id="rId11" Type="http://schemas.openxmlformats.org/officeDocument/2006/relationships/image" Target="../media/image5.png"/><Relationship Id="rId5" Type="http://schemas.openxmlformats.org/officeDocument/2006/relationships/tags" Target="../tags/tag300.xml"/><Relationship Id="rId10" Type="http://schemas.openxmlformats.org/officeDocument/2006/relationships/image" Target="../media/image4.svg"/><Relationship Id="rId4" Type="http://schemas.openxmlformats.org/officeDocument/2006/relationships/tags" Target="../tags/tag299.xml"/><Relationship Id="rId9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309.xml"/><Relationship Id="rId13" Type="http://schemas.openxmlformats.org/officeDocument/2006/relationships/image" Target="../media/image26.svg"/><Relationship Id="rId3" Type="http://schemas.openxmlformats.org/officeDocument/2006/relationships/tags" Target="../tags/tag304.xml"/><Relationship Id="rId7" Type="http://schemas.openxmlformats.org/officeDocument/2006/relationships/tags" Target="../tags/tag308.xml"/><Relationship Id="rId12" Type="http://schemas.openxmlformats.org/officeDocument/2006/relationships/image" Target="../media/image12.png"/><Relationship Id="rId2" Type="http://schemas.openxmlformats.org/officeDocument/2006/relationships/tags" Target="../tags/tag303.xml"/><Relationship Id="rId16" Type="http://schemas.openxmlformats.org/officeDocument/2006/relationships/image" Target="../media/image39.png"/><Relationship Id="rId1" Type="http://schemas.openxmlformats.org/officeDocument/2006/relationships/tags" Target="../tags/tag302.xml"/><Relationship Id="rId6" Type="http://schemas.openxmlformats.org/officeDocument/2006/relationships/tags" Target="../tags/tag307.xml"/><Relationship Id="rId11" Type="http://schemas.openxmlformats.org/officeDocument/2006/relationships/image" Target="../media/image2.jpeg"/><Relationship Id="rId5" Type="http://schemas.openxmlformats.org/officeDocument/2006/relationships/tags" Target="../tags/tag306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305.xml"/><Relationship Id="rId9" Type="http://schemas.openxmlformats.org/officeDocument/2006/relationships/tags" Target="../tags/tag310.xml"/><Relationship Id="rId14" Type="http://schemas.openxmlformats.org/officeDocument/2006/relationships/image" Target="../media/image37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318.xml"/><Relationship Id="rId13" Type="http://schemas.openxmlformats.org/officeDocument/2006/relationships/image" Target="../media/image16.svg"/><Relationship Id="rId3" Type="http://schemas.openxmlformats.org/officeDocument/2006/relationships/tags" Target="../tags/tag313.xml"/><Relationship Id="rId7" Type="http://schemas.openxmlformats.org/officeDocument/2006/relationships/tags" Target="../tags/tag317.xml"/><Relationship Id="rId12" Type="http://schemas.openxmlformats.org/officeDocument/2006/relationships/image" Target="../media/image15.png"/><Relationship Id="rId2" Type="http://schemas.openxmlformats.org/officeDocument/2006/relationships/tags" Target="../tags/tag312.xml"/><Relationship Id="rId1" Type="http://schemas.openxmlformats.org/officeDocument/2006/relationships/tags" Target="../tags/tag311.xml"/><Relationship Id="rId6" Type="http://schemas.openxmlformats.org/officeDocument/2006/relationships/tags" Target="../tags/tag316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15.xml"/><Relationship Id="rId10" Type="http://schemas.openxmlformats.org/officeDocument/2006/relationships/tags" Target="../tags/tag320.xml"/><Relationship Id="rId4" Type="http://schemas.openxmlformats.org/officeDocument/2006/relationships/tags" Target="../tags/tag314.xml"/><Relationship Id="rId9" Type="http://schemas.openxmlformats.org/officeDocument/2006/relationships/tags" Target="../tags/tag319.xml"/><Relationship Id="rId14" Type="http://schemas.openxmlformats.org/officeDocument/2006/relationships/image" Target="../media/image57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23.xml"/><Relationship Id="rId7" Type="http://schemas.openxmlformats.org/officeDocument/2006/relationships/image" Target="../media/image15.png"/><Relationship Id="rId2" Type="http://schemas.openxmlformats.org/officeDocument/2006/relationships/tags" Target="../tags/tag322.xml"/><Relationship Id="rId1" Type="http://schemas.openxmlformats.org/officeDocument/2006/relationships/tags" Target="../tags/tag32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25.xml"/><Relationship Id="rId4" Type="http://schemas.openxmlformats.org/officeDocument/2006/relationships/tags" Target="../tags/tag324.xml"/><Relationship Id="rId9" Type="http://schemas.openxmlformats.org/officeDocument/2006/relationships/image" Target="../media/image5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2.xml"/><Relationship Id="rId13" Type="http://schemas.openxmlformats.org/officeDocument/2006/relationships/tags" Target="../tags/tag37.xml"/><Relationship Id="rId18" Type="http://schemas.openxmlformats.org/officeDocument/2006/relationships/image" Target="../media/image13.svg"/><Relationship Id="rId3" Type="http://schemas.openxmlformats.org/officeDocument/2006/relationships/tags" Target="../tags/tag27.xml"/><Relationship Id="rId21" Type="http://schemas.openxmlformats.org/officeDocument/2006/relationships/image" Target="../media/image16.svg"/><Relationship Id="rId7" Type="http://schemas.openxmlformats.org/officeDocument/2006/relationships/tags" Target="../tags/tag31.xml"/><Relationship Id="rId12" Type="http://schemas.openxmlformats.org/officeDocument/2006/relationships/tags" Target="../tags/tag36.xml"/><Relationship Id="rId17" Type="http://schemas.openxmlformats.org/officeDocument/2006/relationships/image" Target="../media/image12.png"/><Relationship Id="rId2" Type="http://schemas.openxmlformats.org/officeDocument/2006/relationships/tags" Target="../tags/tag26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5.xml"/><Relationship Id="rId6" Type="http://schemas.openxmlformats.org/officeDocument/2006/relationships/tags" Target="../tags/tag30.xml"/><Relationship Id="rId11" Type="http://schemas.openxmlformats.org/officeDocument/2006/relationships/tags" Target="../tags/tag35.xml"/><Relationship Id="rId5" Type="http://schemas.openxmlformats.org/officeDocument/2006/relationships/tags" Target="../tags/tag29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4.xml"/><Relationship Id="rId19" Type="http://schemas.openxmlformats.org/officeDocument/2006/relationships/image" Target="../media/image14.png"/><Relationship Id="rId4" Type="http://schemas.openxmlformats.org/officeDocument/2006/relationships/tags" Target="../tags/tag28.xml"/><Relationship Id="rId9" Type="http://schemas.openxmlformats.org/officeDocument/2006/relationships/tags" Target="../tags/tag33.xml"/><Relationship Id="rId14" Type="http://schemas.openxmlformats.org/officeDocument/2006/relationships/tags" Target="../tags/tag38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28.xml"/><Relationship Id="rId7" Type="http://schemas.openxmlformats.org/officeDocument/2006/relationships/image" Target="../media/image15.png"/><Relationship Id="rId2" Type="http://schemas.openxmlformats.org/officeDocument/2006/relationships/tags" Target="../tags/tag327.xml"/><Relationship Id="rId1" Type="http://schemas.openxmlformats.org/officeDocument/2006/relationships/tags" Target="../tags/tag32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30.xml"/><Relationship Id="rId4" Type="http://schemas.openxmlformats.org/officeDocument/2006/relationships/tags" Target="../tags/tag329.xml"/><Relationship Id="rId9" Type="http://schemas.openxmlformats.org/officeDocument/2006/relationships/image" Target="../media/image58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33.xml"/><Relationship Id="rId7" Type="http://schemas.openxmlformats.org/officeDocument/2006/relationships/image" Target="../media/image15.png"/><Relationship Id="rId2" Type="http://schemas.openxmlformats.org/officeDocument/2006/relationships/tags" Target="../tags/tag332.xml"/><Relationship Id="rId1" Type="http://schemas.openxmlformats.org/officeDocument/2006/relationships/tags" Target="../tags/tag33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35.xml"/><Relationship Id="rId10" Type="http://schemas.openxmlformats.org/officeDocument/2006/relationships/image" Target="../media/image59.jpeg"/><Relationship Id="rId4" Type="http://schemas.openxmlformats.org/officeDocument/2006/relationships/tags" Target="../tags/tag334.xml"/><Relationship Id="rId9" Type="http://schemas.openxmlformats.org/officeDocument/2006/relationships/image" Target="../media/image29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38.xml"/><Relationship Id="rId7" Type="http://schemas.openxmlformats.org/officeDocument/2006/relationships/image" Target="../media/image15.png"/><Relationship Id="rId2" Type="http://schemas.openxmlformats.org/officeDocument/2006/relationships/tags" Target="../tags/tag337.xml"/><Relationship Id="rId1" Type="http://schemas.openxmlformats.org/officeDocument/2006/relationships/tags" Target="../tags/tag33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40.xml"/><Relationship Id="rId4" Type="http://schemas.openxmlformats.org/officeDocument/2006/relationships/tags" Target="../tags/tag339.xml"/><Relationship Id="rId9" Type="http://schemas.openxmlformats.org/officeDocument/2006/relationships/image" Target="../media/image60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tags" Target="../tags/tag348.xml"/><Relationship Id="rId13" Type="http://schemas.openxmlformats.org/officeDocument/2006/relationships/image" Target="../media/image16.svg"/><Relationship Id="rId3" Type="http://schemas.openxmlformats.org/officeDocument/2006/relationships/tags" Target="../tags/tag343.xml"/><Relationship Id="rId7" Type="http://schemas.openxmlformats.org/officeDocument/2006/relationships/tags" Target="../tags/tag347.xml"/><Relationship Id="rId12" Type="http://schemas.openxmlformats.org/officeDocument/2006/relationships/image" Target="../media/image15.png"/><Relationship Id="rId2" Type="http://schemas.openxmlformats.org/officeDocument/2006/relationships/tags" Target="../tags/tag342.xml"/><Relationship Id="rId1" Type="http://schemas.openxmlformats.org/officeDocument/2006/relationships/tags" Target="../tags/tag341.xml"/><Relationship Id="rId6" Type="http://schemas.openxmlformats.org/officeDocument/2006/relationships/tags" Target="../tags/tag346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45.xml"/><Relationship Id="rId10" Type="http://schemas.openxmlformats.org/officeDocument/2006/relationships/tags" Target="../tags/tag350.xml"/><Relationship Id="rId4" Type="http://schemas.openxmlformats.org/officeDocument/2006/relationships/tags" Target="../tags/tag344.xml"/><Relationship Id="rId9" Type="http://schemas.openxmlformats.org/officeDocument/2006/relationships/tags" Target="../tags/tag349.xml"/><Relationship Id="rId14" Type="http://schemas.openxmlformats.org/officeDocument/2006/relationships/image" Target="../media/image61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53.xml"/><Relationship Id="rId7" Type="http://schemas.openxmlformats.org/officeDocument/2006/relationships/image" Target="../media/image15.png"/><Relationship Id="rId2" Type="http://schemas.openxmlformats.org/officeDocument/2006/relationships/tags" Target="../tags/tag352.xml"/><Relationship Id="rId1" Type="http://schemas.openxmlformats.org/officeDocument/2006/relationships/tags" Target="../tags/tag35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55.xml"/><Relationship Id="rId4" Type="http://schemas.openxmlformats.org/officeDocument/2006/relationships/tags" Target="../tags/tag354.xml"/><Relationship Id="rId9" Type="http://schemas.openxmlformats.org/officeDocument/2006/relationships/image" Target="../media/image57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58.xml"/><Relationship Id="rId7" Type="http://schemas.openxmlformats.org/officeDocument/2006/relationships/image" Target="../media/image15.png"/><Relationship Id="rId2" Type="http://schemas.openxmlformats.org/officeDocument/2006/relationships/tags" Target="../tags/tag357.xml"/><Relationship Id="rId1" Type="http://schemas.openxmlformats.org/officeDocument/2006/relationships/tags" Target="../tags/tag35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60.xml"/><Relationship Id="rId4" Type="http://schemas.openxmlformats.org/officeDocument/2006/relationships/tags" Target="../tags/tag359.xml"/><Relationship Id="rId9" Type="http://schemas.openxmlformats.org/officeDocument/2006/relationships/image" Target="../media/image58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63.xml"/><Relationship Id="rId7" Type="http://schemas.openxmlformats.org/officeDocument/2006/relationships/image" Target="../media/image15.png"/><Relationship Id="rId2" Type="http://schemas.openxmlformats.org/officeDocument/2006/relationships/tags" Target="../tags/tag362.xml"/><Relationship Id="rId1" Type="http://schemas.openxmlformats.org/officeDocument/2006/relationships/tags" Target="../tags/tag36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65.xml"/><Relationship Id="rId10" Type="http://schemas.openxmlformats.org/officeDocument/2006/relationships/image" Target="../media/image59.jpeg"/><Relationship Id="rId4" Type="http://schemas.openxmlformats.org/officeDocument/2006/relationships/tags" Target="../tags/tag364.xml"/><Relationship Id="rId9" Type="http://schemas.openxmlformats.org/officeDocument/2006/relationships/image" Target="../media/image29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68.xml"/><Relationship Id="rId7" Type="http://schemas.openxmlformats.org/officeDocument/2006/relationships/image" Target="../media/image15.png"/><Relationship Id="rId2" Type="http://schemas.openxmlformats.org/officeDocument/2006/relationships/tags" Target="../tags/tag367.xml"/><Relationship Id="rId1" Type="http://schemas.openxmlformats.org/officeDocument/2006/relationships/tags" Target="../tags/tag36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70.xml"/><Relationship Id="rId4" Type="http://schemas.openxmlformats.org/officeDocument/2006/relationships/tags" Target="../tags/tag369.xml"/><Relationship Id="rId9" Type="http://schemas.openxmlformats.org/officeDocument/2006/relationships/image" Target="../media/image60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tags" Target="../tags/tag378.xml"/><Relationship Id="rId13" Type="http://schemas.openxmlformats.org/officeDocument/2006/relationships/image" Target="../media/image16.svg"/><Relationship Id="rId3" Type="http://schemas.openxmlformats.org/officeDocument/2006/relationships/tags" Target="../tags/tag373.xml"/><Relationship Id="rId7" Type="http://schemas.openxmlformats.org/officeDocument/2006/relationships/tags" Target="../tags/tag377.xml"/><Relationship Id="rId12" Type="http://schemas.openxmlformats.org/officeDocument/2006/relationships/image" Target="../media/image15.png"/><Relationship Id="rId2" Type="http://schemas.openxmlformats.org/officeDocument/2006/relationships/tags" Target="../tags/tag372.xml"/><Relationship Id="rId1" Type="http://schemas.openxmlformats.org/officeDocument/2006/relationships/tags" Target="../tags/tag371.xml"/><Relationship Id="rId6" Type="http://schemas.openxmlformats.org/officeDocument/2006/relationships/tags" Target="../tags/tag376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75.xml"/><Relationship Id="rId10" Type="http://schemas.openxmlformats.org/officeDocument/2006/relationships/tags" Target="../tags/tag380.xml"/><Relationship Id="rId4" Type="http://schemas.openxmlformats.org/officeDocument/2006/relationships/tags" Target="../tags/tag374.xml"/><Relationship Id="rId9" Type="http://schemas.openxmlformats.org/officeDocument/2006/relationships/tags" Target="../tags/tag379.xml"/><Relationship Id="rId14" Type="http://schemas.openxmlformats.org/officeDocument/2006/relationships/image" Target="../media/image61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83.xml"/><Relationship Id="rId7" Type="http://schemas.openxmlformats.org/officeDocument/2006/relationships/image" Target="../media/image15.png"/><Relationship Id="rId2" Type="http://schemas.openxmlformats.org/officeDocument/2006/relationships/tags" Target="../tags/tag382.xml"/><Relationship Id="rId1" Type="http://schemas.openxmlformats.org/officeDocument/2006/relationships/tags" Target="../tags/tag38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85.xml"/><Relationship Id="rId4" Type="http://schemas.openxmlformats.org/officeDocument/2006/relationships/tags" Target="../tags/tag384.xml"/><Relationship Id="rId9" Type="http://schemas.openxmlformats.org/officeDocument/2006/relationships/image" Target="../media/image57.jpe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1.xml"/><Relationship Id="rId18" Type="http://schemas.openxmlformats.org/officeDocument/2006/relationships/tags" Target="../tags/tag56.xml"/><Relationship Id="rId26" Type="http://schemas.openxmlformats.org/officeDocument/2006/relationships/image" Target="../media/image18.jpeg"/><Relationship Id="rId3" Type="http://schemas.openxmlformats.org/officeDocument/2006/relationships/tags" Target="../tags/tag41.xml"/><Relationship Id="rId21" Type="http://schemas.openxmlformats.org/officeDocument/2006/relationships/tags" Target="../tags/tag59.xml"/><Relationship Id="rId7" Type="http://schemas.openxmlformats.org/officeDocument/2006/relationships/tags" Target="../tags/tag45.xml"/><Relationship Id="rId12" Type="http://schemas.openxmlformats.org/officeDocument/2006/relationships/tags" Target="../tags/tag50.xml"/><Relationship Id="rId17" Type="http://schemas.openxmlformats.org/officeDocument/2006/relationships/tags" Target="../tags/tag55.xml"/><Relationship Id="rId25" Type="http://schemas.openxmlformats.org/officeDocument/2006/relationships/image" Target="../media/image13.svg"/><Relationship Id="rId33" Type="http://schemas.openxmlformats.org/officeDocument/2006/relationships/image" Target="../media/image25.png"/><Relationship Id="rId2" Type="http://schemas.openxmlformats.org/officeDocument/2006/relationships/tags" Target="../tags/tag40.xml"/><Relationship Id="rId16" Type="http://schemas.openxmlformats.org/officeDocument/2006/relationships/tags" Target="../tags/tag54.xml"/><Relationship Id="rId20" Type="http://schemas.openxmlformats.org/officeDocument/2006/relationships/tags" Target="../tags/tag58.xml"/><Relationship Id="rId29" Type="http://schemas.openxmlformats.org/officeDocument/2006/relationships/image" Target="../media/image21.png"/><Relationship Id="rId1" Type="http://schemas.openxmlformats.org/officeDocument/2006/relationships/tags" Target="../tags/tag39.xml"/><Relationship Id="rId6" Type="http://schemas.openxmlformats.org/officeDocument/2006/relationships/tags" Target="../tags/tag44.xml"/><Relationship Id="rId11" Type="http://schemas.openxmlformats.org/officeDocument/2006/relationships/tags" Target="../tags/tag49.xml"/><Relationship Id="rId24" Type="http://schemas.openxmlformats.org/officeDocument/2006/relationships/image" Target="../media/image12.png"/><Relationship Id="rId32" Type="http://schemas.openxmlformats.org/officeDocument/2006/relationships/image" Target="../media/image24.png"/><Relationship Id="rId5" Type="http://schemas.openxmlformats.org/officeDocument/2006/relationships/tags" Target="../tags/tag43.xml"/><Relationship Id="rId15" Type="http://schemas.openxmlformats.org/officeDocument/2006/relationships/tags" Target="../tags/tag53.xml"/><Relationship Id="rId23" Type="http://schemas.openxmlformats.org/officeDocument/2006/relationships/image" Target="../media/image2.jpeg"/><Relationship Id="rId28" Type="http://schemas.openxmlformats.org/officeDocument/2006/relationships/image" Target="../media/image20.png"/><Relationship Id="rId10" Type="http://schemas.openxmlformats.org/officeDocument/2006/relationships/tags" Target="../tags/tag48.xml"/><Relationship Id="rId19" Type="http://schemas.openxmlformats.org/officeDocument/2006/relationships/tags" Target="../tags/tag57.xml"/><Relationship Id="rId31" Type="http://schemas.openxmlformats.org/officeDocument/2006/relationships/image" Target="../media/image23.jpeg"/><Relationship Id="rId4" Type="http://schemas.openxmlformats.org/officeDocument/2006/relationships/tags" Target="../tags/tag42.xml"/><Relationship Id="rId9" Type="http://schemas.openxmlformats.org/officeDocument/2006/relationships/tags" Target="../tags/tag47.xml"/><Relationship Id="rId14" Type="http://schemas.openxmlformats.org/officeDocument/2006/relationships/tags" Target="../tags/tag52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9.png"/><Relationship Id="rId30" Type="http://schemas.openxmlformats.org/officeDocument/2006/relationships/image" Target="../media/image22.jpeg"/><Relationship Id="rId8" Type="http://schemas.openxmlformats.org/officeDocument/2006/relationships/tags" Target="../tags/tag46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88.xml"/><Relationship Id="rId7" Type="http://schemas.openxmlformats.org/officeDocument/2006/relationships/image" Target="../media/image15.png"/><Relationship Id="rId2" Type="http://schemas.openxmlformats.org/officeDocument/2006/relationships/tags" Target="../tags/tag387.xml"/><Relationship Id="rId1" Type="http://schemas.openxmlformats.org/officeDocument/2006/relationships/tags" Target="../tags/tag38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90.xml"/><Relationship Id="rId4" Type="http://schemas.openxmlformats.org/officeDocument/2006/relationships/tags" Target="../tags/tag389.xml"/><Relationship Id="rId9" Type="http://schemas.openxmlformats.org/officeDocument/2006/relationships/image" Target="../media/image58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93.xml"/><Relationship Id="rId7" Type="http://schemas.openxmlformats.org/officeDocument/2006/relationships/image" Target="../media/image15.png"/><Relationship Id="rId2" Type="http://schemas.openxmlformats.org/officeDocument/2006/relationships/tags" Target="../tags/tag392.xml"/><Relationship Id="rId1" Type="http://schemas.openxmlformats.org/officeDocument/2006/relationships/tags" Target="../tags/tag39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95.xml"/><Relationship Id="rId10" Type="http://schemas.openxmlformats.org/officeDocument/2006/relationships/image" Target="../media/image59.jpeg"/><Relationship Id="rId4" Type="http://schemas.openxmlformats.org/officeDocument/2006/relationships/tags" Target="../tags/tag394.xml"/><Relationship Id="rId9" Type="http://schemas.openxmlformats.org/officeDocument/2006/relationships/image" Target="../media/image29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98.xml"/><Relationship Id="rId7" Type="http://schemas.openxmlformats.org/officeDocument/2006/relationships/image" Target="../media/image15.png"/><Relationship Id="rId2" Type="http://schemas.openxmlformats.org/officeDocument/2006/relationships/tags" Target="../tags/tag397.xml"/><Relationship Id="rId1" Type="http://schemas.openxmlformats.org/officeDocument/2006/relationships/tags" Target="../tags/tag39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00.xml"/><Relationship Id="rId4" Type="http://schemas.openxmlformats.org/officeDocument/2006/relationships/tags" Target="../tags/tag399.xml"/><Relationship Id="rId9" Type="http://schemas.openxmlformats.org/officeDocument/2006/relationships/image" Target="../media/image60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tags" Target="../tags/tag408.xml"/><Relationship Id="rId13" Type="http://schemas.openxmlformats.org/officeDocument/2006/relationships/image" Target="../media/image16.svg"/><Relationship Id="rId3" Type="http://schemas.openxmlformats.org/officeDocument/2006/relationships/tags" Target="../tags/tag403.xml"/><Relationship Id="rId7" Type="http://schemas.openxmlformats.org/officeDocument/2006/relationships/tags" Target="../tags/tag407.xml"/><Relationship Id="rId12" Type="http://schemas.openxmlformats.org/officeDocument/2006/relationships/image" Target="../media/image15.png"/><Relationship Id="rId2" Type="http://schemas.openxmlformats.org/officeDocument/2006/relationships/tags" Target="../tags/tag402.xml"/><Relationship Id="rId1" Type="http://schemas.openxmlformats.org/officeDocument/2006/relationships/tags" Target="../tags/tag401.xml"/><Relationship Id="rId6" Type="http://schemas.openxmlformats.org/officeDocument/2006/relationships/tags" Target="../tags/tag406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405.xml"/><Relationship Id="rId10" Type="http://schemas.openxmlformats.org/officeDocument/2006/relationships/tags" Target="../tags/tag410.xml"/><Relationship Id="rId4" Type="http://schemas.openxmlformats.org/officeDocument/2006/relationships/tags" Target="../tags/tag404.xml"/><Relationship Id="rId9" Type="http://schemas.openxmlformats.org/officeDocument/2006/relationships/tags" Target="../tags/tag409.xml"/><Relationship Id="rId14" Type="http://schemas.openxmlformats.org/officeDocument/2006/relationships/image" Target="../media/image61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413.xml"/><Relationship Id="rId7" Type="http://schemas.openxmlformats.org/officeDocument/2006/relationships/image" Target="../media/image15.png"/><Relationship Id="rId2" Type="http://schemas.openxmlformats.org/officeDocument/2006/relationships/tags" Target="../tags/tag412.xml"/><Relationship Id="rId1" Type="http://schemas.openxmlformats.org/officeDocument/2006/relationships/tags" Target="../tags/tag41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15.xml"/><Relationship Id="rId10" Type="http://schemas.openxmlformats.org/officeDocument/2006/relationships/image" Target="../media/image30.png"/><Relationship Id="rId4" Type="http://schemas.openxmlformats.org/officeDocument/2006/relationships/tags" Target="../tags/tag414.xml"/><Relationship Id="rId9" Type="http://schemas.openxmlformats.org/officeDocument/2006/relationships/image" Target="../media/image62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418.xml"/><Relationship Id="rId7" Type="http://schemas.openxmlformats.org/officeDocument/2006/relationships/image" Target="../media/image36.png"/><Relationship Id="rId2" Type="http://schemas.openxmlformats.org/officeDocument/2006/relationships/tags" Target="../tags/tag417.xml"/><Relationship Id="rId1" Type="http://schemas.openxmlformats.org/officeDocument/2006/relationships/tags" Target="../tags/tag41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20.xml"/><Relationship Id="rId10" Type="http://schemas.openxmlformats.org/officeDocument/2006/relationships/image" Target="../media/image59.jpeg"/><Relationship Id="rId4" Type="http://schemas.openxmlformats.org/officeDocument/2006/relationships/tags" Target="../tags/tag419.xml"/><Relationship Id="rId9" Type="http://schemas.openxmlformats.org/officeDocument/2006/relationships/image" Target="../media/image16.sv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428.xml"/><Relationship Id="rId13" Type="http://schemas.openxmlformats.org/officeDocument/2006/relationships/image" Target="../media/image23.jpeg"/><Relationship Id="rId3" Type="http://schemas.openxmlformats.org/officeDocument/2006/relationships/tags" Target="../tags/tag423.xml"/><Relationship Id="rId7" Type="http://schemas.openxmlformats.org/officeDocument/2006/relationships/tags" Target="../tags/tag427.xml"/><Relationship Id="rId12" Type="http://schemas.openxmlformats.org/officeDocument/2006/relationships/image" Target="../media/image16.svg"/><Relationship Id="rId2" Type="http://schemas.openxmlformats.org/officeDocument/2006/relationships/tags" Target="../tags/tag422.xml"/><Relationship Id="rId1" Type="http://schemas.openxmlformats.org/officeDocument/2006/relationships/tags" Target="../tags/tag421.xml"/><Relationship Id="rId6" Type="http://schemas.openxmlformats.org/officeDocument/2006/relationships/tags" Target="../tags/tag426.xml"/><Relationship Id="rId11" Type="http://schemas.openxmlformats.org/officeDocument/2006/relationships/image" Target="../media/image15.png"/><Relationship Id="rId5" Type="http://schemas.openxmlformats.org/officeDocument/2006/relationships/tags" Target="../tags/tag425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24.xml"/><Relationship Id="rId9" Type="http://schemas.openxmlformats.org/officeDocument/2006/relationships/tags" Target="../tags/tag429.xml"/><Relationship Id="rId14" Type="http://schemas.openxmlformats.org/officeDocument/2006/relationships/image" Target="../media/image63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437.xml"/><Relationship Id="rId13" Type="http://schemas.openxmlformats.org/officeDocument/2006/relationships/image" Target="../media/image23.jpeg"/><Relationship Id="rId3" Type="http://schemas.openxmlformats.org/officeDocument/2006/relationships/tags" Target="../tags/tag432.xml"/><Relationship Id="rId7" Type="http://schemas.openxmlformats.org/officeDocument/2006/relationships/tags" Target="../tags/tag436.xml"/><Relationship Id="rId12" Type="http://schemas.openxmlformats.org/officeDocument/2006/relationships/image" Target="../media/image16.svg"/><Relationship Id="rId2" Type="http://schemas.openxmlformats.org/officeDocument/2006/relationships/tags" Target="../tags/tag431.xml"/><Relationship Id="rId1" Type="http://schemas.openxmlformats.org/officeDocument/2006/relationships/tags" Target="../tags/tag430.xml"/><Relationship Id="rId6" Type="http://schemas.openxmlformats.org/officeDocument/2006/relationships/tags" Target="../tags/tag435.xml"/><Relationship Id="rId11" Type="http://schemas.openxmlformats.org/officeDocument/2006/relationships/image" Target="../media/image15.png"/><Relationship Id="rId5" Type="http://schemas.openxmlformats.org/officeDocument/2006/relationships/tags" Target="../tags/tag434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33.xml"/><Relationship Id="rId9" Type="http://schemas.openxmlformats.org/officeDocument/2006/relationships/tags" Target="../tags/tag438.xml"/><Relationship Id="rId14" Type="http://schemas.openxmlformats.org/officeDocument/2006/relationships/image" Target="../media/image64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tags" Target="../tags/tag441.xml"/><Relationship Id="rId7" Type="http://schemas.openxmlformats.org/officeDocument/2006/relationships/image" Target="../media/image16.svg"/><Relationship Id="rId2" Type="http://schemas.openxmlformats.org/officeDocument/2006/relationships/tags" Target="../tags/tag440.xml"/><Relationship Id="rId1" Type="http://schemas.openxmlformats.org/officeDocument/2006/relationships/tags" Target="../tags/tag439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42.xml"/><Relationship Id="rId9" Type="http://schemas.openxmlformats.org/officeDocument/2006/relationships/image" Target="../media/image65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tags" Target="../tags/tag448.xml"/><Relationship Id="rId13" Type="http://schemas.openxmlformats.org/officeDocument/2006/relationships/tags" Target="../tags/tag453.xml"/><Relationship Id="rId18" Type="http://schemas.openxmlformats.org/officeDocument/2006/relationships/image" Target="../media/image46.png"/><Relationship Id="rId3" Type="http://schemas.openxmlformats.org/officeDocument/2006/relationships/tags" Target="../tags/tag445.xml"/><Relationship Id="rId7" Type="http://schemas.openxmlformats.org/officeDocument/2006/relationships/audio" Target="../media/media2.mp3"/><Relationship Id="rId12" Type="http://schemas.openxmlformats.org/officeDocument/2006/relationships/tags" Target="../tags/tag452.xml"/><Relationship Id="rId17" Type="http://schemas.openxmlformats.org/officeDocument/2006/relationships/image" Target="../media/image66.gif"/><Relationship Id="rId2" Type="http://schemas.openxmlformats.org/officeDocument/2006/relationships/tags" Target="../tags/tag444.xml"/><Relationship Id="rId16" Type="http://schemas.openxmlformats.org/officeDocument/2006/relationships/image" Target="../media/image16.svg"/><Relationship Id="rId1" Type="http://schemas.openxmlformats.org/officeDocument/2006/relationships/tags" Target="../tags/tag443.xml"/><Relationship Id="rId6" Type="http://schemas.microsoft.com/office/2007/relationships/media" Target="../media/media2.mp3"/><Relationship Id="rId11" Type="http://schemas.openxmlformats.org/officeDocument/2006/relationships/tags" Target="../tags/tag451.xml"/><Relationship Id="rId5" Type="http://schemas.openxmlformats.org/officeDocument/2006/relationships/tags" Target="../tags/tag447.xml"/><Relationship Id="rId15" Type="http://schemas.openxmlformats.org/officeDocument/2006/relationships/image" Target="../media/image15.png"/><Relationship Id="rId10" Type="http://schemas.openxmlformats.org/officeDocument/2006/relationships/tags" Target="../tags/tag450.xml"/><Relationship Id="rId4" Type="http://schemas.openxmlformats.org/officeDocument/2006/relationships/tags" Target="../tags/tag446.xml"/><Relationship Id="rId9" Type="http://schemas.openxmlformats.org/officeDocument/2006/relationships/tags" Target="../tags/tag449.xml"/><Relationship Id="rId1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7.xml"/><Relationship Id="rId13" Type="http://schemas.openxmlformats.org/officeDocument/2006/relationships/tags" Target="../tags/tag72.xml"/><Relationship Id="rId18" Type="http://schemas.openxmlformats.org/officeDocument/2006/relationships/tags" Target="../tags/tag77.xml"/><Relationship Id="rId26" Type="http://schemas.openxmlformats.org/officeDocument/2006/relationships/image" Target="../media/image27.png"/><Relationship Id="rId3" Type="http://schemas.openxmlformats.org/officeDocument/2006/relationships/tags" Target="../tags/tag62.xml"/><Relationship Id="rId21" Type="http://schemas.openxmlformats.org/officeDocument/2006/relationships/slideLayout" Target="../slideLayouts/slideLayout18.xml"/><Relationship Id="rId7" Type="http://schemas.openxmlformats.org/officeDocument/2006/relationships/tags" Target="../tags/tag66.xml"/><Relationship Id="rId12" Type="http://schemas.openxmlformats.org/officeDocument/2006/relationships/tags" Target="../tags/tag71.xml"/><Relationship Id="rId17" Type="http://schemas.openxmlformats.org/officeDocument/2006/relationships/tags" Target="../tags/tag76.xml"/><Relationship Id="rId25" Type="http://schemas.openxmlformats.org/officeDocument/2006/relationships/image" Target="../media/image10.png"/><Relationship Id="rId2" Type="http://schemas.openxmlformats.org/officeDocument/2006/relationships/tags" Target="../tags/tag61.xml"/><Relationship Id="rId16" Type="http://schemas.openxmlformats.org/officeDocument/2006/relationships/tags" Target="../tags/tag75.xml"/><Relationship Id="rId20" Type="http://schemas.openxmlformats.org/officeDocument/2006/relationships/tags" Target="../tags/tag79.xml"/><Relationship Id="rId29" Type="http://schemas.openxmlformats.org/officeDocument/2006/relationships/image" Target="../media/image30.png"/><Relationship Id="rId1" Type="http://schemas.openxmlformats.org/officeDocument/2006/relationships/tags" Target="../tags/tag60.xml"/><Relationship Id="rId6" Type="http://schemas.openxmlformats.org/officeDocument/2006/relationships/tags" Target="../tags/tag65.xml"/><Relationship Id="rId11" Type="http://schemas.openxmlformats.org/officeDocument/2006/relationships/tags" Target="../tags/tag70.xml"/><Relationship Id="rId24" Type="http://schemas.openxmlformats.org/officeDocument/2006/relationships/image" Target="../media/image26.svg"/><Relationship Id="rId5" Type="http://schemas.openxmlformats.org/officeDocument/2006/relationships/tags" Target="../tags/tag64.xml"/><Relationship Id="rId15" Type="http://schemas.openxmlformats.org/officeDocument/2006/relationships/tags" Target="../tags/tag74.xml"/><Relationship Id="rId23" Type="http://schemas.openxmlformats.org/officeDocument/2006/relationships/image" Target="../media/image12.png"/><Relationship Id="rId28" Type="http://schemas.openxmlformats.org/officeDocument/2006/relationships/image" Target="../media/image29.png"/><Relationship Id="rId10" Type="http://schemas.openxmlformats.org/officeDocument/2006/relationships/tags" Target="../tags/tag69.xml"/><Relationship Id="rId19" Type="http://schemas.openxmlformats.org/officeDocument/2006/relationships/tags" Target="../tags/tag78.xml"/><Relationship Id="rId4" Type="http://schemas.openxmlformats.org/officeDocument/2006/relationships/tags" Target="../tags/tag63.xml"/><Relationship Id="rId9" Type="http://schemas.openxmlformats.org/officeDocument/2006/relationships/tags" Target="../tags/tag68.xml"/><Relationship Id="rId14" Type="http://schemas.openxmlformats.org/officeDocument/2006/relationships/tags" Target="../tags/tag73.xml"/><Relationship Id="rId22" Type="http://schemas.openxmlformats.org/officeDocument/2006/relationships/image" Target="../media/image2.jpeg"/><Relationship Id="rId27" Type="http://schemas.openxmlformats.org/officeDocument/2006/relationships/image" Target="../media/image28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tags" Target="../tags/tag461.xml"/><Relationship Id="rId13" Type="http://schemas.openxmlformats.org/officeDocument/2006/relationships/tags" Target="../tags/tag466.xml"/><Relationship Id="rId18" Type="http://schemas.openxmlformats.org/officeDocument/2006/relationships/image" Target="../media/image68.jpeg"/><Relationship Id="rId3" Type="http://schemas.openxmlformats.org/officeDocument/2006/relationships/tags" Target="../tags/tag456.xml"/><Relationship Id="rId21" Type="http://schemas.microsoft.com/office/2007/relationships/hdphoto" Target="../media/hdphoto1.wdp"/><Relationship Id="rId7" Type="http://schemas.openxmlformats.org/officeDocument/2006/relationships/tags" Target="../tags/tag460.xml"/><Relationship Id="rId12" Type="http://schemas.openxmlformats.org/officeDocument/2006/relationships/tags" Target="../tags/tag465.xml"/><Relationship Id="rId17" Type="http://schemas.openxmlformats.org/officeDocument/2006/relationships/image" Target="../media/image67.jpg"/><Relationship Id="rId2" Type="http://schemas.openxmlformats.org/officeDocument/2006/relationships/tags" Target="../tags/tag455.xml"/><Relationship Id="rId16" Type="http://schemas.openxmlformats.org/officeDocument/2006/relationships/image" Target="../media/image16.svg"/><Relationship Id="rId20" Type="http://schemas.openxmlformats.org/officeDocument/2006/relationships/image" Target="../media/image70.png"/><Relationship Id="rId1" Type="http://schemas.openxmlformats.org/officeDocument/2006/relationships/tags" Target="../tags/tag454.xml"/><Relationship Id="rId6" Type="http://schemas.openxmlformats.org/officeDocument/2006/relationships/tags" Target="../tags/tag459.xml"/><Relationship Id="rId11" Type="http://schemas.openxmlformats.org/officeDocument/2006/relationships/tags" Target="../tags/tag464.xml"/><Relationship Id="rId5" Type="http://schemas.openxmlformats.org/officeDocument/2006/relationships/tags" Target="../tags/tag458.xml"/><Relationship Id="rId15" Type="http://schemas.openxmlformats.org/officeDocument/2006/relationships/image" Target="../media/image15.png"/><Relationship Id="rId10" Type="http://schemas.openxmlformats.org/officeDocument/2006/relationships/tags" Target="../tags/tag463.xml"/><Relationship Id="rId19" Type="http://schemas.openxmlformats.org/officeDocument/2006/relationships/image" Target="../media/image69.jpg"/><Relationship Id="rId4" Type="http://schemas.openxmlformats.org/officeDocument/2006/relationships/tags" Target="../tags/tag457.xml"/><Relationship Id="rId9" Type="http://schemas.openxmlformats.org/officeDocument/2006/relationships/tags" Target="../tags/tag462.xml"/><Relationship Id="rId14" Type="http://schemas.openxmlformats.org/officeDocument/2006/relationships/slideLayout" Target="../slideLayouts/slideLayout29.xml"/><Relationship Id="rId22" Type="http://schemas.openxmlformats.org/officeDocument/2006/relationships/image" Target="../media/image71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tags" Target="../tags/tag474.xml"/><Relationship Id="rId13" Type="http://schemas.openxmlformats.org/officeDocument/2006/relationships/image" Target="../media/image40.png"/><Relationship Id="rId3" Type="http://schemas.openxmlformats.org/officeDocument/2006/relationships/tags" Target="../tags/tag469.xml"/><Relationship Id="rId7" Type="http://schemas.openxmlformats.org/officeDocument/2006/relationships/tags" Target="../tags/tag473.xml"/><Relationship Id="rId12" Type="http://schemas.openxmlformats.org/officeDocument/2006/relationships/image" Target="../media/image16.svg"/><Relationship Id="rId2" Type="http://schemas.openxmlformats.org/officeDocument/2006/relationships/tags" Target="../tags/tag468.xml"/><Relationship Id="rId1" Type="http://schemas.openxmlformats.org/officeDocument/2006/relationships/tags" Target="../tags/tag467.xml"/><Relationship Id="rId6" Type="http://schemas.openxmlformats.org/officeDocument/2006/relationships/tags" Target="../tags/tag472.xml"/><Relationship Id="rId11" Type="http://schemas.openxmlformats.org/officeDocument/2006/relationships/image" Target="../media/image15.png"/><Relationship Id="rId5" Type="http://schemas.openxmlformats.org/officeDocument/2006/relationships/tags" Target="../tags/tag471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70.xml"/><Relationship Id="rId9" Type="http://schemas.openxmlformats.org/officeDocument/2006/relationships/tags" Target="../tags/tag47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2.png"/><Relationship Id="rId3" Type="http://schemas.openxmlformats.org/officeDocument/2006/relationships/tags" Target="../tags/tag82.xml"/><Relationship Id="rId7" Type="http://schemas.openxmlformats.org/officeDocument/2006/relationships/tags" Target="../tags/tag86.xml"/><Relationship Id="rId12" Type="http://schemas.openxmlformats.org/officeDocument/2006/relationships/image" Target="../media/image31.png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tags" Target="../tags/tag85.xml"/><Relationship Id="rId11" Type="http://schemas.openxmlformats.org/officeDocument/2006/relationships/image" Target="../media/image26.svg"/><Relationship Id="rId5" Type="http://schemas.openxmlformats.org/officeDocument/2006/relationships/tags" Target="../tags/tag84.xml"/><Relationship Id="rId10" Type="http://schemas.openxmlformats.org/officeDocument/2006/relationships/image" Target="../media/image12.png"/><Relationship Id="rId4" Type="http://schemas.openxmlformats.org/officeDocument/2006/relationships/tags" Target="../tags/tag83.xml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89.xml"/><Relationship Id="rId7" Type="http://schemas.openxmlformats.org/officeDocument/2006/relationships/image" Target="../media/image2.jpeg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91.xml"/><Relationship Id="rId10" Type="http://schemas.openxmlformats.org/officeDocument/2006/relationships/image" Target="../media/image5.png"/><Relationship Id="rId4" Type="http://schemas.openxmlformats.org/officeDocument/2006/relationships/tags" Target="../tags/tag90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99.xml"/><Relationship Id="rId3" Type="http://schemas.openxmlformats.org/officeDocument/2006/relationships/tags" Target="../tags/tag94.xml"/><Relationship Id="rId7" Type="http://schemas.openxmlformats.org/officeDocument/2006/relationships/tags" Target="../tags/tag98.xml"/><Relationship Id="rId12" Type="http://schemas.openxmlformats.org/officeDocument/2006/relationships/image" Target="../media/image26.svg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6" Type="http://schemas.openxmlformats.org/officeDocument/2006/relationships/tags" Target="../tags/tag97.xml"/><Relationship Id="rId11" Type="http://schemas.openxmlformats.org/officeDocument/2006/relationships/image" Target="../media/image12.png"/><Relationship Id="rId5" Type="http://schemas.openxmlformats.org/officeDocument/2006/relationships/tags" Target="../tags/tag96.xml"/><Relationship Id="rId10" Type="http://schemas.openxmlformats.org/officeDocument/2006/relationships/image" Target="../media/image2.jpeg"/><Relationship Id="rId4" Type="http://schemas.openxmlformats.org/officeDocument/2006/relationships/tags" Target="../tags/tag95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4 - Séance </a:t>
            </a:r>
            <a:r>
              <a:rPr lang="fr-FR" sz="4001" b="1" dirty="0">
                <a:solidFill>
                  <a:prstClr val="white"/>
                </a:solidFill>
                <a:latin typeface="Dosis Bold"/>
              </a:rPr>
              <a:t>5</a:t>
            </a:r>
            <a:endParaRPr lang="en-US" sz="4001" b="1" dirty="0">
              <a:solidFill>
                <a:prstClr val="white"/>
              </a:solidFill>
              <a:latin typeface="Dosis Bold"/>
            </a:endParaRP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217522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4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889248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4509" y="1588129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4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89FD153-D71B-86A1-A976-6DACBA10139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6094" y="2676857"/>
            <a:ext cx="12373634" cy="550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29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41030"/>
            <a:ext cx="12954000" cy="960347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11368" y="4389093"/>
            <a:ext cx="6345436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1  :  Comment tu vas à l’école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2 :  Qu’est-ce que tu fais le matin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3 :  A quelle heure tu te réveilles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552371" y="6031316"/>
            <a:ext cx="745257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4 :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Est-ce que tu veux jouer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5 :  Qu’est-ce que tu portes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4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journée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083926" y="3582463"/>
            <a:ext cx="7902872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9334065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64116"/>
            <a:ext cx="518160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Vocabulaire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Écoute active du dialogue</a:t>
            </a: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98904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62915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106584"/>
                </a:solidFill>
                <a:latin typeface="Dosis" pitchFamily="2" charset="0"/>
              </a:rPr>
              <a:t>Appropriation de l'acte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106584"/>
                </a:solidFill>
                <a:latin typeface="Dosis" pitchFamily="2" charset="0"/>
              </a:rPr>
              <a:t>Écriture</a:t>
            </a:r>
            <a:endParaRPr lang="fr-MA" sz="2400" b="1" dirty="0">
              <a:solidFill>
                <a:srgbClr val="106584"/>
              </a:solidFill>
              <a:latin typeface="Dosis" pitchFamily="2" charset="0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3026"/>
              </a:lnSpc>
              <a:defRPr/>
            </a:pPr>
            <a:r>
              <a:rPr lang="en-US" sz="2801" dirty="0">
                <a:solidFill>
                  <a:srgbClr val="8DC63F"/>
                </a:solidFill>
                <a:latin typeface="Dosis" pitchFamily="2" charset="0"/>
              </a:rPr>
              <a:t>   </a:t>
            </a: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505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60161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4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E79A8189-75E8-1AEF-B6B9-D037984ACE1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9381" y="3024319"/>
            <a:ext cx="3795089" cy="5357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00728E7-EBE1-F188-DDBE-8C95AC43456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71886" y="3024319"/>
            <a:ext cx="3787468" cy="5357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D53A9E9-75BB-72E3-2BA7-F71B68AFE4E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16770" y="3038607"/>
            <a:ext cx="3787468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5226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3607C-46CE-B412-9374-10EDE2E67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EF6C34B-343B-5FE9-418E-502C8F28BA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125F813-5C32-E481-CDFA-D7C984023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698463" y="2871788"/>
            <a:ext cx="7574379" cy="46397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Est-ce que tu veux jouer avec moi ?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Écriture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Écrire des syllabes et des mots.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EE29260-58D4-CD76-984F-6EC678B29BF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CFF5CB8B-3D1A-4336-0186-2679B0616C2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A94D9E-C903-BDB3-757C-F19CB4192D4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720824" y="3035968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8D4B78C5-36D0-DFAD-C71A-4ED4A898EF6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1330511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193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789683" y="4769290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mots du vocabulaire.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876009" y="4673810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255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EF208EB-CBC0-D417-8786-FCDD4B590E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09CB912-DCEA-98D8-0632-D26B863802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1B6C95-808C-274D-88CD-53626543F25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6AC0830-E62D-97D2-A32A-6FDEE5945A3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9B0D59-FCFA-73A1-A5F7-BB29DECD18D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BBD8E0A-9302-BA3F-35EF-51D7975A006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013A098-CA5F-A92B-10C3-E6DD7614B98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D0B8788-CC1A-A112-6526-1B40637EC62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91151-5608-0DD3-EDD0-78F3783AE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2ADF66C-C38F-EC65-DFC3-2A127500FA5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65911" y="6764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6452AD8-FD8D-A830-1961-7FDA3705A9B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déjà vu ces mots.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Quel est ce mot ?  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A86523FA-9E98-1815-5C13-F152348CA4B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205539DE-D945-3565-E38E-E6056CBE279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EF74FE48-84AE-7C05-35ED-C9ACEC03003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86191" y="3829024"/>
            <a:ext cx="3546711" cy="248892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DFEAC48-C141-10B1-96B4-8F1F7331EF3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3100" y="3902701"/>
            <a:ext cx="3261881" cy="2341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949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31F63-E693-FC5E-0DF9-875623507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BEB11D65-5762-7364-17D6-217586814FC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99297" y="3883305"/>
            <a:ext cx="2820189" cy="197908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43A4422-BCC8-C75C-8B76-02A41EF8B68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96516" y="4000475"/>
            <a:ext cx="2593705" cy="186191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423F716-975A-5E60-3E16-906BB4F11E4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429336" y="6014406"/>
            <a:ext cx="33553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Une bague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E5C8784-C745-E305-29ED-F7449C42EA1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199297" y="5979834"/>
            <a:ext cx="27810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Rigoler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CB01776C-C876-8166-BE99-D62DC41F501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EC3415-D08E-9718-CF35-528745A317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dire les mots.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7AA1FA7-1AFA-DAF9-E766-5B558206505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265FF4B-9582-9689-14E3-A65CC34D2BE8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11907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49EBF-02E7-DF35-C8D5-D69727A04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5A9E35D-598B-2412-5921-A19D1976CD2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A92671D-ECD8-96EC-A86E-94F4CCF99BA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46397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Est-ce que tu veux jouer avec moi ?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Écriture 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Écrire des syllabes et des mots.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5A2F269-8203-AE2A-2593-DD963AF1666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23EFBED-2F38-6CF5-0E88-370C2E0786A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83439FE-AC15-5FD8-D1B6-4B9C89ECCE8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476476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3855B124-D0A7-4F85-61DC-C9828EBEBB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21496695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C03ED0A-C5B0-D998-5D5C-0C9D119281B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C1D261BA-3ABE-2DE1-E789-F4046D0C8328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95C32B6-3F71-2033-BA88-FCA970C59DCF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80252" y="3962089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10714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S’approprier des actes de parole :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928938" y="4670448"/>
            <a:ext cx="8257254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Est-ce que tu veux jouer avec moi ?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C75934-EA09-FAF7-A0F8-3A93E9B0AD9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525597" y="5880388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940A627E-03E1-78D4-52F2-DAEFE422D83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52875" y="5886149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Utiliser des outils de langue : 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2DA6B2EC-A123-8022-FC7A-ECF86040222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928938" y="6561413"/>
            <a:ext cx="89154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Oui, je … . </a:t>
            </a:r>
          </a:p>
        </p:txBody>
      </p:sp>
    </p:spTree>
    <p:extLst>
      <p:ext uri="{BB962C8B-B14F-4D97-AF65-F5344CB8AC3E}">
        <p14:creationId xmlns:p14="http://schemas.microsoft.com/office/powerpoint/2010/main" val="11153597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4DD41D1-CBD3-A388-722D-730911CECCD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572" y="736196"/>
            <a:ext cx="9666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allons réécouter le dialogue entre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Rita et Karim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774F60C-B678-845F-F9E1-85247DD8308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335" y="3321180"/>
            <a:ext cx="2988006" cy="50543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525AF10-8DB1-D0FE-46A5-431087BE851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81126" y="3773294"/>
            <a:ext cx="2988006" cy="415015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4CB5DB5-64EB-1847-8B1C-B0BFD85ADFE6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44912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pic>
        <p:nvPicPr>
          <p:cNvPr id="5" name="Parcours_1_Pd4_S4_Dialogue">
            <a:hlinkClick r:id="" action="ppaction://media"/>
            <a:extLst>
              <a:ext uri="{FF2B5EF4-FFF2-40B4-BE49-F238E27FC236}">
                <a16:creationId xmlns:a16="http://schemas.microsoft.com/office/drawing/2014/main" id="{87D0F292-14CF-70E2-564E-2F21590102B3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963616" y="804404"/>
            <a:ext cx="487363" cy="487363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728B078-0F3E-B3C1-6484-B1035B3D00F3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84527653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7558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11" dur="3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4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17" dur="4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4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0" dur="4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4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20250"/>
                                  </p:stCondLst>
                                  <p:childTnLst>
                                    <p:set>
                                      <p:cBhvr>
                                        <p:cTn id="23" dur="4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4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E08C70-B353-4F1F-1116-B258C0FB4AD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B12CBCC-4844-A2FE-8F59-6519CC2E3C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1C1B0D0-9CE2-FD84-FE3A-E886E06A52B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5CA2F3C-2733-5181-9207-C0A1659840B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E28CF3B-86F1-684B-B385-11E508F9C4A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004358B-0C52-BD46-7078-1F19101DB9A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BA498E2-3ECF-694D-15D6-5772676A956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1B49946-561D-B446-727B-F40E06CA7B7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EF74FAF-1DF7-49B9-CFF0-3D9ECB64194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618791055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34850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Deuxième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pic>
        <p:nvPicPr>
          <p:cNvPr id="5" name="Parcours_1_Pd4_S4_Dialogue">
            <a:hlinkClick r:id="" action="ppaction://media"/>
            <a:extLst>
              <a:ext uri="{FF2B5EF4-FFF2-40B4-BE49-F238E27FC236}">
                <a16:creationId xmlns:a16="http://schemas.microsoft.com/office/drawing/2014/main" id="{87D0F292-14CF-70E2-564E-2F21590102B3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963616" y="804404"/>
            <a:ext cx="487363" cy="487363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728B078-0F3E-B3C1-6484-B1035B3D00F3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56282638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7845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11" dur="3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4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17" dur="4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4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0" dur="4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4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20250"/>
                                  </p:stCondLst>
                                  <p:childTnLst>
                                    <p:set>
                                      <p:cBhvr>
                                        <p:cTn id="23" dur="4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4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A99E-C1B6-B0FD-3F86-1AC6CF98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B2A864-D8C2-2469-D8AE-4C9B34EF41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AF39B-7314-5A01-87F5-7A5BBFE788D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Est-ce que tu veux jouer avec moi ?»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9329675-BE0F-6900-D888-84EA68F5834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467F3FF-210D-8056-FDF9-B269A1DA097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57376" y="2400299"/>
            <a:ext cx="4338724" cy="1528763"/>
          </a:xfrm>
          <a:prstGeom prst="wedgeEllipseCallout">
            <a:avLst>
              <a:gd name="adj1" fmla="val 1708"/>
              <a:gd name="adj2" fmla="val 7686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2ED6F769-05D5-A05A-C43C-A692E085786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547081075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63C0028B-41B1-85AA-7E71-31DDD1BE04E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961331" y="2600794"/>
            <a:ext cx="4130814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Est-ce que tu veux jouer avec moi ?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DD316CD-84F5-424E-6027-1B833B5B5C39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7" name="Image 1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A658EB7-630B-76E1-1D4C-83B005501990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7359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C6C4D-14A1-5E15-2E19-0B21A07B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CAF493D-E7B0-E1FD-509B-7764FAC0F76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868C6A-AD2D-FDF9-8250-035E4FD5787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«Oui, je veux bien.». </a:t>
            </a:r>
            <a:endParaRPr lang="ar-MA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561AF2-5A7A-FD75-B06B-E356823699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0E882B1-6E9D-6A23-630C-0641D6E1178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1186F65C-BC33-7E1E-29DD-68498C0BF2E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205065330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18ED40A6-9C81-16C2-6E87-606BBEB0E8B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686300" y="2543175"/>
            <a:ext cx="4978802" cy="1206441"/>
          </a:xfrm>
          <a:prstGeom prst="wedgeEllipseCallout">
            <a:avLst>
              <a:gd name="adj1" fmla="val 9313"/>
              <a:gd name="adj2" fmla="val 6940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FD3195-81E1-4E8D-413C-6735D227C8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998344" y="2859572"/>
            <a:ext cx="4354713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Oui, je veux bien.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A6E64DC-F278-D162-DD29-AE7217BB578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2438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A99E-C1B6-B0FD-3F86-1AC6CF98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B2A864-D8C2-2469-D8AE-4C9B34EF41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AF39B-7314-5A01-87F5-7A5BBFE788D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Tu veux jouer à quoi ?»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9329675-BE0F-6900-D888-84EA68F5834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467F3FF-210D-8056-FDF9-B269A1DA097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57376" y="2443163"/>
            <a:ext cx="4338724" cy="1443038"/>
          </a:xfrm>
          <a:prstGeom prst="wedgeEllipseCallout">
            <a:avLst>
              <a:gd name="adj1" fmla="val 1708"/>
              <a:gd name="adj2" fmla="val 7686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2ED6F769-05D5-A05A-C43C-A692E085786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63C0028B-41B1-85AA-7E71-31DDD1BE04E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010473" y="2866716"/>
            <a:ext cx="4032529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 veux jouer à quoi ?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DD316CD-84F5-424E-6027-1B833B5B5C39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7" name="Image 1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A658EB7-630B-76E1-1D4C-83B005501990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539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C6C4D-14A1-5E15-2E19-0B21A07B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CAF493D-E7B0-E1FD-509B-7764FAC0F76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868C6A-AD2D-FDF9-8250-035E4FD5787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Je veux jouer à cache-cache ou aux billes.».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561AF2-5A7A-FD75-B06B-E356823699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0E882B1-6E9D-6A23-630C-0641D6E117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1186F65C-BC33-7E1E-29DD-68498C0BF2E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18ED40A6-9C81-16C2-6E87-606BBEB0E8B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872224" y="2158652"/>
            <a:ext cx="4543238" cy="1541811"/>
          </a:xfrm>
          <a:prstGeom prst="wedgeEllipseCallout">
            <a:avLst>
              <a:gd name="adj1" fmla="val 9313"/>
              <a:gd name="adj2" fmla="val 6940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FD3195-81E1-4E8D-413C-6735D227C8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159368" y="2391006"/>
            <a:ext cx="4026101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veux jouer à cache-cache ou aux billes</a:t>
            </a: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1" name="Image 1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36AB9FCB-8DD2-958F-E950-78383EE59DF8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80B3DAB-E182-C311-6E78-199B84C9A26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845324" y="6915849"/>
            <a:ext cx="2212859" cy="154181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EBE65AD-E4F0-2F50-F268-007D9BAB99F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845324" y="4843663"/>
            <a:ext cx="2252174" cy="1541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4456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A99E-C1B6-B0FD-3F86-1AC6CF98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B2A864-D8C2-2469-D8AE-4C9B34EF41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AF39B-7314-5A01-87F5-7A5BBFE788D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Tu préfères jouer à cache-cache ou aux billes ?»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9329675-BE0F-6900-D888-84EA68F5834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467F3FF-210D-8056-FDF9-B269A1DA097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528763" y="2185987"/>
            <a:ext cx="5329237" cy="1657350"/>
          </a:xfrm>
          <a:prstGeom prst="wedgeEllipseCallout">
            <a:avLst>
              <a:gd name="adj1" fmla="val 1708"/>
              <a:gd name="adj2" fmla="val 7686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2ED6F769-05D5-A05A-C43C-A692E085786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28845888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63C0028B-41B1-85AA-7E71-31DDD1BE04E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857376" y="2496090"/>
            <a:ext cx="4772024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 préfères jouer à cache-cache ou aux billes ?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DD316CD-84F5-424E-6027-1B833B5B5C39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7" name="Image 1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A658EB7-630B-76E1-1D4C-83B005501990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BAFD768-15F6-C191-90EB-417329630EE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845324" y="6915849"/>
            <a:ext cx="2212859" cy="154181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231A684-424F-E6BF-26E3-28DB1E5233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845324" y="4843663"/>
            <a:ext cx="2252174" cy="1541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0735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C6C4D-14A1-5E15-2E19-0B21A07B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CAF493D-E7B0-E1FD-509B-7764FAC0F76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868C6A-AD2D-FDF9-8250-035E4FD5787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«Je préfère jouer à cache-cache.».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561AF2-5A7A-FD75-B06B-E356823699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0E882B1-6E9D-6A23-630C-0641D6E117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1186F65C-BC33-7E1E-29DD-68498C0BF2E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835510845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36AB9FCB-8DD2-958F-E950-78383EE59DF8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sp>
        <p:nvSpPr>
          <p:cNvPr id="2" name="Bulle narrative : ronde 1">
            <a:extLst>
              <a:ext uri="{FF2B5EF4-FFF2-40B4-BE49-F238E27FC236}">
                <a16:creationId xmlns:a16="http://schemas.microsoft.com/office/drawing/2014/main" id="{FBE1E2F0-5BE1-149C-F1BE-10AF3C6F241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943475" y="2187228"/>
            <a:ext cx="4077688" cy="1692689"/>
          </a:xfrm>
          <a:prstGeom prst="wedgeEllipseCallout">
            <a:avLst>
              <a:gd name="adj1" fmla="val 9313"/>
              <a:gd name="adj2" fmla="val 6940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7E02996-BE51-0586-B304-07E975DADDC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137935" y="2529288"/>
            <a:ext cx="3697488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préfère jouer à cache-cache.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8AA95DA-3BFE-A90F-D931-3F858E4408E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845324" y="5827817"/>
            <a:ext cx="2252174" cy="1541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0308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596F9-47DB-688D-484A-D15B5942C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B43E4095-B2B6-62C2-06F2-AA61DB84714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6854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DB021DC-6A8E-E6C0-4C74-4D0E042445C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592289"/>
            <a:ext cx="1213906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vous allez jouer l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 dialogue. </a:t>
            </a:r>
          </a:p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afficher des images pour vous aider.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A449718-BA4F-DB5F-D50A-EB9F4836FDF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3528" y="2969938"/>
            <a:ext cx="7493969" cy="484710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186232E-2457-1425-3A9F-0FE81D38DB5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0051" y="614060"/>
            <a:ext cx="1274595" cy="140718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50BBED6-00F0-C0E0-AF8C-59A0E9DF8A49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76801166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97889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AC7FB-3A1A-E1EC-BAC2-423EE07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9C3B2046-CA53-8514-616B-6A5F814C7D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79428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FABAF63-6006-02C6-A006-D0E55369A0E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608611"/>
            <a:ext cx="9555808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jouer le dialogue ?</a:t>
            </a:r>
          </a:p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Dis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à quoi tu veux jouer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48B2302-BCBB-63D5-AED2-B7CF5EBD366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14459" y="566827"/>
            <a:ext cx="2263358" cy="1463943"/>
          </a:xfrm>
          <a:prstGeom prst="rect">
            <a:avLst/>
          </a:prstGeom>
        </p:spPr>
      </p:pic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31AA1BBF-7DC0-4126-399B-833B40B697CF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76801166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5" name="ZoneTexte 14">
            <a:extLst>
              <a:ext uri="{FF2B5EF4-FFF2-40B4-BE49-F238E27FC236}">
                <a16:creationId xmlns:a16="http://schemas.microsoft.com/office/drawing/2014/main" id="{DAE5D317-76FA-4FCA-7F91-F0E5EC6530B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65485" y="8439123"/>
            <a:ext cx="452482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&gt; les élèves échangent les rôles</a:t>
            </a:r>
          </a:p>
        </p:txBody>
      </p:sp>
      <p:sp>
        <p:nvSpPr>
          <p:cNvPr id="4" name="ZoneTexte 4">
            <a:extLst>
              <a:ext uri="{FF2B5EF4-FFF2-40B4-BE49-F238E27FC236}">
                <a16:creationId xmlns:a16="http://schemas.microsoft.com/office/drawing/2014/main" id="{D508E92E-3C22-CFF1-CC18-C5E83FEBFFA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400549" y="3413487"/>
            <a:ext cx="8901109" cy="412420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Est-ce que tu veux jouer avec moi ?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Oui, je veux bien.</a:t>
            </a:r>
          </a:p>
          <a:p>
            <a:pPr marR="0" lvl="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endParaRPr lang="fr-FR" sz="12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Tu veux jouer à quoi ? 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Je veux jouer à …. ou …..</a:t>
            </a:r>
          </a:p>
          <a:p>
            <a:pPr>
              <a:spcAft>
                <a:spcPts val="1200"/>
              </a:spcAft>
              <a:defRPr/>
            </a:pPr>
            <a:endParaRPr lang="fr-FR" sz="12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Tu préfères jouer à ….ou ….?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Je préfère ….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97267F6-7160-895B-DA38-40DFE6C2EE6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42631" y="3422463"/>
            <a:ext cx="927530" cy="92315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FF3523D-0B0E-B021-EC71-A34CCB1C35F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42631" y="5020396"/>
            <a:ext cx="920967" cy="92096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18F2F06-8D1D-3A4A-DC54-8E9D9CBFA60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38256" y="6616121"/>
            <a:ext cx="925342" cy="920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0440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817C1-4B44-741B-B708-16517BF52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C130E452-C3FA-0B9D-977B-FBEE715323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42631" y="3422463"/>
            <a:ext cx="927530" cy="923155"/>
          </a:xfrm>
          <a:prstGeom prst="rect">
            <a:avLst/>
          </a:prstGeom>
        </p:spPr>
      </p:pic>
      <p:sp>
        <p:nvSpPr>
          <p:cNvPr id="3" name="Freeform 8">
            <a:extLst>
              <a:ext uri="{FF2B5EF4-FFF2-40B4-BE49-F238E27FC236}">
                <a16:creationId xmlns:a16="http://schemas.microsoft.com/office/drawing/2014/main" id="{6781634B-2368-C9A5-24BB-0AC4C83491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79428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FD674772-C7D6-3408-877D-F88CFC615CE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44B634FB-4173-E9CF-0CDF-33866C0C20C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76939" y="531831"/>
            <a:ext cx="11296099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vous allez jouer le dialogue avec votre camarade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</a:t>
            </a:r>
          </a:p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passer entre les rangs pour vous aider.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B5AACEC-59DF-38C7-81D7-142623BBC07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23"/>
          <a:stretch/>
        </p:blipFill>
        <p:spPr>
          <a:xfrm>
            <a:off x="5497781" y="4087466"/>
            <a:ext cx="4732070" cy="288971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E569D37-5351-3EC9-64DE-27C0A6AD436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42631" y="5020396"/>
            <a:ext cx="920967" cy="92096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BFF063D-49FA-6AED-0507-08DBF7524CC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38256" y="6616121"/>
            <a:ext cx="925342" cy="920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6567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C2245-F486-D1D7-E3D4-9FA95ED79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0A7A3D6-D4D4-CC8A-BA9B-80C35DFABE8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44E9FFE-8356-1D18-B264-436E99C28CF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46397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Est-ce que tu veux jouer avec moi ?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Écriture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Écrire des syllabes et des mots.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C1D849F-3B5F-61B1-897E-E1FF716F33F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FC15F88-B596-9CA2-3025-B9427E0615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39DBF0-417B-F941-918F-006125B83B5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61211" y="6179219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D684207-5370-B0B9-4E7D-2DCF37AFFC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7309719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801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274939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3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 de l’activité 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467100"/>
            <a:ext cx="110392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556128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3B066AEB-6B71-642E-1C2E-E7CACD2CBDB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67488" y="4418770"/>
            <a:ext cx="504425" cy="5490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771775" y="4525823"/>
            <a:ext cx="932913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 defTabSz="685800">
              <a:lnSpc>
                <a:spcPts val="3026"/>
              </a:lnSpc>
              <a:spcAft>
                <a:spcPts val="600"/>
              </a:spcAft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Écrire </a:t>
            </a: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des syllabes et des mots simples contenant 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 lettre g</a:t>
            </a: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45610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e 14">
            <a:extLst>
              <a:ext uri="{FF2B5EF4-FFF2-40B4-BE49-F238E27FC236}">
                <a16:creationId xmlns:a16="http://schemas.microsoft.com/office/drawing/2014/main" id="{050B2665-851D-5817-D641-7774DA338992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F436113-2632-84B4-3579-C1E413C2C5B1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E6C9AB5C-6CBB-BD2F-C21F-876A5C4DE4B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18" name="Rectangle : coins arrondis 17">
                <a:extLst>
                  <a:ext uri="{FF2B5EF4-FFF2-40B4-BE49-F238E27FC236}">
                    <a16:creationId xmlns:a16="http://schemas.microsoft.com/office/drawing/2014/main" id="{CE49FEBD-08A4-E378-78EE-49BEF6B114FD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9" name="Groupe 18">
                <a:extLst>
                  <a:ext uri="{FF2B5EF4-FFF2-40B4-BE49-F238E27FC236}">
                    <a16:creationId xmlns:a16="http://schemas.microsoft.com/office/drawing/2014/main" id="{BA9739E2-6692-63F8-F68E-EDFC00C2A01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1" name="Rectangle : coins arrondis 20">
                  <a:extLst>
                    <a:ext uri="{FF2B5EF4-FFF2-40B4-BE49-F238E27FC236}">
                      <a16:creationId xmlns:a16="http://schemas.microsoft.com/office/drawing/2014/main" id="{4FCE06C6-1C3D-35EC-6CDA-CD3DEC2FBCBC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ADA6DB58-6797-11BB-A452-C76C8A378BE8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42900" y="1485901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47069" y="68687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85899" y="534339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g. Elle fait le son «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 veut répéter « g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 ? </a:t>
            </a:r>
          </a:p>
        </p:txBody>
      </p:sp>
      <p:graphicFrame>
        <p:nvGraphicFramePr>
          <p:cNvPr id="23" name="Tableau 22">
            <a:extLst>
              <a:ext uri="{FF2B5EF4-FFF2-40B4-BE49-F238E27FC236}">
                <a16:creationId xmlns:a16="http://schemas.microsoft.com/office/drawing/2014/main" id="{0FFEF522-D194-32CD-5357-D4DA01C3DABB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9242A7C-F3FB-76D9-E671-71EF41D77A9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6EFD8E7-6C36-AB71-E261-B7A744ED7CF3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g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776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EBB02-66E0-BC44-CFBF-AF5753A0E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A14E5E26-49E5-0FCB-F3B0-F46A980E63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94932" y="80237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F2B024D-CEA4-67C4-A4AC-4802E014850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71600" y="723900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g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à côté de la lettre a, ça fait le son « 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».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1029A93-BA06-8D03-1EC6-48B90135A57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6" y="2850564"/>
            <a:ext cx="13030200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92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ga</a:t>
            </a:r>
            <a:endParaRPr kumimoji="0" lang="fr-FR" sz="292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5A249A3-48E7-2FD7-F1CE-277C58BDE66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3C181550-7BAB-5C91-6BA9-B25916E32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682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67983" y="794389"/>
            <a:ext cx="345516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1588" y="616270"/>
            <a:ext cx="10632983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vais écrire la syllabe « 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» sur le tableau. Regardez comment je fais.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AA8F882-86C9-058D-06A8-240185C8A99F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18DE32DE-2055-3762-8F39-4BD22514AF8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rcRect t="-1" r="20017" b="6507"/>
          <a:stretch/>
        </p:blipFill>
        <p:spPr>
          <a:xfrm>
            <a:off x="11904571" y="646795"/>
            <a:ext cx="1301897" cy="1238825"/>
          </a:xfrm>
          <a:prstGeom prst="ellipse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3AB353-2F9C-C409-ECC4-D4D1AC291A2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6" y="2850564"/>
            <a:ext cx="13030200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92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ga</a:t>
            </a:r>
            <a:endParaRPr kumimoji="0" lang="fr-FR" sz="292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850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18223" y="8053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849" y="717737"/>
            <a:ext cx="12023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Prenez vos ardoises.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66ED6EF-AFFD-DF1E-A521-AC8DEF56AD7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735" y="2445399"/>
            <a:ext cx="6057078" cy="4682945"/>
          </a:xfrm>
          <a:prstGeom prst="rect">
            <a:avLst/>
          </a:prstGeom>
        </p:spPr>
      </p:pic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1235AB2B-3D73-F1B1-C598-5EAB077DE5F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7F2BFFC0-6AB5-DD6B-ECA0-FB9E9EFD9D3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9863" y="684420"/>
            <a:ext cx="1306999" cy="1136829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9376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3710" y="8320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9864" y="571087"/>
            <a:ext cx="1129627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Écrivez la syllabe « 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».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DD199E0-E065-2581-4631-B9E400B5120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4B33BED6-6C5D-CBDF-B5B4-2334A686084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8040" y="795025"/>
            <a:ext cx="1658224" cy="91913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260BE4D-FEF2-E13D-9ED6-A9C0D1DFC76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6" y="2850564"/>
            <a:ext cx="13030200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92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ga</a:t>
            </a:r>
            <a:endParaRPr kumimoji="0" lang="fr-FR" sz="292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8009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6B78A-CF6D-7092-0124-373FADEC0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00BA6A3-E15D-CEA4-0A6B-9A7062C625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400B04A-CC1E-622E-29FF-85BD4D0B650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C6DF2B3-0108-33A6-EF2D-EBD7245F1EDF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EEC15A9-19DD-2727-61CF-86D6107B572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7A9E8EA-3A9B-CC96-CE59-55A82A40D17E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9E93467-CA91-BF87-0283-6674C68671B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F28B5DC-6B70-1C93-652D-0F60ADA5F435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595A592-E71B-4180-D5AB-8DC2B2F052FF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00D6B6D-F83D-1605-B384-4EF56180036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23C8FB0-0D65-BD9F-B9D9-87482D9BE1F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A3D1797-2ABA-3417-45E3-3D739B1851A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600A0AA0-BF0C-0373-B1D3-F4C2934EB276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44400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186DDE-0C38-2442-B190-8FC8739CE7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9B05159-7D94-7B6F-8D5F-4A6FBBADAE2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94932" y="80237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5475785-5FBC-465F-00B5-E6895BCAB14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71600" y="723900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g/ou 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gou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611DE31-7865-220A-1820-E45C43FD57C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C08B8044-A2D7-7F67-A0D4-483F49F9DD0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E7644E1-A660-B68D-062F-DCBA9AD088D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6" y="2850564"/>
            <a:ext cx="13030200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92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gou</a:t>
            </a:r>
            <a:endParaRPr kumimoji="0" lang="fr-FR" sz="292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54322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E6036-A630-D7DD-E42B-C6E4DD74C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DB669EF1-9808-41F3-9BAB-1C4A294EA75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67983" y="794389"/>
            <a:ext cx="345516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3BD3391-FDC1-061E-9D92-7910E8B973D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1588" y="616270"/>
            <a:ext cx="10632983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vais écrire la syllabe « 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 » sur le tableau. Regardez comment je fais.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9843364-F967-2886-634D-F6E55278224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3514E71D-3E89-CDC9-5C79-6EC45B836AA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rcRect t="-1" r="20017" b="6507"/>
          <a:stretch/>
        </p:blipFill>
        <p:spPr>
          <a:xfrm>
            <a:off x="11904571" y="646795"/>
            <a:ext cx="1301897" cy="1238825"/>
          </a:xfrm>
          <a:prstGeom prst="ellipse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CEAC965-0F72-2151-8D84-F2535F41036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6" y="2850564"/>
            <a:ext cx="13030200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92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gou</a:t>
            </a:r>
            <a:endParaRPr kumimoji="0" lang="fr-FR" sz="292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6537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90176A-DEF3-12C6-4C45-48386D157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EBE6B1D2-0FD5-2941-58E6-B500EE8984E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18223" y="8053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9370B2F-BCD9-C6EB-E554-57D0E4DAEAF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849" y="717737"/>
            <a:ext cx="12023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Prenez vos ardoises.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BF7283B-05B1-AA7E-3D00-5D0708BEB93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735" y="2445399"/>
            <a:ext cx="6057078" cy="4682945"/>
          </a:xfrm>
          <a:prstGeom prst="rect">
            <a:avLst/>
          </a:prstGeom>
        </p:spPr>
      </p:pic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9E38599C-CFDA-1607-083B-25F5003074A6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80B1BD19-4F55-18FA-38F1-B21CE4E6D12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9863" y="684420"/>
            <a:ext cx="1306999" cy="1136829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23813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7D9A10-3C76-3D68-E860-4131A7A5A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A1233F29-1ED3-7B18-6B14-8D6F4FD932D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3710" y="8320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D97109A-C401-BC85-4410-7E79654DCBE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9864" y="571087"/>
            <a:ext cx="1129627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Écrivez la syllabe « 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 ».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A3F6B1A-3A9D-22CC-AAEE-745967AF6A3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9A89C9F7-A65F-9A23-4D64-DC6F79BD03E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8040" y="795025"/>
            <a:ext cx="1658224" cy="91913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63E2980-CDF1-D81E-8C39-3DB8A5D1679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6" y="2850564"/>
            <a:ext cx="13030200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92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gou</a:t>
            </a:r>
            <a:endParaRPr kumimoji="0" lang="fr-FR" sz="292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50837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CC0CD-274E-0F47-1F14-7FB4EBA36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8FA7977-F9D4-1C34-3FA6-B105D66470F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B179008-11B4-5199-4D88-9DC558B44E1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F6998F1-35C8-409B-C711-4C3164622051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B1F7DBBC-152B-83A9-1DD6-9A1FF189576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1C236BE3-5ED4-6C55-BE9F-6A10ECB5AB19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F8F1AD8-6EB0-3A0A-70CA-202C83062D3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F18B0F5-52A6-69DE-4702-AEAB54C51233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2A9BBA4-B4AE-38C3-2329-F6AB5527CD8B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91C15A0-4E0D-6C0C-3144-D61BB437DC4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BB8EF22-C2ED-6F10-60E3-B139C9B4A32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30ECFAD-9752-5FE6-8A58-A979EBD2150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DA017975-4883-29CB-AA3C-A4D9E6301823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947830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7ABFF-2E02-B738-9B4B-CFC25BBAB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9FD50F6-7190-01BA-A9AD-064D654D5E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94932" y="80237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2F08315-65A5-8A19-0C5F-D772695CAF8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71600" y="723900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le mot gouté.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60D4862-2433-FCD7-979F-AC61EAEBD76F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9D0024CE-0CD3-BBB4-CDB0-9D990A07201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3DAFED6-CE53-F290-B0FE-679EE8FC411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6" y="3227591"/>
            <a:ext cx="13030200" cy="38318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3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gouté</a:t>
            </a:r>
            <a:endParaRPr kumimoji="0" lang="fr-FR" sz="243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132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D4211-3FBB-3FAC-CF7E-7F64D921D8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A377F10B-AE5F-EF40-AB99-CDB60AE14E1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67983" y="794389"/>
            <a:ext cx="345516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1E440A1-C7A5-5A18-F58F-DF7FA1A5581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1588" y="616270"/>
            <a:ext cx="10632983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lnSpc>
                <a:spcPct val="150000"/>
              </a:lnSpc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vais écrire le mot « 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gouté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» sur le tableau. Regardez comment je fais.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24E9137-C154-58F0-A175-37050B00627A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42792E22-3E0A-22A4-AA48-F1155372E9E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rcRect t="-1" r="20017" b="6507"/>
          <a:stretch/>
        </p:blipFill>
        <p:spPr>
          <a:xfrm>
            <a:off x="11817487" y="646795"/>
            <a:ext cx="1301897" cy="1238825"/>
          </a:xfrm>
          <a:prstGeom prst="ellipse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1DEFB57-0D8E-E33E-DA52-1BC27F7B840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6" y="3227591"/>
            <a:ext cx="13030200" cy="38318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3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gouté</a:t>
            </a:r>
            <a:endParaRPr kumimoji="0" lang="fr-FR" sz="243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0928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D6B425-341C-7A20-CF26-2A6CA68E2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9452C3A5-1354-1DC3-54A7-BCA2C86A18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18223" y="8053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5C7E958-CF40-7840-1A24-D0BF880F474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849" y="717737"/>
            <a:ext cx="12023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Prenez vos ardoises !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CC869A1-16DE-8823-F8EA-61EC53BA2C7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735" y="2445399"/>
            <a:ext cx="6057078" cy="4682945"/>
          </a:xfrm>
          <a:prstGeom prst="rect">
            <a:avLst/>
          </a:prstGeom>
        </p:spPr>
      </p:pic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1BA2F964-142A-EE3C-C404-9FDE6F82648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3E4B72F-D347-C979-6DC6-DEAC8BFA7A5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9863" y="684420"/>
            <a:ext cx="1306999" cy="1136829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333712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0FB4E2-4D3B-F453-1365-4B866011C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AE757454-E503-7CE8-3B9E-E6EEBC53BC9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3710" y="8320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A2BE6B7-7B72-260B-C80A-C376A8634A1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9864" y="571087"/>
            <a:ext cx="1129627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Écrivez le mot « 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gouté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».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5547D8D-8914-17BA-766D-11A7F357EC68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C98A6664-A01B-F660-0585-14B75603413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8040" y="795025"/>
            <a:ext cx="1658224" cy="91913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C75C8D5-2A2E-6930-B4DE-291C2432281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6" y="3227591"/>
            <a:ext cx="13030200" cy="38318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3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gouté</a:t>
            </a:r>
            <a:endParaRPr kumimoji="0" lang="fr-FR" sz="243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01235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E8AB9-4625-3BF2-A63D-8DE61ED06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68684-F582-8476-C964-8DE5FE2C0C0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5D960A8-03D5-01AC-092E-2C7C2C29251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FBAC24B-CB93-525E-576C-B2F902A4E58A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DF36CF3-74C9-1DEB-7943-22D68C661C01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18825EF-09E1-8ECF-E161-35EA93722815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FD0DD3D-ABE3-1548-77AF-26F0BB379C4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DC4F6B69-50AB-49C0-8817-1A4A2C108CD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CB632DC-CCCB-E04B-BF3A-689BA4699339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1AE04D29-EFB7-374F-FB4D-83AC2FCD2D3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352BB15-9A97-0758-E5A1-2C09280E2B8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CF729B6-76DF-A667-49D5-38FE8CE2AA7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DDD0CA4F-EAF3-E162-0AB5-92E850B16820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014410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CF20E-FF45-A43A-6F3A-99B7D48DB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01032046-D188-65BB-F18E-E78D3BE3000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DF5453-4153-358A-36D5-F86A47E71BE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46424" y="634508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Prenez vos livrets et vos crayons. </a:t>
            </a:r>
          </a:p>
        </p:txBody>
      </p:sp>
      <p:pic>
        <p:nvPicPr>
          <p:cNvPr id="4" name="Image 3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6ED62753-EA9F-94B6-0569-6B6CE03A9D3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992" y="4190466"/>
            <a:ext cx="2010942" cy="247259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9577B13-6923-0D00-948F-1DE0691CD30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38206" y="1111691"/>
            <a:ext cx="124973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&gt;  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Si  les élèves ne disposent pas de livret,  l’activité doit </a:t>
            </a:r>
            <a:r>
              <a:rPr kumimoji="0" lang="fr-FR" sz="20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être réalisée sur 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les cahiers à partir du modèle affiché à l’écran. 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C5ABFAF-6C55-9CF0-5692-6EAC7F3D0B93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Écriture 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426E8BC-1419-7126-206F-B7FA2E804F0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69066" y="2744292"/>
            <a:ext cx="3779848" cy="536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0391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5EE3C-0552-3C9A-85D5-A5225BBA6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6C584981-CAC1-D946-17B8-5F8281E9DB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01729" y="1693393"/>
            <a:ext cx="5712542" cy="8068824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EDD629C-DEB6-EF56-BE04-277E91383D8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0" name="Freeform 8">
            <a:extLst>
              <a:ext uri="{FF2B5EF4-FFF2-40B4-BE49-F238E27FC236}">
                <a16:creationId xmlns:a16="http://schemas.microsoft.com/office/drawing/2014/main" id="{1A6C8F40-046A-D562-4E97-F761077A29E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12019" y="790333"/>
            <a:ext cx="364161" cy="31857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2C822F5-D118-EF17-441A-34FD6190E26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57300" y="710527"/>
            <a:ext cx="6558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Allez à la page 34.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90AA06D1-2946-1283-742C-17523ECD057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4350" y="577671"/>
            <a:ext cx="1282512" cy="1115530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8EFDA06A-2F7B-BC3B-F054-EFA04E03B3C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001730" y="4300538"/>
            <a:ext cx="5738258" cy="49006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656243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A3279-11C3-B735-0761-431161D0A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A61601A7-CF3C-5F6B-F41F-13EBFF875834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B577C40-E5BF-5A33-3633-D8D1A4F8A196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1403637C-6DF6-53A0-9A1A-B3E95913B06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7" name="Rectangle : coins arrondis 6">
                <a:extLst>
                  <a:ext uri="{FF2B5EF4-FFF2-40B4-BE49-F238E27FC236}">
                    <a16:creationId xmlns:a16="http://schemas.microsoft.com/office/drawing/2014/main" id="{10BCFF06-2F5A-50AB-3E33-E432165034B0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1" name="Groupe 10">
                <a:extLst>
                  <a:ext uri="{FF2B5EF4-FFF2-40B4-BE49-F238E27FC236}">
                    <a16:creationId xmlns:a16="http://schemas.microsoft.com/office/drawing/2014/main" id="{EA6AABD4-0512-68D0-3E8E-B956D434FF9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2" name="Rectangle : coins arrondis 11">
                  <a:extLst>
                    <a:ext uri="{FF2B5EF4-FFF2-40B4-BE49-F238E27FC236}">
                      <a16:creationId xmlns:a16="http://schemas.microsoft.com/office/drawing/2014/main" id="{04EEBC8A-224D-8270-3EFC-7CA45C7BCC3E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3DD4D321-6EBF-93E9-FD39-E2AEB82143C0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6" name="Freeform 8">
            <a:extLst>
              <a:ext uri="{FF2B5EF4-FFF2-40B4-BE49-F238E27FC236}">
                <a16:creationId xmlns:a16="http://schemas.microsoft.com/office/drawing/2014/main" id="{A7E40AAE-A75E-3F1E-C316-DA2D02306E1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8662" y="63053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0FAC788-4730-067C-885A-FEBFBBC9C46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11358" y="539065"/>
            <a:ext cx="1152939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2. J’écris des syllabes.</a:t>
            </a:r>
            <a:endParaRPr kumimoji="0" lang="ar-MA" sz="24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"/>
              <a:ea typeface="+mn-ea"/>
              <a:cs typeface="Arial" panose="020B0604020202020204" pitchFamily="34" charset="0"/>
            </a:endParaRP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entre les rangs pour vous aider.</a:t>
            </a: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9ADD39F4-D318-87F7-0B8B-F1807E993B94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7FCD3040-7B6A-3E2C-B036-8DB72764C7D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6F3D57F-7447-AC15-0289-C014357FF50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5672" y="3146886"/>
            <a:ext cx="12384656" cy="4554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03187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E4D590-3811-84ED-A70E-317470358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4E82BCD-2D13-098B-86CA-D27BFC5E3808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925BDFC-4591-FFB9-0BD4-96B65A996BBB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3D322155-D78D-89C0-88EE-7B4C3449732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7" name="Rectangle : coins arrondis 6">
                <a:extLst>
                  <a:ext uri="{FF2B5EF4-FFF2-40B4-BE49-F238E27FC236}">
                    <a16:creationId xmlns:a16="http://schemas.microsoft.com/office/drawing/2014/main" id="{A0E50E82-50A1-2B29-6A15-E342460AE5EF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1" name="Groupe 10">
                <a:extLst>
                  <a:ext uri="{FF2B5EF4-FFF2-40B4-BE49-F238E27FC236}">
                    <a16:creationId xmlns:a16="http://schemas.microsoft.com/office/drawing/2014/main" id="{1597C8B7-E8D3-A74E-13EE-64C051092FD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2" name="Rectangle : coins arrondis 11">
                  <a:extLst>
                    <a:ext uri="{FF2B5EF4-FFF2-40B4-BE49-F238E27FC236}">
                      <a16:creationId xmlns:a16="http://schemas.microsoft.com/office/drawing/2014/main" id="{256B40E7-0CC7-3D30-C857-D4F4A3B7A60E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679AA089-CFEF-BE6B-225A-1028AD3DBDDA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6" name="Freeform 8">
            <a:extLst>
              <a:ext uri="{FF2B5EF4-FFF2-40B4-BE49-F238E27FC236}">
                <a16:creationId xmlns:a16="http://schemas.microsoft.com/office/drawing/2014/main" id="{8DC1E6A2-72A9-AF21-5BD6-8EE70CD121F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8662" y="63053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9650EE7-D090-58E3-72FE-4BB4CD8FBEB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11358" y="539065"/>
            <a:ext cx="1152939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3. J’écris 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des mots: gare – guitare – égal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.</a:t>
            </a:r>
            <a:endParaRPr kumimoji="0" lang="ar-MA" sz="24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"/>
              <a:ea typeface="+mn-ea"/>
              <a:cs typeface="Arial" panose="020B0604020202020204" pitchFamily="34" charset="0"/>
            </a:endParaRP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entre les rangs pour vous aider.</a:t>
            </a: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E91056D-C160-4E7F-8A95-BEE6E07A06BC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BCA2079A-AABF-C4F9-37DC-70A94915B48B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DADAC8B-BD6D-C0A8-7AFA-139109EF159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68565" y="3640295"/>
            <a:ext cx="12178869" cy="3572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36728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57929-3437-3EA8-EDBB-83C0D1557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72A7F6BC-5BA0-8DD6-72A2-D317998565D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662" y="63053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6470005-E640-3D81-22EF-38F51C95DE6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8" y="539065"/>
            <a:ext cx="1152939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4. Je recopie une phrase.</a:t>
            </a:r>
            <a:endParaRPr kumimoji="0" lang="ar-MA" sz="24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"/>
              <a:ea typeface="+mn-ea"/>
              <a:cs typeface="Arial" panose="020B0604020202020204" pitchFamily="34" charset="0"/>
            </a:endParaRP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entre les rangs pour vous aider.</a:t>
            </a: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68CD3EA8-DD43-D67B-FB88-CFD1203FD6CE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CC4CFC26-A92A-7DA8-3B1B-C227BE503A8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F7A73B6-A285-4ABF-4A27-1568A3E8495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2463" y="3602209"/>
            <a:ext cx="12391074" cy="3827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64062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!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405968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3">
                  <a:extLst>
                    <a:ext uri="{96DAC541-7B7A-43D3-8B79-37D633B846F1}">
                      <asvg:svgBlip xmlns:asvg="http://schemas.microsoft.com/office/drawing/2016/SVG/main" r:embed="rId24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6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  <p:pic>
        <p:nvPicPr>
          <p:cNvPr id="23" name="Image 22">
            <a:extLst>
              <a:ext uri="{FF2B5EF4-FFF2-40B4-BE49-F238E27FC236}">
                <a16:creationId xmlns:a16="http://schemas.microsoft.com/office/drawing/2014/main" id="{5606FA57-5533-EB5B-A8C1-0D7F104C2BA9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771965" y="6489192"/>
            <a:ext cx="1370088" cy="194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 bien </a:t>
            </a:r>
            <a:r>
              <a:rPr lang="en-US" sz="3600" b="1">
                <a:solidFill>
                  <a:srgbClr val="1F497D"/>
                </a:solidFill>
                <a:latin typeface="Dosis" pitchFamily="2" charset="0"/>
              </a:rPr>
              <a:t>ajustée </a:t>
            </a:r>
            <a:endParaRPr lang="en-US" sz="3600" b="1" dirty="0">
              <a:solidFill>
                <a:srgbClr val="1F497D"/>
              </a:solidFill>
              <a:latin typeface="Dosis" pitchFamily="2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ma santé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590666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25659</TotalTime>
  <Words>1620</Words>
  <PresentationFormat>Personnalisé</PresentationFormat>
  <Paragraphs>325</Paragraphs>
  <Slides>61</Slides>
  <Notes>0</Notes>
  <HiddenSlides>0</HiddenSlides>
  <MMClips>3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61</vt:i4>
      </vt:variant>
    </vt:vector>
  </HeadingPairs>
  <TitlesOfParts>
    <vt:vector size="72" baseType="lpstr">
      <vt:lpstr>Dosis Bold</vt:lpstr>
      <vt:lpstr>Carelia</vt:lpstr>
      <vt:lpstr>Arial</vt:lpstr>
      <vt:lpstr>Calibri </vt:lpstr>
      <vt:lpstr>Calibri</vt:lpstr>
      <vt:lpstr>KG Primary Penmanship Alt</vt:lpstr>
      <vt:lpstr>Dosis</vt:lpstr>
      <vt:lpstr>Cambria</vt:lpstr>
      <vt:lpstr>1_Office Theme</vt:lpstr>
      <vt:lpstr>Office Theme</vt:lpstr>
      <vt:lpstr>2_Office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2025-08-03T08:15:38Z</dcterms:modified>
</cp:coreProperties>
</file>