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792" r:id="rId2"/>
    <p:sldMasterId id="2147483804" r:id="rId3"/>
  </p:sldMasterIdLst>
  <p:notesMasterIdLst>
    <p:notesMasterId r:id="rId65"/>
  </p:notesMasterIdLst>
  <p:sldIdLst>
    <p:sldId id="2134808265" r:id="rId4"/>
    <p:sldId id="2134808281" r:id="rId5"/>
    <p:sldId id="2134808266" r:id="rId6"/>
    <p:sldId id="2134808267" r:id="rId7"/>
    <p:sldId id="2134808443" r:id="rId8"/>
    <p:sldId id="2134808284" r:id="rId9"/>
    <p:sldId id="2134808438" r:id="rId10"/>
    <p:sldId id="2134808268" r:id="rId11"/>
    <p:sldId id="2147482422" r:id="rId12"/>
    <p:sldId id="2134808270" r:id="rId13"/>
    <p:sldId id="2134808271" r:id="rId14"/>
    <p:sldId id="2147482443" r:id="rId15"/>
    <p:sldId id="2134808273" r:id="rId16"/>
    <p:sldId id="2134808278" r:id="rId17"/>
    <p:sldId id="2134807223" r:id="rId18"/>
    <p:sldId id="2134808870" r:id="rId19"/>
    <p:sldId id="2134808951" r:id="rId20"/>
    <p:sldId id="2134808846" r:id="rId21"/>
    <p:sldId id="2134808852" r:id="rId22"/>
    <p:sldId id="2134808851" r:id="rId23"/>
    <p:sldId id="2134808949" r:id="rId24"/>
    <p:sldId id="2147482407" r:id="rId25"/>
    <p:sldId id="2147482389" r:id="rId26"/>
    <p:sldId id="2147482374" r:id="rId27"/>
    <p:sldId id="2134808935" r:id="rId28"/>
    <p:sldId id="2147482450" r:id="rId29"/>
    <p:sldId id="2134808872" r:id="rId30"/>
    <p:sldId id="2134808635" r:id="rId31"/>
    <p:sldId id="2147482451" r:id="rId32"/>
    <p:sldId id="2147482452" r:id="rId33"/>
    <p:sldId id="2147482416" r:id="rId34"/>
    <p:sldId id="2147482418" r:id="rId35"/>
    <p:sldId id="2134808486" r:id="rId36"/>
    <p:sldId id="2134807357" r:id="rId37"/>
    <p:sldId id="2147482369" r:id="rId38"/>
    <p:sldId id="2134808857" r:id="rId39"/>
    <p:sldId id="2134805975" r:id="rId40"/>
    <p:sldId id="2134805828" r:id="rId41"/>
    <p:sldId id="2134808983" r:id="rId42"/>
    <p:sldId id="2134805527" r:id="rId43"/>
    <p:sldId id="2134808914" r:id="rId44"/>
    <p:sldId id="2134805528" r:id="rId45"/>
    <p:sldId id="2134808436" r:id="rId46"/>
    <p:sldId id="2134808985" r:id="rId47"/>
    <p:sldId id="2134808986" r:id="rId48"/>
    <p:sldId id="2134808987" r:id="rId49"/>
    <p:sldId id="2134808988" r:id="rId50"/>
    <p:sldId id="2134808989" r:id="rId51"/>
    <p:sldId id="2134808990" r:id="rId52"/>
    <p:sldId id="2134808992" r:id="rId53"/>
    <p:sldId id="2134808993" r:id="rId54"/>
    <p:sldId id="2134808994" r:id="rId55"/>
    <p:sldId id="2134808995" r:id="rId56"/>
    <p:sldId id="2134808431" r:id="rId57"/>
    <p:sldId id="2147482370" r:id="rId58"/>
    <p:sldId id="2134807509" r:id="rId59"/>
    <p:sldId id="2134808996" r:id="rId60"/>
    <p:sldId id="2147482431" r:id="rId61"/>
    <p:sldId id="2134808958" r:id="rId62"/>
    <p:sldId id="2134808775" r:id="rId63"/>
    <p:sldId id="2134808474" r:id="rId64"/>
  </p:sldIdLst>
  <p:sldSz cx="13716000" cy="10287000"/>
  <p:notesSz cx="6858000" cy="9144000"/>
  <p:embeddedFontLst>
    <p:embeddedFont>
      <p:font typeface="Cambria" panose="02040503050406030204" pitchFamily="18" charset="0"/>
      <p:regular r:id="rId66"/>
      <p:bold r:id="rId67"/>
      <p:italic r:id="rId68"/>
      <p:boldItalic r:id="rId69"/>
    </p:embeddedFont>
    <p:embeddedFont>
      <p:font typeface="Carelia" panose="020B0604020202020204" charset="0"/>
      <p:regular r:id="rId70"/>
    </p:embeddedFont>
    <p:embeddedFont>
      <p:font typeface="Dosis" pitchFamily="2" charset="0"/>
      <p:regular r:id="rId71"/>
      <p:bold r:id="rId72"/>
    </p:embeddedFont>
    <p:embeddedFont>
      <p:font typeface="Dosis Bold" charset="0"/>
      <p:regular r:id="rId73"/>
      <p:bold r:id="rId74"/>
    </p:embeddedFont>
    <p:embeddedFont>
      <p:font typeface="KG Primary Penmanship Alt" panose="020B0604020202020204" charset="0"/>
      <p:regular r:id="rId75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803F"/>
    <a:srgbClr val="F2F2F2"/>
    <a:srgbClr val="7F7F7F"/>
    <a:srgbClr val="106584"/>
    <a:srgbClr val="FDEADA"/>
    <a:srgbClr val="FFFFFF"/>
    <a:srgbClr val="F7F1BD"/>
    <a:srgbClr val="106585"/>
    <a:srgbClr val="426C7C"/>
    <a:srgbClr val="E4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615" autoAdjust="0"/>
    <p:restoredTop sz="95196" autoAdjust="0"/>
  </p:normalViewPr>
  <p:slideViewPr>
    <p:cSldViewPr snapToGrid="0">
      <p:cViewPr varScale="1">
        <p:scale>
          <a:sx n="55" d="100"/>
          <a:sy n="55" d="100"/>
        </p:scale>
        <p:origin x="1085" y="53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font" Target="fonts/font3.fnt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font" Target="fonts/font1.fntdata"/><Relationship Id="rId74" Type="http://schemas.openxmlformats.org/officeDocument/2006/relationships/font" Target="fonts/font9.fntdata"/><Relationship Id="rId79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font" Target="fonts/font4.fntdata"/><Relationship Id="rId77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font" Target="fonts/font2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font" Target="fonts/font5.fntdata"/><Relationship Id="rId75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8.fntdata"/><Relationship Id="rId78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03/08/2025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9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54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743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66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5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61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872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5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05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10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79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703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3935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941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833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328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057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53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94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5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099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547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95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03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6.svg"/><Relationship Id="rId2" Type="http://schemas.openxmlformats.org/officeDocument/2006/relationships/tags" Target="../tags/tag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4.svg"/><Relationship Id="rId10" Type="http://schemas.openxmlformats.org/officeDocument/2006/relationships/tags" Target="../tags/tag10.xml"/><Relationship Id="rId19" Type="http://schemas.openxmlformats.org/officeDocument/2006/relationships/image" Target="../media/image8.sv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02.xml"/><Relationship Id="rId7" Type="http://schemas.openxmlformats.org/officeDocument/2006/relationships/image" Target="../media/image2.jpeg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6.svg"/><Relationship Id="rId5" Type="http://schemas.openxmlformats.org/officeDocument/2006/relationships/tags" Target="../tags/tag104.xml"/><Relationship Id="rId10" Type="http://schemas.openxmlformats.org/officeDocument/2006/relationships/image" Target="../media/image5.png"/><Relationship Id="rId4" Type="http://schemas.openxmlformats.org/officeDocument/2006/relationships/tags" Target="../tags/tag103.xml"/><Relationship Id="rId9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tags" Target="../tags/tag107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11" Type="http://schemas.openxmlformats.org/officeDocument/2006/relationships/image" Target="../media/image33.png"/><Relationship Id="rId5" Type="http://schemas.openxmlformats.org/officeDocument/2006/relationships/tags" Target="../tags/tag109.xml"/><Relationship Id="rId10" Type="http://schemas.openxmlformats.org/officeDocument/2006/relationships/image" Target="../media/image13.svg"/><Relationship Id="rId4" Type="http://schemas.openxmlformats.org/officeDocument/2006/relationships/tags" Target="../tags/tag108.xml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13" Type="http://schemas.openxmlformats.org/officeDocument/2006/relationships/image" Target="../media/image26.svg"/><Relationship Id="rId3" Type="http://schemas.openxmlformats.org/officeDocument/2006/relationships/tags" Target="../tags/tag113.xml"/><Relationship Id="rId7" Type="http://schemas.openxmlformats.org/officeDocument/2006/relationships/tags" Target="../tags/tag117.xml"/><Relationship Id="rId12" Type="http://schemas.openxmlformats.org/officeDocument/2006/relationships/image" Target="../media/image12.png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image" Target="../media/image2.jpeg"/><Relationship Id="rId5" Type="http://schemas.openxmlformats.org/officeDocument/2006/relationships/tags" Target="../tags/tag115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14.xml"/><Relationship Id="rId9" Type="http://schemas.openxmlformats.org/officeDocument/2006/relationships/tags" Target="../tags/tag11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22.xml"/><Relationship Id="rId7" Type="http://schemas.openxmlformats.org/officeDocument/2006/relationships/image" Target="../media/image2.jpeg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124.xml"/><Relationship Id="rId10" Type="http://schemas.openxmlformats.org/officeDocument/2006/relationships/image" Target="../media/image5.png"/><Relationship Id="rId4" Type="http://schemas.openxmlformats.org/officeDocument/2006/relationships/tags" Target="../tags/tag123.xml"/><Relationship Id="rId9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37.xml"/><Relationship Id="rId18" Type="http://schemas.openxmlformats.org/officeDocument/2006/relationships/tags" Target="../tags/tag142.xml"/><Relationship Id="rId26" Type="http://schemas.openxmlformats.org/officeDocument/2006/relationships/tags" Target="../tags/tag150.xml"/><Relationship Id="rId3" Type="http://schemas.openxmlformats.org/officeDocument/2006/relationships/tags" Target="../tags/tag127.xml"/><Relationship Id="rId21" Type="http://schemas.openxmlformats.org/officeDocument/2006/relationships/tags" Target="../tags/tag145.xml"/><Relationship Id="rId7" Type="http://schemas.openxmlformats.org/officeDocument/2006/relationships/tags" Target="../tags/tag131.xml"/><Relationship Id="rId12" Type="http://schemas.openxmlformats.org/officeDocument/2006/relationships/tags" Target="../tags/tag136.xml"/><Relationship Id="rId17" Type="http://schemas.openxmlformats.org/officeDocument/2006/relationships/tags" Target="../tags/tag141.xml"/><Relationship Id="rId25" Type="http://schemas.openxmlformats.org/officeDocument/2006/relationships/tags" Target="../tags/tag149.xml"/><Relationship Id="rId33" Type="http://schemas.openxmlformats.org/officeDocument/2006/relationships/image" Target="../media/image13.svg"/><Relationship Id="rId2" Type="http://schemas.openxmlformats.org/officeDocument/2006/relationships/tags" Target="../tags/tag126.xml"/><Relationship Id="rId16" Type="http://schemas.openxmlformats.org/officeDocument/2006/relationships/tags" Target="../tags/tag140.xml"/><Relationship Id="rId20" Type="http://schemas.openxmlformats.org/officeDocument/2006/relationships/tags" Target="../tags/tag144.xml"/><Relationship Id="rId29" Type="http://schemas.openxmlformats.org/officeDocument/2006/relationships/tags" Target="../tags/tag153.xml"/><Relationship Id="rId1" Type="http://schemas.openxmlformats.org/officeDocument/2006/relationships/tags" Target="../tags/tag125.xml"/><Relationship Id="rId6" Type="http://schemas.openxmlformats.org/officeDocument/2006/relationships/tags" Target="../tags/tag130.xml"/><Relationship Id="rId11" Type="http://schemas.openxmlformats.org/officeDocument/2006/relationships/tags" Target="../tags/tag135.xml"/><Relationship Id="rId24" Type="http://schemas.openxmlformats.org/officeDocument/2006/relationships/tags" Target="../tags/tag148.xml"/><Relationship Id="rId32" Type="http://schemas.openxmlformats.org/officeDocument/2006/relationships/image" Target="../media/image12.png"/><Relationship Id="rId5" Type="http://schemas.openxmlformats.org/officeDocument/2006/relationships/tags" Target="../tags/tag129.xml"/><Relationship Id="rId15" Type="http://schemas.openxmlformats.org/officeDocument/2006/relationships/tags" Target="../tags/tag139.xml"/><Relationship Id="rId23" Type="http://schemas.openxmlformats.org/officeDocument/2006/relationships/tags" Target="../tags/tag147.xml"/><Relationship Id="rId28" Type="http://schemas.openxmlformats.org/officeDocument/2006/relationships/tags" Target="../tags/tag152.xml"/><Relationship Id="rId10" Type="http://schemas.openxmlformats.org/officeDocument/2006/relationships/tags" Target="../tags/tag134.xml"/><Relationship Id="rId19" Type="http://schemas.openxmlformats.org/officeDocument/2006/relationships/tags" Target="../tags/tag143.xml"/><Relationship Id="rId31" Type="http://schemas.openxmlformats.org/officeDocument/2006/relationships/image" Target="../media/image2.jpeg"/><Relationship Id="rId4" Type="http://schemas.openxmlformats.org/officeDocument/2006/relationships/tags" Target="../tags/tag128.xml"/><Relationship Id="rId9" Type="http://schemas.openxmlformats.org/officeDocument/2006/relationships/tags" Target="../tags/tag133.xml"/><Relationship Id="rId14" Type="http://schemas.openxmlformats.org/officeDocument/2006/relationships/tags" Target="../tags/tag138.xml"/><Relationship Id="rId22" Type="http://schemas.openxmlformats.org/officeDocument/2006/relationships/tags" Target="../tags/tag146.xml"/><Relationship Id="rId27" Type="http://schemas.openxmlformats.org/officeDocument/2006/relationships/tags" Target="../tags/tag151.xml"/><Relationship Id="rId30" Type="http://schemas.openxmlformats.org/officeDocument/2006/relationships/slideLayout" Target="../slideLayouts/slideLayout7.xml"/><Relationship Id="rId8" Type="http://schemas.openxmlformats.org/officeDocument/2006/relationships/tags" Target="../tags/tag13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56.xml"/><Relationship Id="rId7" Type="http://schemas.openxmlformats.org/officeDocument/2006/relationships/image" Target="../media/image2.jpeg"/><Relationship Id="rId12" Type="http://schemas.openxmlformats.org/officeDocument/2006/relationships/image" Target="../media/image36.png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35.png"/><Relationship Id="rId5" Type="http://schemas.openxmlformats.org/officeDocument/2006/relationships/tags" Target="../tags/tag158.xml"/><Relationship Id="rId10" Type="http://schemas.openxmlformats.org/officeDocument/2006/relationships/image" Target="../media/image34.png"/><Relationship Id="rId4" Type="http://schemas.openxmlformats.org/officeDocument/2006/relationships/tags" Target="../tags/tag157.xml"/><Relationship Id="rId9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161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6.svg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6" Type="http://schemas.openxmlformats.org/officeDocument/2006/relationships/tags" Target="../tags/tag164.xml"/><Relationship Id="rId11" Type="http://schemas.openxmlformats.org/officeDocument/2006/relationships/image" Target="../media/image5.png"/><Relationship Id="rId5" Type="http://schemas.openxmlformats.org/officeDocument/2006/relationships/tags" Target="../tags/tag163.xml"/><Relationship Id="rId10" Type="http://schemas.openxmlformats.org/officeDocument/2006/relationships/image" Target="../media/image4.svg"/><Relationship Id="rId4" Type="http://schemas.openxmlformats.org/officeDocument/2006/relationships/tags" Target="../tags/tag162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2.xml"/><Relationship Id="rId13" Type="http://schemas.openxmlformats.org/officeDocument/2006/relationships/image" Target="../media/image26.svg"/><Relationship Id="rId3" Type="http://schemas.openxmlformats.org/officeDocument/2006/relationships/tags" Target="../tags/tag167.xml"/><Relationship Id="rId7" Type="http://schemas.openxmlformats.org/officeDocument/2006/relationships/tags" Target="../tags/tag171.xml"/><Relationship Id="rId12" Type="http://schemas.openxmlformats.org/officeDocument/2006/relationships/image" Target="../media/image12.png"/><Relationship Id="rId2" Type="http://schemas.openxmlformats.org/officeDocument/2006/relationships/tags" Target="../tags/tag166.xml"/><Relationship Id="rId16" Type="http://schemas.openxmlformats.org/officeDocument/2006/relationships/image" Target="../media/image39.png"/><Relationship Id="rId1" Type="http://schemas.openxmlformats.org/officeDocument/2006/relationships/tags" Target="../tags/tag165.xml"/><Relationship Id="rId6" Type="http://schemas.openxmlformats.org/officeDocument/2006/relationships/tags" Target="../tags/tag170.xml"/><Relationship Id="rId11" Type="http://schemas.openxmlformats.org/officeDocument/2006/relationships/image" Target="../media/image2.jpeg"/><Relationship Id="rId5" Type="http://schemas.openxmlformats.org/officeDocument/2006/relationships/tags" Target="../tags/tag169.xml"/><Relationship Id="rId15" Type="http://schemas.openxmlformats.org/officeDocument/2006/relationships/image" Target="../media/image38.svg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68.xml"/><Relationship Id="rId9" Type="http://schemas.openxmlformats.org/officeDocument/2006/relationships/tags" Target="../tags/tag173.xml"/><Relationship Id="rId1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81.xml"/><Relationship Id="rId13" Type="http://schemas.openxmlformats.org/officeDocument/2006/relationships/image" Target="../media/image40.png"/><Relationship Id="rId3" Type="http://schemas.openxmlformats.org/officeDocument/2006/relationships/tags" Target="../tags/tag176.xml"/><Relationship Id="rId7" Type="http://schemas.openxmlformats.org/officeDocument/2006/relationships/tags" Target="../tags/tag180.xml"/><Relationship Id="rId12" Type="http://schemas.openxmlformats.org/officeDocument/2006/relationships/image" Target="../media/image16.svg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tags" Target="../tags/tag179.xml"/><Relationship Id="rId11" Type="http://schemas.openxmlformats.org/officeDocument/2006/relationships/image" Target="../media/image15.png"/><Relationship Id="rId5" Type="http://schemas.openxmlformats.org/officeDocument/2006/relationships/tags" Target="../tags/tag178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77.xml"/><Relationship Id="rId9" Type="http://schemas.openxmlformats.org/officeDocument/2006/relationships/tags" Target="../tags/tag18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185.xml"/><Relationship Id="rId7" Type="http://schemas.openxmlformats.org/officeDocument/2006/relationships/image" Target="../media/image16.svg"/><Relationship Id="rId2" Type="http://schemas.openxmlformats.org/officeDocument/2006/relationships/tags" Target="../tags/tag184.xml"/><Relationship Id="rId1" Type="http://schemas.openxmlformats.org/officeDocument/2006/relationships/tags" Target="../tags/tag183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2.png"/><Relationship Id="rId4" Type="http://schemas.openxmlformats.org/officeDocument/2006/relationships/tags" Target="../tags/tag186.xml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image" Target="../media/image5.png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image" Target="../media/image4.svg"/><Relationship Id="rId2" Type="http://schemas.openxmlformats.org/officeDocument/2006/relationships/tags" Target="../tags/tag13.xml"/><Relationship Id="rId16" Type="http://schemas.openxmlformats.org/officeDocument/2006/relationships/image" Target="../media/image11.png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3.png"/><Relationship Id="rId5" Type="http://schemas.openxmlformats.org/officeDocument/2006/relationships/tags" Target="../tags/tag16.xml"/><Relationship Id="rId15" Type="http://schemas.openxmlformats.org/officeDocument/2006/relationships/image" Target="../media/image10.png"/><Relationship Id="rId10" Type="http://schemas.openxmlformats.org/officeDocument/2006/relationships/image" Target="../media/image2.jpeg"/><Relationship Id="rId4" Type="http://schemas.openxmlformats.org/officeDocument/2006/relationships/tags" Target="../tags/tag15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189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0.png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6" Type="http://schemas.openxmlformats.org/officeDocument/2006/relationships/tags" Target="../tags/tag192.xml"/><Relationship Id="rId11" Type="http://schemas.openxmlformats.org/officeDocument/2006/relationships/image" Target="../media/image16.svg"/><Relationship Id="rId5" Type="http://schemas.openxmlformats.org/officeDocument/2006/relationships/tags" Target="../tags/tag191.xml"/><Relationship Id="rId10" Type="http://schemas.openxmlformats.org/officeDocument/2006/relationships/image" Target="../media/image15.png"/><Relationship Id="rId4" Type="http://schemas.openxmlformats.org/officeDocument/2006/relationships/tags" Target="../tags/tag190.xml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195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6" Type="http://schemas.openxmlformats.org/officeDocument/2006/relationships/tags" Target="../tags/tag198.xml"/><Relationship Id="rId11" Type="http://schemas.openxmlformats.org/officeDocument/2006/relationships/image" Target="../media/image5.png"/><Relationship Id="rId5" Type="http://schemas.openxmlformats.org/officeDocument/2006/relationships/tags" Target="../tags/tag197.xml"/><Relationship Id="rId10" Type="http://schemas.openxmlformats.org/officeDocument/2006/relationships/image" Target="../media/image4.svg"/><Relationship Id="rId4" Type="http://schemas.openxmlformats.org/officeDocument/2006/relationships/tags" Target="../tags/tag196.xml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06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38.svg"/><Relationship Id="rId3" Type="http://schemas.openxmlformats.org/officeDocument/2006/relationships/tags" Target="../tags/tag201.xml"/><Relationship Id="rId7" Type="http://schemas.openxmlformats.org/officeDocument/2006/relationships/tags" Target="../tags/tag205.xml"/><Relationship Id="rId12" Type="http://schemas.openxmlformats.org/officeDocument/2006/relationships/tags" Target="../tags/tag210.xml"/><Relationship Id="rId17" Type="http://schemas.openxmlformats.org/officeDocument/2006/relationships/image" Target="../media/image37.png"/><Relationship Id="rId2" Type="http://schemas.openxmlformats.org/officeDocument/2006/relationships/tags" Target="../tags/tag200.xml"/><Relationship Id="rId16" Type="http://schemas.openxmlformats.org/officeDocument/2006/relationships/image" Target="../media/image26.svg"/><Relationship Id="rId1" Type="http://schemas.openxmlformats.org/officeDocument/2006/relationships/tags" Target="../tags/tag199.xml"/><Relationship Id="rId6" Type="http://schemas.openxmlformats.org/officeDocument/2006/relationships/tags" Target="../tags/tag204.xml"/><Relationship Id="rId11" Type="http://schemas.openxmlformats.org/officeDocument/2006/relationships/tags" Target="../tags/tag209.xml"/><Relationship Id="rId5" Type="http://schemas.openxmlformats.org/officeDocument/2006/relationships/tags" Target="../tags/tag203.xml"/><Relationship Id="rId15" Type="http://schemas.openxmlformats.org/officeDocument/2006/relationships/image" Target="../media/image12.png"/><Relationship Id="rId10" Type="http://schemas.openxmlformats.org/officeDocument/2006/relationships/tags" Target="../tags/tag208.xml"/><Relationship Id="rId19" Type="http://schemas.openxmlformats.org/officeDocument/2006/relationships/image" Target="../media/image39.png"/><Relationship Id="rId4" Type="http://schemas.openxmlformats.org/officeDocument/2006/relationships/tags" Target="../tags/tag202.xml"/><Relationship Id="rId9" Type="http://schemas.openxmlformats.org/officeDocument/2006/relationships/tags" Target="../tags/tag207.xml"/><Relationship Id="rId1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13.xml"/><Relationship Id="rId7" Type="http://schemas.openxmlformats.org/officeDocument/2006/relationships/image" Target="../media/image15.png"/><Relationship Id="rId2" Type="http://schemas.openxmlformats.org/officeDocument/2006/relationships/tags" Target="../tags/tag212.xml"/><Relationship Id="rId1" Type="http://schemas.openxmlformats.org/officeDocument/2006/relationships/tags" Target="../tags/tag21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5.png"/><Relationship Id="rId5" Type="http://schemas.openxmlformats.org/officeDocument/2006/relationships/tags" Target="../tags/tag215.xml"/><Relationship Id="rId10" Type="http://schemas.openxmlformats.org/officeDocument/2006/relationships/image" Target="../media/image44.PNG"/><Relationship Id="rId4" Type="http://schemas.openxmlformats.org/officeDocument/2006/relationships/tags" Target="../tags/tag214.xml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21.xml"/><Relationship Id="rId13" Type="http://schemas.openxmlformats.org/officeDocument/2006/relationships/image" Target="../media/image46.png"/><Relationship Id="rId3" Type="http://schemas.openxmlformats.org/officeDocument/2006/relationships/tags" Target="../tags/tag218.xml"/><Relationship Id="rId7" Type="http://schemas.openxmlformats.org/officeDocument/2006/relationships/audio" Target="../media/media1.wav"/><Relationship Id="rId12" Type="http://schemas.openxmlformats.org/officeDocument/2006/relationships/image" Target="../media/image45.png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6" Type="http://schemas.microsoft.com/office/2007/relationships/media" Target="../media/media1.wav"/><Relationship Id="rId11" Type="http://schemas.openxmlformats.org/officeDocument/2006/relationships/image" Target="../media/image44.PNG"/><Relationship Id="rId5" Type="http://schemas.openxmlformats.org/officeDocument/2006/relationships/tags" Target="../tags/tag220.xml"/><Relationship Id="rId10" Type="http://schemas.openxmlformats.org/officeDocument/2006/relationships/image" Target="../media/image43.png"/><Relationship Id="rId4" Type="http://schemas.openxmlformats.org/officeDocument/2006/relationships/tags" Target="../tags/tag219.xml"/><Relationship Id="rId9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29.xml"/><Relationship Id="rId13" Type="http://schemas.openxmlformats.org/officeDocument/2006/relationships/image" Target="../media/image16.svg"/><Relationship Id="rId3" Type="http://schemas.openxmlformats.org/officeDocument/2006/relationships/tags" Target="../tags/tag224.xml"/><Relationship Id="rId7" Type="http://schemas.openxmlformats.org/officeDocument/2006/relationships/tags" Target="../tags/tag228.xml"/><Relationship Id="rId12" Type="http://schemas.openxmlformats.org/officeDocument/2006/relationships/image" Target="../media/image15.png"/><Relationship Id="rId2" Type="http://schemas.openxmlformats.org/officeDocument/2006/relationships/tags" Target="../tags/tag223.xml"/><Relationship Id="rId1" Type="http://schemas.openxmlformats.org/officeDocument/2006/relationships/tags" Target="../tags/tag222.xml"/><Relationship Id="rId6" Type="http://schemas.openxmlformats.org/officeDocument/2006/relationships/tags" Target="../tags/tag227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26.xml"/><Relationship Id="rId10" Type="http://schemas.openxmlformats.org/officeDocument/2006/relationships/tags" Target="../tags/tag231.xml"/><Relationship Id="rId4" Type="http://schemas.openxmlformats.org/officeDocument/2006/relationships/tags" Target="../tags/tag225.xml"/><Relationship Id="rId9" Type="http://schemas.openxmlformats.org/officeDocument/2006/relationships/tags" Target="../tags/tag230.xml"/><Relationship Id="rId1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37.xml"/><Relationship Id="rId13" Type="http://schemas.openxmlformats.org/officeDocument/2006/relationships/image" Target="../media/image46.png"/><Relationship Id="rId3" Type="http://schemas.openxmlformats.org/officeDocument/2006/relationships/tags" Target="../tags/tag234.xml"/><Relationship Id="rId7" Type="http://schemas.openxmlformats.org/officeDocument/2006/relationships/audio" Target="../media/media1.wav"/><Relationship Id="rId12" Type="http://schemas.openxmlformats.org/officeDocument/2006/relationships/image" Target="../media/image45.png"/><Relationship Id="rId2" Type="http://schemas.openxmlformats.org/officeDocument/2006/relationships/tags" Target="../tags/tag233.xml"/><Relationship Id="rId1" Type="http://schemas.openxmlformats.org/officeDocument/2006/relationships/tags" Target="../tags/tag232.xml"/><Relationship Id="rId6" Type="http://schemas.microsoft.com/office/2007/relationships/media" Target="../media/media1.wav"/><Relationship Id="rId11" Type="http://schemas.openxmlformats.org/officeDocument/2006/relationships/image" Target="../media/image44.PNG"/><Relationship Id="rId5" Type="http://schemas.openxmlformats.org/officeDocument/2006/relationships/tags" Target="../tags/tag236.xml"/><Relationship Id="rId10" Type="http://schemas.openxmlformats.org/officeDocument/2006/relationships/image" Target="../media/image43.png"/><Relationship Id="rId4" Type="http://schemas.openxmlformats.org/officeDocument/2006/relationships/tags" Target="../tags/tag235.xml"/><Relationship Id="rId9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45.xml"/><Relationship Id="rId13" Type="http://schemas.openxmlformats.org/officeDocument/2006/relationships/image" Target="../media/image48.png"/><Relationship Id="rId3" Type="http://schemas.openxmlformats.org/officeDocument/2006/relationships/tags" Target="../tags/tag240.xml"/><Relationship Id="rId7" Type="http://schemas.openxmlformats.org/officeDocument/2006/relationships/tags" Target="../tags/tag244.xml"/><Relationship Id="rId12" Type="http://schemas.openxmlformats.org/officeDocument/2006/relationships/image" Target="../media/image43.png"/><Relationship Id="rId2" Type="http://schemas.openxmlformats.org/officeDocument/2006/relationships/tags" Target="../tags/tag239.xml"/><Relationship Id="rId1" Type="http://schemas.openxmlformats.org/officeDocument/2006/relationships/tags" Target="../tags/tag238.xml"/><Relationship Id="rId6" Type="http://schemas.openxmlformats.org/officeDocument/2006/relationships/tags" Target="../tags/tag243.xml"/><Relationship Id="rId11" Type="http://schemas.openxmlformats.org/officeDocument/2006/relationships/image" Target="../media/image16.svg"/><Relationship Id="rId5" Type="http://schemas.openxmlformats.org/officeDocument/2006/relationships/tags" Target="../tags/tag242.xml"/><Relationship Id="rId10" Type="http://schemas.openxmlformats.org/officeDocument/2006/relationships/image" Target="../media/image15.png"/><Relationship Id="rId4" Type="http://schemas.openxmlformats.org/officeDocument/2006/relationships/tags" Target="../tags/tag241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44.PNG"/><Relationship Id="rId3" Type="http://schemas.openxmlformats.org/officeDocument/2006/relationships/tags" Target="../tags/tag248.xml"/><Relationship Id="rId7" Type="http://schemas.openxmlformats.org/officeDocument/2006/relationships/tags" Target="../tags/tag252.xml"/><Relationship Id="rId12" Type="http://schemas.openxmlformats.org/officeDocument/2006/relationships/image" Target="../media/image45.png"/><Relationship Id="rId2" Type="http://schemas.openxmlformats.org/officeDocument/2006/relationships/tags" Target="../tags/tag247.xml"/><Relationship Id="rId1" Type="http://schemas.openxmlformats.org/officeDocument/2006/relationships/tags" Target="../tags/tag246.xml"/><Relationship Id="rId6" Type="http://schemas.openxmlformats.org/officeDocument/2006/relationships/tags" Target="../tags/tag251.xml"/><Relationship Id="rId11" Type="http://schemas.openxmlformats.org/officeDocument/2006/relationships/image" Target="../media/image43.png"/><Relationship Id="rId5" Type="http://schemas.openxmlformats.org/officeDocument/2006/relationships/tags" Target="../tags/tag250.xml"/><Relationship Id="rId10" Type="http://schemas.openxmlformats.org/officeDocument/2006/relationships/image" Target="../media/image16.svg"/><Relationship Id="rId4" Type="http://schemas.openxmlformats.org/officeDocument/2006/relationships/tags" Target="../tags/tag249.xml"/><Relationship Id="rId9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60.xml"/><Relationship Id="rId13" Type="http://schemas.openxmlformats.org/officeDocument/2006/relationships/image" Target="../media/image48.png"/><Relationship Id="rId3" Type="http://schemas.openxmlformats.org/officeDocument/2006/relationships/tags" Target="../tags/tag255.xml"/><Relationship Id="rId7" Type="http://schemas.openxmlformats.org/officeDocument/2006/relationships/tags" Target="../tags/tag259.xml"/><Relationship Id="rId12" Type="http://schemas.openxmlformats.org/officeDocument/2006/relationships/image" Target="../media/image43.png"/><Relationship Id="rId2" Type="http://schemas.openxmlformats.org/officeDocument/2006/relationships/tags" Target="../tags/tag254.xml"/><Relationship Id="rId1" Type="http://schemas.openxmlformats.org/officeDocument/2006/relationships/tags" Target="../tags/tag253.xml"/><Relationship Id="rId6" Type="http://schemas.openxmlformats.org/officeDocument/2006/relationships/tags" Target="../tags/tag258.xml"/><Relationship Id="rId11" Type="http://schemas.openxmlformats.org/officeDocument/2006/relationships/image" Target="../media/image16.svg"/><Relationship Id="rId5" Type="http://schemas.openxmlformats.org/officeDocument/2006/relationships/tags" Target="../tags/tag257.xml"/><Relationship Id="rId10" Type="http://schemas.openxmlformats.org/officeDocument/2006/relationships/image" Target="../media/image15.png"/><Relationship Id="rId4" Type="http://schemas.openxmlformats.org/officeDocument/2006/relationships/tags" Target="../tags/tag256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2.xml"/><Relationship Id="rId7" Type="http://schemas.openxmlformats.org/officeDocument/2006/relationships/image" Target="../media/image2.jpe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24.xml"/><Relationship Id="rId10" Type="http://schemas.openxmlformats.org/officeDocument/2006/relationships/image" Target="../media/image5.png"/><Relationship Id="rId4" Type="http://schemas.openxmlformats.org/officeDocument/2006/relationships/tags" Target="../tags/tag23.xml"/><Relationship Id="rId9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0.png"/><Relationship Id="rId3" Type="http://schemas.openxmlformats.org/officeDocument/2006/relationships/tags" Target="../tags/tag26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9.jpeg"/><Relationship Id="rId2" Type="http://schemas.openxmlformats.org/officeDocument/2006/relationships/tags" Target="../tags/tag262.xml"/><Relationship Id="rId1" Type="http://schemas.openxmlformats.org/officeDocument/2006/relationships/tags" Target="../tags/tag261.xml"/><Relationship Id="rId6" Type="http://schemas.openxmlformats.org/officeDocument/2006/relationships/tags" Target="../tags/tag266.xml"/><Relationship Id="rId11" Type="http://schemas.openxmlformats.org/officeDocument/2006/relationships/image" Target="../media/image45.png"/><Relationship Id="rId5" Type="http://schemas.openxmlformats.org/officeDocument/2006/relationships/tags" Target="../tags/tag265.xml"/><Relationship Id="rId10" Type="http://schemas.openxmlformats.org/officeDocument/2006/relationships/image" Target="../media/image43.png"/><Relationship Id="rId4" Type="http://schemas.openxmlformats.org/officeDocument/2006/relationships/tags" Target="../tags/tag264.xml"/><Relationship Id="rId9" Type="http://schemas.openxmlformats.org/officeDocument/2006/relationships/image" Target="../media/image16.svg"/><Relationship Id="rId1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274.xml"/><Relationship Id="rId13" Type="http://schemas.openxmlformats.org/officeDocument/2006/relationships/image" Target="../media/image48.png"/><Relationship Id="rId3" Type="http://schemas.openxmlformats.org/officeDocument/2006/relationships/tags" Target="../tags/tag269.xml"/><Relationship Id="rId7" Type="http://schemas.openxmlformats.org/officeDocument/2006/relationships/tags" Target="../tags/tag273.xml"/><Relationship Id="rId12" Type="http://schemas.openxmlformats.org/officeDocument/2006/relationships/image" Target="../media/image43.png"/><Relationship Id="rId2" Type="http://schemas.openxmlformats.org/officeDocument/2006/relationships/tags" Target="../tags/tag268.xml"/><Relationship Id="rId16" Type="http://schemas.openxmlformats.org/officeDocument/2006/relationships/image" Target="../media/image51.png"/><Relationship Id="rId1" Type="http://schemas.openxmlformats.org/officeDocument/2006/relationships/tags" Target="../tags/tag267.xml"/><Relationship Id="rId6" Type="http://schemas.openxmlformats.org/officeDocument/2006/relationships/tags" Target="../tags/tag272.xml"/><Relationship Id="rId11" Type="http://schemas.openxmlformats.org/officeDocument/2006/relationships/image" Target="../media/image16.svg"/><Relationship Id="rId5" Type="http://schemas.openxmlformats.org/officeDocument/2006/relationships/tags" Target="../tags/tag271.xml"/><Relationship Id="rId15" Type="http://schemas.openxmlformats.org/officeDocument/2006/relationships/image" Target="../media/image50.png"/><Relationship Id="rId10" Type="http://schemas.openxmlformats.org/officeDocument/2006/relationships/image" Target="../media/image15.png"/><Relationship Id="rId4" Type="http://schemas.openxmlformats.org/officeDocument/2006/relationships/tags" Target="../tags/tag270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1.png"/><Relationship Id="rId3" Type="http://schemas.openxmlformats.org/officeDocument/2006/relationships/tags" Target="../tags/tag277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9.jpeg"/><Relationship Id="rId2" Type="http://schemas.openxmlformats.org/officeDocument/2006/relationships/tags" Target="../tags/tag276.xml"/><Relationship Id="rId1" Type="http://schemas.openxmlformats.org/officeDocument/2006/relationships/tags" Target="../tags/tag275.xml"/><Relationship Id="rId6" Type="http://schemas.openxmlformats.org/officeDocument/2006/relationships/tags" Target="../tags/tag280.xml"/><Relationship Id="rId11" Type="http://schemas.openxmlformats.org/officeDocument/2006/relationships/image" Target="../media/image45.png"/><Relationship Id="rId5" Type="http://schemas.openxmlformats.org/officeDocument/2006/relationships/tags" Target="../tags/tag279.xml"/><Relationship Id="rId10" Type="http://schemas.openxmlformats.org/officeDocument/2006/relationships/image" Target="../media/image43.png"/><Relationship Id="rId4" Type="http://schemas.openxmlformats.org/officeDocument/2006/relationships/tags" Target="../tags/tag278.xml"/><Relationship Id="rId9" Type="http://schemas.openxmlformats.org/officeDocument/2006/relationships/image" Target="../media/image16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83.xml"/><Relationship Id="rId7" Type="http://schemas.openxmlformats.org/officeDocument/2006/relationships/image" Target="../media/image15.png"/><Relationship Id="rId2" Type="http://schemas.openxmlformats.org/officeDocument/2006/relationships/tags" Target="../tags/tag282.xml"/><Relationship Id="rId1" Type="http://schemas.openxmlformats.org/officeDocument/2006/relationships/tags" Target="../tags/tag28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85.xml"/><Relationship Id="rId10" Type="http://schemas.openxmlformats.org/officeDocument/2006/relationships/image" Target="../media/image43.png"/><Relationship Id="rId4" Type="http://schemas.openxmlformats.org/officeDocument/2006/relationships/tags" Target="../tags/tag284.xml"/><Relationship Id="rId9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5.png"/><Relationship Id="rId3" Type="http://schemas.openxmlformats.org/officeDocument/2006/relationships/tags" Target="../tags/tag288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4.png"/><Relationship Id="rId2" Type="http://schemas.openxmlformats.org/officeDocument/2006/relationships/tags" Target="../tags/tag287.xml"/><Relationship Id="rId1" Type="http://schemas.openxmlformats.org/officeDocument/2006/relationships/tags" Target="../tags/tag286.xml"/><Relationship Id="rId6" Type="http://schemas.openxmlformats.org/officeDocument/2006/relationships/tags" Target="../tags/tag291.xml"/><Relationship Id="rId11" Type="http://schemas.openxmlformats.org/officeDocument/2006/relationships/image" Target="../media/image53.png"/><Relationship Id="rId5" Type="http://schemas.openxmlformats.org/officeDocument/2006/relationships/tags" Target="../tags/tag290.xml"/><Relationship Id="rId10" Type="http://schemas.openxmlformats.org/officeDocument/2006/relationships/image" Target="../media/image52.png"/><Relationship Id="rId4" Type="http://schemas.openxmlformats.org/officeDocument/2006/relationships/tags" Target="../tags/tag289.xml"/><Relationship Id="rId9" Type="http://schemas.openxmlformats.org/officeDocument/2006/relationships/image" Target="../media/image16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94.xml"/><Relationship Id="rId7" Type="http://schemas.openxmlformats.org/officeDocument/2006/relationships/image" Target="../media/image15.png"/><Relationship Id="rId2" Type="http://schemas.openxmlformats.org/officeDocument/2006/relationships/tags" Target="../tags/tag293.xml"/><Relationship Id="rId1" Type="http://schemas.openxmlformats.org/officeDocument/2006/relationships/tags" Target="../tags/tag292.xml"/><Relationship Id="rId6" Type="http://schemas.openxmlformats.org/officeDocument/2006/relationships/image" Target="../media/image53.png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4.png"/><Relationship Id="rId4" Type="http://schemas.openxmlformats.org/officeDocument/2006/relationships/tags" Target="../tags/tag295.xml"/><Relationship Id="rId9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298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297.xml"/><Relationship Id="rId1" Type="http://schemas.openxmlformats.org/officeDocument/2006/relationships/tags" Target="../tags/tag296.xml"/><Relationship Id="rId6" Type="http://schemas.openxmlformats.org/officeDocument/2006/relationships/tags" Target="../tags/tag301.xml"/><Relationship Id="rId11" Type="http://schemas.openxmlformats.org/officeDocument/2006/relationships/image" Target="../media/image5.png"/><Relationship Id="rId5" Type="http://schemas.openxmlformats.org/officeDocument/2006/relationships/tags" Target="../tags/tag300.xml"/><Relationship Id="rId10" Type="http://schemas.openxmlformats.org/officeDocument/2006/relationships/image" Target="../media/image4.svg"/><Relationship Id="rId4" Type="http://schemas.openxmlformats.org/officeDocument/2006/relationships/tags" Target="../tags/tag299.xml"/><Relationship Id="rId9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309.xml"/><Relationship Id="rId13" Type="http://schemas.openxmlformats.org/officeDocument/2006/relationships/image" Target="../media/image26.svg"/><Relationship Id="rId3" Type="http://schemas.openxmlformats.org/officeDocument/2006/relationships/tags" Target="../tags/tag304.xml"/><Relationship Id="rId7" Type="http://schemas.openxmlformats.org/officeDocument/2006/relationships/tags" Target="../tags/tag308.xml"/><Relationship Id="rId12" Type="http://schemas.openxmlformats.org/officeDocument/2006/relationships/image" Target="../media/image12.png"/><Relationship Id="rId2" Type="http://schemas.openxmlformats.org/officeDocument/2006/relationships/tags" Target="../tags/tag303.xml"/><Relationship Id="rId16" Type="http://schemas.openxmlformats.org/officeDocument/2006/relationships/image" Target="../media/image39.png"/><Relationship Id="rId1" Type="http://schemas.openxmlformats.org/officeDocument/2006/relationships/tags" Target="../tags/tag302.xml"/><Relationship Id="rId6" Type="http://schemas.openxmlformats.org/officeDocument/2006/relationships/tags" Target="../tags/tag307.xml"/><Relationship Id="rId11" Type="http://schemas.openxmlformats.org/officeDocument/2006/relationships/image" Target="../media/image2.jpeg"/><Relationship Id="rId5" Type="http://schemas.openxmlformats.org/officeDocument/2006/relationships/tags" Target="../tags/tag306.xml"/><Relationship Id="rId15" Type="http://schemas.openxmlformats.org/officeDocument/2006/relationships/image" Target="../media/image38.sv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305.xml"/><Relationship Id="rId9" Type="http://schemas.openxmlformats.org/officeDocument/2006/relationships/tags" Target="../tags/tag310.xml"/><Relationship Id="rId1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318.xml"/><Relationship Id="rId13" Type="http://schemas.openxmlformats.org/officeDocument/2006/relationships/image" Target="../media/image16.svg"/><Relationship Id="rId3" Type="http://schemas.openxmlformats.org/officeDocument/2006/relationships/tags" Target="../tags/tag313.xml"/><Relationship Id="rId7" Type="http://schemas.openxmlformats.org/officeDocument/2006/relationships/tags" Target="../tags/tag317.xml"/><Relationship Id="rId12" Type="http://schemas.openxmlformats.org/officeDocument/2006/relationships/image" Target="../media/image15.png"/><Relationship Id="rId2" Type="http://schemas.openxmlformats.org/officeDocument/2006/relationships/tags" Target="../tags/tag312.xml"/><Relationship Id="rId1" Type="http://schemas.openxmlformats.org/officeDocument/2006/relationships/tags" Target="../tags/tag311.xml"/><Relationship Id="rId6" Type="http://schemas.openxmlformats.org/officeDocument/2006/relationships/tags" Target="../tags/tag316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315.xml"/><Relationship Id="rId10" Type="http://schemas.openxmlformats.org/officeDocument/2006/relationships/tags" Target="../tags/tag320.xml"/><Relationship Id="rId4" Type="http://schemas.openxmlformats.org/officeDocument/2006/relationships/tags" Target="../tags/tag314.xml"/><Relationship Id="rId9" Type="http://schemas.openxmlformats.org/officeDocument/2006/relationships/tags" Target="../tags/tag319.xml"/><Relationship Id="rId14" Type="http://schemas.openxmlformats.org/officeDocument/2006/relationships/image" Target="../media/image57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23.xml"/><Relationship Id="rId7" Type="http://schemas.openxmlformats.org/officeDocument/2006/relationships/image" Target="../media/image15.png"/><Relationship Id="rId2" Type="http://schemas.openxmlformats.org/officeDocument/2006/relationships/tags" Target="../tags/tag322.xml"/><Relationship Id="rId1" Type="http://schemas.openxmlformats.org/officeDocument/2006/relationships/tags" Target="../tags/tag32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25.xml"/><Relationship Id="rId4" Type="http://schemas.openxmlformats.org/officeDocument/2006/relationships/tags" Target="../tags/tag324.xml"/><Relationship Id="rId9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13" Type="http://schemas.openxmlformats.org/officeDocument/2006/relationships/tags" Target="../tags/tag37.xml"/><Relationship Id="rId18" Type="http://schemas.openxmlformats.org/officeDocument/2006/relationships/image" Target="../media/image13.svg"/><Relationship Id="rId3" Type="http://schemas.openxmlformats.org/officeDocument/2006/relationships/tags" Target="../tags/tag27.xml"/><Relationship Id="rId21" Type="http://schemas.openxmlformats.org/officeDocument/2006/relationships/image" Target="../media/image16.svg"/><Relationship Id="rId7" Type="http://schemas.openxmlformats.org/officeDocument/2006/relationships/tags" Target="../tags/tag31.xml"/><Relationship Id="rId12" Type="http://schemas.openxmlformats.org/officeDocument/2006/relationships/tags" Target="../tags/tag36.xml"/><Relationship Id="rId17" Type="http://schemas.openxmlformats.org/officeDocument/2006/relationships/image" Target="../media/image12.png"/><Relationship Id="rId2" Type="http://schemas.openxmlformats.org/officeDocument/2006/relationships/tags" Target="../tags/tag26.xml"/><Relationship Id="rId16" Type="http://schemas.openxmlformats.org/officeDocument/2006/relationships/image" Target="../media/image2.jpeg"/><Relationship Id="rId20" Type="http://schemas.openxmlformats.org/officeDocument/2006/relationships/image" Target="../media/image15.png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tags" Target="../tags/tag35.xml"/><Relationship Id="rId5" Type="http://schemas.openxmlformats.org/officeDocument/2006/relationships/tags" Target="../tags/tag29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4.xml"/><Relationship Id="rId19" Type="http://schemas.openxmlformats.org/officeDocument/2006/relationships/image" Target="../media/image14.png"/><Relationship Id="rId4" Type="http://schemas.openxmlformats.org/officeDocument/2006/relationships/tags" Target="../tags/tag28.xml"/><Relationship Id="rId9" Type="http://schemas.openxmlformats.org/officeDocument/2006/relationships/tags" Target="../tags/tag33.xml"/><Relationship Id="rId14" Type="http://schemas.openxmlformats.org/officeDocument/2006/relationships/tags" Target="../tags/tag38.xml"/><Relationship Id="rId22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28.xml"/><Relationship Id="rId7" Type="http://schemas.openxmlformats.org/officeDocument/2006/relationships/image" Target="../media/image15.png"/><Relationship Id="rId2" Type="http://schemas.openxmlformats.org/officeDocument/2006/relationships/tags" Target="../tags/tag327.xml"/><Relationship Id="rId1" Type="http://schemas.openxmlformats.org/officeDocument/2006/relationships/tags" Target="../tags/tag32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30.xml"/><Relationship Id="rId4" Type="http://schemas.openxmlformats.org/officeDocument/2006/relationships/tags" Target="../tags/tag329.xml"/><Relationship Id="rId9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33.xml"/><Relationship Id="rId7" Type="http://schemas.openxmlformats.org/officeDocument/2006/relationships/image" Target="../media/image15.png"/><Relationship Id="rId2" Type="http://schemas.openxmlformats.org/officeDocument/2006/relationships/tags" Target="../tags/tag332.xml"/><Relationship Id="rId1" Type="http://schemas.openxmlformats.org/officeDocument/2006/relationships/tags" Target="../tags/tag33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35.xml"/><Relationship Id="rId10" Type="http://schemas.openxmlformats.org/officeDocument/2006/relationships/image" Target="../media/image59.jpeg"/><Relationship Id="rId4" Type="http://schemas.openxmlformats.org/officeDocument/2006/relationships/tags" Target="../tags/tag334.xml"/><Relationship Id="rId9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38.xml"/><Relationship Id="rId7" Type="http://schemas.openxmlformats.org/officeDocument/2006/relationships/image" Target="../media/image15.png"/><Relationship Id="rId2" Type="http://schemas.openxmlformats.org/officeDocument/2006/relationships/tags" Target="../tags/tag337.xml"/><Relationship Id="rId1" Type="http://schemas.openxmlformats.org/officeDocument/2006/relationships/tags" Target="../tags/tag33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40.xml"/><Relationship Id="rId4" Type="http://schemas.openxmlformats.org/officeDocument/2006/relationships/tags" Target="../tags/tag339.xml"/><Relationship Id="rId9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348.xml"/><Relationship Id="rId13" Type="http://schemas.openxmlformats.org/officeDocument/2006/relationships/image" Target="../media/image16.svg"/><Relationship Id="rId3" Type="http://schemas.openxmlformats.org/officeDocument/2006/relationships/tags" Target="../tags/tag343.xml"/><Relationship Id="rId7" Type="http://schemas.openxmlformats.org/officeDocument/2006/relationships/tags" Target="../tags/tag347.xml"/><Relationship Id="rId12" Type="http://schemas.openxmlformats.org/officeDocument/2006/relationships/image" Target="../media/image15.png"/><Relationship Id="rId2" Type="http://schemas.openxmlformats.org/officeDocument/2006/relationships/tags" Target="../tags/tag342.xml"/><Relationship Id="rId1" Type="http://schemas.openxmlformats.org/officeDocument/2006/relationships/tags" Target="../tags/tag341.xml"/><Relationship Id="rId6" Type="http://schemas.openxmlformats.org/officeDocument/2006/relationships/tags" Target="../tags/tag346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345.xml"/><Relationship Id="rId10" Type="http://schemas.openxmlformats.org/officeDocument/2006/relationships/tags" Target="../tags/tag350.xml"/><Relationship Id="rId4" Type="http://schemas.openxmlformats.org/officeDocument/2006/relationships/tags" Target="../tags/tag344.xml"/><Relationship Id="rId9" Type="http://schemas.openxmlformats.org/officeDocument/2006/relationships/tags" Target="../tags/tag349.xml"/><Relationship Id="rId1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53.xml"/><Relationship Id="rId7" Type="http://schemas.openxmlformats.org/officeDocument/2006/relationships/image" Target="../media/image15.png"/><Relationship Id="rId2" Type="http://schemas.openxmlformats.org/officeDocument/2006/relationships/tags" Target="../tags/tag352.xml"/><Relationship Id="rId1" Type="http://schemas.openxmlformats.org/officeDocument/2006/relationships/tags" Target="../tags/tag35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55.xml"/><Relationship Id="rId4" Type="http://schemas.openxmlformats.org/officeDocument/2006/relationships/tags" Target="../tags/tag354.xml"/><Relationship Id="rId9" Type="http://schemas.openxmlformats.org/officeDocument/2006/relationships/image" Target="../media/image57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58.xml"/><Relationship Id="rId7" Type="http://schemas.openxmlformats.org/officeDocument/2006/relationships/image" Target="../media/image15.png"/><Relationship Id="rId2" Type="http://schemas.openxmlformats.org/officeDocument/2006/relationships/tags" Target="../tags/tag357.xml"/><Relationship Id="rId1" Type="http://schemas.openxmlformats.org/officeDocument/2006/relationships/tags" Target="../tags/tag35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60.xml"/><Relationship Id="rId4" Type="http://schemas.openxmlformats.org/officeDocument/2006/relationships/tags" Target="../tags/tag359.xml"/><Relationship Id="rId9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63.xml"/><Relationship Id="rId7" Type="http://schemas.openxmlformats.org/officeDocument/2006/relationships/image" Target="../media/image15.png"/><Relationship Id="rId2" Type="http://schemas.openxmlformats.org/officeDocument/2006/relationships/tags" Target="../tags/tag362.xml"/><Relationship Id="rId1" Type="http://schemas.openxmlformats.org/officeDocument/2006/relationships/tags" Target="../tags/tag36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65.xml"/><Relationship Id="rId10" Type="http://schemas.openxmlformats.org/officeDocument/2006/relationships/image" Target="../media/image59.jpeg"/><Relationship Id="rId4" Type="http://schemas.openxmlformats.org/officeDocument/2006/relationships/tags" Target="../tags/tag364.xml"/><Relationship Id="rId9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68.xml"/><Relationship Id="rId7" Type="http://schemas.openxmlformats.org/officeDocument/2006/relationships/image" Target="../media/image15.png"/><Relationship Id="rId2" Type="http://schemas.openxmlformats.org/officeDocument/2006/relationships/tags" Target="../tags/tag367.xml"/><Relationship Id="rId1" Type="http://schemas.openxmlformats.org/officeDocument/2006/relationships/tags" Target="../tags/tag36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70.xml"/><Relationship Id="rId4" Type="http://schemas.openxmlformats.org/officeDocument/2006/relationships/tags" Target="../tags/tag369.xml"/><Relationship Id="rId9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378.xml"/><Relationship Id="rId13" Type="http://schemas.openxmlformats.org/officeDocument/2006/relationships/image" Target="../media/image16.svg"/><Relationship Id="rId3" Type="http://schemas.openxmlformats.org/officeDocument/2006/relationships/tags" Target="../tags/tag373.xml"/><Relationship Id="rId7" Type="http://schemas.openxmlformats.org/officeDocument/2006/relationships/tags" Target="../tags/tag377.xml"/><Relationship Id="rId12" Type="http://schemas.openxmlformats.org/officeDocument/2006/relationships/image" Target="../media/image15.png"/><Relationship Id="rId2" Type="http://schemas.openxmlformats.org/officeDocument/2006/relationships/tags" Target="../tags/tag372.xml"/><Relationship Id="rId1" Type="http://schemas.openxmlformats.org/officeDocument/2006/relationships/tags" Target="../tags/tag371.xml"/><Relationship Id="rId6" Type="http://schemas.openxmlformats.org/officeDocument/2006/relationships/tags" Target="../tags/tag376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375.xml"/><Relationship Id="rId10" Type="http://schemas.openxmlformats.org/officeDocument/2006/relationships/tags" Target="../tags/tag380.xml"/><Relationship Id="rId4" Type="http://schemas.openxmlformats.org/officeDocument/2006/relationships/tags" Target="../tags/tag374.xml"/><Relationship Id="rId9" Type="http://schemas.openxmlformats.org/officeDocument/2006/relationships/tags" Target="../tags/tag379.xml"/><Relationship Id="rId14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83.xml"/><Relationship Id="rId7" Type="http://schemas.openxmlformats.org/officeDocument/2006/relationships/image" Target="../media/image15.png"/><Relationship Id="rId2" Type="http://schemas.openxmlformats.org/officeDocument/2006/relationships/tags" Target="../tags/tag382.xml"/><Relationship Id="rId1" Type="http://schemas.openxmlformats.org/officeDocument/2006/relationships/tags" Target="../tags/tag38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85.xml"/><Relationship Id="rId4" Type="http://schemas.openxmlformats.org/officeDocument/2006/relationships/tags" Target="../tags/tag384.xml"/><Relationship Id="rId9" Type="http://schemas.openxmlformats.org/officeDocument/2006/relationships/image" Target="../media/image57.jpe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51.xml"/><Relationship Id="rId18" Type="http://schemas.openxmlformats.org/officeDocument/2006/relationships/tags" Target="../tags/tag56.xml"/><Relationship Id="rId26" Type="http://schemas.openxmlformats.org/officeDocument/2006/relationships/image" Target="../media/image18.jpeg"/><Relationship Id="rId3" Type="http://schemas.openxmlformats.org/officeDocument/2006/relationships/tags" Target="../tags/tag41.xml"/><Relationship Id="rId21" Type="http://schemas.openxmlformats.org/officeDocument/2006/relationships/tags" Target="../tags/tag59.xml"/><Relationship Id="rId7" Type="http://schemas.openxmlformats.org/officeDocument/2006/relationships/tags" Target="../tags/tag45.xml"/><Relationship Id="rId12" Type="http://schemas.openxmlformats.org/officeDocument/2006/relationships/tags" Target="../tags/tag50.xml"/><Relationship Id="rId17" Type="http://schemas.openxmlformats.org/officeDocument/2006/relationships/tags" Target="../tags/tag55.xml"/><Relationship Id="rId25" Type="http://schemas.openxmlformats.org/officeDocument/2006/relationships/image" Target="../media/image13.svg"/><Relationship Id="rId33" Type="http://schemas.openxmlformats.org/officeDocument/2006/relationships/image" Target="../media/image25.png"/><Relationship Id="rId2" Type="http://schemas.openxmlformats.org/officeDocument/2006/relationships/tags" Target="../tags/tag40.xml"/><Relationship Id="rId16" Type="http://schemas.openxmlformats.org/officeDocument/2006/relationships/tags" Target="../tags/tag54.xml"/><Relationship Id="rId20" Type="http://schemas.openxmlformats.org/officeDocument/2006/relationships/tags" Target="../tags/tag58.xml"/><Relationship Id="rId29" Type="http://schemas.openxmlformats.org/officeDocument/2006/relationships/image" Target="../media/image21.png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tags" Target="../tags/tag49.xml"/><Relationship Id="rId24" Type="http://schemas.openxmlformats.org/officeDocument/2006/relationships/image" Target="../media/image12.png"/><Relationship Id="rId32" Type="http://schemas.openxmlformats.org/officeDocument/2006/relationships/image" Target="../media/image24.png"/><Relationship Id="rId5" Type="http://schemas.openxmlformats.org/officeDocument/2006/relationships/tags" Target="../tags/tag43.xml"/><Relationship Id="rId15" Type="http://schemas.openxmlformats.org/officeDocument/2006/relationships/tags" Target="../tags/tag53.xml"/><Relationship Id="rId23" Type="http://schemas.openxmlformats.org/officeDocument/2006/relationships/image" Target="../media/image2.jpeg"/><Relationship Id="rId28" Type="http://schemas.openxmlformats.org/officeDocument/2006/relationships/image" Target="../media/image20.png"/><Relationship Id="rId10" Type="http://schemas.openxmlformats.org/officeDocument/2006/relationships/tags" Target="../tags/tag48.xml"/><Relationship Id="rId19" Type="http://schemas.openxmlformats.org/officeDocument/2006/relationships/tags" Target="../tags/tag57.xml"/><Relationship Id="rId31" Type="http://schemas.openxmlformats.org/officeDocument/2006/relationships/image" Target="../media/image23.jpeg"/><Relationship Id="rId4" Type="http://schemas.openxmlformats.org/officeDocument/2006/relationships/tags" Target="../tags/tag42.xml"/><Relationship Id="rId9" Type="http://schemas.openxmlformats.org/officeDocument/2006/relationships/tags" Target="../tags/tag47.xml"/><Relationship Id="rId14" Type="http://schemas.openxmlformats.org/officeDocument/2006/relationships/tags" Target="../tags/tag52.xml"/><Relationship Id="rId22" Type="http://schemas.openxmlformats.org/officeDocument/2006/relationships/slideLayout" Target="../slideLayouts/slideLayout7.xml"/><Relationship Id="rId27" Type="http://schemas.openxmlformats.org/officeDocument/2006/relationships/image" Target="../media/image19.png"/><Relationship Id="rId30" Type="http://schemas.openxmlformats.org/officeDocument/2006/relationships/image" Target="../media/image22.jpeg"/><Relationship Id="rId8" Type="http://schemas.openxmlformats.org/officeDocument/2006/relationships/tags" Target="../tags/tag4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88.xml"/><Relationship Id="rId7" Type="http://schemas.openxmlformats.org/officeDocument/2006/relationships/image" Target="../media/image15.png"/><Relationship Id="rId2" Type="http://schemas.openxmlformats.org/officeDocument/2006/relationships/tags" Target="../tags/tag387.xml"/><Relationship Id="rId1" Type="http://schemas.openxmlformats.org/officeDocument/2006/relationships/tags" Target="../tags/tag38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90.xml"/><Relationship Id="rId4" Type="http://schemas.openxmlformats.org/officeDocument/2006/relationships/tags" Target="../tags/tag389.xml"/><Relationship Id="rId9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93.xml"/><Relationship Id="rId7" Type="http://schemas.openxmlformats.org/officeDocument/2006/relationships/image" Target="../media/image15.png"/><Relationship Id="rId2" Type="http://schemas.openxmlformats.org/officeDocument/2006/relationships/tags" Target="../tags/tag392.xml"/><Relationship Id="rId1" Type="http://schemas.openxmlformats.org/officeDocument/2006/relationships/tags" Target="../tags/tag39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95.xml"/><Relationship Id="rId10" Type="http://schemas.openxmlformats.org/officeDocument/2006/relationships/image" Target="../media/image59.jpeg"/><Relationship Id="rId4" Type="http://schemas.openxmlformats.org/officeDocument/2006/relationships/tags" Target="../tags/tag394.xml"/><Relationship Id="rId9" Type="http://schemas.openxmlformats.org/officeDocument/2006/relationships/image" Target="../media/image2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98.xml"/><Relationship Id="rId7" Type="http://schemas.openxmlformats.org/officeDocument/2006/relationships/image" Target="../media/image15.png"/><Relationship Id="rId2" Type="http://schemas.openxmlformats.org/officeDocument/2006/relationships/tags" Target="../tags/tag397.xml"/><Relationship Id="rId1" Type="http://schemas.openxmlformats.org/officeDocument/2006/relationships/tags" Target="../tags/tag39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00.xml"/><Relationship Id="rId4" Type="http://schemas.openxmlformats.org/officeDocument/2006/relationships/tags" Target="../tags/tag399.xml"/><Relationship Id="rId9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408.xml"/><Relationship Id="rId13" Type="http://schemas.openxmlformats.org/officeDocument/2006/relationships/image" Target="../media/image16.svg"/><Relationship Id="rId3" Type="http://schemas.openxmlformats.org/officeDocument/2006/relationships/tags" Target="../tags/tag403.xml"/><Relationship Id="rId7" Type="http://schemas.openxmlformats.org/officeDocument/2006/relationships/tags" Target="../tags/tag407.xml"/><Relationship Id="rId12" Type="http://schemas.openxmlformats.org/officeDocument/2006/relationships/image" Target="../media/image15.png"/><Relationship Id="rId2" Type="http://schemas.openxmlformats.org/officeDocument/2006/relationships/tags" Target="../tags/tag402.xml"/><Relationship Id="rId1" Type="http://schemas.openxmlformats.org/officeDocument/2006/relationships/tags" Target="../tags/tag401.xml"/><Relationship Id="rId6" Type="http://schemas.openxmlformats.org/officeDocument/2006/relationships/tags" Target="../tags/tag406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405.xml"/><Relationship Id="rId10" Type="http://schemas.openxmlformats.org/officeDocument/2006/relationships/tags" Target="../tags/tag410.xml"/><Relationship Id="rId4" Type="http://schemas.openxmlformats.org/officeDocument/2006/relationships/tags" Target="../tags/tag404.xml"/><Relationship Id="rId9" Type="http://schemas.openxmlformats.org/officeDocument/2006/relationships/tags" Target="../tags/tag409.xml"/><Relationship Id="rId14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13.xml"/><Relationship Id="rId7" Type="http://schemas.openxmlformats.org/officeDocument/2006/relationships/image" Target="../media/image15.png"/><Relationship Id="rId2" Type="http://schemas.openxmlformats.org/officeDocument/2006/relationships/tags" Target="../tags/tag412.xml"/><Relationship Id="rId1" Type="http://schemas.openxmlformats.org/officeDocument/2006/relationships/tags" Target="../tags/tag41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15.xml"/><Relationship Id="rId10" Type="http://schemas.openxmlformats.org/officeDocument/2006/relationships/image" Target="../media/image30.png"/><Relationship Id="rId4" Type="http://schemas.openxmlformats.org/officeDocument/2006/relationships/tags" Target="../tags/tag414.xml"/><Relationship Id="rId9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418.xml"/><Relationship Id="rId7" Type="http://schemas.openxmlformats.org/officeDocument/2006/relationships/image" Target="../media/image36.png"/><Relationship Id="rId2" Type="http://schemas.openxmlformats.org/officeDocument/2006/relationships/tags" Target="../tags/tag417.xml"/><Relationship Id="rId1" Type="http://schemas.openxmlformats.org/officeDocument/2006/relationships/tags" Target="../tags/tag41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20.xml"/><Relationship Id="rId10" Type="http://schemas.openxmlformats.org/officeDocument/2006/relationships/image" Target="../media/image59.jpeg"/><Relationship Id="rId4" Type="http://schemas.openxmlformats.org/officeDocument/2006/relationships/tags" Target="../tags/tag419.xml"/><Relationship Id="rId9" Type="http://schemas.openxmlformats.org/officeDocument/2006/relationships/image" Target="../media/image16.sv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428.xml"/><Relationship Id="rId13" Type="http://schemas.openxmlformats.org/officeDocument/2006/relationships/image" Target="../media/image23.jpeg"/><Relationship Id="rId3" Type="http://schemas.openxmlformats.org/officeDocument/2006/relationships/tags" Target="../tags/tag423.xml"/><Relationship Id="rId7" Type="http://schemas.openxmlformats.org/officeDocument/2006/relationships/tags" Target="../tags/tag427.xml"/><Relationship Id="rId12" Type="http://schemas.openxmlformats.org/officeDocument/2006/relationships/image" Target="../media/image16.svg"/><Relationship Id="rId2" Type="http://schemas.openxmlformats.org/officeDocument/2006/relationships/tags" Target="../tags/tag422.xml"/><Relationship Id="rId1" Type="http://schemas.openxmlformats.org/officeDocument/2006/relationships/tags" Target="../tags/tag421.xml"/><Relationship Id="rId6" Type="http://schemas.openxmlformats.org/officeDocument/2006/relationships/tags" Target="../tags/tag426.xml"/><Relationship Id="rId11" Type="http://schemas.openxmlformats.org/officeDocument/2006/relationships/image" Target="../media/image15.png"/><Relationship Id="rId5" Type="http://schemas.openxmlformats.org/officeDocument/2006/relationships/tags" Target="../tags/tag425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424.xml"/><Relationship Id="rId9" Type="http://schemas.openxmlformats.org/officeDocument/2006/relationships/tags" Target="../tags/tag429.xml"/><Relationship Id="rId14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437.xml"/><Relationship Id="rId13" Type="http://schemas.openxmlformats.org/officeDocument/2006/relationships/image" Target="../media/image23.jpeg"/><Relationship Id="rId3" Type="http://schemas.openxmlformats.org/officeDocument/2006/relationships/tags" Target="../tags/tag432.xml"/><Relationship Id="rId7" Type="http://schemas.openxmlformats.org/officeDocument/2006/relationships/tags" Target="../tags/tag436.xml"/><Relationship Id="rId12" Type="http://schemas.openxmlformats.org/officeDocument/2006/relationships/image" Target="../media/image16.svg"/><Relationship Id="rId2" Type="http://schemas.openxmlformats.org/officeDocument/2006/relationships/tags" Target="../tags/tag431.xml"/><Relationship Id="rId1" Type="http://schemas.openxmlformats.org/officeDocument/2006/relationships/tags" Target="../tags/tag430.xml"/><Relationship Id="rId6" Type="http://schemas.openxmlformats.org/officeDocument/2006/relationships/tags" Target="../tags/tag435.xml"/><Relationship Id="rId11" Type="http://schemas.openxmlformats.org/officeDocument/2006/relationships/image" Target="../media/image15.png"/><Relationship Id="rId5" Type="http://schemas.openxmlformats.org/officeDocument/2006/relationships/tags" Target="../tags/tag434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433.xml"/><Relationship Id="rId9" Type="http://schemas.openxmlformats.org/officeDocument/2006/relationships/tags" Target="../tags/tag438.xml"/><Relationship Id="rId14" Type="http://schemas.openxmlformats.org/officeDocument/2006/relationships/image" Target="../media/image64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441.xml"/><Relationship Id="rId7" Type="http://schemas.openxmlformats.org/officeDocument/2006/relationships/image" Target="../media/image16.svg"/><Relationship Id="rId2" Type="http://schemas.openxmlformats.org/officeDocument/2006/relationships/tags" Target="../tags/tag440.xml"/><Relationship Id="rId1" Type="http://schemas.openxmlformats.org/officeDocument/2006/relationships/tags" Target="../tags/tag439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42.xml"/><Relationship Id="rId9" Type="http://schemas.openxmlformats.org/officeDocument/2006/relationships/image" Target="../media/image6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tags" Target="../tags/tag448.xml"/><Relationship Id="rId13" Type="http://schemas.openxmlformats.org/officeDocument/2006/relationships/tags" Target="../tags/tag453.xml"/><Relationship Id="rId18" Type="http://schemas.openxmlformats.org/officeDocument/2006/relationships/image" Target="../media/image46.png"/><Relationship Id="rId3" Type="http://schemas.openxmlformats.org/officeDocument/2006/relationships/tags" Target="../tags/tag445.xml"/><Relationship Id="rId7" Type="http://schemas.openxmlformats.org/officeDocument/2006/relationships/audio" Target="../media/media2.mp3"/><Relationship Id="rId12" Type="http://schemas.openxmlformats.org/officeDocument/2006/relationships/tags" Target="../tags/tag452.xml"/><Relationship Id="rId17" Type="http://schemas.openxmlformats.org/officeDocument/2006/relationships/image" Target="../media/image66.gif"/><Relationship Id="rId2" Type="http://schemas.openxmlformats.org/officeDocument/2006/relationships/tags" Target="../tags/tag444.xml"/><Relationship Id="rId16" Type="http://schemas.openxmlformats.org/officeDocument/2006/relationships/image" Target="../media/image16.svg"/><Relationship Id="rId1" Type="http://schemas.openxmlformats.org/officeDocument/2006/relationships/tags" Target="../tags/tag443.xml"/><Relationship Id="rId6" Type="http://schemas.microsoft.com/office/2007/relationships/media" Target="../media/media2.mp3"/><Relationship Id="rId11" Type="http://schemas.openxmlformats.org/officeDocument/2006/relationships/tags" Target="../tags/tag451.xml"/><Relationship Id="rId5" Type="http://schemas.openxmlformats.org/officeDocument/2006/relationships/tags" Target="../tags/tag447.xml"/><Relationship Id="rId15" Type="http://schemas.openxmlformats.org/officeDocument/2006/relationships/image" Target="../media/image15.png"/><Relationship Id="rId10" Type="http://schemas.openxmlformats.org/officeDocument/2006/relationships/tags" Target="../tags/tag450.xml"/><Relationship Id="rId4" Type="http://schemas.openxmlformats.org/officeDocument/2006/relationships/tags" Target="../tags/tag446.xml"/><Relationship Id="rId9" Type="http://schemas.openxmlformats.org/officeDocument/2006/relationships/tags" Target="../tags/tag449.xml"/><Relationship Id="rId1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13" Type="http://schemas.openxmlformats.org/officeDocument/2006/relationships/tags" Target="../tags/tag72.xml"/><Relationship Id="rId18" Type="http://schemas.openxmlformats.org/officeDocument/2006/relationships/tags" Target="../tags/tag77.xml"/><Relationship Id="rId26" Type="http://schemas.openxmlformats.org/officeDocument/2006/relationships/image" Target="../media/image27.png"/><Relationship Id="rId3" Type="http://schemas.openxmlformats.org/officeDocument/2006/relationships/tags" Target="../tags/tag62.xml"/><Relationship Id="rId21" Type="http://schemas.openxmlformats.org/officeDocument/2006/relationships/slideLayout" Target="../slideLayouts/slideLayout18.xml"/><Relationship Id="rId7" Type="http://schemas.openxmlformats.org/officeDocument/2006/relationships/tags" Target="../tags/tag66.xml"/><Relationship Id="rId12" Type="http://schemas.openxmlformats.org/officeDocument/2006/relationships/tags" Target="../tags/tag71.xml"/><Relationship Id="rId17" Type="http://schemas.openxmlformats.org/officeDocument/2006/relationships/tags" Target="../tags/tag76.xml"/><Relationship Id="rId25" Type="http://schemas.openxmlformats.org/officeDocument/2006/relationships/image" Target="../media/image10.png"/><Relationship Id="rId2" Type="http://schemas.openxmlformats.org/officeDocument/2006/relationships/tags" Target="../tags/tag61.xml"/><Relationship Id="rId16" Type="http://schemas.openxmlformats.org/officeDocument/2006/relationships/tags" Target="../tags/tag75.xml"/><Relationship Id="rId20" Type="http://schemas.openxmlformats.org/officeDocument/2006/relationships/tags" Target="../tags/tag79.xml"/><Relationship Id="rId29" Type="http://schemas.openxmlformats.org/officeDocument/2006/relationships/image" Target="../media/image30.png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openxmlformats.org/officeDocument/2006/relationships/tags" Target="../tags/tag70.xml"/><Relationship Id="rId24" Type="http://schemas.openxmlformats.org/officeDocument/2006/relationships/image" Target="../media/image26.svg"/><Relationship Id="rId5" Type="http://schemas.openxmlformats.org/officeDocument/2006/relationships/tags" Target="../tags/tag64.xml"/><Relationship Id="rId15" Type="http://schemas.openxmlformats.org/officeDocument/2006/relationships/tags" Target="../tags/tag74.xml"/><Relationship Id="rId23" Type="http://schemas.openxmlformats.org/officeDocument/2006/relationships/image" Target="../media/image12.png"/><Relationship Id="rId28" Type="http://schemas.openxmlformats.org/officeDocument/2006/relationships/image" Target="../media/image29.png"/><Relationship Id="rId10" Type="http://schemas.openxmlformats.org/officeDocument/2006/relationships/tags" Target="../tags/tag69.xml"/><Relationship Id="rId19" Type="http://schemas.openxmlformats.org/officeDocument/2006/relationships/tags" Target="../tags/tag78.xml"/><Relationship Id="rId4" Type="http://schemas.openxmlformats.org/officeDocument/2006/relationships/tags" Target="../tags/tag63.xml"/><Relationship Id="rId9" Type="http://schemas.openxmlformats.org/officeDocument/2006/relationships/tags" Target="../tags/tag68.xml"/><Relationship Id="rId14" Type="http://schemas.openxmlformats.org/officeDocument/2006/relationships/tags" Target="../tags/tag73.xml"/><Relationship Id="rId22" Type="http://schemas.openxmlformats.org/officeDocument/2006/relationships/image" Target="../media/image2.jpeg"/><Relationship Id="rId27" Type="http://schemas.openxmlformats.org/officeDocument/2006/relationships/image" Target="../media/image2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tags" Target="../tags/tag461.xml"/><Relationship Id="rId13" Type="http://schemas.openxmlformats.org/officeDocument/2006/relationships/tags" Target="../tags/tag466.xml"/><Relationship Id="rId18" Type="http://schemas.openxmlformats.org/officeDocument/2006/relationships/image" Target="../media/image68.jpeg"/><Relationship Id="rId3" Type="http://schemas.openxmlformats.org/officeDocument/2006/relationships/tags" Target="../tags/tag456.xml"/><Relationship Id="rId21" Type="http://schemas.microsoft.com/office/2007/relationships/hdphoto" Target="../media/hdphoto1.wdp"/><Relationship Id="rId7" Type="http://schemas.openxmlformats.org/officeDocument/2006/relationships/tags" Target="../tags/tag460.xml"/><Relationship Id="rId12" Type="http://schemas.openxmlformats.org/officeDocument/2006/relationships/tags" Target="../tags/tag465.xml"/><Relationship Id="rId17" Type="http://schemas.openxmlformats.org/officeDocument/2006/relationships/image" Target="../media/image67.jpg"/><Relationship Id="rId2" Type="http://schemas.openxmlformats.org/officeDocument/2006/relationships/tags" Target="../tags/tag455.xml"/><Relationship Id="rId16" Type="http://schemas.openxmlformats.org/officeDocument/2006/relationships/image" Target="../media/image16.svg"/><Relationship Id="rId20" Type="http://schemas.openxmlformats.org/officeDocument/2006/relationships/image" Target="../media/image70.png"/><Relationship Id="rId1" Type="http://schemas.openxmlformats.org/officeDocument/2006/relationships/tags" Target="../tags/tag454.xml"/><Relationship Id="rId6" Type="http://schemas.openxmlformats.org/officeDocument/2006/relationships/tags" Target="../tags/tag459.xml"/><Relationship Id="rId11" Type="http://schemas.openxmlformats.org/officeDocument/2006/relationships/tags" Target="../tags/tag464.xml"/><Relationship Id="rId5" Type="http://schemas.openxmlformats.org/officeDocument/2006/relationships/tags" Target="../tags/tag458.xml"/><Relationship Id="rId15" Type="http://schemas.openxmlformats.org/officeDocument/2006/relationships/image" Target="../media/image15.png"/><Relationship Id="rId10" Type="http://schemas.openxmlformats.org/officeDocument/2006/relationships/tags" Target="../tags/tag463.xml"/><Relationship Id="rId19" Type="http://schemas.openxmlformats.org/officeDocument/2006/relationships/image" Target="../media/image69.jpg"/><Relationship Id="rId4" Type="http://schemas.openxmlformats.org/officeDocument/2006/relationships/tags" Target="../tags/tag457.xml"/><Relationship Id="rId9" Type="http://schemas.openxmlformats.org/officeDocument/2006/relationships/tags" Target="../tags/tag462.xml"/><Relationship Id="rId14" Type="http://schemas.openxmlformats.org/officeDocument/2006/relationships/slideLayout" Target="../slideLayouts/slideLayout29.xml"/><Relationship Id="rId22" Type="http://schemas.openxmlformats.org/officeDocument/2006/relationships/image" Target="../media/image7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474.xml"/><Relationship Id="rId13" Type="http://schemas.openxmlformats.org/officeDocument/2006/relationships/image" Target="../media/image40.png"/><Relationship Id="rId3" Type="http://schemas.openxmlformats.org/officeDocument/2006/relationships/tags" Target="../tags/tag469.xml"/><Relationship Id="rId7" Type="http://schemas.openxmlformats.org/officeDocument/2006/relationships/tags" Target="../tags/tag473.xml"/><Relationship Id="rId12" Type="http://schemas.openxmlformats.org/officeDocument/2006/relationships/image" Target="../media/image16.svg"/><Relationship Id="rId2" Type="http://schemas.openxmlformats.org/officeDocument/2006/relationships/tags" Target="../tags/tag468.xml"/><Relationship Id="rId1" Type="http://schemas.openxmlformats.org/officeDocument/2006/relationships/tags" Target="../tags/tag467.xml"/><Relationship Id="rId6" Type="http://schemas.openxmlformats.org/officeDocument/2006/relationships/tags" Target="../tags/tag472.xml"/><Relationship Id="rId11" Type="http://schemas.openxmlformats.org/officeDocument/2006/relationships/image" Target="../media/image15.png"/><Relationship Id="rId5" Type="http://schemas.openxmlformats.org/officeDocument/2006/relationships/tags" Target="../tags/tag471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470.xml"/><Relationship Id="rId9" Type="http://schemas.openxmlformats.org/officeDocument/2006/relationships/tags" Target="../tags/tag47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2.png"/><Relationship Id="rId3" Type="http://schemas.openxmlformats.org/officeDocument/2006/relationships/tags" Target="../tags/tag82.xml"/><Relationship Id="rId7" Type="http://schemas.openxmlformats.org/officeDocument/2006/relationships/tags" Target="../tags/tag86.xml"/><Relationship Id="rId12" Type="http://schemas.openxmlformats.org/officeDocument/2006/relationships/image" Target="../media/image31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11" Type="http://schemas.openxmlformats.org/officeDocument/2006/relationships/image" Target="../media/image26.svg"/><Relationship Id="rId5" Type="http://schemas.openxmlformats.org/officeDocument/2006/relationships/tags" Target="../tags/tag84.xml"/><Relationship Id="rId10" Type="http://schemas.openxmlformats.org/officeDocument/2006/relationships/image" Target="../media/image12.png"/><Relationship Id="rId4" Type="http://schemas.openxmlformats.org/officeDocument/2006/relationships/tags" Target="../tags/tag83.xml"/><Relationship Id="rId9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89.xml"/><Relationship Id="rId7" Type="http://schemas.openxmlformats.org/officeDocument/2006/relationships/image" Target="../media/image2.jpe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91.xml"/><Relationship Id="rId10" Type="http://schemas.openxmlformats.org/officeDocument/2006/relationships/image" Target="../media/image5.png"/><Relationship Id="rId4" Type="http://schemas.openxmlformats.org/officeDocument/2006/relationships/tags" Target="../tags/tag90.xml"/><Relationship Id="rId9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99.xml"/><Relationship Id="rId3" Type="http://schemas.openxmlformats.org/officeDocument/2006/relationships/tags" Target="../tags/tag94.xml"/><Relationship Id="rId7" Type="http://schemas.openxmlformats.org/officeDocument/2006/relationships/tags" Target="../tags/tag98.xml"/><Relationship Id="rId12" Type="http://schemas.openxmlformats.org/officeDocument/2006/relationships/image" Target="../media/image26.svg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11" Type="http://schemas.openxmlformats.org/officeDocument/2006/relationships/image" Target="../media/image12.png"/><Relationship Id="rId5" Type="http://schemas.openxmlformats.org/officeDocument/2006/relationships/tags" Target="../tags/tag96.xml"/><Relationship Id="rId10" Type="http://schemas.openxmlformats.org/officeDocument/2006/relationships/image" Target="../media/image2.jpeg"/><Relationship Id="rId4" Type="http://schemas.openxmlformats.org/officeDocument/2006/relationships/tags" Target="../tags/tag95.xml"/><Relationship Id="rId9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3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1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71711" y="7148621"/>
            <a:ext cx="6172578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71711" y="7328993"/>
            <a:ext cx="6172578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4 - Séance </a:t>
            </a:r>
            <a:r>
              <a:rPr lang="fr-FR" sz="4001" b="1" dirty="0">
                <a:solidFill>
                  <a:prstClr val="white"/>
                </a:solidFill>
                <a:latin typeface="Dosis Bold"/>
              </a:rPr>
              <a:t>5</a:t>
            </a:r>
            <a:endParaRPr lang="en-US" sz="4001" b="1" dirty="0">
              <a:solidFill>
                <a:prstClr val="white"/>
              </a:solidFill>
              <a:latin typeface="Dosis Bold"/>
            </a:endParaRP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3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400" b="1" dirty="0" err="1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Période</a:t>
            </a:r>
            <a:r>
              <a:rPr lang="en-US" sz="44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586169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/>
          <p:cNvSpPr txBox="1"/>
          <p:nvPr>
            <p:custDataLst>
              <p:tags r:id="rId2"/>
            </p:custDataLst>
          </p:nvPr>
        </p:nvSpPr>
        <p:spPr>
          <a:xfrm>
            <a:off x="641110" y="4217522"/>
            <a:ext cx="12769469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  Programme de la période 4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1086E2-7A06-62F6-C796-804478648C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2889248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762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-26983"/>
            <a:ext cx="12954000" cy="9771484"/>
            <a:chOff x="0" y="-47625"/>
            <a:chExt cx="3895412" cy="260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190027"/>
              <a:ext cx="3895412" cy="2365148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61989" y="315096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18119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CC94E17-0C62-CC81-3A06-A8B33AC9655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4509" y="1588129"/>
            <a:ext cx="1295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rgbClr val="106585"/>
                </a:solidFill>
                <a:latin typeface="Dosis" pitchFamily="2" charset="0"/>
              </a:rPr>
              <a:t>Attendus de la période 4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231ED9A6-5C3B-580D-7650-184F1CB14D9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71806" y="8571776"/>
            <a:ext cx="13897946" cy="475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ts val="4199"/>
              </a:lnSpc>
              <a:defRPr/>
            </a:pP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CO: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Compréhension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LF: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Lecture-Fluence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PE: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Ecrite 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OL: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Outils de Langue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89FD153-D71B-86A1-A976-6DACBA1013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6094" y="2676857"/>
            <a:ext cx="12373634" cy="550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29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9080"/>
            <a:ext cx="13716000" cy="1054608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41030"/>
            <a:ext cx="12954000" cy="960347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09539" y="-25908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-294369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1C5B658-B5A3-9509-A0B7-C410DEE8338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083926" y="3351362"/>
            <a:ext cx="7902872" cy="4651620"/>
          </a:xfrm>
          <a:prstGeom prst="roundRect">
            <a:avLst>
              <a:gd name="adj" fmla="val 9885"/>
            </a:avLst>
          </a:prstGeom>
          <a:solidFill>
            <a:srgbClr val="FFFFCC"/>
          </a:solidFill>
          <a:ln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67B8B06D-75C4-F895-FF45-3E9EBF1A2B9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611368" y="4389093"/>
            <a:ext cx="6345436" cy="158766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1  :  Comment tu vas à l’école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2 :  Qu’est-ce que tu fais le matin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3 :  A quelle heure tu te réveilles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4B3988-DB73-5A36-57CC-8242BB4DDED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552371" y="6031316"/>
            <a:ext cx="7452574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Semaine 4 :  </a:t>
            </a:r>
            <a:r>
              <a:rPr lang="fr-FR" sz="2400" b="1" dirty="0">
                <a:solidFill>
                  <a:schemeClr val="accent1"/>
                </a:solidFill>
                <a:latin typeface="Dosis" pitchFamily="2" charset="0"/>
              </a:rPr>
              <a:t>Est-ce que tu veux jouer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5 :  Qu’est-ce que tu portes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6 :  Révision et évaluation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3B8EEA35-906C-F5B1-42FC-BFFBD1ED65A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09538" y="1609842"/>
            <a:ext cx="12954000" cy="1259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300" b="1" dirty="0">
                <a:solidFill>
                  <a:srgbClr val="106585"/>
                </a:solidFill>
                <a:latin typeface="Dosis" pitchFamily="2" charset="0"/>
              </a:rPr>
              <a:t>Programmation thématique de la période 4</a:t>
            </a:r>
          </a:p>
          <a:p>
            <a:pPr algn="ctr" defTabSz="685835">
              <a:lnSpc>
                <a:spcPts val="4199"/>
              </a:lnSpc>
              <a:defRPr/>
            </a:pPr>
            <a:r>
              <a:rPr lang="fr-FR" sz="3000" b="1" dirty="0">
                <a:solidFill>
                  <a:schemeClr val="accent1"/>
                </a:solidFill>
                <a:latin typeface="Dosis" pitchFamily="2" charset="0"/>
              </a:rPr>
              <a:t>Thème : « Ma journée »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40D96284-86EB-E4B0-178E-351340DA94F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083926" y="3582463"/>
            <a:ext cx="7902872" cy="481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b="1" dirty="0">
                <a:solidFill>
                  <a:schemeClr val="accent1"/>
                </a:solidFill>
                <a:latin typeface="Dosis" pitchFamily="2" charset="0"/>
              </a:rPr>
              <a:t>Sous-thèmes : </a:t>
            </a:r>
          </a:p>
        </p:txBody>
      </p:sp>
    </p:spTree>
    <p:extLst>
      <p:ext uri="{BB962C8B-B14F-4D97-AF65-F5344CB8AC3E}">
        <p14:creationId xmlns:p14="http://schemas.microsoft.com/office/powerpoint/2010/main" val="933406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356E9-2DD3-2CAF-FE5E-788FEF4BF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5CA1DC7-0F89-BB7D-4856-C9A0451271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41A55F0-50AB-8A73-84FB-C8B71F70147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3266" y="4159577"/>
            <a:ext cx="12769469" cy="979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Programme de la semaine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5D01213-5235-E4EE-5DDD-00C1129E94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37C1E40-66EF-1C75-CFA0-1BF7F13110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C687E-9055-5979-2EEC-7B7FBE1E5CF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653238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6EA7-462D-C43A-9F07-ED4E12358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4917E2-7B11-EB88-0AF5-5F10224C35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591482F-C33D-2BF2-A6E4-D76C48BF1D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13234C7-1B92-8C5D-0939-3A437A86C193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ctr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2ACC2D9-6F4B-148B-BA4E-64A92990B16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802089F-EB4B-1103-F7FA-08E30DBF0C1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9F1370A-3C49-0AA2-BC0F-7ECBE758889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02789"/>
            <a:ext cx="129540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de la semaine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6FBDA94-9A55-AA4A-70CC-B30F4794DF1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68946" y="2660253"/>
            <a:ext cx="5405315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57D1591-2A7A-F913-EF24-F44780F10E4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6727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958A974-6352-CF26-B135-C4EBE8F331C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307" y="2356206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1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CF6F5EDA-2010-DE82-6861-37413D6195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27076" y="2964116"/>
            <a:ext cx="518160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Vocabulaire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Écoute active du dialogue</a:t>
            </a:r>
            <a:endParaRPr lang="fr-FR" sz="21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E2D54C8-A8D0-C0DF-587F-8E92B28B778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79308" y="5154814"/>
            <a:ext cx="5398229" cy="1598904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4367586-0F7C-1D58-72E0-A907A2E2204E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9306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C8D8F739-8705-558E-14F2-0F607342DC9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79307" y="4907267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2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CB3056E3-C8B9-F253-13FB-F0E94E45DF4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27076" y="5329862"/>
            <a:ext cx="5138603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F6A7BB9-02C4-E499-7C22-CA0AA5E0338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79307" y="7428083"/>
            <a:ext cx="5421092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7088AB2-F340-6AC3-995E-379617155FD6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67270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E2A56A2D-497F-BE0F-2034-E12FBD7B19D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198516" y="7578776"/>
            <a:ext cx="4462598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6C494A8F-181A-DF4D-982C-B5CD87D0C1B3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118982" y="2660253"/>
            <a:ext cx="5521239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4D02EE39-3D3F-9C7E-7746-40970F43C904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11898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17921F4B-54C5-AAF9-9E82-E046EB86A5C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118982" y="235700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4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817AEF75-A9F9-AF27-32AF-70479EF7BFBF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7322351" y="2959118"/>
            <a:ext cx="505443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10D6DB2F-D74E-757C-5150-9C07C41D1654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164437" y="5154814"/>
            <a:ext cx="5521239" cy="162915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B42C1C5E-E1D5-BCEE-2E40-496805D8A2FC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7118982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B1661B79-F159-C036-4A43-4881CC26DF20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7118982" y="490726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5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0BE592F4-404B-9350-A1A3-1943A53CEB8F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7382420" y="5333666"/>
            <a:ext cx="4994361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106584"/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106584"/>
                </a:solidFill>
                <a:latin typeface="Dosis" pitchFamily="2" charset="0"/>
              </a:rPr>
              <a:t>Appropriation de l'acte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106584"/>
                </a:solidFill>
                <a:latin typeface="Dosis" pitchFamily="2" charset="0"/>
              </a:rPr>
              <a:t>Écriture</a:t>
            </a:r>
            <a:endParaRPr lang="fr-MA" sz="2400" b="1" dirty="0">
              <a:solidFill>
                <a:srgbClr val="106584"/>
              </a:solidFill>
              <a:latin typeface="Dosis" pitchFamily="2" charset="0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49A775F8-78C6-3BB4-2D21-01DE5AF2AD5B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7164437" y="7428082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589764F6-37CA-963E-2EED-E12AD8468618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7118982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361575BF-65D0-716D-E24F-6310280C6CF2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7118982" y="7157231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6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E1162664-CD36-5CA8-4EBB-D33ACFA7041E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382420" y="8021069"/>
            <a:ext cx="4616907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Révision de la semaine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CCAA73-75BC-153F-62F2-C117C5FF911F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F5DDA-3373-F94C-6266-5693F1D011A1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879306" y="7182768"/>
            <a:ext cx="2076213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3026"/>
              </a:lnSpc>
              <a:defRPr/>
            </a:pPr>
            <a:r>
              <a:rPr lang="en-US" sz="2801" dirty="0">
                <a:solidFill>
                  <a:srgbClr val="8DC63F"/>
                </a:solidFill>
                <a:latin typeface="Dosis" pitchFamily="2" charset="0"/>
              </a:rPr>
              <a:t>   </a:t>
            </a: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3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505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2D792-9661-6DE2-F93A-CE24F2471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B37AE72-DC16-3C78-995C-4740D41AEB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89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291967E-5785-70E4-C0C7-61B2213E227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58002"/>
            <a:ext cx="12954000" cy="8875604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846EB5E-0791-9E8A-8414-9D2BA4FB24E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4538ACF-B9E6-7444-3F8C-7FA6C4BFC867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2F5C805-999C-9E73-E861-0A7A6376180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5454" y="246774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DA22D1-6F2D-80F8-E798-214474E162B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950689" y="109221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E74FF86-0289-553A-32AE-8779741EB24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1001" y="1660161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Contenus de la semaine 4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79A8189-75E8-1AEF-B6B9-D037984ACE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9381" y="3024319"/>
            <a:ext cx="3795089" cy="5357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00728E7-EBE1-F188-DDBE-8C95AC4345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71886" y="3024319"/>
            <a:ext cx="3787468" cy="5357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D53A9E9-75BB-72E3-2BA7-F71B68AFE4E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16770" y="3038607"/>
            <a:ext cx="3787468" cy="5349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5226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3607C-46CE-B412-9374-10EDE2E67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EF6C34B-343B-5FE9-418E-502C8F28BA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125F813-5C32-E481-CDFA-D7C98402340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698463" y="2871788"/>
            <a:ext cx="7574379" cy="4639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Est-ce que tu veux jouer avec moi ?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Écriture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Écrire des syllabes et des mots.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EE29260-58D4-CD76-984F-6EC678B29BF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FF5CB8B-3D1A-4336-0186-2679B0616C2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A94D9E-C903-BDB3-757C-F19CB4192D4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20824" y="3035968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8D4B78C5-36D0-DFAD-C71A-4ED4A898EF6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5</a:t>
            </a:r>
          </a:p>
        </p:txBody>
      </p:sp>
    </p:spTree>
    <p:extLst>
      <p:ext uri="{BB962C8B-B14F-4D97-AF65-F5344CB8AC3E}">
        <p14:creationId xmlns:p14="http://schemas.microsoft.com/office/powerpoint/2010/main" val="1330511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193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des rituels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444E5172-1FEC-C726-0EF2-92DE9D6F9BD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789683" y="4769290"/>
            <a:ext cx="570998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Réviser des mots du vocabulaire.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6CF2F32-CD60-B83B-E47B-2BBFF6B8E01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876009" y="4673810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55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2BF15-BB8E-989A-E985-B85960309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EF208EB-CBC0-D417-8786-FCDD4B590EA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09CB912-DCEA-98D8-0632-D26B863802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1B6C95-808C-274D-88CD-53626543F25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6780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6AC0830-E62D-97D2-A32A-6FDEE5945A34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69B0D59-FCFA-73A1-A5F7-BB29DECD18D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BBD8E0A-9302-BA3F-35EF-51D7975A006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013A098-CA5F-A92B-10C3-E6DD7614B986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D0B8788-CC1A-A112-6526-1B40637EC62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EA6562E-F05C-00F7-13C2-2F5E359BE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41786" y="77988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926730-19A1-3596-B730-AE339E499EB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74975" y="687484"/>
            <a:ext cx="120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Bonjour les enfants. Nous allons commencer une nouvelle leçon de français.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E388BA8-E9EE-DE41-DCA3-773498CEA85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46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91151-5608-0DD3-EDD0-78F3783AE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E2ADF66C-C38F-EC65-DFC3-2A127500FA5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65911" y="67640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6452AD8-FD8D-A830-1961-7FDA3705A9B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avons déjà vu ces mots.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Quel est ce mot ? 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A86523FA-9E98-1815-5C13-F152348CA4B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205539DE-D945-3565-E38E-E6056CBE279D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EF74FE48-84AE-7C05-35ED-C9ACEC0300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6191" y="3829024"/>
            <a:ext cx="3546711" cy="248892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DFEAC48-C141-10B1-96B4-8F1F7331EF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83100" y="3902701"/>
            <a:ext cx="3261881" cy="234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49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8380" y="3592489"/>
            <a:ext cx="1279924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7748" y="1237915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50" dirty="0"/>
          </a:p>
        </p:txBody>
      </p:sp>
    </p:spTree>
    <p:extLst>
      <p:ext uri="{BB962C8B-B14F-4D97-AF65-F5344CB8AC3E}">
        <p14:creationId xmlns:p14="http://schemas.microsoft.com/office/powerpoint/2010/main" val="2602997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31F63-E693-FC5E-0DF9-875623507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BEB11D65-5762-7364-17D6-217586814F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9297" y="3883305"/>
            <a:ext cx="2820189" cy="197908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43A4422-BCC8-C75C-8B76-02A41EF8B6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6516" y="4000475"/>
            <a:ext cx="2593705" cy="186191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423F716-975A-5E60-3E16-906BB4F11E4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429336" y="6014406"/>
            <a:ext cx="3355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Une bague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E5C8784-C745-E305-29ED-F7449C42EA1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199297" y="5979834"/>
            <a:ext cx="2781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Rigoler 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CB01776C-C876-8166-BE99-D62DC41F501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EC3415-D08E-9718-CF35-528745A317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dire les mots. Répétez après moi.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7AA1FA7-1AFA-DAF9-E766-5B558206505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D265FF4B-9582-9689-14E3-A65CC34D2BE8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1190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49EBF-02E7-DF35-C8D5-D69727A04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55A9E35D-598B-2412-5921-A19D1976CD2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A92671D-ECD8-96EC-A86E-94F4CCF99BA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4639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Est-ce que tu veux jouer avec moi ?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Écriture </a:t>
            </a:r>
            <a:endParaRPr lang="fr-FR" sz="4200" b="1" dirty="0">
              <a:solidFill>
                <a:schemeClr val="bg1">
                  <a:lumMod val="65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Écrire des syllabes et des mots.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5A2F269-8203-AE2A-2593-DD963AF1666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23EFBED-2F38-6CF5-0E88-370C2E0786A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3439FE-AC15-5FD8-D1B6-4B9C89ECCE8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4764764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3855B124-D0A7-4F85-61DC-C9828EBEBB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5</a:t>
            </a:r>
          </a:p>
        </p:txBody>
      </p:sp>
    </p:spTree>
    <p:extLst>
      <p:ext uri="{BB962C8B-B14F-4D97-AF65-F5344CB8AC3E}">
        <p14:creationId xmlns:p14="http://schemas.microsoft.com/office/powerpoint/2010/main" val="2149669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C03ED0A-C5B0-D998-5D5C-0C9D119281B4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C1D261BA-3ABE-2DE1-E789-F4046D0C8328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95C32B6-3F71-2033-BA88-FCA970C59DCF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CCC5F9BE-BCEA-3D50-20D4-F48CE3775C7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480252" y="3962089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4010714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S’approprier des actes de parole :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928938" y="4670448"/>
            <a:ext cx="8257254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Est-ce que tu veux jouer avec moi ?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7C75934-EA09-FAF7-A0F8-3A93E9B0AD9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525597" y="5880388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940A627E-03E1-78D4-52F2-DAEFE422D83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52875" y="5886149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Utiliser des outils de langue : 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2DA6B2EC-A123-8022-FC7A-ECF86040222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928938" y="6561413"/>
            <a:ext cx="89154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Oui, je … . </a:t>
            </a:r>
          </a:p>
        </p:txBody>
      </p:sp>
    </p:spTree>
    <p:extLst>
      <p:ext uri="{BB962C8B-B14F-4D97-AF65-F5344CB8AC3E}">
        <p14:creationId xmlns:p14="http://schemas.microsoft.com/office/powerpoint/2010/main" val="1115359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090A0-7D28-47D0-1F6A-F1A39FB74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FB101090-FFFF-110A-367C-B3258319D3F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4DD41D1-CBD3-A388-722D-730911CECCD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28572" y="736196"/>
            <a:ext cx="9666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Nous allons réécouter le dialogue entre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Rita et Karim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.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F862B41-83E7-A96B-363F-062037AA719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8559" y="543874"/>
            <a:ext cx="1427019" cy="1575467"/>
          </a:xfrm>
          <a:prstGeom prst="rect">
            <a:avLst/>
          </a:prstGeom>
        </p:spPr>
      </p:pic>
      <p:pic>
        <p:nvPicPr>
          <p:cNvPr id="12" name="Image 1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0774F60C-B678-845F-F9E1-85247DD8308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335" y="3321180"/>
            <a:ext cx="2988006" cy="505438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525AF10-8DB1-D0FE-46A5-431087BE85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81126" y="3773294"/>
            <a:ext cx="2988006" cy="415015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4CB5DB5-64EB-1847-8B1C-B0BFD85ADFE6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44912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Première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66BE2145-F78E-BD47-4954-0DDEBCC069B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Bulle narrative : ronde 19">
            <a:extLst>
              <a:ext uri="{FF2B5EF4-FFF2-40B4-BE49-F238E27FC236}">
                <a16:creationId xmlns:a16="http://schemas.microsoft.com/office/drawing/2014/main" id="{494F8938-6466-7461-9E52-79F95CD1C7E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Image 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53DAF97D-8616-F1D4-471D-A2C5DA0BDD0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73" y="4521663"/>
            <a:ext cx="2988006" cy="505438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A03FF5E-CEAA-11B0-E7B5-009C5FB641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6764" y="4973777"/>
            <a:ext cx="2988006" cy="4150156"/>
          </a:xfrm>
          <a:prstGeom prst="rect">
            <a:avLst/>
          </a:prstGeom>
        </p:spPr>
      </p:pic>
      <p:pic>
        <p:nvPicPr>
          <p:cNvPr id="5" name="Parcours_1_Pd4_S4_Dialogue">
            <a:hlinkClick r:id="" action="ppaction://media"/>
            <a:extLst>
              <a:ext uri="{FF2B5EF4-FFF2-40B4-BE49-F238E27FC236}">
                <a16:creationId xmlns:a16="http://schemas.microsoft.com/office/drawing/2014/main" id="{87D0F292-14CF-70E2-564E-2F21590102B3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63616" y="804404"/>
            <a:ext cx="487363" cy="487363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A728B078-0F3E-B3C1-6484-B1035B3D00F3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384527653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755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1" dur="3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3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17" dur="4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4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0" dur="4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4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20250"/>
                                  </p:stCondLst>
                                  <p:childTnLst>
                                    <p:set>
                                      <p:cBhvr>
                                        <p:cTn id="23" dur="4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4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1411D-AB82-CD69-C19B-64D5996D9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6E08C70-B353-4F1F-1116-B258C0FB4AD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B12CBCC-4844-A2FE-8F59-6519CC2E3C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C1B0D0-9CE2-FD84-FE3A-E886E06A52B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5CA2F3C-2733-5181-9207-C0A1659840B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E28CF3B-86F1-684B-B385-11E508F9C4A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004358B-0C52-BD46-7078-1F19101DB9A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BA498E2-3ECF-694D-15D6-5772676A956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1B49946-561D-B446-727B-F40E06CA7B7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F08B29D-CBF2-D3A4-2118-B69C6D7A2D2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16A457-0875-5003-0735-2C503C88F46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2" y="736196"/>
            <a:ext cx="1090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diffuser le dialogue une deuxième fois. Écoutez attentivement. </a:t>
            </a:r>
          </a:p>
        </p:txBody>
      </p:sp>
      <p:pic>
        <p:nvPicPr>
          <p:cNvPr id="13" name="Image 12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BF74A406-552F-902E-71AD-3F309E37B3A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82" y="2965052"/>
            <a:ext cx="4368191" cy="435689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EF74FAF-1DF7-49B9-CFF0-3D9ECB64194A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618791055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3485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Deuxième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66BE2145-F78E-BD47-4954-0DDEBCC069B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Bulle narrative : ronde 19">
            <a:extLst>
              <a:ext uri="{FF2B5EF4-FFF2-40B4-BE49-F238E27FC236}">
                <a16:creationId xmlns:a16="http://schemas.microsoft.com/office/drawing/2014/main" id="{494F8938-6466-7461-9E52-79F95CD1C7E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Image 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53DAF97D-8616-F1D4-471D-A2C5DA0BDD0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73" y="4521663"/>
            <a:ext cx="2988006" cy="505438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A03FF5E-CEAA-11B0-E7B5-009C5FB641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6764" y="4973777"/>
            <a:ext cx="2988006" cy="4150156"/>
          </a:xfrm>
          <a:prstGeom prst="rect">
            <a:avLst/>
          </a:prstGeom>
        </p:spPr>
      </p:pic>
      <p:pic>
        <p:nvPicPr>
          <p:cNvPr id="5" name="Parcours_1_Pd4_S4_Dialogue">
            <a:hlinkClick r:id="" action="ppaction://media"/>
            <a:extLst>
              <a:ext uri="{FF2B5EF4-FFF2-40B4-BE49-F238E27FC236}">
                <a16:creationId xmlns:a16="http://schemas.microsoft.com/office/drawing/2014/main" id="{87D0F292-14CF-70E2-564E-2F21590102B3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63616" y="804404"/>
            <a:ext cx="487363" cy="487363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A728B078-0F3E-B3C1-6484-B1035B3D00F3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256282638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784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1" dur="3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3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17" dur="4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4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0" dur="4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4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20250"/>
                                  </p:stCondLst>
                                  <p:childTnLst>
                                    <p:set>
                                      <p:cBhvr>
                                        <p:cTn id="23" dur="4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4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AA99E-C1B6-B0FD-3F86-1AC6CF98A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2EB2A864-D8C2-2469-D8AE-4C9B34EF41B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F1AF39B-7314-5A01-87F5-7A5BBFE788D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Rita dit « Est-ce que tu veux jouer avec moi ?»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9329675-BE0F-6900-D888-84EA68F5834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0467F3FF-210D-8056-FDF9-B269A1DA097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857376" y="2400299"/>
            <a:ext cx="4338724" cy="1528763"/>
          </a:xfrm>
          <a:prstGeom prst="wedgeEllipseCallout">
            <a:avLst>
              <a:gd name="adj1" fmla="val 1708"/>
              <a:gd name="adj2" fmla="val 7686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2ED6F769-05D5-A05A-C43C-A692E0857862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547081075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63C0028B-41B1-85AA-7E71-31DDD1BE04E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961331" y="2600794"/>
            <a:ext cx="4130814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Est-ce que tu veux jouer avec moi ?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DD316CD-84F5-424E-6027-1B833B5B5C3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114" y="4834763"/>
            <a:ext cx="2524023" cy="3938439"/>
          </a:xfrm>
          <a:prstGeom prst="rect">
            <a:avLst/>
          </a:prstGeom>
        </p:spPr>
      </p:pic>
      <p:pic>
        <p:nvPicPr>
          <p:cNvPr id="17" name="Image 16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3A658EB7-630B-76E1-1D4C-83B005501990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099" y="4450030"/>
            <a:ext cx="2997493" cy="470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359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C6C4D-14A1-5E15-2E19-0B21A07B9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ECAF493D-E7B0-E1FD-509B-7764FAC0F76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7868C6A-AD2D-FDF9-8250-035E4FD5787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Karim dit «Oui, je veux bien.». </a:t>
            </a:r>
            <a:endParaRPr lang="ar-MA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7561AF2-5A7A-FD75-B06B-E3568236999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0E882B1-6E9D-6A23-630C-0641D6E117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21896" y="4903674"/>
            <a:ext cx="2964241" cy="3941355"/>
          </a:xfrm>
          <a:prstGeom prst="rect">
            <a:avLst/>
          </a:prstGeom>
        </p:spPr>
      </p:pic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1186F65C-BC33-7E1E-29DD-68498C0BF2EB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205065330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Bulle narrative : ronde 2">
            <a:extLst>
              <a:ext uri="{FF2B5EF4-FFF2-40B4-BE49-F238E27FC236}">
                <a16:creationId xmlns:a16="http://schemas.microsoft.com/office/drawing/2014/main" id="{18ED40A6-9C81-16C2-6E87-606BBEB0E8B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686300" y="2543175"/>
            <a:ext cx="4978802" cy="1206441"/>
          </a:xfrm>
          <a:prstGeom prst="wedgeEllipseCallout">
            <a:avLst>
              <a:gd name="adj1" fmla="val 9313"/>
              <a:gd name="adj2" fmla="val 6940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FD3195-81E1-4E8D-413C-6735D227C84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998344" y="2859572"/>
            <a:ext cx="4354713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Oui, je veux bien.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3A6E64DC-F278-D162-DD29-AE7217BB578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099" y="4450030"/>
            <a:ext cx="2997493" cy="470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438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AA99E-C1B6-B0FD-3F86-1AC6CF98A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2EB2A864-D8C2-2469-D8AE-4C9B34EF41B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F1AF39B-7314-5A01-87F5-7A5BBFE788D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Rita dit « Tu veux jouer à quoi ?»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9329675-BE0F-6900-D888-84EA68F5834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0467F3FF-210D-8056-FDF9-B269A1DA097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857376" y="2443163"/>
            <a:ext cx="4338724" cy="1443038"/>
          </a:xfrm>
          <a:prstGeom prst="wedgeEllipseCallout">
            <a:avLst>
              <a:gd name="adj1" fmla="val 1708"/>
              <a:gd name="adj2" fmla="val 7686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2ED6F769-05D5-A05A-C43C-A692E0857862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63C0028B-41B1-85AA-7E71-31DDD1BE04E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010473" y="2866716"/>
            <a:ext cx="4032529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 veux jouer à quoi ?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DD316CD-84F5-424E-6027-1B833B5B5C3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114" y="4834763"/>
            <a:ext cx="2524023" cy="3938439"/>
          </a:xfrm>
          <a:prstGeom prst="rect">
            <a:avLst/>
          </a:prstGeom>
        </p:spPr>
      </p:pic>
      <p:pic>
        <p:nvPicPr>
          <p:cNvPr id="17" name="Image 16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3A658EB7-630B-76E1-1D4C-83B005501990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099" y="4450030"/>
            <a:ext cx="2997493" cy="470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39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5802" y="4168131"/>
            <a:ext cx="1276946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290116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C6C4D-14A1-5E15-2E19-0B21A07B9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ECAF493D-E7B0-E1FD-509B-7764FAC0F76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7868C6A-AD2D-FDF9-8250-035E4FD5787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Karim dit « Je veux jouer à cache-cache ou aux billes.».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7561AF2-5A7A-FD75-B06B-E3568236999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0E882B1-6E9D-6A23-630C-0641D6E117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21896" y="4903674"/>
            <a:ext cx="2964241" cy="3941355"/>
          </a:xfrm>
          <a:prstGeom prst="rect">
            <a:avLst/>
          </a:prstGeom>
        </p:spPr>
      </p:pic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1186F65C-BC33-7E1E-29DD-68498C0BF2EB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Bulle narrative : ronde 2">
            <a:extLst>
              <a:ext uri="{FF2B5EF4-FFF2-40B4-BE49-F238E27FC236}">
                <a16:creationId xmlns:a16="http://schemas.microsoft.com/office/drawing/2014/main" id="{18ED40A6-9C81-16C2-6E87-606BBEB0E8B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872224" y="2158652"/>
            <a:ext cx="4543238" cy="1541811"/>
          </a:xfrm>
          <a:prstGeom prst="wedgeEllipseCallout">
            <a:avLst>
              <a:gd name="adj1" fmla="val 9313"/>
              <a:gd name="adj2" fmla="val 6940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FD3195-81E1-4E8D-413C-6735D227C84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159368" y="2391006"/>
            <a:ext cx="4026101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 veux jouer à cache-cache ou aux billes</a:t>
            </a: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Image 10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36AB9FCB-8DD2-958F-E950-78383EE59DF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>
            <a:off x="4332592" y="4313288"/>
            <a:ext cx="5512732" cy="457087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80B3DAB-E182-C311-6E78-199B84C9A2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45324" y="6915849"/>
            <a:ext cx="2212859" cy="154181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EBE65AD-E4F0-2F50-F268-007D9BAB99F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45324" y="4843663"/>
            <a:ext cx="2252174" cy="154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456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AA99E-C1B6-B0FD-3F86-1AC6CF98A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2EB2A864-D8C2-2469-D8AE-4C9B34EF41B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F1AF39B-7314-5A01-87F5-7A5BBFE788D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Rita dit « Tu préfères jouer à cache-cache ou aux billes ?»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9329675-BE0F-6900-D888-84EA68F5834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0467F3FF-210D-8056-FDF9-B269A1DA097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528763" y="2185987"/>
            <a:ext cx="5329237" cy="1657350"/>
          </a:xfrm>
          <a:prstGeom prst="wedgeEllipseCallout">
            <a:avLst>
              <a:gd name="adj1" fmla="val 1708"/>
              <a:gd name="adj2" fmla="val 7686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2ED6F769-05D5-A05A-C43C-A692E0857862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28845888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63C0028B-41B1-85AA-7E71-31DDD1BE04E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857376" y="2496090"/>
            <a:ext cx="4772024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 préfères jouer à cache-cache ou aux billes ?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DD316CD-84F5-424E-6027-1B833B5B5C3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114" y="4834763"/>
            <a:ext cx="2524023" cy="3938439"/>
          </a:xfrm>
          <a:prstGeom prst="rect">
            <a:avLst/>
          </a:prstGeom>
        </p:spPr>
      </p:pic>
      <p:pic>
        <p:nvPicPr>
          <p:cNvPr id="17" name="Image 16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3A658EB7-630B-76E1-1D4C-83B005501990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099" y="4450030"/>
            <a:ext cx="2997493" cy="470790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BAFD768-15F6-C191-90EB-417329630E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45324" y="6915849"/>
            <a:ext cx="2212859" cy="15418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231A684-424F-E6BF-26E3-28DB1E5233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45324" y="4843663"/>
            <a:ext cx="2252174" cy="154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0735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C6C4D-14A1-5E15-2E19-0B21A07B9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ECAF493D-E7B0-E1FD-509B-7764FAC0F76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7868C6A-AD2D-FDF9-8250-035E4FD5787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Karim dit «Je préfère jouer à cache-cache.».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7561AF2-5A7A-FD75-B06B-E3568236999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0E882B1-6E9D-6A23-630C-0641D6E117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21896" y="4903674"/>
            <a:ext cx="2964241" cy="3941355"/>
          </a:xfrm>
          <a:prstGeom prst="rect">
            <a:avLst/>
          </a:prstGeom>
        </p:spPr>
      </p:pic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1186F65C-BC33-7E1E-29DD-68498C0BF2EB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835510845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36AB9FCB-8DD2-958F-E950-78383EE59DF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>
            <a:off x="4332592" y="4313288"/>
            <a:ext cx="5512732" cy="4570870"/>
          </a:xfrm>
          <a:prstGeom prst="rect">
            <a:avLst/>
          </a:prstGeom>
        </p:spPr>
      </p:pic>
      <p:sp>
        <p:nvSpPr>
          <p:cNvPr id="2" name="Bulle narrative : ronde 1">
            <a:extLst>
              <a:ext uri="{FF2B5EF4-FFF2-40B4-BE49-F238E27FC236}">
                <a16:creationId xmlns:a16="http://schemas.microsoft.com/office/drawing/2014/main" id="{FBE1E2F0-5BE1-149C-F1BE-10AF3C6F2414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943475" y="2187228"/>
            <a:ext cx="4077688" cy="1692689"/>
          </a:xfrm>
          <a:prstGeom prst="wedgeEllipseCallout">
            <a:avLst>
              <a:gd name="adj1" fmla="val 9313"/>
              <a:gd name="adj2" fmla="val 6940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7E02996-BE51-0586-B304-07E975DADDC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137935" y="2529288"/>
            <a:ext cx="3697488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 préfère jouer à cache-cache.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8AA95DA-3BFE-A90F-D931-3F858E4408E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45324" y="5827817"/>
            <a:ext cx="2252174" cy="154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0308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596F9-47DB-688D-484A-D15B5942C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B43E4095-B2B6-62C2-06F2-AA61DB84714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38184" y="6854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DB021DC-6A8E-E6C0-4C74-4D0E042445C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58651" y="592289"/>
            <a:ext cx="1213906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Maintenant, vous allez jouer l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e dialogue. </a:t>
            </a:r>
          </a:p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afficher des images pour vous aider. 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A449718-BA4F-DB5F-D50A-EB9F4836FDF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3528" y="2969938"/>
            <a:ext cx="7493969" cy="484710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186232E-2457-1425-3A9F-0FE81D38DB5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820051" y="614060"/>
            <a:ext cx="1274595" cy="140718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50BBED6-00F0-C0E0-AF8C-59A0E9DF8A49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76801166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97889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AC7FB-3A1A-E1EC-BAC2-423EE0794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9C3B2046-CA53-8514-616B-6A5F814C7D1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38184" y="79428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FABAF63-6006-02C6-A006-D0E55369A0E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58651" y="608611"/>
            <a:ext cx="955580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passer au tableau pour jouer le dialogue ?</a:t>
            </a:r>
          </a:p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à quoi tu veux jouer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48B2302-BCBB-63D5-AED2-B7CF5EBD366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14459" y="566827"/>
            <a:ext cx="2263358" cy="1463943"/>
          </a:xfrm>
          <a:prstGeom prst="rect">
            <a:avLst/>
          </a:prstGeom>
        </p:spPr>
      </p:pic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31AA1BBF-7DC0-4126-399B-833B40B697CF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76801166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5" name="ZoneTexte 14">
            <a:extLst>
              <a:ext uri="{FF2B5EF4-FFF2-40B4-BE49-F238E27FC236}">
                <a16:creationId xmlns:a16="http://schemas.microsoft.com/office/drawing/2014/main" id="{DAE5D317-76FA-4FCA-7F91-F0E5EC6530B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865485" y="8439123"/>
            <a:ext cx="452482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 les élèves échangent les rôles</a:t>
            </a:r>
          </a:p>
        </p:txBody>
      </p:sp>
      <p:sp>
        <p:nvSpPr>
          <p:cNvPr id="4" name="ZoneTexte 4">
            <a:extLst>
              <a:ext uri="{FF2B5EF4-FFF2-40B4-BE49-F238E27FC236}">
                <a16:creationId xmlns:a16="http://schemas.microsoft.com/office/drawing/2014/main" id="{D508E92E-3C22-CFF1-CC18-C5E83FEBFFA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400549" y="3413487"/>
            <a:ext cx="8901109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r>
              <a:rPr lang="fr-FR" sz="2800" b="1" kern="100" spc="425" dirty="0">
                <a:solidFill>
                  <a:srgbClr val="106585"/>
                </a:solidFill>
                <a:latin typeface="Dosis" pitchFamily="2" charset="0"/>
              </a:rPr>
              <a:t>Est-ce que tu veux jouer avec moi ?</a:t>
            </a:r>
          </a:p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r>
              <a:rPr lang="fr-FR" sz="2800" b="1" kern="100" spc="425" dirty="0">
                <a:solidFill>
                  <a:srgbClr val="4290CA"/>
                </a:solidFill>
                <a:latin typeface="Dosis" pitchFamily="2" charset="0"/>
              </a:rPr>
              <a:t>Oui, je veux bien.</a:t>
            </a:r>
          </a:p>
          <a:p>
            <a:pPr marR="0" lvl="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endParaRPr lang="fr-FR" sz="1200" b="1" kern="100" spc="425" dirty="0">
              <a:solidFill>
                <a:srgbClr val="106585"/>
              </a:solidFill>
              <a:latin typeface="Dosis" pitchFamily="2" charset="0"/>
            </a:endParaRPr>
          </a:p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r>
              <a:rPr lang="fr-FR" sz="2800" b="1" kern="100" spc="425" dirty="0">
                <a:solidFill>
                  <a:srgbClr val="106585"/>
                </a:solidFill>
                <a:latin typeface="Dosis" pitchFamily="2" charset="0"/>
              </a:rPr>
              <a:t>Tu veux jouer à quoi ? </a:t>
            </a:r>
          </a:p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r>
              <a:rPr lang="fr-FR" sz="2800" b="1" kern="100" spc="425" dirty="0">
                <a:solidFill>
                  <a:srgbClr val="4290CA"/>
                </a:solidFill>
                <a:latin typeface="Dosis" pitchFamily="2" charset="0"/>
              </a:rPr>
              <a:t>Je veux jouer à …. ou …..</a:t>
            </a:r>
          </a:p>
          <a:p>
            <a:pPr>
              <a:spcAft>
                <a:spcPts val="1200"/>
              </a:spcAft>
              <a:defRPr/>
            </a:pPr>
            <a:endParaRPr lang="fr-FR" sz="1200" b="1" kern="100" spc="425" dirty="0">
              <a:solidFill>
                <a:srgbClr val="106585"/>
              </a:solidFill>
              <a:latin typeface="Dosis" pitchFamily="2" charset="0"/>
            </a:endParaRPr>
          </a:p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r>
              <a:rPr lang="fr-FR" sz="2800" b="1" kern="100" spc="425" dirty="0">
                <a:solidFill>
                  <a:srgbClr val="106585"/>
                </a:solidFill>
                <a:latin typeface="Dosis" pitchFamily="2" charset="0"/>
              </a:rPr>
              <a:t>Tu préfères jouer à ….ou ….?</a:t>
            </a:r>
          </a:p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r>
              <a:rPr lang="fr-FR" sz="2800" b="1" kern="100" spc="425" dirty="0">
                <a:solidFill>
                  <a:srgbClr val="4290CA"/>
                </a:solidFill>
                <a:latin typeface="Dosis" pitchFamily="2" charset="0"/>
              </a:rPr>
              <a:t>Je préfère ….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97267F6-7160-895B-DA38-40DFE6C2EE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2631" y="3422463"/>
            <a:ext cx="927530" cy="92315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FF3523D-0B0E-B021-EC71-A34CCB1C35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42631" y="5020396"/>
            <a:ext cx="920967" cy="92096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18F2F06-8D1D-3A4A-DC54-8E9D9CBFA6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8256" y="6616121"/>
            <a:ext cx="925342" cy="92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440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817C1-4B44-741B-B708-16517BF52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130E452-C3FA-0B9D-977B-FBEE715323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2631" y="3422463"/>
            <a:ext cx="927530" cy="923155"/>
          </a:xfrm>
          <a:prstGeom prst="rect">
            <a:avLst/>
          </a:prstGeom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6781634B-2368-C9A5-24BB-0AC4C83491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38184" y="79428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FD674772-C7D6-3408-877D-F88CFC615CEC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44B634FB-4173-E9CF-0CDF-33866C0C20C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576939" y="531831"/>
            <a:ext cx="11296099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Maintenant, vous allez jouer le dialogue avec votre camarade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.</a:t>
            </a:r>
          </a:p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passer entre les rangs pour vous aider. 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B5AACEC-59DF-38C7-81D7-142623BBC07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23"/>
          <a:stretch/>
        </p:blipFill>
        <p:spPr>
          <a:xfrm>
            <a:off x="5497781" y="4087466"/>
            <a:ext cx="4732070" cy="288971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E569D37-5351-3EC9-64DE-27C0A6AD43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42631" y="5020396"/>
            <a:ext cx="920967" cy="92096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BFF063D-49FA-6AED-0507-08DBF7524C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38256" y="6616121"/>
            <a:ext cx="925342" cy="92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567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C2245-F486-D1D7-E3D4-9FA95ED79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0A7A3D6-D4D4-CC8A-BA9B-80C35DFABE8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44E9FFE-8356-1D18-B264-436E99C28CF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4639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Est-ce que tu veux jouer avec moi ?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3. Écriture 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Écrire des syllabes et des mots.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C1D849F-3B5F-61B1-897E-E1FF716F33F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FC15F88-B596-9CA2-3025-B9427E06151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739DBF0-417B-F941-918F-006125B83B5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61211" y="6179219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0D684207-5370-B0B9-4E7D-2DCF37AFFC7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5</a:t>
            </a:r>
          </a:p>
        </p:txBody>
      </p:sp>
    </p:spTree>
    <p:extLst>
      <p:ext uri="{BB962C8B-B14F-4D97-AF65-F5344CB8AC3E}">
        <p14:creationId xmlns:p14="http://schemas.microsoft.com/office/powerpoint/2010/main" val="7309719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801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274939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 de l’activité 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467100"/>
            <a:ext cx="110392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556128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B066AEB-6B71-642E-1C2E-E7CACD2CBDB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767488" y="4418770"/>
            <a:ext cx="504425" cy="54906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771775" y="4525823"/>
            <a:ext cx="932913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defTabSz="685800">
              <a:lnSpc>
                <a:spcPts val="3026"/>
              </a:lnSpc>
              <a:spcAft>
                <a:spcPts val="600"/>
              </a:spcAft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Écrire </a:t>
            </a:r>
            <a:r>
              <a:rPr lang="fr-FR" sz="28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des syllabes et des mots simples contenant l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 lettre g</a:t>
            </a:r>
            <a:r>
              <a:rPr lang="fr-FR" sz="28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. 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5610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>
            <a:extLst>
              <a:ext uri="{FF2B5EF4-FFF2-40B4-BE49-F238E27FC236}">
                <a16:creationId xmlns:a16="http://schemas.microsoft.com/office/drawing/2014/main" id="{050B2665-851D-5817-D641-7774DA338992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1"/>
            <a:ext cx="13716000" cy="10286999"/>
            <a:chOff x="0" y="1"/>
            <a:chExt cx="9144000" cy="685799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F436113-2632-84B4-3579-C1E413C2C5B1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E6C9AB5C-6CBB-BD2F-C21F-876A5C4DE4B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18" name="Rectangle : coins arrondis 17">
                <a:extLst>
                  <a:ext uri="{FF2B5EF4-FFF2-40B4-BE49-F238E27FC236}">
                    <a16:creationId xmlns:a16="http://schemas.microsoft.com/office/drawing/2014/main" id="{CE49FEBD-08A4-E378-78EE-49BEF6B114FD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9" name="Groupe 18">
                <a:extLst>
                  <a:ext uri="{FF2B5EF4-FFF2-40B4-BE49-F238E27FC236}">
                    <a16:creationId xmlns:a16="http://schemas.microsoft.com/office/drawing/2014/main" id="{BA9739E2-6692-63F8-F68E-EDFC00C2A01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1" name="Rectangle : coins arrondis 20">
                  <a:extLst>
                    <a:ext uri="{FF2B5EF4-FFF2-40B4-BE49-F238E27FC236}">
                      <a16:creationId xmlns:a16="http://schemas.microsoft.com/office/drawing/2014/main" id="{4FCE06C6-1C3D-35EC-6CDA-CD3DEC2FBCBC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ADA6DB58-6797-11BB-A452-C76C8A378BE8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42900" y="1485901"/>
            <a:ext cx="13030201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47069" y="68687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85899" y="534339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 la lettre g. Elle fait le son «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 veut répéter « g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 ? </a:t>
            </a:r>
          </a:p>
        </p:txBody>
      </p:sp>
      <p:graphicFrame>
        <p:nvGraphicFramePr>
          <p:cNvPr id="23" name="Tableau 22">
            <a:extLst>
              <a:ext uri="{FF2B5EF4-FFF2-40B4-BE49-F238E27FC236}">
                <a16:creationId xmlns:a16="http://schemas.microsoft.com/office/drawing/2014/main" id="{0FFEF522-D194-32CD-5357-D4DA01C3DABB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300"/>
                        </a:spcAft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09242A7C-F3FB-76D9-E671-71EF41D77A9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6EFD8E7-6C36-AB71-E261-B7A744ED7CF3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g</a:t>
            </a:r>
            <a:endParaRPr lang="fr-MA" sz="287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76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EBB02-66E0-BC44-CFBF-AF5753A0E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14E5E26-49E5-0FCB-F3B0-F46A980E63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94932" y="80237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F2B024D-CEA4-67C4-A4AC-4802E014850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71600" y="723900"/>
            <a:ext cx="1161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 la lettre g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à côté de la lettre a, ça fait le son « 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».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1029A93-BA06-8D03-1EC6-48B90135A57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57186" y="2850564"/>
            <a:ext cx="13030200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92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ga</a:t>
            </a:r>
            <a:endParaRPr kumimoji="0" lang="fr-FR" sz="292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KG Primary Penmanship Alt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5A249A3-48E7-2FD7-F1CE-277C58BDE665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300"/>
                        </a:spcAft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3C181550-7BAB-5C91-6BA9-B25916E32D6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82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8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7983" y="794389"/>
            <a:ext cx="345516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71588" y="616270"/>
            <a:ext cx="10632983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vais écrire la syllabe « 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» sur le tableau. Regardez comment je fais.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0AA8F882-86C9-058D-06A8-240185C8A99F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8" name="Image 17">
            <a:extLst>
              <a:ext uri="{FF2B5EF4-FFF2-40B4-BE49-F238E27FC236}">
                <a16:creationId xmlns:a16="http://schemas.microsoft.com/office/drawing/2014/main" id="{18DE32DE-2055-3762-8F39-4BD22514AF8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rcRect t="-1" r="20017" b="6507"/>
          <a:stretch/>
        </p:blipFill>
        <p:spPr>
          <a:xfrm>
            <a:off x="11904571" y="646795"/>
            <a:ext cx="1301897" cy="123882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F3AB353-2F9C-C409-ECC4-D4D1AC291A2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6" y="2850564"/>
            <a:ext cx="13030200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92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ga</a:t>
            </a:r>
            <a:endParaRPr kumimoji="0" lang="fr-FR" sz="292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KG Primary Penmanship Alt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850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18223" y="80536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28849" y="717737"/>
            <a:ext cx="12023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Prenez vos ardoises.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66ED6EF-AFFD-DF1E-A521-AC8DEF56AD7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6735" y="2445399"/>
            <a:ext cx="6057078" cy="4682945"/>
          </a:xfrm>
          <a:prstGeom prst="rect">
            <a:avLst/>
          </a:prstGeom>
        </p:spPr>
      </p:pic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1235AB2B-3D73-F1B1-C598-5EAB077DE5FD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7F2BFFC0-6AB5-DD6B-ECA0-FB9E9EFD9D3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863" y="684420"/>
            <a:ext cx="1306999" cy="1136829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376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3710" y="83206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9864" y="571087"/>
            <a:ext cx="11296271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Écrivez la syllabe « 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».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9DD199E0-E065-2581-4631-B9E400B51206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4B33BED6-6C5D-CBDF-B5B4-2334A686084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58040" y="795025"/>
            <a:ext cx="1658224" cy="91913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260BE4D-FEF2-E13D-9ED6-A9C0D1DFC76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6" y="2850564"/>
            <a:ext cx="13030200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92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ga</a:t>
            </a:r>
            <a:endParaRPr kumimoji="0" lang="fr-FR" sz="292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KG Primary Penmanship Alt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8009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6B78A-CF6D-7092-0124-373FADEC0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00BA6A3-E15D-CEA4-0A6B-9A7062C625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400B04A-CC1E-622E-29FF-85BD4D0B650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C6DF2B3-0108-33A6-EF2D-EBD7245F1ED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EEC15A9-19DD-2727-61CF-86D6107B5725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07A9E8EA-3A9B-CC96-CE59-55A82A40D17E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9E93467-CA91-BF87-0283-6674C68671B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F28B5DC-6B70-1C93-652D-0F60ADA5F435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595A592-E71B-4180-D5AB-8DC2B2F052FF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E00D6B6D-F83D-1605-B384-4EF56180036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23C8FB0-0D65-BD9F-B9D9-87482D9BE1F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A3D1797-2ABA-3417-45E3-3D739B1851A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600A0AA0-BF0C-0373-B1D3-F4C2934EB276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44400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86DDE-0C38-2442-B190-8FC8739CE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B9B05159-7D94-7B6F-8D5F-4A6FBBADAE2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94932" y="80237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5475785-5FBC-465F-00B5-E6895BCAB14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71600" y="723900"/>
            <a:ext cx="1161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g/ou </a:t>
            </a:r>
            <a:r>
              <a:rPr lang="fr-FR" sz="2400" b="1" dirty="0" err="1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gou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611DE31-7865-220A-1820-E45C43FD57C5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300"/>
                        </a:spcAft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C08B8044-A2D7-7F67-A0D4-483F49F9DD0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E7644E1-A660-B68D-062F-DCBA9AD088D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6" y="2850564"/>
            <a:ext cx="13030200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92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gou</a:t>
            </a:r>
            <a:endParaRPr kumimoji="0" lang="fr-FR" sz="292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KG Primary Penmanship Alt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5432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E6036-A630-D7DD-E42B-C6E4DD74C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DB669EF1-9808-41F3-9BAB-1C4A294EA75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7983" y="794389"/>
            <a:ext cx="345516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3BD3391-FDC1-061E-9D92-7910E8B973D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71588" y="616270"/>
            <a:ext cx="10632983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vais écrire la syllabe « 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 » sur le tableau. Regardez comment je fais.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A9843364-F967-2886-634D-F6E55278224C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8" name="Image 17">
            <a:extLst>
              <a:ext uri="{FF2B5EF4-FFF2-40B4-BE49-F238E27FC236}">
                <a16:creationId xmlns:a16="http://schemas.microsoft.com/office/drawing/2014/main" id="{3514E71D-3E89-CDC9-5C79-6EC45B836AA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rcRect t="-1" r="20017" b="6507"/>
          <a:stretch/>
        </p:blipFill>
        <p:spPr>
          <a:xfrm>
            <a:off x="11904571" y="646795"/>
            <a:ext cx="1301897" cy="1238825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CEAC965-0F72-2151-8D84-F2535F41036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6" y="2850564"/>
            <a:ext cx="13030200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92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gou</a:t>
            </a:r>
            <a:endParaRPr kumimoji="0" lang="fr-FR" sz="292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KG Primary Penmanship Alt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653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0176A-DEF3-12C6-4C45-48386D157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EBE6B1D2-0FD5-2941-58E6-B500EE8984E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18223" y="80536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9370B2F-BCD9-C6EB-E554-57D0E4DAEAF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28849" y="717737"/>
            <a:ext cx="12023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Prenez vos ardoises.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BF7283B-05B1-AA7E-3D00-5D0708BEB93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6735" y="2445399"/>
            <a:ext cx="6057078" cy="4682945"/>
          </a:xfrm>
          <a:prstGeom prst="rect">
            <a:avLst/>
          </a:prstGeom>
        </p:spPr>
      </p:pic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9E38599C-CFDA-1607-083B-25F5003074A6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80B1BD19-4F55-18FA-38F1-B21CE4E6D12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863" y="684420"/>
            <a:ext cx="1306999" cy="1136829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23813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D9A10-3C76-3D68-E860-4131A7A5A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A1233F29-1ED3-7B18-6B14-8D6F4FD932D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3710" y="83206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D97109A-C401-BC85-4410-7E79654DCBE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9864" y="571087"/>
            <a:ext cx="11296271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Écrivez la syllabe « 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 ».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EA3F6B1A-3A9D-22CC-AAEE-745967AF6A36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9A89C9F7-A65F-9A23-4D64-DC6F79BD03E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58040" y="795025"/>
            <a:ext cx="1658224" cy="91913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63E2980-CDF1-D81E-8C39-3DB8A5D1679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6" y="2850564"/>
            <a:ext cx="13030200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92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gou</a:t>
            </a:r>
            <a:endParaRPr kumimoji="0" lang="fr-FR" sz="292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KG Primary Penmanship Alt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5083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CC0CD-274E-0F47-1F14-7FB4EBA36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8FA7977-F9D4-1C34-3FA6-B105D66470F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B179008-11B4-5199-4D88-9DC558B44E1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F6998F1-35C8-409B-C711-4C3164622051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B1F7DBBC-152B-83A9-1DD6-9A1FF1895767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1C236BE3-5ED4-6C55-BE9F-6A10ECB5AB19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F8F1AD8-6EB0-3A0A-70CA-202C83062D3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8F18B0F5-52A6-69DE-4702-AEAB54C51233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2A9BBA4-B4AE-38C3-2329-F6AB5527CD8B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91C15A0-4E0D-6C0C-3144-D61BB437DC4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BB8EF22-C2ED-6F10-60E3-B139C9B4A32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30ECFAD-9752-5FE6-8A58-A979EBD2150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DA017975-4883-29CB-AA3C-A4D9E6301823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94783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7ABFF-2E02-B738-9B4B-CFC25BBAB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C9FD50F6-7190-01BA-A9AD-064D654D5EB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94932" y="80237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2F08315-65A5-8A19-0C5F-D772695CAF8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71600" y="723900"/>
            <a:ext cx="1161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 le mot gouté. 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60D4862-2433-FCD7-979F-AC61EAEBD76F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300"/>
                        </a:spcAft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9D0024CE-0CD3-BBB4-CDB0-9D990A07201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3DAFED6-CE53-F290-B0FE-679EE8FC411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6" y="3227591"/>
            <a:ext cx="13030200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3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gouté</a:t>
            </a:r>
            <a:endParaRPr kumimoji="0" lang="fr-FR" sz="243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KG Primary Penmanship Alt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132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1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491" y="4756182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Modelage.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00" y="2954900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0" y="2982989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6" y="4828793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Questions directes.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8" y="4770770"/>
            <a:ext cx="4308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Répétition chorale.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320256" y="635487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6" y="7796685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Passage au tableau.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13" y="6218106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2"/>
            <a:ext cx="35495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25" y="623438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6" y="7711353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Pratique autonome.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6" y="6013321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79" y="7796189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Observation.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7355492" y="3122272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6811905" y="4785518"/>
            <a:ext cx="304871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Dites-le en arabe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26352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D4211-3FBB-3FAC-CF7E-7F64D921D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A377F10B-AE5F-EF40-AB99-CDB60AE14E1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7983" y="794389"/>
            <a:ext cx="345516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1E440A1-C7A5-5A18-F58F-DF7FA1A5581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71588" y="616270"/>
            <a:ext cx="10632983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028675">
              <a:lnSpc>
                <a:spcPct val="150000"/>
              </a:lnSpc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vais écrire le mot « 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gouté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» sur le tableau. Regardez comment je fais.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024E9137-C154-58F0-A175-37050B00627A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8" name="Image 17">
            <a:extLst>
              <a:ext uri="{FF2B5EF4-FFF2-40B4-BE49-F238E27FC236}">
                <a16:creationId xmlns:a16="http://schemas.microsoft.com/office/drawing/2014/main" id="{42792E22-3E0A-22A4-AA48-F1155372E9E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rcRect t="-1" r="20017" b="6507"/>
          <a:stretch/>
        </p:blipFill>
        <p:spPr>
          <a:xfrm>
            <a:off x="11817487" y="646795"/>
            <a:ext cx="1301897" cy="1238825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1DEFB57-0D8E-E33E-DA52-1BC27F7B840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6" y="3227591"/>
            <a:ext cx="13030200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3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gouté</a:t>
            </a:r>
            <a:endParaRPr kumimoji="0" lang="fr-FR" sz="243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KG Primary Penmanship Alt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0928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6B425-341C-7A20-CF26-2A6CA68E2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9452C3A5-1354-1DC3-54A7-BCA2C86A18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18223" y="80536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5C7E958-CF40-7840-1A24-D0BF880F474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28849" y="717737"/>
            <a:ext cx="12023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Prenez vos ardoises !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CC869A1-16DE-8823-F8EA-61EC53BA2C7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6735" y="2445399"/>
            <a:ext cx="6057078" cy="4682945"/>
          </a:xfrm>
          <a:prstGeom prst="rect">
            <a:avLst/>
          </a:prstGeom>
        </p:spPr>
      </p:pic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1BA2F964-142A-EE3C-C404-9FDE6F826488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53E4B72F-D347-C979-6DC6-DEAC8BFA7A5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863" y="684420"/>
            <a:ext cx="1306999" cy="1136829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33371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FB4E2-4D3B-F453-1365-4B866011C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AE757454-E503-7CE8-3B9E-E6EEBC53BC9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3710" y="83206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A2BE6B7-7B72-260B-C80A-C376A8634A1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9864" y="571087"/>
            <a:ext cx="11296271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Écrivez le mot « 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gouté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».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55547D8D-8914-17BA-766D-11A7F357EC68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C98A6664-A01B-F660-0585-14B75603413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58040" y="795025"/>
            <a:ext cx="1658224" cy="91913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C75C8D5-2A2E-6930-B4DE-291C2432281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6" y="3227591"/>
            <a:ext cx="13030200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3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gouté</a:t>
            </a:r>
            <a:endParaRPr kumimoji="0" lang="fr-FR" sz="243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KG Primary Penmanship Alt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0123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E8AB9-4625-3BF2-A63D-8DE61ED06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0868684-F582-8476-C964-8DE5FE2C0C0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5D960A8-03D5-01AC-092E-2C7C2C29251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FBAC24B-CB93-525E-576C-B2F902A4E58A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DF36CF3-74C9-1DEB-7943-22D68C661C01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18825EF-09E1-8ECF-E161-35EA93722815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FD0DD3D-ABE3-1548-77AF-26F0BB379C44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DC4F6B69-50AB-49C0-8817-1A4A2C108CD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CB632DC-CCCB-E04B-BF3A-689BA4699339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1AE04D29-EFB7-374F-FB4D-83AC2FCD2D3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352BB15-9A97-0758-E5A1-2C09280E2B8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CF729B6-76DF-A667-49D5-38FE8CE2AA7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DDD0CA4F-EAF3-E162-0AB5-92E850B16820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01441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CF20E-FF45-A43A-6F3A-99B7D48DB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01032046-D188-65BB-F18E-E78D3BE3000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05597" y="722301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DF5453-4153-358A-36D5-F86A47E71BE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46424" y="634508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Prenez vos livrets et vos crayons. </a:t>
            </a:r>
          </a:p>
        </p:txBody>
      </p:sp>
      <p:pic>
        <p:nvPicPr>
          <p:cNvPr id="4" name="Image 3" descr="Une image contenant dessin, croquis, briquet, illustration&#10;&#10;Description générée automatiquement">
            <a:extLst>
              <a:ext uri="{FF2B5EF4-FFF2-40B4-BE49-F238E27FC236}">
                <a16:creationId xmlns:a16="http://schemas.microsoft.com/office/drawing/2014/main" id="{6ED62753-EA9F-94B6-0569-6B6CE03A9D3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992" y="4190466"/>
            <a:ext cx="2010942" cy="247259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9577B13-6923-0D00-948F-1DE0691CD30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38206" y="1111691"/>
            <a:ext cx="12497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&gt;  </a:t>
            </a: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Si  les élèves ne disposent pas de livret,  l’activité doit </a:t>
            </a:r>
            <a:r>
              <a:rPr kumimoji="0" lang="fr-FR" sz="2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être réalisée sur </a:t>
            </a: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les cahiers à partir du modèle affiché à l’écran. </a:t>
            </a:r>
            <a:endParaRPr kumimoji="0" lang="fr-FR" sz="1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C5ABFAF-6C55-9CF0-5692-6EAC7F3D0B93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Écriture 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7426E8BC-1419-7126-206F-B7FA2E804F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69066" y="2744292"/>
            <a:ext cx="3779848" cy="536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039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5EE3C-0552-3C9A-85D5-A5225BBA6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C584981-CAC1-D946-17B8-5F8281E9D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1729" y="1693393"/>
            <a:ext cx="5712542" cy="8068824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4EDD629C-DEB6-EF56-BE04-277E91383D8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0" name="Freeform 8">
            <a:extLst>
              <a:ext uri="{FF2B5EF4-FFF2-40B4-BE49-F238E27FC236}">
                <a16:creationId xmlns:a16="http://schemas.microsoft.com/office/drawing/2014/main" id="{1A6C8F40-046A-D562-4E97-F761077A29E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12019" y="790333"/>
            <a:ext cx="364161" cy="31857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2C822F5-D118-EF17-441A-34FD6190E26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57300" y="710527"/>
            <a:ext cx="6558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Allez à la page 34.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0AA06D1-2946-1283-742C-17523ECD057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350" y="577671"/>
            <a:ext cx="1282512" cy="1115530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EFDA06A-2F7B-BC3B-F054-EFA04E03B3C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001730" y="4300538"/>
            <a:ext cx="5738258" cy="49006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5624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A3279-11C3-B735-0761-431161D0A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A61601A7-CF3C-5F6B-F41F-13EBFF87583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1"/>
            <a:ext cx="13716000" cy="10286999"/>
            <a:chOff x="0" y="1"/>
            <a:chExt cx="9144000" cy="6857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B577C40-E5BF-5A33-3633-D8D1A4F8A196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1403637C-6DF6-53A0-9A1A-B3E95913B06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7" name="Rectangle : coins arrondis 6">
                <a:extLst>
                  <a:ext uri="{FF2B5EF4-FFF2-40B4-BE49-F238E27FC236}">
                    <a16:creationId xmlns:a16="http://schemas.microsoft.com/office/drawing/2014/main" id="{10BCFF06-2F5A-50AB-3E33-E432165034B0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EA6AABD4-0512-68D0-3E8E-B956D434FF9F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12" name="Rectangle : coins arrondis 11">
                  <a:extLst>
                    <a:ext uri="{FF2B5EF4-FFF2-40B4-BE49-F238E27FC236}">
                      <a16:creationId xmlns:a16="http://schemas.microsoft.com/office/drawing/2014/main" id="{04EEBC8A-224D-8270-3EFC-7CA45C7BCC3E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3DD4D321-6EBF-93E9-FD39-E2AEB82143C0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6" name="Freeform 8">
            <a:extLst>
              <a:ext uri="{FF2B5EF4-FFF2-40B4-BE49-F238E27FC236}">
                <a16:creationId xmlns:a16="http://schemas.microsoft.com/office/drawing/2014/main" id="{A7E40AAE-A75E-3F1E-C316-DA2D02306E1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8662" y="630538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0FAC788-4730-067C-885A-FEBFBBC9C46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11358" y="539065"/>
            <a:ext cx="1152939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Activité 2. J’écris des syllabes.</a:t>
            </a:r>
            <a:endParaRPr kumimoji="0" lang="ar-MA" sz="24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</a:endParaRP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Je vais circuler entre les rangs pour vous aider.</a:t>
            </a: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9ADD39F4-D318-87F7-0B8B-F1807E993B94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7FCD3040-7B6A-3E2C-B036-8DB72764C7D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6F3D57F-7447-AC15-0289-C014357FF50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5672" y="3146886"/>
            <a:ext cx="12384656" cy="455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318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4D590-3811-84ED-A70E-317470358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D4E82BCD-2D13-098B-86CA-D27BFC5E380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1"/>
            <a:ext cx="13716000" cy="10286999"/>
            <a:chOff x="0" y="1"/>
            <a:chExt cx="9144000" cy="6857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925BDFC-4591-FFB9-0BD4-96B65A996BBB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3D322155-D78D-89C0-88EE-7B4C3449732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7" name="Rectangle : coins arrondis 6">
                <a:extLst>
                  <a:ext uri="{FF2B5EF4-FFF2-40B4-BE49-F238E27FC236}">
                    <a16:creationId xmlns:a16="http://schemas.microsoft.com/office/drawing/2014/main" id="{A0E50E82-50A1-2B29-6A15-E342460AE5EF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1597C8B7-E8D3-A74E-13EE-64C051092FD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12" name="Rectangle : coins arrondis 11">
                  <a:extLst>
                    <a:ext uri="{FF2B5EF4-FFF2-40B4-BE49-F238E27FC236}">
                      <a16:creationId xmlns:a16="http://schemas.microsoft.com/office/drawing/2014/main" id="{256B40E7-0CC7-3D30-C857-D4F4A3B7A60E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679AA089-CFEF-BE6B-225A-1028AD3DBDDA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6" name="Freeform 8">
            <a:extLst>
              <a:ext uri="{FF2B5EF4-FFF2-40B4-BE49-F238E27FC236}">
                <a16:creationId xmlns:a16="http://schemas.microsoft.com/office/drawing/2014/main" id="{8DC1E6A2-72A9-AF21-5BD6-8EE70CD121F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8662" y="630538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9650EE7-D090-58E3-72FE-4BB4CD8FBE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11358" y="539065"/>
            <a:ext cx="1152939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Activité 3. J’écris </a:t>
            </a: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des mots: gare – guitare – égal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.</a:t>
            </a:r>
            <a:endParaRPr kumimoji="0" lang="ar-MA" sz="24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</a:endParaRP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Je vais circuler entre les rangs pour vous aider.</a:t>
            </a: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EE91056D-C160-4E7F-8A95-BEE6E07A06BC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BCA2079A-AABF-C4F9-37DC-70A94915B48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DADAC8B-BD6D-C0A8-7AFA-139109EF159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8565" y="3640295"/>
            <a:ext cx="12178869" cy="357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672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57929-3437-3EA8-EDBB-83C0D1557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72A7F6BC-5BA0-8DD6-72A2-D317998565D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662" y="630538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6470005-E640-3D81-22EF-38F51C95DE6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1358" y="539065"/>
            <a:ext cx="1152939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Activité 4. Je recopie une phrase.</a:t>
            </a:r>
            <a:endParaRPr kumimoji="0" lang="ar-MA" sz="24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</a:endParaRP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Je vais circuler entre les rangs pour vous aider.</a:t>
            </a: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68CD3EA8-DD43-D67B-FB88-CFD1203FD6CE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CC4CFC26-A92A-7DA8-3B1B-C227BE503A8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F7A73B6-A285-4ABF-4A27-1568A3E849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463" y="3602209"/>
            <a:ext cx="12391074" cy="382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406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B2F8E-8E4B-B38D-6EC6-157DBEC6A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79DA564-4137-0B35-B63C-8F406A7ED7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949B5E2-9DAF-EBAC-1584-E8498FE5713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D6A8CE-237D-E11D-FB38-6BE34B3E083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E41AF00-29B6-0559-7392-CBB24DC9BCA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FD85179-174A-845C-7CFE-54051F108E84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2C9BBAC-CE86-4C53-77DA-E5814234D2A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8EE3136-876C-FF1D-9374-917F60585709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E779AC7-DF84-D22B-4141-20259CB8CD57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67910BF-C541-2939-C8A2-4188E783FEA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3011" y="67243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48166C-A99A-AD99-DFDD-88B1259120E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24601" y="548413"/>
            <a:ext cx="1218167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moment de l’étoile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!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gagnant de l’étoile est : [nom de l’élève]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2DA9B2-0104-78F5-925E-F3EFC6122AD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6" y="3462101"/>
            <a:ext cx="8007737" cy="6005802"/>
          </a:xfrm>
          <a:prstGeom prst="rect">
            <a:avLst/>
          </a:prstGeom>
        </p:spPr>
      </p:pic>
      <p:pic>
        <p:nvPicPr>
          <p:cNvPr id="12" name="goodresult-82807">
            <a:hlinkClick r:id="" action="ppaction://media"/>
            <a:extLst>
              <a:ext uri="{FF2B5EF4-FFF2-40B4-BE49-F238E27FC236}">
                <a16:creationId xmlns:a16="http://schemas.microsoft.com/office/drawing/2014/main" id="{00BACA63-FA03-9C5C-8E5A-BE3B170E69F3}"/>
              </a:ext>
            </a:extLst>
          </p:cNvPr>
          <p:cNvPicPr>
            <a:picLocks noChangeAspect="1"/>
          </p:cNvPicPr>
          <p:nvPr>
            <a:audioFile r:link="rId7"/>
            <p:custDataLst>
              <p:tags r:id="rId8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627789" y="676802"/>
            <a:ext cx="731045" cy="73104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CF6A0C-1D26-EB93-1786-0291DD2083D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401711" y="2584939"/>
            <a:ext cx="478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Moment de l’étoile</a:t>
            </a:r>
          </a:p>
        </p:txBody>
      </p:sp>
    </p:spTree>
    <p:extLst>
      <p:ext uri="{BB962C8B-B14F-4D97-AF65-F5344CB8AC3E}">
        <p14:creationId xmlns:p14="http://schemas.microsoft.com/office/powerpoint/2010/main" val="40596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3">
                  <a:extLst>
                    <a:ext uri="{96DAC541-7B7A-43D3-8B79-37D633B846F1}">
                      <asvg:svgBlip xmlns:asvg="http://schemas.microsoft.com/office/drawing/2016/SVG/main" r:embed="rId2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85909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100" y="1407111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2204900" y="2644612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11857" y="4394611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394902" y="4393589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12942" y="4407713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27753" y="4446212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7662" y="2170848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683290" y="4374481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976816" y="4400630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8730084" y="2895119"/>
            <a:ext cx="3160415" cy="992903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9D132A3B-F0F2-35FE-99DC-A96843AFCA2E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4508617" y="8682834"/>
            <a:ext cx="1779566" cy="538610"/>
            <a:chOff x="5802255" y="5807067"/>
            <a:chExt cx="1186377" cy="359073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C804A669-72C6-3FA1-5791-E7CB5CA77B20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BFB723B-1198-9769-D313-3CDD4CA76B05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Livret  </a:t>
              </a:r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256C08F-FE2D-887C-5E62-41F4AC8B3721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0030" y="6777206"/>
            <a:ext cx="1789002" cy="1383142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7E9C0502-A7A0-8331-FC77-BD2C8A83A92A}"/>
              </a:ext>
            </a:extLst>
          </p:cNvPr>
          <p:cNvGrpSpPr/>
          <p:nvPr>
            <p:custDataLst>
              <p:tags r:id="rId16"/>
            </p:custDataLst>
          </p:nvPr>
        </p:nvGrpSpPr>
        <p:grpSpPr>
          <a:xfrm>
            <a:off x="7485754" y="8644972"/>
            <a:ext cx="1779566" cy="538610"/>
            <a:chOff x="5802255" y="5807067"/>
            <a:chExt cx="1186377" cy="35907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0574431-818E-FFD3-517F-8DDEF3199CC3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7CDBCFE-A308-E8B1-B716-E2FC5EEA178C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</a:t>
              </a:r>
            </a:p>
          </p:txBody>
        </p:sp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5606FA57-5533-EB5B-A8C1-0D7F104C2BA9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771965" y="6489192"/>
            <a:ext cx="1370088" cy="194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962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9B8FA-863E-0A82-E69A-F5094FF5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55B0195-4F66-E8A5-F293-11C0A390DC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2A5C97-6BB8-D6D8-C67A-601C6631652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D6024E-998E-FB4A-9827-13921424A66F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B5626B3-8F11-1A4C-1C5A-C28AD40230C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3E1DD92-4DB6-E0AA-412D-880EF865E549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24834BD-DE93-3723-5883-A79737C09FD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8C95BA-718C-F15D-88E2-7F89511330A9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AEA53E-4E9D-CE10-2E0C-E3F71C468384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DB08214-4D5B-0B77-354D-1EB3C43212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79034" y="8543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C40AA9-C224-10BA-2578-435199DE8B5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1428" y="755605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peut me dire pourquoi [prénom] a obtenu l’étoile ? </a:t>
            </a:r>
          </a:p>
        </p:txBody>
      </p:sp>
      <p:pic>
        <p:nvPicPr>
          <p:cNvPr id="5" name="Image 4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2965A4B0-67DD-88DB-9DE5-8E7CA5AD689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954556" y="2048287"/>
            <a:ext cx="4387476" cy="3824222"/>
          </a:xfrm>
          <a:prstGeom prst="rect">
            <a:avLst/>
          </a:prstGeom>
        </p:spPr>
      </p:pic>
      <p:pic>
        <p:nvPicPr>
          <p:cNvPr id="6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167A14FC-01BC-6364-3F1D-81A4B18CB16A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64560" y="3186112"/>
            <a:ext cx="1666068" cy="206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56EF663-2508-E0E8-4B29-3BDE8F510E5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2674828"/>
            <a:ext cx="2390028" cy="27147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D338E8-2E62-4CCD-ADCB-16E5C4451C5B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07633" y="5208703"/>
            <a:ext cx="11641322" cy="8530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7556267-D5D0-9C5E-BFC6-0B9E11A120E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5151195" y="6349561"/>
            <a:ext cx="3042222" cy="29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273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5A159-DB48-9BA9-C5B0-5E337AAB4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42C1FBB-1CD9-2106-0A0B-D4CE048292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6428922-DA23-7D63-9667-947520F87F7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75BF59-3F8D-9B5C-D1ED-F735B20CA70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08E3EA-9EE0-5287-329A-9D0072439D0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5E4F832-9B09-AF3F-2863-C16F1D53307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515C95D-8C64-C416-29AB-6970CCFB983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6F2E216-AD23-A509-095D-B8ACC75615E5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427134C-F818-8C64-86C7-D9873BFEFDF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19" name="Freeform 8">
            <a:extLst>
              <a:ext uri="{FF2B5EF4-FFF2-40B4-BE49-F238E27FC236}">
                <a16:creationId xmlns:a16="http://schemas.microsoft.com/office/drawing/2014/main" id="{6DC4A37A-0359-4A44-D3EE-8AF3AFFA9F2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2D5AFA-9333-F74B-ECE0-BCDA41DD36D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3" y="736196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séance d’aujourd’hui est terminée. À demain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F8A514-48C9-75D9-E3BC-64145D5D657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26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69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 bien </a:t>
            </a:r>
            <a:r>
              <a:rPr lang="en-US" sz="3600" b="1">
                <a:solidFill>
                  <a:srgbClr val="1F497D"/>
                </a:solidFill>
                <a:latin typeface="Dosis" pitchFamily="2" charset="0"/>
              </a:rPr>
              <a:t>ajustée </a:t>
            </a:r>
            <a:endParaRPr lang="en-US" sz="3600" b="1" dirty="0">
              <a:solidFill>
                <a:srgbClr val="1F497D"/>
              </a:solidFill>
              <a:latin typeface="Dosis" pitchFamily="2" charset="0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t="8226" b="4216"/>
          <a:stretch/>
        </p:blipFill>
        <p:spPr>
          <a:xfrm>
            <a:off x="3404621" y="3061171"/>
            <a:ext cx="6601130" cy="2723317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rcRect t="3047"/>
          <a:stretch/>
        </p:blipFill>
        <p:spPr>
          <a:xfrm>
            <a:off x="3159371" y="6660789"/>
            <a:ext cx="7142603" cy="1917889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4530436" y="6306793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4530436" y="2883526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74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" y="4165441"/>
            <a:ext cx="13716001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78C0463-A237-1630-B010-0DB99E1AEC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205267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6"/>
            <a:ext cx="12192000" cy="4747350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1414" y="1809095"/>
            <a:ext cx="11963400" cy="431181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L’objectif de l’enseignement du français en 1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ère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est d’atteindre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2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(lire des mots avec des syllabes simples) ainsi que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A1.1  à l’oral et à l’écrit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(capacités élémentaires en compréhension et en production).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est organisée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 </a:t>
            </a:r>
            <a:r>
              <a:rPr lang="fr-FR" sz="2400" noProof="1">
                <a:solidFill>
                  <a:srgbClr val="215968"/>
                </a:solidFill>
                <a:latin typeface="Dosis" pitchFamily="2" charset="0"/>
              </a:rPr>
              <a:t>de 6 semaines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chacune. Les 5 premières semaines de la période sont consacrées à l’étude d’un thème, tandis que la sixième semaine est réservée au rebrassage et à l’évaluation des apprentissages de la période.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semaine comprend une liste de mots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vocabulaire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dialogue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la découverte d’un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graphème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et des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points de langue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(structures syntaxiques, conjugaison etc.).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séance comprend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2 activités principales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et s’ouvre par des rituels. </a:t>
            </a: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6703496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1 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Je me présente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ma santé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90666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25659</TotalTime>
  <Words>1620</Words>
  <PresentationFormat>Personnalisé</PresentationFormat>
  <Paragraphs>325</Paragraphs>
  <Slides>61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61</vt:i4>
      </vt:variant>
    </vt:vector>
  </HeadingPairs>
  <TitlesOfParts>
    <vt:vector size="72" baseType="lpstr">
      <vt:lpstr>Dosis Bold</vt:lpstr>
      <vt:lpstr>Carelia</vt:lpstr>
      <vt:lpstr>Arial</vt:lpstr>
      <vt:lpstr>Calibri </vt:lpstr>
      <vt:lpstr>Calibri</vt:lpstr>
      <vt:lpstr>KG Primary Penmanship Alt</vt:lpstr>
      <vt:lpstr>Dosis</vt:lpstr>
      <vt:lpstr>Cambria</vt:lpstr>
      <vt:lpstr>1_Office Theme</vt:lpstr>
      <vt:lpstr>Office Theme</vt:lpstr>
      <vt:lpstr>2_Office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2025-08-03T08:15:38Z</dcterms:modified>
</cp:coreProperties>
</file>