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0" r:id="rId4"/>
    <p:sldId id="292" r:id="rId5"/>
    <p:sldId id="284" r:id="rId6"/>
    <p:sldId id="294" r:id="rId7"/>
    <p:sldId id="296" r:id="rId8"/>
    <p:sldId id="285" r:id="rId9"/>
    <p:sldId id="295" r:id="rId10"/>
    <p:sldId id="29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 TẾ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2971" y="-1"/>
            <a:ext cx="1106210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 </a:t>
            </a:r>
            <a:r>
              <a:rPr lang="vi-VN" sz="6600" b="1" dirty="0"/>
              <a:t>Nhưng hãy vui lên, hãy ca lên, hãy reo mừng. Al-lê-lu-ia. Vì tận cuối đêm dài đã ló rạng bình minh của ngày sống lại.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60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2971" y="-118153"/>
            <a:ext cx="1107498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Trên  Đĩa Thánh  cuộc đời Chúa ơi, con xin  dâng tấm bánh này cuộc sống. Trong  Chén Thánh  cuộc đời Chúa ơi. Này những  giọt đắng hy sinh trong đời.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2970" y="154545"/>
            <a:ext cx="11242409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 </a:t>
            </a:r>
            <a:r>
              <a:rPr lang="vi-VN" sz="6600" b="1" dirty="0"/>
              <a:t>Nhưng hãy vui lên, hãy ca lên, hãy reo mừng. Al-lê-lu-ia. Vì tận cuối đêm dài đã ló rạng bình minh của ngày sống lại.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66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2971" y="-1"/>
            <a:ext cx="1106210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 </a:t>
            </a:r>
            <a:r>
              <a:rPr lang="vi-VN" sz="6600" b="1" dirty="0"/>
              <a:t>Nhưng hãy vui lên, hãy ca lên, hãy reo mừng, Al-lê-lu-ia. Vì tận cuối đông dài đã xuất hiện mùa xuân không bao giờ phai.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7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 dirty="0"/>
              <a:t>Trên  Đĩa Thánh  cuộc đời Chúa ơi, con xin  dâng những tháng ngày trần thế. Trong  Chén Thánh  cuộc đời Chúa ơi. Này những  thao thức băn khoăn trong đời.</a:t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23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2971" y="193183"/>
            <a:ext cx="1119089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 </a:t>
            </a:r>
            <a:r>
              <a:rPr lang="vi-VN" sz="6600" b="1" dirty="0"/>
              <a:t>Nhưng hãy vui lên, hãy ca lên, hãy reo mừng. Al-lê-lu-ia. Vì tận cuối đêm dài đã ló rạng bình minh của ngày sống lại.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173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2971" y="-1"/>
            <a:ext cx="109848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 </a:t>
            </a:r>
            <a:r>
              <a:rPr lang="vi-VN" sz="6600" b="1" dirty="0"/>
              <a:t>Nhưng hãy vui lên, hãy ca lên, hãy reo mừng, Al-lê-lu-ia. Vì tận cuối đông dài đã xuất hiện mùa xuân không bao giờ phai.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96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28034"/>
            <a:ext cx="1135832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dirty="0"/>
              <a:t> </a:t>
            </a:r>
            <a:r>
              <a:rPr lang="en-US" sz="6000" b="1" dirty="0"/>
              <a:t>T</a:t>
            </a:r>
            <a:r>
              <a:rPr lang="vi-VN" sz="6000" b="1" dirty="0"/>
              <a:t>rên  Đĩa Thánh  cuộc đời Chúa ơi, con tim con sẽ ướp thành lễ tế. Trong  Chén Thánh  cuộc đời Chúa ơi. Này những giọt máu cô đơn trong đời.</a:t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948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4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2971" y="128789"/>
            <a:ext cx="1095907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 </a:t>
            </a:r>
            <a:r>
              <a:rPr lang="vi-VN" sz="6600" b="1" dirty="0"/>
              <a:t>Nhưng hãy vui lên, hãy ca lên, hãy reo mừng. Al-lê-lu-ia. Vì tận cuối đêm dài đã ló rạng bình minh của ngày sống lại.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081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191</TotalTime>
  <Words>305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Garamond</vt:lpstr>
      <vt:lpstr>Savon</vt:lpstr>
      <vt:lpstr>LỄ TẾ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Phúc Đinh</cp:lastModifiedBy>
  <cp:revision>45</cp:revision>
  <dcterms:created xsi:type="dcterms:W3CDTF">2024-12-09T09:23:25Z</dcterms:created>
  <dcterms:modified xsi:type="dcterms:W3CDTF">2025-04-01T07:26:06Z</dcterms:modified>
</cp:coreProperties>
</file>