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Laila"/>
      <p:bold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1NBBYy6whIH4oUicM39OSCPfl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Laila-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86946660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86946660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86946660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686946660b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3686946660b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3686946660b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686946660b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3686946660b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3686946660b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686946660b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3686946660b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3686946660b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686946660b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3686946660b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3686946660b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686946660b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3686946660b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3686946660b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686946660b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3686946660b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3686946660b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686946660b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3686946660b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3686946660b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686946660b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3686946660b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3686946660b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686946660b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3686946660b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3686946660b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686946660b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3686946660b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3686946660b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686946660b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686946660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686946660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686946660b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g3686946660b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3686946660b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686946660b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g3686946660b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g3686946660b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686946660b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3686946660b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3686946660b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686946660b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3686946660b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3686946660b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686946660b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g3686946660b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g3686946660b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686946660b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3686946660b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3686946660b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686946660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686946660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686946660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686946660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3686946660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3686946660b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686946660b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3686946660b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3686946660b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686946660b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3686946660b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3686946660b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686946660b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3686946660b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3686946660b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686946660b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686946660b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686946660b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686946660b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686946660b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686946660b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47.png"/><Relationship Id="rId7" Type="http://schemas.openxmlformats.org/officeDocument/2006/relationships/image" Target="../media/image50.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png"/><Relationship Id="rId11" Type="http://schemas.openxmlformats.org/officeDocument/2006/relationships/image" Target="../media/image78.png"/><Relationship Id="rId10" Type="http://schemas.openxmlformats.org/officeDocument/2006/relationships/image" Target="../media/image69.png"/><Relationship Id="rId12" Type="http://schemas.openxmlformats.org/officeDocument/2006/relationships/image" Target="../media/image75.png"/><Relationship Id="rId9" Type="http://schemas.openxmlformats.org/officeDocument/2006/relationships/image" Target="../media/image17.png"/><Relationship Id="rId5" Type="http://schemas.openxmlformats.org/officeDocument/2006/relationships/image" Target="../media/image6.png"/><Relationship Id="rId6" Type="http://schemas.openxmlformats.org/officeDocument/2006/relationships/image" Target="../media/image76.png"/><Relationship Id="rId7" Type="http://schemas.openxmlformats.org/officeDocument/2006/relationships/image" Target="../media/image53.png"/><Relationship Id="rId8" Type="http://schemas.openxmlformats.org/officeDocument/2006/relationships/image" Target="../media/image9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9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02.png"/><Relationship Id="rId21" Type="http://schemas.openxmlformats.org/officeDocument/2006/relationships/image" Target="../media/image103.png"/><Relationship Id="rId24" Type="http://schemas.openxmlformats.org/officeDocument/2006/relationships/image" Target="../media/image122.png"/><Relationship Id="rId23"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86.png"/><Relationship Id="rId26" Type="http://schemas.openxmlformats.org/officeDocument/2006/relationships/image" Target="../media/image110.png"/><Relationship Id="rId25" Type="http://schemas.openxmlformats.org/officeDocument/2006/relationships/image" Target="../media/image131.png"/><Relationship Id="rId28" Type="http://schemas.openxmlformats.org/officeDocument/2006/relationships/image" Target="../media/image92.png"/><Relationship Id="rId27" Type="http://schemas.openxmlformats.org/officeDocument/2006/relationships/image" Target="../media/image99.png"/><Relationship Id="rId5" Type="http://schemas.openxmlformats.org/officeDocument/2006/relationships/image" Target="../media/image6.png"/><Relationship Id="rId6" Type="http://schemas.openxmlformats.org/officeDocument/2006/relationships/image" Target="../media/image89.png"/><Relationship Id="rId29" Type="http://schemas.openxmlformats.org/officeDocument/2006/relationships/image" Target="../media/image104.png"/><Relationship Id="rId7" Type="http://schemas.openxmlformats.org/officeDocument/2006/relationships/image" Target="../media/image126.png"/><Relationship Id="rId8" Type="http://schemas.openxmlformats.org/officeDocument/2006/relationships/image" Target="../media/image108.png"/><Relationship Id="rId11" Type="http://schemas.openxmlformats.org/officeDocument/2006/relationships/image" Target="../media/image80.png"/><Relationship Id="rId10" Type="http://schemas.openxmlformats.org/officeDocument/2006/relationships/image" Target="../media/image79.png"/><Relationship Id="rId13" Type="http://schemas.openxmlformats.org/officeDocument/2006/relationships/image" Target="../media/image84.png"/><Relationship Id="rId12" Type="http://schemas.openxmlformats.org/officeDocument/2006/relationships/image" Target="../media/image93.png"/><Relationship Id="rId15" Type="http://schemas.openxmlformats.org/officeDocument/2006/relationships/image" Target="../media/image83.png"/><Relationship Id="rId14" Type="http://schemas.openxmlformats.org/officeDocument/2006/relationships/image" Target="../media/image90.png"/><Relationship Id="rId17" Type="http://schemas.openxmlformats.org/officeDocument/2006/relationships/image" Target="../media/image82.png"/><Relationship Id="rId16" Type="http://schemas.openxmlformats.org/officeDocument/2006/relationships/image" Target="../media/image81.png"/><Relationship Id="rId19" Type="http://schemas.openxmlformats.org/officeDocument/2006/relationships/image" Target="../media/image87.png"/><Relationship Id="rId18"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09.png"/><Relationship Id="rId7"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35.png"/><Relationship Id="rId7" Type="http://schemas.openxmlformats.org/officeDocument/2006/relationships/image" Target="../media/image1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140.png"/><Relationship Id="rId7" Type="http://schemas.openxmlformats.org/officeDocument/2006/relationships/image" Target="../media/image1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37.png"/><Relationship Id="rId7" Type="http://schemas.openxmlformats.org/officeDocument/2006/relationships/image" Target="../media/image1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47.png"/><Relationship Id="rId5" Type="http://schemas.openxmlformats.org/officeDocument/2006/relationships/image" Target="../media/image6.png"/><Relationship Id="rId6" Type="http://schemas.openxmlformats.org/officeDocument/2006/relationships/image" Target="../media/image146.png"/><Relationship Id="rId7" Type="http://schemas.openxmlformats.org/officeDocument/2006/relationships/image" Target="../media/image136.png"/><Relationship Id="rId8" Type="http://schemas.openxmlformats.org/officeDocument/2006/relationships/image" Target="../media/image139.png"/><Relationship Id="rId10" Type="http://schemas.openxmlformats.org/officeDocument/2006/relationships/image" Target="../media/image1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50.png"/><Relationship Id="rId7" Type="http://schemas.openxmlformats.org/officeDocument/2006/relationships/image" Target="../media/image151.png"/><Relationship Id="rId8" Type="http://schemas.openxmlformats.org/officeDocument/2006/relationships/image" Target="../media/image1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149.png"/><Relationship Id="rId6" Type="http://schemas.openxmlformats.org/officeDocument/2006/relationships/image" Target="../media/image6.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6.pn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26.png"/><Relationship Id="rId7" Type="http://schemas.openxmlformats.org/officeDocument/2006/relationships/image" Target="../media/image22.png"/><Relationship Id="rId8"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43.png"/><Relationship Id="rId6" Type="http://schemas.openxmlformats.org/officeDocument/2006/relationships/image" Target="../media/image51.png"/><Relationship Id="rId7" Type="http://schemas.openxmlformats.org/officeDocument/2006/relationships/image" Target="../media/image58.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5" name="Shape 15"/>
        <p:cNvGrpSpPr/>
        <p:nvPr/>
      </p:nvGrpSpPr>
      <p:grpSpPr>
        <a:xfrm>
          <a:off x="0" y="0"/>
          <a:ext cx="0" cy="0"/>
          <a:chOff x="0" y="0"/>
          <a:chExt cx="0" cy="0"/>
        </a:xfrm>
      </p:grpSpPr>
      <p:pic>
        <p:nvPicPr>
          <p:cNvPr descr=" " id="16" name="Google Shape;16;g3686946660b_0_0"/>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17" name="Google Shape;17;g3686946660b_0_0"/>
          <p:cNvPicPr preferRelativeResize="0"/>
          <p:nvPr/>
        </p:nvPicPr>
        <p:blipFill rotWithShape="1">
          <a:blip r:embed="rId4">
            <a:alphaModFix/>
          </a:blip>
          <a:srcRect b="0" l="0" r="0" t="0"/>
          <a:stretch/>
        </p:blipFill>
        <p:spPr>
          <a:xfrm>
            <a:off x="-3264308" y="6451600"/>
            <a:ext cx="9120066" cy="9113885"/>
          </a:xfrm>
          <a:prstGeom prst="rect">
            <a:avLst/>
          </a:prstGeom>
          <a:noFill/>
          <a:ln>
            <a:noFill/>
          </a:ln>
        </p:spPr>
      </p:pic>
      <p:sp>
        <p:nvSpPr>
          <p:cNvPr id="18" name="Google Shape;18;g3686946660b_0_0"/>
          <p:cNvSpPr/>
          <p:nvPr/>
        </p:nvSpPr>
        <p:spPr>
          <a:xfrm>
            <a:off x="13069934" y="4089400"/>
            <a:ext cx="10809000" cy="574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ila"/>
              <a:buNone/>
            </a:pPr>
            <a:r>
              <a:rPr b="1" i="0" lang="en-US" sz="24000" u="none" cap="none" strike="noStrike">
                <a:solidFill>
                  <a:srgbClr val="FFFFFF"/>
                </a:solidFill>
                <a:latin typeface="Laila"/>
                <a:ea typeface="Laila"/>
                <a:cs typeface="Laila"/>
                <a:sym typeface="Laila"/>
              </a:rPr>
              <a:t>Diwali</a:t>
            </a:r>
            <a:endParaRPr b="0" i="0" sz="24000" u="none" cap="none" strike="noStrike">
              <a:solidFill>
                <a:schemeClr val="dk1"/>
              </a:solidFill>
              <a:latin typeface="Calibri"/>
              <a:ea typeface="Calibri"/>
              <a:cs typeface="Calibri"/>
              <a:sym typeface="Calibri"/>
            </a:endParaRPr>
          </a:p>
        </p:txBody>
      </p:sp>
      <p:sp>
        <p:nvSpPr>
          <p:cNvPr id="19" name="Google Shape;19;g3686946660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686946660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3686946660b_0_0"/>
          <p:cNvSpPr/>
          <p:nvPr/>
        </p:nvSpPr>
        <p:spPr>
          <a:xfrm>
            <a:off x="13387473" y="8013700"/>
            <a:ext cx="100512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0080"/>
              </a:buClr>
              <a:buSzPts val="6400"/>
              <a:buFont typeface="DM Sans"/>
              <a:buNone/>
            </a:pPr>
            <a:r>
              <a:rPr b="1" i="0" lang="en-US" sz="6400" u="none" cap="none" strike="noStrike">
                <a:solidFill>
                  <a:srgbClr val="CB008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3686946660b_0_0"/>
          <p:cNvPicPr preferRelativeResize="0"/>
          <p:nvPr/>
        </p:nvPicPr>
        <p:blipFill rotWithShape="1">
          <a:blip r:embed="rId6">
            <a:alphaModFix/>
          </a:blip>
          <a:srcRect b="0" l="0" r="0" t="0"/>
          <a:stretch/>
        </p:blipFill>
        <p:spPr>
          <a:xfrm>
            <a:off x="431854" y="381000"/>
            <a:ext cx="12968321" cy="1296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214" name="Shape 214"/>
        <p:cNvGrpSpPr/>
        <p:nvPr/>
      </p:nvGrpSpPr>
      <p:grpSpPr>
        <a:xfrm>
          <a:off x="0" y="0"/>
          <a:ext cx="0" cy="0"/>
          <a:chOff x="0" y="0"/>
          <a:chExt cx="0" cy="0"/>
        </a:xfrm>
      </p:grpSpPr>
      <p:pic>
        <p:nvPicPr>
          <p:cNvPr descr=" " id="215" name="Google Shape;215;g3686946660b_0_190"/>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216" name="Google Shape;216;g3686946660b_0_190"/>
          <p:cNvPicPr preferRelativeResize="0"/>
          <p:nvPr/>
        </p:nvPicPr>
        <p:blipFill rotWithShape="1">
          <a:blip r:embed="rId4">
            <a:alphaModFix/>
          </a:blip>
          <a:srcRect b="0" l="0" r="0" t="0"/>
          <a:stretch/>
        </p:blipFill>
        <p:spPr>
          <a:xfrm>
            <a:off x="-4255032" y="5930900"/>
            <a:ext cx="14127259" cy="12199033"/>
          </a:xfrm>
          <a:prstGeom prst="rect">
            <a:avLst/>
          </a:prstGeom>
          <a:noFill/>
          <a:ln>
            <a:noFill/>
          </a:ln>
        </p:spPr>
      </p:pic>
      <p:sp>
        <p:nvSpPr>
          <p:cNvPr id="217" name="Google Shape;217;g3686946660b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3686946660b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9" name="Google Shape;219;g3686946660b_0_190"/>
          <p:cNvSpPr/>
          <p:nvPr/>
        </p:nvSpPr>
        <p:spPr>
          <a:xfrm>
            <a:off x="9107038" y="469900"/>
            <a:ext cx="63339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Pricing Plan</a:t>
            </a:r>
            <a:endParaRPr b="0" i="0" sz="8000" u="none" cap="none" strike="noStrike">
              <a:solidFill>
                <a:schemeClr val="dk1"/>
              </a:solidFill>
              <a:latin typeface="Calibri"/>
              <a:ea typeface="Calibri"/>
              <a:cs typeface="Calibri"/>
              <a:sym typeface="Calibri"/>
            </a:endParaRPr>
          </a:p>
        </p:txBody>
      </p:sp>
      <p:sp>
        <p:nvSpPr>
          <p:cNvPr id="220" name="Google Shape;220;g3686946660b_0_190"/>
          <p:cNvSpPr/>
          <p:nvPr/>
        </p:nvSpPr>
        <p:spPr>
          <a:xfrm>
            <a:off x="1778222" y="2489200"/>
            <a:ext cx="20843400" cy="1000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686946660b_0_190"/>
          <p:cNvSpPr/>
          <p:nvPr/>
        </p:nvSpPr>
        <p:spPr>
          <a:xfrm>
            <a:off x="1778222" y="2489200"/>
            <a:ext cx="6439800" cy="10007700"/>
          </a:xfrm>
          <a:prstGeom prst="roundRect">
            <a:avLst>
              <a:gd fmla="val 3124" name="adj"/>
            </a:avLst>
          </a:prstGeom>
          <a:noFill/>
          <a:ln cap="flat" cmpd="sng" w="127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3686946660b_0_190"/>
          <p:cNvPicPr preferRelativeResize="0"/>
          <p:nvPr/>
        </p:nvPicPr>
        <p:blipFill rotWithShape="1">
          <a:blip r:embed="rId6">
            <a:alphaModFix/>
          </a:blip>
          <a:srcRect b="0" l="0" r="0" t="0"/>
          <a:stretch/>
        </p:blipFill>
        <p:spPr>
          <a:xfrm>
            <a:off x="4210682" y="2946400"/>
            <a:ext cx="1574783" cy="1625600"/>
          </a:xfrm>
          <a:prstGeom prst="rect">
            <a:avLst/>
          </a:prstGeom>
          <a:noFill/>
          <a:ln>
            <a:noFill/>
          </a:ln>
        </p:spPr>
      </p:pic>
      <p:sp>
        <p:nvSpPr>
          <p:cNvPr id="223" name="Google Shape;223;g3686946660b_0_190"/>
          <p:cNvSpPr/>
          <p:nvPr/>
        </p:nvSpPr>
        <p:spPr>
          <a:xfrm>
            <a:off x="4064508" y="4876800"/>
            <a:ext cx="18672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Basic</a:t>
            </a:r>
            <a:endParaRPr b="0" i="0" sz="4800" u="none" cap="none" strike="noStrike">
              <a:solidFill>
                <a:schemeClr val="dk1"/>
              </a:solidFill>
              <a:latin typeface="Calibri"/>
              <a:ea typeface="Calibri"/>
              <a:cs typeface="Calibri"/>
              <a:sym typeface="Calibri"/>
            </a:endParaRPr>
          </a:p>
        </p:txBody>
      </p:sp>
      <p:sp>
        <p:nvSpPr>
          <p:cNvPr id="224" name="Google Shape;224;g3686946660b_0_190"/>
          <p:cNvSpPr/>
          <p:nvPr/>
        </p:nvSpPr>
        <p:spPr>
          <a:xfrm>
            <a:off x="2235479" y="6121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3686946660b_0_190"/>
          <p:cNvSpPr/>
          <p:nvPr/>
        </p:nvSpPr>
        <p:spPr>
          <a:xfrm>
            <a:off x="3156344" y="11099800"/>
            <a:ext cx="3683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$10/month</a:t>
            </a:r>
            <a:endParaRPr b="0" i="0" sz="4800" u="none" cap="none" strike="noStrike">
              <a:solidFill>
                <a:schemeClr val="dk1"/>
              </a:solidFill>
              <a:latin typeface="Calibri"/>
              <a:ea typeface="Calibri"/>
              <a:cs typeface="Calibri"/>
              <a:sym typeface="Calibri"/>
            </a:endParaRPr>
          </a:p>
        </p:txBody>
      </p:sp>
      <p:sp>
        <p:nvSpPr>
          <p:cNvPr id="226" name="Google Shape;226;g3686946660b_0_190"/>
          <p:cNvSpPr/>
          <p:nvPr/>
        </p:nvSpPr>
        <p:spPr>
          <a:xfrm>
            <a:off x="8980022" y="2489200"/>
            <a:ext cx="6439800" cy="10007700"/>
          </a:xfrm>
          <a:prstGeom prst="roundRect">
            <a:avLst>
              <a:gd fmla="val 3124" name="adj"/>
            </a:avLst>
          </a:prstGeom>
          <a:noFill/>
          <a:ln cap="flat" cmpd="sng" w="127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3686946660b_0_190"/>
          <p:cNvPicPr preferRelativeResize="0"/>
          <p:nvPr/>
        </p:nvPicPr>
        <p:blipFill rotWithShape="1">
          <a:blip r:embed="rId7">
            <a:alphaModFix/>
          </a:blip>
          <a:srcRect b="0" l="0" r="0" t="0"/>
          <a:stretch/>
        </p:blipFill>
        <p:spPr>
          <a:xfrm>
            <a:off x="11338099" y="2946400"/>
            <a:ext cx="1723549" cy="1625600"/>
          </a:xfrm>
          <a:prstGeom prst="rect">
            <a:avLst/>
          </a:prstGeom>
          <a:noFill/>
          <a:ln>
            <a:noFill/>
          </a:ln>
        </p:spPr>
      </p:pic>
      <p:sp>
        <p:nvSpPr>
          <p:cNvPr id="228" name="Google Shape;228;g3686946660b_0_190"/>
          <p:cNvSpPr/>
          <p:nvPr/>
        </p:nvSpPr>
        <p:spPr>
          <a:xfrm>
            <a:off x="11393324" y="4876800"/>
            <a:ext cx="1613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Elite</a:t>
            </a:r>
            <a:endParaRPr b="0" i="0" sz="4800" u="none" cap="none" strike="noStrike">
              <a:solidFill>
                <a:schemeClr val="dk1"/>
              </a:solidFill>
              <a:latin typeface="Calibri"/>
              <a:ea typeface="Calibri"/>
              <a:cs typeface="Calibri"/>
              <a:sym typeface="Calibri"/>
            </a:endParaRPr>
          </a:p>
        </p:txBody>
      </p:sp>
      <p:sp>
        <p:nvSpPr>
          <p:cNvPr id="229" name="Google Shape;229;g3686946660b_0_190"/>
          <p:cNvSpPr/>
          <p:nvPr/>
        </p:nvSpPr>
        <p:spPr>
          <a:xfrm>
            <a:off x="9437280" y="6121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g3686946660b_0_190"/>
          <p:cNvSpPr/>
          <p:nvPr/>
        </p:nvSpPr>
        <p:spPr>
          <a:xfrm>
            <a:off x="10300987" y="11099800"/>
            <a:ext cx="3797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$50/month</a:t>
            </a:r>
            <a:endParaRPr b="0" i="0" sz="4800" u="none" cap="none" strike="noStrike">
              <a:solidFill>
                <a:schemeClr val="dk1"/>
              </a:solidFill>
              <a:latin typeface="Calibri"/>
              <a:ea typeface="Calibri"/>
              <a:cs typeface="Calibri"/>
              <a:sym typeface="Calibri"/>
            </a:endParaRPr>
          </a:p>
        </p:txBody>
      </p:sp>
      <p:sp>
        <p:nvSpPr>
          <p:cNvPr id="231" name="Google Shape;231;g3686946660b_0_190"/>
          <p:cNvSpPr/>
          <p:nvPr/>
        </p:nvSpPr>
        <p:spPr>
          <a:xfrm>
            <a:off x="16181822" y="2489200"/>
            <a:ext cx="6439800" cy="10007700"/>
          </a:xfrm>
          <a:prstGeom prst="roundRect">
            <a:avLst>
              <a:gd fmla="val 3124" name="adj"/>
            </a:avLst>
          </a:prstGeom>
          <a:noFill/>
          <a:ln cap="flat" cmpd="sng" w="127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3686946660b_0_190"/>
          <p:cNvPicPr preferRelativeResize="0"/>
          <p:nvPr/>
        </p:nvPicPr>
        <p:blipFill rotWithShape="1">
          <a:blip r:embed="rId8">
            <a:alphaModFix/>
          </a:blip>
          <a:srcRect b="0" l="0" r="0" t="0"/>
          <a:stretch/>
        </p:blipFill>
        <p:spPr>
          <a:xfrm>
            <a:off x="18547878" y="2946400"/>
            <a:ext cx="1707594" cy="1625600"/>
          </a:xfrm>
          <a:prstGeom prst="rect">
            <a:avLst/>
          </a:prstGeom>
          <a:noFill/>
          <a:ln>
            <a:noFill/>
          </a:ln>
        </p:spPr>
      </p:pic>
      <p:sp>
        <p:nvSpPr>
          <p:cNvPr id="233" name="Google Shape;233;g3686946660b_0_190"/>
          <p:cNvSpPr/>
          <p:nvPr/>
        </p:nvSpPr>
        <p:spPr>
          <a:xfrm>
            <a:off x="17731416" y="4876800"/>
            <a:ext cx="3340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Legendary</a:t>
            </a:r>
            <a:endParaRPr b="0" i="0" sz="4800" u="none" cap="none" strike="noStrike">
              <a:solidFill>
                <a:schemeClr val="dk1"/>
              </a:solidFill>
              <a:latin typeface="Calibri"/>
              <a:ea typeface="Calibri"/>
              <a:cs typeface="Calibri"/>
              <a:sym typeface="Calibri"/>
            </a:endParaRPr>
          </a:p>
        </p:txBody>
      </p:sp>
      <p:sp>
        <p:nvSpPr>
          <p:cNvPr id="234" name="Google Shape;234;g3686946660b_0_190"/>
          <p:cNvSpPr/>
          <p:nvPr/>
        </p:nvSpPr>
        <p:spPr>
          <a:xfrm>
            <a:off x="16639080" y="6121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3686946660b_0_190"/>
          <p:cNvSpPr/>
          <p:nvPr/>
        </p:nvSpPr>
        <p:spPr>
          <a:xfrm>
            <a:off x="17350369" y="11099800"/>
            <a:ext cx="4102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240" name="Shape 240"/>
        <p:cNvGrpSpPr/>
        <p:nvPr/>
      </p:nvGrpSpPr>
      <p:grpSpPr>
        <a:xfrm>
          <a:off x="0" y="0"/>
          <a:ext cx="0" cy="0"/>
          <a:chOff x="0" y="0"/>
          <a:chExt cx="0" cy="0"/>
        </a:xfrm>
      </p:grpSpPr>
      <p:pic>
        <p:nvPicPr>
          <p:cNvPr descr=" " id="241" name="Google Shape;241;g3686946660b_0_215"/>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242" name="Google Shape;242;g3686946660b_0_215"/>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243" name="Google Shape;243;g3686946660b_0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3686946660b_0_2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5" name="Google Shape;245;g3686946660b_0_215"/>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6" name="Google Shape;246;g3686946660b_0_215"/>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3686946660b_0_215"/>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48" name="Google Shape;248;g3686946660b_0_215"/>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49" name="Google Shape;249;g3686946660b_0_215"/>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0" name="Google Shape;250;g3686946660b_0_215"/>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1" name="Google Shape;251;g3686946660b_0_215"/>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2" name="Google Shape;252;g3686946660b_0_215"/>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3" name="Google Shape;253;g3686946660b_0_215"/>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4" name="Google Shape;254;g3686946660b_0_215"/>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5" name="Google Shape;255;g3686946660b_0_215"/>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56" name="Google Shape;256;g3686946660b_0_215"/>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57" name="Google Shape;257;g3686946660b_0_215"/>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58" name="Google Shape;258;g3686946660b_0_215"/>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686946660b_0_215"/>
          <p:cNvSpPr/>
          <p:nvPr/>
        </p:nvSpPr>
        <p:spPr>
          <a:xfrm>
            <a:off x="990724" y="3835400"/>
            <a:ext cx="1117800" cy="1117500"/>
          </a:xfrm>
          <a:prstGeom prst="roundRect">
            <a:avLst>
              <a:gd fmla="val 378818" name="adj"/>
            </a:avLst>
          </a:prstGeom>
          <a:solidFill>
            <a:srgbClr val="F5C0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686946660b_0_215"/>
          <p:cNvSpPr/>
          <p:nvPr/>
        </p:nvSpPr>
        <p:spPr>
          <a:xfrm>
            <a:off x="1187598" y="3606800"/>
            <a:ext cx="10626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S</a:t>
            </a:r>
            <a:endParaRPr b="0" i="0" sz="8000" u="none" cap="none" strike="noStrike">
              <a:solidFill>
                <a:schemeClr val="dk1"/>
              </a:solidFill>
              <a:latin typeface="Calibri"/>
              <a:ea typeface="Calibri"/>
              <a:cs typeface="Calibri"/>
              <a:sym typeface="Calibri"/>
            </a:endParaRPr>
          </a:p>
        </p:txBody>
      </p:sp>
      <p:sp>
        <p:nvSpPr>
          <p:cNvPr id="261" name="Google Shape;261;g3686946660b_0_215"/>
          <p:cNvSpPr/>
          <p:nvPr/>
        </p:nvSpPr>
        <p:spPr>
          <a:xfrm>
            <a:off x="6427003" y="3835400"/>
            <a:ext cx="1117800" cy="1117500"/>
          </a:xfrm>
          <a:prstGeom prst="roundRect">
            <a:avLst>
              <a:gd fmla="val 378818" name="adj"/>
            </a:avLst>
          </a:prstGeom>
          <a:solidFill>
            <a:srgbClr val="F5C0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86946660b_0_215"/>
          <p:cNvSpPr/>
          <p:nvPr/>
        </p:nvSpPr>
        <p:spPr>
          <a:xfrm>
            <a:off x="6452406" y="3606800"/>
            <a:ext cx="14055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W</a:t>
            </a:r>
            <a:endParaRPr b="0" i="0" sz="8000" u="none" cap="none" strike="noStrike">
              <a:solidFill>
                <a:schemeClr val="dk1"/>
              </a:solidFill>
              <a:latin typeface="Calibri"/>
              <a:ea typeface="Calibri"/>
              <a:cs typeface="Calibri"/>
              <a:sym typeface="Calibri"/>
            </a:endParaRPr>
          </a:p>
        </p:txBody>
      </p:sp>
      <p:sp>
        <p:nvSpPr>
          <p:cNvPr id="263" name="Google Shape;263;g3686946660b_0_215"/>
          <p:cNvSpPr/>
          <p:nvPr/>
        </p:nvSpPr>
        <p:spPr>
          <a:xfrm>
            <a:off x="11863283" y="3835400"/>
            <a:ext cx="1117800" cy="1117500"/>
          </a:xfrm>
          <a:prstGeom prst="roundRect">
            <a:avLst>
              <a:gd fmla="val 378818" name="adj"/>
            </a:avLst>
          </a:prstGeom>
          <a:solidFill>
            <a:srgbClr val="F5C0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686946660b_0_215"/>
          <p:cNvSpPr/>
          <p:nvPr/>
        </p:nvSpPr>
        <p:spPr>
          <a:xfrm>
            <a:off x="12015702" y="3606800"/>
            <a:ext cx="11517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O</a:t>
            </a:r>
            <a:endParaRPr b="0" i="0" sz="8000" u="none" cap="none" strike="noStrike">
              <a:solidFill>
                <a:schemeClr val="dk1"/>
              </a:solidFill>
              <a:latin typeface="Calibri"/>
              <a:ea typeface="Calibri"/>
              <a:cs typeface="Calibri"/>
              <a:sym typeface="Calibri"/>
            </a:endParaRPr>
          </a:p>
        </p:txBody>
      </p:sp>
      <p:sp>
        <p:nvSpPr>
          <p:cNvPr id="265" name="Google Shape;265;g3686946660b_0_215"/>
          <p:cNvSpPr/>
          <p:nvPr/>
        </p:nvSpPr>
        <p:spPr>
          <a:xfrm>
            <a:off x="17299562" y="3835400"/>
            <a:ext cx="1117800" cy="1117500"/>
          </a:xfrm>
          <a:prstGeom prst="roundRect">
            <a:avLst>
              <a:gd fmla="val 378818" name="adj"/>
            </a:avLst>
          </a:prstGeom>
          <a:solidFill>
            <a:srgbClr val="F5C0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686946660b_0_215"/>
          <p:cNvSpPr/>
          <p:nvPr/>
        </p:nvSpPr>
        <p:spPr>
          <a:xfrm>
            <a:off x="17528191" y="3606800"/>
            <a:ext cx="9993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a:t>
            </a:r>
            <a:endParaRPr b="0" i="0" sz="8000" u="none" cap="none" strike="noStrike">
              <a:solidFill>
                <a:schemeClr val="dk1"/>
              </a:solidFill>
              <a:latin typeface="Calibri"/>
              <a:ea typeface="Calibri"/>
              <a:cs typeface="Calibri"/>
              <a:sym typeface="Calibri"/>
            </a:endParaRPr>
          </a:p>
        </p:txBody>
      </p:sp>
      <p:sp>
        <p:nvSpPr>
          <p:cNvPr id="267" name="Google Shape;267;g3686946660b_0_215"/>
          <p:cNvSpPr/>
          <p:nvPr/>
        </p:nvSpPr>
        <p:spPr>
          <a:xfrm>
            <a:off x="1270159"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686946660b_0_215"/>
          <p:cNvSpPr/>
          <p:nvPr/>
        </p:nvSpPr>
        <p:spPr>
          <a:xfrm>
            <a:off x="1270159"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686946660b_0_215"/>
          <p:cNvSpPr/>
          <p:nvPr/>
        </p:nvSpPr>
        <p:spPr>
          <a:xfrm>
            <a:off x="1270159"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686946660b_0_215"/>
          <p:cNvSpPr/>
          <p:nvPr/>
        </p:nvSpPr>
        <p:spPr>
          <a:xfrm>
            <a:off x="1270159"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Eclipse</a:t>
            </a:r>
            <a:endParaRPr b="0" i="0" sz="3600" u="none" cap="none" strike="noStrike">
              <a:solidFill>
                <a:schemeClr val="dk1"/>
              </a:solidFill>
              <a:latin typeface="Calibri"/>
              <a:ea typeface="Calibri"/>
              <a:cs typeface="Calibri"/>
              <a:sym typeface="Calibri"/>
            </a:endParaRPr>
          </a:p>
        </p:txBody>
      </p:sp>
      <p:sp>
        <p:nvSpPr>
          <p:cNvPr id="271" name="Google Shape;271;g3686946660b_0_215"/>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3686946660b_0_215"/>
          <p:cNvSpPr/>
          <p:nvPr/>
        </p:nvSpPr>
        <p:spPr>
          <a:xfrm>
            <a:off x="1270159"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686946660b_0_215"/>
          <p:cNvSpPr/>
          <p:nvPr/>
        </p:nvSpPr>
        <p:spPr>
          <a:xfrm>
            <a:off x="1270159"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686946660b_0_215"/>
          <p:cNvSpPr/>
          <p:nvPr/>
        </p:nvSpPr>
        <p:spPr>
          <a:xfrm>
            <a:off x="1270159"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Quest</a:t>
            </a:r>
            <a:endParaRPr b="0" i="0" sz="3600" u="none" cap="none" strike="noStrike">
              <a:solidFill>
                <a:schemeClr val="dk1"/>
              </a:solidFill>
              <a:latin typeface="Calibri"/>
              <a:ea typeface="Calibri"/>
              <a:cs typeface="Calibri"/>
              <a:sym typeface="Calibri"/>
            </a:endParaRPr>
          </a:p>
        </p:txBody>
      </p:sp>
      <p:sp>
        <p:nvSpPr>
          <p:cNvPr id="275" name="Google Shape;275;g3686946660b_0_215"/>
          <p:cNvSpPr/>
          <p:nvPr/>
        </p:nvSpPr>
        <p:spPr>
          <a:xfrm>
            <a:off x="1270159"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g3686946660b_0_215"/>
          <p:cNvSpPr/>
          <p:nvPr/>
        </p:nvSpPr>
        <p:spPr>
          <a:xfrm>
            <a:off x="6769946"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686946660b_0_215"/>
          <p:cNvSpPr/>
          <p:nvPr/>
        </p:nvSpPr>
        <p:spPr>
          <a:xfrm>
            <a:off x="6769946"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686946660b_0_215"/>
          <p:cNvSpPr/>
          <p:nvPr/>
        </p:nvSpPr>
        <p:spPr>
          <a:xfrm>
            <a:off x="6769946"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686946660b_0_215"/>
          <p:cNvSpPr/>
          <p:nvPr/>
        </p:nvSpPr>
        <p:spPr>
          <a:xfrm>
            <a:off x="6769946"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Eclipse</a:t>
            </a:r>
            <a:endParaRPr b="0" i="0" sz="3600" u="none" cap="none" strike="noStrike">
              <a:solidFill>
                <a:schemeClr val="dk1"/>
              </a:solidFill>
              <a:latin typeface="Calibri"/>
              <a:ea typeface="Calibri"/>
              <a:cs typeface="Calibri"/>
              <a:sym typeface="Calibri"/>
            </a:endParaRPr>
          </a:p>
        </p:txBody>
      </p:sp>
      <p:sp>
        <p:nvSpPr>
          <p:cNvPr id="280" name="Google Shape;280;g3686946660b_0_215"/>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3686946660b_0_215"/>
          <p:cNvSpPr/>
          <p:nvPr/>
        </p:nvSpPr>
        <p:spPr>
          <a:xfrm>
            <a:off x="6769946"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686946660b_0_215"/>
          <p:cNvSpPr/>
          <p:nvPr/>
        </p:nvSpPr>
        <p:spPr>
          <a:xfrm>
            <a:off x="6769946"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686946660b_0_215"/>
          <p:cNvSpPr/>
          <p:nvPr/>
        </p:nvSpPr>
        <p:spPr>
          <a:xfrm>
            <a:off x="6769946"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Quest</a:t>
            </a:r>
            <a:endParaRPr b="0" i="0" sz="3600" u="none" cap="none" strike="noStrike">
              <a:solidFill>
                <a:schemeClr val="dk1"/>
              </a:solidFill>
              <a:latin typeface="Calibri"/>
              <a:ea typeface="Calibri"/>
              <a:cs typeface="Calibri"/>
              <a:sym typeface="Calibri"/>
            </a:endParaRPr>
          </a:p>
        </p:txBody>
      </p:sp>
      <p:sp>
        <p:nvSpPr>
          <p:cNvPr id="284" name="Google Shape;284;g3686946660b_0_215"/>
          <p:cNvSpPr/>
          <p:nvPr/>
        </p:nvSpPr>
        <p:spPr>
          <a:xfrm>
            <a:off x="6769946"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3686946660b_0_215"/>
          <p:cNvSpPr/>
          <p:nvPr/>
        </p:nvSpPr>
        <p:spPr>
          <a:xfrm>
            <a:off x="12269734"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686946660b_0_215"/>
          <p:cNvSpPr/>
          <p:nvPr/>
        </p:nvSpPr>
        <p:spPr>
          <a:xfrm>
            <a:off x="12269734"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686946660b_0_215"/>
          <p:cNvSpPr/>
          <p:nvPr/>
        </p:nvSpPr>
        <p:spPr>
          <a:xfrm>
            <a:off x="12269734"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686946660b_0_215"/>
          <p:cNvSpPr/>
          <p:nvPr/>
        </p:nvSpPr>
        <p:spPr>
          <a:xfrm>
            <a:off x="12269734"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Eclipse</a:t>
            </a:r>
            <a:endParaRPr b="0" i="0" sz="3600" u="none" cap="none" strike="noStrike">
              <a:solidFill>
                <a:schemeClr val="dk1"/>
              </a:solidFill>
              <a:latin typeface="Calibri"/>
              <a:ea typeface="Calibri"/>
              <a:cs typeface="Calibri"/>
              <a:sym typeface="Calibri"/>
            </a:endParaRPr>
          </a:p>
        </p:txBody>
      </p:sp>
      <p:sp>
        <p:nvSpPr>
          <p:cNvPr id="289" name="Google Shape;289;g3686946660b_0_215"/>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3686946660b_0_215"/>
          <p:cNvSpPr/>
          <p:nvPr/>
        </p:nvSpPr>
        <p:spPr>
          <a:xfrm>
            <a:off x="12269734"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686946660b_0_215"/>
          <p:cNvSpPr/>
          <p:nvPr/>
        </p:nvSpPr>
        <p:spPr>
          <a:xfrm>
            <a:off x="12269734"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686946660b_0_215"/>
          <p:cNvSpPr/>
          <p:nvPr/>
        </p:nvSpPr>
        <p:spPr>
          <a:xfrm>
            <a:off x="12269734"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Quest</a:t>
            </a:r>
            <a:endParaRPr b="0" i="0" sz="3600" u="none" cap="none" strike="noStrike">
              <a:solidFill>
                <a:schemeClr val="dk1"/>
              </a:solidFill>
              <a:latin typeface="Calibri"/>
              <a:ea typeface="Calibri"/>
              <a:cs typeface="Calibri"/>
              <a:sym typeface="Calibri"/>
            </a:endParaRPr>
          </a:p>
        </p:txBody>
      </p:sp>
      <p:sp>
        <p:nvSpPr>
          <p:cNvPr id="293" name="Google Shape;293;g3686946660b_0_215"/>
          <p:cNvSpPr/>
          <p:nvPr/>
        </p:nvSpPr>
        <p:spPr>
          <a:xfrm>
            <a:off x="12269734"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4" name="Google Shape;294;g3686946660b_0_215"/>
          <p:cNvSpPr/>
          <p:nvPr/>
        </p:nvSpPr>
        <p:spPr>
          <a:xfrm>
            <a:off x="17769521"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686946660b_0_215"/>
          <p:cNvSpPr/>
          <p:nvPr/>
        </p:nvSpPr>
        <p:spPr>
          <a:xfrm>
            <a:off x="17769521"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3686946660b_0_215"/>
          <p:cNvSpPr/>
          <p:nvPr/>
        </p:nvSpPr>
        <p:spPr>
          <a:xfrm>
            <a:off x="17769521"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686946660b_0_215"/>
          <p:cNvSpPr/>
          <p:nvPr/>
        </p:nvSpPr>
        <p:spPr>
          <a:xfrm>
            <a:off x="17769521"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Eclipse</a:t>
            </a:r>
            <a:endParaRPr b="0" i="0" sz="3600" u="none" cap="none" strike="noStrike">
              <a:solidFill>
                <a:schemeClr val="dk1"/>
              </a:solidFill>
              <a:latin typeface="Calibri"/>
              <a:ea typeface="Calibri"/>
              <a:cs typeface="Calibri"/>
              <a:sym typeface="Calibri"/>
            </a:endParaRPr>
          </a:p>
        </p:txBody>
      </p:sp>
      <p:sp>
        <p:nvSpPr>
          <p:cNvPr id="298" name="Google Shape;298;g3686946660b_0_215"/>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9" name="Google Shape;299;g3686946660b_0_215"/>
          <p:cNvSpPr/>
          <p:nvPr/>
        </p:nvSpPr>
        <p:spPr>
          <a:xfrm>
            <a:off x="17769521"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686946660b_0_215"/>
          <p:cNvSpPr/>
          <p:nvPr/>
        </p:nvSpPr>
        <p:spPr>
          <a:xfrm>
            <a:off x="17769521"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686946660b_0_215"/>
          <p:cNvSpPr/>
          <p:nvPr/>
        </p:nvSpPr>
        <p:spPr>
          <a:xfrm>
            <a:off x="17769521"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Quest</a:t>
            </a:r>
            <a:endParaRPr b="0" i="0" sz="3600" u="none" cap="none" strike="noStrike">
              <a:solidFill>
                <a:schemeClr val="dk1"/>
              </a:solidFill>
              <a:latin typeface="Calibri"/>
              <a:ea typeface="Calibri"/>
              <a:cs typeface="Calibri"/>
              <a:sym typeface="Calibri"/>
            </a:endParaRPr>
          </a:p>
        </p:txBody>
      </p:sp>
      <p:sp>
        <p:nvSpPr>
          <p:cNvPr id="302" name="Google Shape;302;g3686946660b_0_215"/>
          <p:cNvSpPr/>
          <p:nvPr/>
        </p:nvSpPr>
        <p:spPr>
          <a:xfrm>
            <a:off x="17769521"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307" name="Shape 307"/>
        <p:cNvGrpSpPr/>
        <p:nvPr/>
      </p:nvGrpSpPr>
      <p:grpSpPr>
        <a:xfrm>
          <a:off x="0" y="0"/>
          <a:ext cx="0" cy="0"/>
          <a:chOff x="0" y="0"/>
          <a:chExt cx="0" cy="0"/>
        </a:xfrm>
      </p:grpSpPr>
      <p:pic>
        <p:nvPicPr>
          <p:cNvPr descr=" " id="308" name="Google Shape;308;g3686946660b_0_281"/>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309" name="Google Shape;309;g3686946660b_0_281"/>
          <p:cNvPicPr preferRelativeResize="0"/>
          <p:nvPr/>
        </p:nvPicPr>
        <p:blipFill rotWithShape="1">
          <a:blip r:embed="rId4">
            <a:alphaModFix/>
          </a:blip>
          <a:srcRect b="0" l="0" r="0" t="0"/>
          <a:stretch/>
        </p:blipFill>
        <p:spPr>
          <a:xfrm>
            <a:off x="-4255032" y="5930900"/>
            <a:ext cx="14127259" cy="12199033"/>
          </a:xfrm>
          <a:prstGeom prst="rect">
            <a:avLst/>
          </a:prstGeom>
          <a:noFill/>
          <a:ln>
            <a:noFill/>
          </a:ln>
        </p:spPr>
      </p:pic>
      <p:sp>
        <p:nvSpPr>
          <p:cNvPr id="310" name="Google Shape;310;g3686946660b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3686946660b_0_2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2" name="Google Shape;312;g3686946660b_0_281"/>
          <p:cNvSpPr/>
          <p:nvPr/>
        </p:nvSpPr>
        <p:spPr>
          <a:xfrm>
            <a:off x="14543318" y="1651000"/>
            <a:ext cx="75660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Some Data</a:t>
            </a:r>
            <a:endParaRPr b="0" i="0" sz="8000" u="none" cap="none" strike="noStrike">
              <a:solidFill>
                <a:schemeClr val="dk1"/>
              </a:solidFill>
              <a:latin typeface="Calibri"/>
              <a:ea typeface="Calibri"/>
              <a:cs typeface="Calibri"/>
              <a:sym typeface="Calibri"/>
            </a:endParaRPr>
          </a:p>
        </p:txBody>
      </p:sp>
      <p:sp>
        <p:nvSpPr>
          <p:cNvPr id="313" name="Google Shape;313;g3686946660b_0_281"/>
          <p:cNvSpPr/>
          <p:nvPr/>
        </p:nvSpPr>
        <p:spPr>
          <a:xfrm>
            <a:off x="14543318" y="3543300"/>
            <a:ext cx="7875000" cy="894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686946660b_0_281"/>
          <p:cNvSpPr/>
          <p:nvPr/>
        </p:nvSpPr>
        <p:spPr>
          <a:xfrm>
            <a:off x="14543318" y="3543300"/>
            <a:ext cx="78750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686946660b_0_281"/>
          <p:cNvSpPr/>
          <p:nvPr/>
        </p:nvSpPr>
        <p:spPr>
          <a:xfrm>
            <a:off x="14543318" y="3543300"/>
            <a:ext cx="33531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686946660b_0_281"/>
          <p:cNvSpPr/>
          <p:nvPr/>
        </p:nvSpPr>
        <p:spPr>
          <a:xfrm>
            <a:off x="14543318" y="3543300"/>
            <a:ext cx="38952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75%</a:t>
            </a:r>
            <a:endParaRPr b="0" i="0" sz="12800" u="none" cap="none" strike="noStrike">
              <a:solidFill>
                <a:schemeClr val="dk1"/>
              </a:solidFill>
              <a:latin typeface="Calibri"/>
              <a:ea typeface="Calibri"/>
              <a:cs typeface="Calibri"/>
              <a:sym typeface="Calibri"/>
            </a:endParaRPr>
          </a:p>
        </p:txBody>
      </p:sp>
      <p:sp>
        <p:nvSpPr>
          <p:cNvPr id="317" name="Google Shape;317;g3686946660b_0_281"/>
          <p:cNvSpPr/>
          <p:nvPr/>
        </p:nvSpPr>
        <p:spPr>
          <a:xfrm>
            <a:off x="14543318" y="6362700"/>
            <a:ext cx="7875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686946660b_0_281"/>
          <p:cNvSpPr/>
          <p:nvPr/>
        </p:nvSpPr>
        <p:spPr>
          <a:xfrm>
            <a:off x="14543318" y="63627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Enchanted Creatures</a:t>
            </a:r>
            <a:endParaRPr b="0" i="0" sz="3600" u="none" cap="none" strike="noStrike">
              <a:solidFill>
                <a:schemeClr val="dk1"/>
              </a:solidFill>
              <a:latin typeface="Calibri"/>
              <a:ea typeface="Calibri"/>
              <a:cs typeface="Calibri"/>
              <a:sym typeface="Calibri"/>
            </a:endParaRPr>
          </a:p>
        </p:txBody>
      </p:sp>
      <p:sp>
        <p:nvSpPr>
          <p:cNvPr id="319" name="Google Shape;319;g3686946660b_0_281"/>
          <p:cNvSpPr/>
          <p:nvPr/>
        </p:nvSpPr>
        <p:spPr>
          <a:xfrm>
            <a:off x="14543318" y="7175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0" name="Google Shape;320;g3686946660b_0_281"/>
          <p:cNvSpPr/>
          <p:nvPr/>
        </p:nvSpPr>
        <p:spPr>
          <a:xfrm>
            <a:off x="14543318" y="8318500"/>
            <a:ext cx="78750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686946660b_0_281"/>
          <p:cNvSpPr/>
          <p:nvPr/>
        </p:nvSpPr>
        <p:spPr>
          <a:xfrm>
            <a:off x="14543318" y="8318500"/>
            <a:ext cx="37089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686946660b_0_281"/>
          <p:cNvSpPr/>
          <p:nvPr/>
        </p:nvSpPr>
        <p:spPr>
          <a:xfrm>
            <a:off x="14543318" y="8318500"/>
            <a:ext cx="42507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60%</a:t>
            </a:r>
            <a:endParaRPr b="0" i="0" sz="12800" u="none" cap="none" strike="noStrike">
              <a:solidFill>
                <a:schemeClr val="dk1"/>
              </a:solidFill>
              <a:latin typeface="Calibri"/>
              <a:ea typeface="Calibri"/>
              <a:cs typeface="Calibri"/>
              <a:sym typeface="Calibri"/>
            </a:endParaRPr>
          </a:p>
        </p:txBody>
      </p:sp>
      <p:sp>
        <p:nvSpPr>
          <p:cNvPr id="323" name="Google Shape;323;g3686946660b_0_281"/>
          <p:cNvSpPr/>
          <p:nvPr/>
        </p:nvSpPr>
        <p:spPr>
          <a:xfrm>
            <a:off x="14543318" y="11137900"/>
            <a:ext cx="7875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686946660b_0_281"/>
          <p:cNvSpPr/>
          <p:nvPr/>
        </p:nvSpPr>
        <p:spPr>
          <a:xfrm>
            <a:off x="14543318" y="111379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Magic-Wielding Individuals</a:t>
            </a:r>
            <a:endParaRPr b="0" i="0" sz="3600" u="none" cap="none" strike="noStrike">
              <a:solidFill>
                <a:schemeClr val="dk1"/>
              </a:solidFill>
              <a:latin typeface="Calibri"/>
              <a:ea typeface="Calibri"/>
              <a:cs typeface="Calibri"/>
              <a:sym typeface="Calibri"/>
            </a:endParaRPr>
          </a:p>
        </p:txBody>
      </p:sp>
      <p:sp>
        <p:nvSpPr>
          <p:cNvPr id="325" name="Google Shape;325;g3686946660b_0_281"/>
          <p:cNvSpPr/>
          <p:nvPr/>
        </p:nvSpPr>
        <p:spPr>
          <a:xfrm>
            <a:off x="14543318" y="11950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26" name="Google Shape;326;g3686946660b_0_281"/>
          <p:cNvPicPr preferRelativeResize="0"/>
          <p:nvPr/>
        </p:nvPicPr>
        <p:blipFill rotWithShape="1">
          <a:blip r:embed="rId6">
            <a:alphaModFix/>
          </a:blip>
          <a:srcRect b="0" l="0" r="0" t="0"/>
          <a:stretch/>
        </p:blipFill>
        <p:spPr>
          <a:xfrm>
            <a:off x="1257457" y="1200150"/>
            <a:ext cx="12333241" cy="11315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331" name="Shape 331"/>
        <p:cNvGrpSpPr/>
        <p:nvPr/>
      </p:nvGrpSpPr>
      <p:grpSpPr>
        <a:xfrm>
          <a:off x="0" y="0"/>
          <a:ext cx="0" cy="0"/>
          <a:chOff x="0" y="0"/>
          <a:chExt cx="0" cy="0"/>
        </a:xfrm>
      </p:grpSpPr>
      <p:pic>
        <p:nvPicPr>
          <p:cNvPr descr=" " id="332" name="Google Shape;332;g3686946660b_0_304"/>
          <p:cNvPicPr preferRelativeResize="0"/>
          <p:nvPr/>
        </p:nvPicPr>
        <p:blipFill rotWithShape="1">
          <a:blip r:embed="rId3">
            <a:alphaModFix/>
          </a:blip>
          <a:srcRect b="0" l="0" r="0" t="0"/>
          <a:stretch/>
        </p:blipFill>
        <p:spPr>
          <a:xfrm>
            <a:off x="469959" y="469900"/>
            <a:ext cx="6122165" cy="12776200"/>
          </a:xfrm>
          <a:prstGeom prst="rect">
            <a:avLst/>
          </a:prstGeom>
          <a:noFill/>
          <a:ln>
            <a:noFill/>
          </a:ln>
        </p:spPr>
      </p:pic>
      <p:pic>
        <p:nvPicPr>
          <p:cNvPr descr=" " id="333" name="Google Shape;333;g3686946660b_0_304"/>
          <p:cNvPicPr preferRelativeResize="0"/>
          <p:nvPr/>
        </p:nvPicPr>
        <p:blipFill rotWithShape="1">
          <a:blip r:embed="rId4">
            <a:alphaModFix/>
          </a:blip>
          <a:srcRect b="0" l="0" r="0" t="0"/>
          <a:stretch/>
        </p:blipFill>
        <p:spPr>
          <a:xfrm>
            <a:off x="19649356" y="3073400"/>
            <a:ext cx="5791924" cy="10642600"/>
          </a:xfrm>
          <a:prstGeom prst="rect">
            <a:avLst/>
          </a:prstGeom>
          <a:noFill/>
          <a:ln>
            <a:noFill/>
          </a:ln>
        </p:spPr>
      </p:pic>
      <p:sp>
        <p:nvSpPr>
          <p:cNvPr id="334" name="Google Shape;334;g3686946660b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3686946660b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6" name="Google Shape;336;g3686946660b_0_304"/>
          <p:cNvSpPr/>
          <p:nvPr/>
        </p:nvSpPr>
        <p:spPr>
          <a:xfrm>
            <a:off x="4305838" y="3403600"/>
            <a:ext cx="15762600" cy="745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686946660b_0_304"/>
          <p:cNvSpPr/>
          <p:nvPr/>
        </p:nvSpPr>
        <p:spPr>
          <a:xfrm>
            <a:off x="4305838" y="3403600"/>
            <a:ext cx="15762600" cy="598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686946660b_0_304"/>
          <p:cNvSpPr/>
          <p:nvPr/>
        </p:nvSpPr>
        <p:spPr>
          <a:xfrm>
            <a:off x="5690311" y="3403600"/>
            <a:ext cx="12993600" cy="574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Laila"/>
              <a:buNone/>
            </a:pPr>
            <a:r>
              <a:rPr b="1" i="0" lang="en-US" sz="24000" u="none" cap="none" strike="noStrike">
                <a:solidFill>
                  <a:srgbClr val="FFFFFF"/>
                </a:solidFill>
                <a:latin typeface="Laila"/>
                <a:ea typeface="Laila"/>
                <a:cs typeface="Laila"/>
                <a:sym typeface="Laila"/>
              </a:rPr>
              <a:t>234,567</a:t>
            </a:r>
            <a:endParaRPr b="0" i="0" sz="24000" u="none" cap="none" strike="noStrike">
              <a:solidFill>
                <a:schemeClr val="dk1"/>
              </a:solidFill>
              <a:latin typeface="Calibri"/>
              <a:ea typeface="Calibri"/>
              <a:cs typeface="Calibri"/>
              <a:sym typeface="Calibri"/>
            </a:endParaRPr>
          </a:p>
        </p:txBody>
      </p:sp>
      <p:sp>
        <p:nvSpPr>
          <p:cNvPr id="339" name="Google Shape;339;g3686946660b_0_304"/>
          <p:cNvSpPr/>
          <p:nvPr/>
        </p:nvSpPr>
        <p:spPr>
          <a:xfrm>
            <a:off x="4170355" y="83312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0" name="Google Shape;340;g3686946660b_0_304"/>
          <p:cNvSpPr/>
          <p:nvPr/>
        </p:nvSpPr>
        <p:spPr>
          <a:xfrm>
            <a:off x="7483352" y="97917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345" name="Shape 345"/>
        <p:cNvGrpSpPr/>
        <p:nvPr/>
      </p:nvGrpSpPr>
      <p:grpSpPr>
        <a:xfrm>
          <a:off x="0" y="0"/>
          <a:ext cx="0" cy="0"/>
          <a:chOff x="0" y="0"/>
          <a:chExt cx="0" cy="0"/>
        </a:xfrm>
      </p:grpSpPr>
      <p:pic>
        <p:nvPicPr>
          <p:cNvPr descr=" " id="346" name="Google Shape;346;g3686946660b_0_317"/>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347" name="Google Shape;347;g3686946660b_0_317"/>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348" name="Google Shape;348;g3686946660b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3686946660b_0_3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g3686946660b_0_317"/>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686946660b_0_317"/>
          <p:cNvSpPr/>
          <p:nvPr/>
        </p:nvSpPr>
        <p:spPr>
          <a:xfrm>
            <a:off x="339132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686946660b_0_317"/>
          <p:cNvSpPr/>
          <p:nvPr/>
        </p:nvSpPr>
        <p:spPr>
          <a:xfrm>
            <a:off x="3391324" y="3263900"/>
            <a:ext cx="84168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233 Coins</a:t>
            </a:r>
            <a:endParaRPr b="0" i="0" sz="12800" u="none" cap="none" strike="noStrike">
              <a:solidFill>
                <a:schemeClr val="dk1"/>
              </a:solidFill>
              <a:latin typeface="Calibri"/>
              <a:ea typeface="Calibri"/>
              <a:cs typeface="Calibri"/>
              <a:sym typeface="Calibri"/>
            </a:endParaRPr>
          </a:p>
        </p:txBody>
      </p:sp>
      <p:sp>
        <p:nvSpPr>
          <p:cNvPr id="353" name="Google Shape;353;g3686946660b_0_317"/>
          <p:cNvSpPr/>
          <p:nvPr/>
        </p:nvSpPr>
        <p:spPr>
          <a:xfrm>
            <a:off x="3391324" y="5778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686946660b_0_317"/>
          <p:cNvSpPr/>
          <p:nvPr/>
        </p:nvSpPr>
        <p:spPr>
          <a:xfrm>
            <a:off x="3323582" y="5778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5" name="Google Shape;355;g3686946660b_0_317"/>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686946660b_0_317"/>
          <p:cNvSpPr/>
          <p:nvPr/>
        </p:nvSpPr>
        <p:spPr>
          <a:xfrm>
            <a:off x="3035679" y="6985000"/>
            <a:ext cx="85863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686946660b_0_317"/>
          <p:cNvSpPr/>
          <p:nvPr/>
        </p:nvSpPr>
        <p:spPr>
          <a:xfrm>
            <a:off x="3035679" y="6985000"/>
            <a:ext cx="91281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456 Hours</a:t>
            </a:r>
            <a:endParaRPr b="0" i="0" sz="12800" u="none" cap="none" strike="noStrike">
              <a:solidFill>
                <a:schemeClr val="dk1"/>
              </a:solidFill>
              <a:latin typeface="Calibri"/>
              <a:ea typeface="Calibri"/>
              <a:cs typeface="Calibri"/>
              <a:sym typeface="Calibri"/>
            </a:endParaRPr>
          </a:p>
        </p:txBody>
      </p:sp>
      <p:sp>
        <p:nvSpPr>
          <p:cNvPr id="358" name="Google Shape;358;g3686946660b_0_317"/>
          <p:cNvSpPr/>
          <p:nvPr/>
        </p:nvSpPr>
        <p:spPr>
          <a:xfrm>
            <a:off x="3391324" y="9499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686946660b_0_317"/>
          <p:cNvSpPr/>
          <p:nvPr/>
        </p:nvSpPr>
        <p:spPr>
          <a:xfrm>
            <a:off x="3323582" y="9499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0" name="Google Shape;360;g3686946660b_0_317"/>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3686946660b_0_317"/>
          <p:cNvSpPr/>
          <p:nvPr/>
        </p:nvSpPr>
        <p:spPr>
          <a:xfrm>
            <a:off x="15711864" y="3263900"/>
            <a:ext cx="35565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686946660b_0_317"/>
          <p:cNvSpPr/>
          <p:nvPr/>
        </p:nvSpPr>
        <p:spPr>
          <a:xfrm>
            <a:off x="15711864" y="3263900"/>
            <a:ext cx="40983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85%</a:t>
            </a:r>
            <a:endParaRPr b="0" i="0" sz="12800" u="none" cap="none" strike="noStrike">
              <a:solidFill>
                <a:schemeClr val="dk1"/>
              </a:solidFill>
              <a:latin typeface="Calibri"/>
              <a:ea typeface="Calibri"/>
              <a:cs typeface="Calibri"/>
              <a:sym typeface="Calibri"/>
            </a:endParaRPr>
          </a:p>
        </p:txBody>
      </p:sp>
      <p:sp>
        <p:nvSpPr>
          <p:cNvPr id="363" name="Google Shape;363;g3686946660b_0_317"/>
          <p:cNvSpPr/>
          <p:nvPr/>
        </p:nvSpPr>
        <p:spPr>
          <a:xfrm>
            <a:off x="13552594" y="5778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686946660b_0_317"/>
          <p:cNvSpPr/>
          <p:nvPr/>
        </p:nvSpPr>
        <p:spPr>
          <a:xfrm>
            <a:off x="13484852" y="5778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5" name="Google Shape;365;g3686946660b_0_317"/>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686946660b_0_317"/>
          <p:cNvSpPr/>
          <p:nvPr/>
        </p:nvSpPr>
        <p:spPr>
          <a:xfrm>
            <a:off x="14435354" y="6985000"/>
            <a:ext cx="61095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686946660b_0_317"/>
          <p:cNvSpPr/>
          <p:nvPr/>
        </p:nvSpPr>
        <p:spPr>
          <a:xfrm>
            <a:off x="14435354" y="6985000"/>
            <a:ext cx="66513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323 Km</a:t>
            </a:r>
            <a:endParaRPr b="0" i="0" sz="12800" u="none" cap="none" strike="noStrike">
              <a:solidFill>
                <a:schemeClr val="dk1"/>
              </a:solidFill>
              <a:latin typeface="Calibri"/>
              <a:ea typeface="Calibri"/>
              <a:cs typeface="Calibri"/>
              <a:sym typeface="Calibri"/>
            </a:endParaRPr>
          </a:p>
        </p:txBody>
      </p:sp>
      <p:sp>
        <p:nvSpPr>
          <p:cNvPr id="368" name="Google Shape;368;g3686946660b_0_317"/>
          <p:cNvSpPr/>
          <p:nvPr/>
        </p:nvSpPr>
        <p:spPr>
          <a:xfrm>
            <a:off x="13552594" y="9499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686946660b_0_317"/>
          <p:cNvSpPr/>
          <p:nvPr/>
        </p:nvSpPr>
        <p:spPr>
          <a:xfrm>
            <a:off x="13484852" y="9499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374" name="Shape 374"/>
        <p:cNvGrpSpPr/>
        <p:nvPr/>
      </p:nvGrpSpPr>
      <p:grpSpPr>
        <a:xfrm>
          <a:off x="0" y="0"/>
          <a:ext cx="0" cy="0"/>
          <a:chOff x="0" y="0"/>
          <a:chExt cx="0" cy="0"/>
        </a:xfrm>
      </p:grpSpPr>
      <p:pic>
        <p:nvPicPr>
          <p:cNvPr descr=" " id="375" name="Google Shape;375;g3686946660b_0_345"/>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376" name="Google Shape;376;g3686946660b_0_345"/>
          <p:cNvPicPr preferRelativeResize="0"/>
          <p:nvPr/>
        </p:nvPicPr>
        <p:blipFill rotWithShape="1">
          <a:blip r:embed="rId4">
            <a:alphaModFix/>
          </a:blip>
          <a:srcRect b="0" l="0" r="0" t="0"/>
          <a:stretch/>
        </p:blipFill>
        <p:spPr>
          <a:xfrm>
            <a:off x="-4255032" y="5930900"/>
            <a:ext cx="14127259" cy="12199020"/>
          </a:xfrm>
          <a:prstGeom prst="rect">
            <a:avLst/>
          </a:prstGeom>
          <a:noFill/>
          <a:ln>
            <a:noFill/>
          </a:ln>
        </p:spPr>
      </p:pic>
      <p:sp>
        <p:nvSpPr>
          <p:cNvPr id="377" name="Google Shape;377;g3686946660b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3686946660b_0_3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9" name="Google Shape;379;g3686946660b_0_345"/>
          <p:cNvSpPr/>
          <p:nvPr/>
        </p:nvSpPr>
        <p:spPr>
          <a:xfrm>
            <a:off x="6841922" y="1143000"/>
            <a:ext cx="106905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Some Graph</a:t>
            </a:r>
            <a:endParaRPr b="0" i="0" sz="8000" u="none" cap="none" strike="noStrike">
              <a:solidFill>
                <a:schemeClr val="dk1"/>
              </a:solidFill>
              <a:latin typeface="Calibri"/>
              <a:ea typeface="Calibri"/>
              <a:cs typeface="Calibri"/>
              <a:sym typeface="Calibri"/>
            </a:endParaRPr>
          </a:p>
        </p:txBody>
      </p:sp>
      <p:sp>
        <p:nvSpPr>
          <p:cNvPr id="380" name="Google Shape;380;g3686946660b_0_34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686946660b_0_34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3686946660b_0_34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3686946660b_0_34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3686946660b_0_34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3686946660b_0_34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3686946660b_0_34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3686946660b_0_34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3686946660b_0_34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3686946660b_0_34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2185"/>
              <a:buFont typeface="Lato"/>
              <a:buNone/>
            </a:pPr>
            <a:r>
              <a:rPr b="0" i="0" lang="en-US" sz="2185" u="none" cap="none" strike="noStrike">
                <a:solidFill>
                  <a:srgbClr val="F5C04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3686946660b_0_34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3686946660b_0_34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3686946660b_0_34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3686946660b_0_34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3686946660b_0_34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3686946660b_0_34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3686946660b_0_34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3686946660b_0_34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3686946660b_0_34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3686946660b_0_34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1820"/>
              <a:buFont typeface="Lato"/>
              <a:buNone/>
            </a:pPr>
            <a:r>
              <a:rPr b="0" i="0" lang="en-US" sz="1820" u="none" cap="none" strike="noStrike">
                <a:solidFill>
                  <a:srgbClr val="F5C04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3686946660b_0_34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1" name="Google Shape;401;g3686946660b_0_34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2" name="Google Shape;402;g3686946660b_0_34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3" name="Google Shape;403;g3686946660b_0_34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4" name="Google Shape;404;g3686946660b_0_34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5" name="Google Shape;405;g3686946660b_0_34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6" name="Google Shape;406;g3686946660b_0_34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7" name="Google Shape;407;g3686946660b_0_34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08" name="Google Shape;408;g3686946660b_0_34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9" name="Google Shape;409;g3686946660b_0_34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0" name="Google Shape;410;g3686946660b_0_34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1" name="Google Shape;411;g3686946660b_0_34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2" name="Google Shape;412;g3686946660b_0_34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3" name="Google Shape;413;g3686946660b_0_34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4" name="Google Shape;414;g3686946660b_0_34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5" name="Google Shape;415;g3686946660b_0_34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6" name="Google Shape;416;g3686946660b_0_34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7" name="Google Shape;417;g3686946660b_0_34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18" name="Google Shape;418;g3686946660b_0_34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9" name="Google Shape;419;g3686946660b_0_34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0" name="Google Shape;420;g3686946660b_0_34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1" name="Google Shape;421;g3686946660b_0_34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2" name="Google Shape;422;g3686946660b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686946660b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3686946660b_0_34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5" name="Google Shape;425;g3686946660b_0_34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6" name="Google Shape;426;g3686946660b_0_345"/>
          <p:cNvSpPr/>
          <p:nvPr/>
        </p:nvSpPr>
        <p:spPr>
          <a:xfrm>
            <a:off x="16162770" y="6365379"/>
            <a:ext cx="2070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686946660b_0_345"/>
          <p:cNvSpPr/>
          <p:nvPr/>
        </p:nvSpPr>
        <p:spPr>
          <a:xfrm>
            <a:off x="16162770" y="6242050"/>
            <a:ext cx="22737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34.574</a:t>
            </a:r>
            <a:endParaRPr b="0" i="0" sz="4800" u="none" cap="none" strike="noStrike">
              <a:solidFill>
                <a:schemeClr val="dk1"/>
              </a:solidFill>
              <a:latin typeface="Calibri"/>
              <a:ea typeface="Calibri"/>
              <a:cs typeface="Calibri"/>
              <a:sym typeface="Calibri"/>
            </a:endParaRPr>
          </a:p>
        </p:txBody>
      </p:sp>
      <p:sp>
        <p:nvSpPr>
          <p:cNvPr id="428" name="Google Shape;428;g3686946660b_0_345"/>
          <p:cNvSpPr/>
          <p:nvPr/>
        </p:nvSpPr>
        <p:spPr>
          <a:xfrm>
            <a:off x="16747043" y="71818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9" name="Google Shape;429;g3686946660b_0_345"/>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686946660b_0_345"/>
          <p:cNvSpPr/>
          <p:nvPr/>
        </p:nvSpPr>
        <p:spPr>
          <a:xfrm>
            <a:off x="13260457"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686946660b_0_345"/>
          <p:cNvSpPr/>
          <p:nvPr/>
        </p:nvSpPr>
        <p:spPr>
          <a:xfrm>
            <a:off x="13158845"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Treasure Found</a:t>
            </a:r>
            <a:endParaRPr b="0" i="0" sz="4800" u="none" cap="none" strike="noStrike">
              <a:solidFill>
                <a:schemeClr val="dk1"/>
              </a:solidFill>
              <a:latin typeface="Calibri"/>
              <a:ea typeface="Calibri"/>
              <a:cs typeface="Calibri"/>
              <a:sym typeface="Calibri"/>
            </a:endParaRPr>
          </a:p>
        </p:txBody>
      </p:sp>
      <p:sp>
        <p:nvSpPr>
          <p:cNvPr id="432" name="Google Shape;432;g3686946660b_0_345"/>
          <p:cNvSpPr/>
          <p:nvPr/>
        </p:nvSpPr>
        <p:spPr>
          <a:xfrm>
            <a:off x="13192716" y="115570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3686946660b_0_345"/>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686946660b_0_345"/>
          <p:cNvSpPr/>
          <p:nvPr/>
        </p:nvSpPr>
        <p:spPr>
          <a:xfrm>
            <a:off x="3251606" y="10515600"/>
            <a:ext cx="7875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686946660b_0_345"/>
          <p:cNvSpPr/>
          <p:nvPr/>
        </p:nvSpPr>
        <p:spPr>
          <a:xfrm>
            <a:off x="3149994"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3686946660b_0_345"/>
          <p:cNvSpPr/>
          <p:nvPr/>
        </p:nvSpPr>
        <p:spPr>
          <a:xfrm>
            <a:off x="3183865" y="115570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441" name="Shape 441"/>
        <p:cNvGrpSpPr/>
        <p:nvPr/>
      </p:nvGrpSpPr>
      <p:grpSpPr>
        <a:xfrm>
          <a:off x="0" y="0"/>
          <a:ext cx="0" cy="0"/>
          <a:chOff x="0" y="0"/>
          <a:chExt cx="0" cy="0"/>
        </a:xfrm>
      </p:grpSpPr>
      <p:pic>
        <p:nvPicPr>
          <p:cNvPr descr=" " id="442" name="Google Shape;442;g3686946660b_0_411"/>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443" name="Google Shape;443;g3686946660b_0_411"/>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444" name="Google Shape;444;g3686946660b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3686946660b_0_4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6" name="Google Shape;446;g3686946660b_0_411"/>
          <p:cNvSpPr/>
          <p:nvPr/>
        </p:nvSpPr>
        <p:spPr>
          <a:xfrm>
            <a:off x="13450981" y="68707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686946660b_0_411"/>
          <p:cNvSpPr/>
          <p:nvPr/>
        </p:nvSpPr>
        <p:spPr>
          <a:xfrm>
            <a:off x="13450981" y="68707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686946660b_0_411"/>
          <p:cNvSpPr/>
          <p:nvPr/>
        </p:nvSpPr>
        <p:spPr>
          <a:xfrm>
            <a:off x="13450981" y="68707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g3686946660b_0_411"/>
          <p:cNvSpPr/>
          <p:nvPr/>
        </p:nvSpPr>
        <p:spPr>
          <a:xfrm>
            <a:off x="13450981" y="8013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0" name="Google Shape;450;g3686946660b_0_411"/>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1" name="Google Shape;451;g3686946660b_0_411"/>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2" name="Google Shape;452;g3686946660b_0_411"/>
          <p:cNvSpPr/>
          <p:nvPr/>
        </p:nvSpPr>
        <p:spPr>
          <a:xfrm>
            <a:off x="13374772" y="4737100"/>
            <a:ext cx="106905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457" name="Shape 457"/>
        <p:cNvGrpSpPr/>
        <p:nvPr/>
      </p:nvGrpSpPr>
      <p:grpSpPr>
        <a:xfrm>
          <a:off x="0" y="0"/>
          <a:ext cx="0" cy="0"/>
          <a:chOff x="0" y="0"/>
          <a:chExt cx="0" cy="0"/>
        </a:xfrm>
      </p:grpSpPr>
      <p:pic>
        <p:nvPicPr>
          <p:cNvPr descr=" " id="458" name="Google Shape;458;g3686946660b_0_426"/>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459" name="Google Shape;459;g3686946660b_0_426"/>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460" name="Google Shape;460;g3686946660b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3686946660b_0_4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2" name="Google Shape;462;g3686946660b_0_426"/>
          <p:cNvSpPr/>
          <p:nvPr/>
        </p:nvSpPr>
        <p:spPr>
          <a:xfrm>
            <a:off x="2946768" y="41529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686946660b_0_426"/>
          <p:cNvSpPr/>
          <p:nvPr/>
        </p:nvSpPr>
        <p:spPr>
          <a:xfrm>
            <a:off x="2946768" y="4152900"/>
            <a:ext cx="8738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686946660b_0_426"/>
          <p:cNvSpPr/>
          <p:nvPr/>
        </p:nvSpPr>
        <p:spPr>
          <a:xfrm>
            <a:off x="2946768" y="41529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An mobile app</a:t>
            </a:r>
            <a:endParaRPr b="0" i="0" sz="4800" u="none" cap="none" strike="noStrike">
              <a:solidFill>
                <a:schemeClr val="dk1"/>
              </a:solidFill>
              <a:latin typeface="Calibri"/>
              <a:ea typeface="Calibri"/>
              <a:cs typeface="Calibri"/>
              <a:sym typeface="Calibri"/>
            </a:endParaRPr>
          </a:p>
        </p:txBody>
      </p:sp>
      <p:sp>
        <p:nvSpPr>
          <p:cNvPr id="465" name="Google Shape;465;g3686946660b_0_426"/>
          <p:cNvSpPr/>
          <p:nvPr/>
        </p:nvSpPr>
        <p:spPr>
          <a:xfrm>
            <a:off x="2946768" y="529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g3686946660b_0_426"/>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g3686946660b_0_426"/>
          <p:cNvSpPr/>
          <p:nvPr/>
        </p:nvSpPr>
        <p:spPr>
          <a:xfrm>
            <a:off x="2895962" y="1854200"/>
            <a:ext cx="129006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g3686946660b_0_42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69" name="Google Shape;469;g3686946660b_0_42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474" name="Shape 474"/>
        <p:cNvGrpSpPr/>
        <p:nvPr/>
      </p:nvGrpSpPr>
      <p:grpSpPr>
        <a:xfrm>
          <a:off x="0" y="0"/>
          <a:ext cx="0" cy="0"/>
          <a:chOff x="0" y="0"/>
          <a:chExt cx="0" cy="0"/>
        </a:xfrm>
      </p:grpSpPr>
      <p:pic>
        <p:nvPicPr>
          <p:cNvPr descr=" " id="475" name="Google Shape;475;g3686946660b_0_442"/>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476" name="Google Shape;476;g3686946660b_0_442"/>
          <p:cNvPicPr preferRelativeResize="0"/>
          <p:nvPr/>
        </p:nvPicPr>
        <p:blipFill rotWithShape="1">
          <a:blip r:embed="rId4">
            <a:alphaModFix/>
          </a:blip>
          <a:srcRect b="0" l="0" r="0" t="0"/>
          <a:stretch/>
        </p:blipFill>
        <p:spPr>
          <a:xfrm>
            <a:off x="-4255032" y="5930900"/>
            <a:ext cx="14127259" cy="12199020"/>
          </a:xfrm>
          <a:prstGeom prst="rect">
            <a:avLst/>
          </a:prstGeom>
          <a:noFill/>
          <a:ln>
            <a:noFill/>
          </a:ln>
        </p:spPr>
      </p:pic>
      <p:sp>
        <p:nvSpPr>
          <p:cNvPr id="477" name="Google Shape;477;g3686946660b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3686946660b_0_4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9" name="Google Shape;479;g3686946660b_0_442"/>
          <p:cNvSpPr/>
          <p:nvPr/>
        </p:nvSpPr>
        <p:spPr>
          <a:xfrm>
            <a:off x="16880410" y="40259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3686946660b_0_442"/>
          <p:cNvSpPr/>
          <p:nvPr/>
        </p:nvSpPr>
        <p:spPr>
          <a:xfrm>
            <a:off x="16880410" y="40259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686946660b_0_442"/>
          <p:cNvSpPr/>
          <p:nvPr/>
        </p:nvSpPr>
        <p:spPr>
          <a:xfrm>
            <a:off x="16880410" y="4025900"/>
            <a:ext cx="5919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A web application</a:t>
            </a:r>
            <a:endParaRPr b="0" i="0" sz="4800" u="none" cap="none" strike="noStrike">
              <a:solidFill>
                <a:schemeClr val="dk1"/>
              </a:solidFill>
              <a:latin typeface="Calibri"/>
              <a:ea typeface="Calibri"/>
              <a:cs typeface="Calibri"/>
              <a:sym typeface="Calibri"/>
            </a:endParaRPr>
          </a:p>
        </p:txBody>
      </p:sp>
      <p:sp>
        <p:nvSpPr>
          <p:cNvPr id="482" name="Google Shape;482;g3686946660b_0_442"/>
          <p:cNvSpPr/>
          <p:nvPr/>
        </p:nvSpPr>
        <p:spPr>
          <a:xfrm>
            <a:off x="16880410" y="51689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3" name="Google Shape;483;g3686946660b_0_442"/>
          <p:cNvSpPr/>
          <p:nvPr/>
        </p:nvSpPr>
        <p:spPr>
          <a:xfrm>
            <a:off x="825603" y="4064000"/>
            <a:ext cx="7007100" cy="663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4" name="Google Shape;484;g3686946660b_0_442"/>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5" name="Google Shape;485;g3686946660b_0_442"/>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6" name="Google Shape;486;g3686946660b_0_442"/>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491" name="Shape 491"/>
        <p:cNvGrpSpPr/>
        <p:nvPr/>
      </p:nvGrpSpPr>
      <p:grpSpPr>
        <a:xfrm>
          <a:off x="0" y="0"/>
          <a:ext cx="0" cy="0"/>
          <a:chOff x="0" y="0"/>
          <a:chExt cx="0" cy="0"/>
        </a:xfrm>
      </p:grpSpPr>
      <p:pic>
        <p:nvPicPr>
          <p:cNvPr descr=" " id="492" name="Google Shape;492;g3686946660b_0_45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g3686946660b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3686946660b_0_4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g3686946660b_0_458"/>
          <p:cNvSpPr/>
          <p:nvPr/>
        </p:nvSpPr>
        <p:spPr>
          <a:xfrm>
            <a:off x="15690694" y="698500"/>
            <a:ext cx="7464300" cy="348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27" name="Shape 27"/>
        <p:cNvGrpSpPr/>
        <p:nvPr/>
      </p:nvGrpSpPr>
      <p:grpSpPr>
        <a:xfrm>
          <a:off x="0" y="0"/>
          <a:ext cx="0" cy="0"/>
          <a:chOff x="0" y="0"/>
          <a:chExt cx="0" cy="0"/>
        </a:xfrm>
      </p:grpSpPr>
      <p:pic>
        <p:nvPicPr>
          <p:cNvPr descr=" " id="28" name="Google Shape;28;g3686946660b_0_11"/>
          <p:cNvPicPr preferRelativeResize="0"/>
          <p:nvPr/>
        </p:nvPicPr>
        <p:blipFill rotWithShape="1">
          <a:blip r:embed="rId3">
            <a:alphaModFix/>
          </a:blip>
          <a:srcRect b="0" l="0" r="0" t="0"/>
          <a:stretch/>
        </p:blipFill>
        <p:spPr>
          <a:xfrm>
            <a:off x="469959" y="469900"/>
            <a:ext cx="6122165" cy="12776200"/>
          </a:xfrm>
          <a:prstGeom prst="rect">
            <a:avLst/>
          </a:prstGeom>
          <a:noFill/>
          <a:ln>
            <a:noFill/>
          </a:ln>
        </p:spPr>
      </p:pic>
      <p:pic>
        <p:nvPicPr>
          <p:cNvPr descr=" " id="29" name="Google Shape;29;g3686946660b_0_11"/>
          <p:cNvPicPr preferRelativeResize="0"/>
          <p:nvPr/>
        </p:nvPicPr>
        <p:blipFill rotWithShape="1">
          <a:blip r:embed="rId4">
            <a:alphaModFix/>
          </a:blip>
          <a:srcRect b="0" l="0" r="0" t="0"/>
          <a:stretch/>
        </p:blipFill>
        <p:spPr>
          <a:xfrm>
            <a:off x="19649356" y="3073400"/>
            <a:ext cx="5791924" cy="10642600"/>
          </a:xfrm>
          <a:prstGeom prst="rect">
            <a:avLst/>
          </a:prstGeom>
          <a:noFill/>
          <a:ln>
            <a:noFill/>
          </a:ln>
        </p:spPr>
      </p:pic>
      <p:sp>
        <p:nvSpPr>
          <p:cNvPr id="30" name="Google Shape;30;g3686946660b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686946660b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686946660b_0_11"/>
          <p:cNvSpPr/>
          <p:nvPr/>
        </p:nvSpPr>
        <p:spPr>
          <a:xfrm>
            <a:off x="8239096" y="4394200"/>
            <a:ext cx="7908900" cy="305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Welcome</a:t>
            </a:r>
            <a:endParaRPr b="0" i="0" sz="12800" u="none" cap="none" strike="noStrike">
              <a:solidFill>
                <a:schemeClr val="dk1"/>
              </a:solidFill>
              <a:latin typeface="Calibri"/>
              <a:ea typeface="Calibri"/>
              <a:cs typeface="Calibri"/>
              <a:sym typeface="Calibri"/>
            </a:endParaRPr>
          </a:p>
        </p:txBody>
      </p:sp>
      <p:sp>
        <p:nvSpPr>
          <p:cNvPr id="33" name="Google Shape;33;g3686946660b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500" name="Shape 500"/>
        <p:cNvGrpSpPr/>
        <p:nvPr/>
      </p:nvGrpSpPr>
      <p:grpSpPr>
        <a:xfrm>
          <a:off x="0" y="0"/>
          <a:ext cx="0" cy="0"/>
          <a:chOff x="0" y="0"/>
          <a:chExt cx="0" cy="0"/>
        </a:xfrm>
      </p:grpSpPr>
      <p:pic>
        <p:nvPicPr>
          <p:cNvPr descr=" " id="501" name="Google Shape;501;g3686946660b_0_466"/>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502" name="Google Shape;502;g3686946660b_0_466"/>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503" name="Google Shape;503;g3686946660b_0_4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3686946660b_0_4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5" name="Google Shape;505;g3686946660b_0_466"/>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506" name="Google Shape;506;g3686946660b_0_466"/>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07" name="Google Shape;507;g3686946660b_0_466"/>
          <p:cNvSpPr/>
          <p:nvPr/>
        </p:nvSpPr>
        <p:spPr>
          <a:xfrm>
            <a:off x="8675184" y="21717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686946660b_0_466"/>
          <p:cNvSpPr/>
          <p:nvPr/>
        </p:nvSpPr>
        <p:spPr>
          <a:xfrm>
            <a:off x="8675184" y="2705100"/>
            <a:ext cx="6477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686946660b_0_466"/>
          <p:cNvSpPr/>
          <p:nvPr/>
        </p:nvSpPr>
        <p:spPr>
          <a:xfrm>
            <a:off x="8675184" y="2705100"/>
            <a:ext cx="11898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1</a:t>
            </a:r>
            <a:endParaRPr b="0" i="0" sz="12800" u="none" cap="none" strike="noStrike">
              <a:solidFill>
                <a:schemeClr val="dk1"/>
              </a:solidFill>
              <a:latin typeface="Calibri"/>
              <a:ea typeface="Calibri"/>
              <a:cs typeface="Calibri"/>
              <a:sym typeface="Calibri"/>
            </a:endParaRPr>
          </a:p>
        </p:txBody>
      </p:sp>
      <p:sp>
        <p:nvSpPr>
          <p:cNvPr id="510" name="Google Shape;510;g3686946660b_0_466"/>
          <p:cNvSpPr/>
          <p:nvPr/>
        </p:nvSpPr>
        <p:spPr>
          <a:xfrm>
            <a:off x="9526191" y="2171700"/>
            <a:ext cx="57537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686946660b_0_466"/>
          <p:cNvSpPr/>
          <p:nvPr/>
        </p:nvSpPr>
        <p:spPr>
          <a:xfrm>
            <a:off x="9526191" y="2171700"/>
            <a:ext cx="59571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Discover the secrets</a:t>
            </a:r>
            <a:endParaRPr b="0" i="0" sz="4800" u="none" cap="none" strike="noStrike">
              <a:solidFill>
                <a:schemeClr val="dk1"/>
              </a:solidFill>
              <a:latin typeface="Calibri"/>
              <a:ea typeface="Calibri"/>
              <a:cs typeface="Calibri"/>
              <a:sym typeface="Calibri"/>
            </a:endParaRPr>
          </a:p>
        </p:txBody>
      </p:sp>
      <p:sp>
        <p:nvSpPr>
          <p:cNvPr id="512" name="Google Shape;512;g3686946660b_0_466"/>
          <p:cNvSpPr/>
          <p:nvPr/>
        </p:nvSpPr>
        <p:spPr>
          <a:xfrm>
            <a:off x="9526191" y="4152900"/>
            <a:ext cx="5889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3" name="Google Shape;513;g3686946660b_0_466"/>
          <p:cNvSpPr/>
          <p:nvPr/>
        </p:nvSpPr>
        <p:spPr>
          <a:xfrm>
            <a:off x="1079635" y="7962900"/>
            <a:ext cx="66048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686946660b_0_466"/>
          <p:cNvSpPr/>
          <p:nvPr/>
        </p:nvSpPr>
        <p:spPr>
          <a:xfrm>
            <a:off x="1079635" y="8763000"/>
            <a:ext cx="9399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686946660b_0_466"/>
          <p:cNvSpPr/>
          <p:nvPr/>
        </p:nvSpPr>
        <p:spPr>
          <a:xfrm>
            <a:off x="1079635" y="8763000"/>
            <a:ext cx="14820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3</a:t>
            </a:r>
            <a:endParaRPr b="0" i="0" sz="12800" u="none" cap="none" strike="noStrike">
              <a:solidFill>
                <a:schemeClr val="dk1"/>
              </a:solidFill>
              <a:latin typeface="Calibri"/>
              <a:ea typeface="Calibri"/>
              <a:cs typeface="Calibri"/>
              <a:sym typeface="Calibri"/>
            </a:endParaRPr>
          </a:p>
        </p:txBody>
      </p:sp>
      <p:sp>
        <p:nvSpPr>
          <p:cNvPr id="516" name="Google Shape;516;g3686946660b_0_466"/>
          <p:cNvSpPr/>
          <p:nvPr/>
        </p:nvSpPr>
        <p:spPr>
          <a:xfrm>
            <a:off x="2222778" y="7962900"/>
            <a:ext cx="54618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686946660b_0_466"/>
          <p:cNvSpPr/>
          <p:nvPr/>
        </p:nvSpPr>
        <p:spPr>
          <a:xfrm>
            <a:off x="2222778" y="7962900"/>
            <a:ext cx="56649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Meet the creatures</a:t>
            </a:r>
            <a:endParaRPr b="0" i="0" sz="4800" u="none" cap="none" strike="noStrike">
              <a:solidFill>
                <a:schemeClr val="dk1"/>
              </a:solidFill>
              <a:latin typeface="Calibri"/>
              <a:ea typeface="Calibri"/>
              <a:cs typeface="Calibri"/>
              <a:sym typeface="Calibri"/>
            </a:endParaRPr>
          </a:p>
        </p:txBody>
      </p:sp>
      <p:sp>
        <p:nvSpPr>
          <p:cNvPr id="518" name="Google Shape;518;g3686946660b_0_466"/>
          <p:cNvSpPr/>
          <p:nvPr/>
        </p:nvSpPr>
        <p:spPr>
          <a:xfrm>
            <a:off x="2222778" y="9944100"/>
            <a:ext cx="5597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9" name="Google Shape;519;g3686946660b_0_466"/>
          <p:cNvSpPr/>
          <p:nvPr/>
        </p:nvSpPr>
        <p:spPr>
          <a:xfrm>
            <a:off x="8586273" y="7962900"/>
            <a:ext cx="66048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686946660b_0_466"/>
          <p:cNvSpPr/>
          <p:nvPr/>
        </p:nvSpPr>
        <p:spPr>
          <a:xfrm>
            <a:off x="8586273" y="8763000"/>
            <a:ext cx="1066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686946660b_0_466"/>
          <p:cNvSpPr/>
          <p:nvPr/>
        </p:nvSpPr>
        <p:spPr>
          <a:xfrm>
            <a:off x="8586273" y="8763000"/>
            <a:ext cx="16089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4</a:t>
            </a:r>
            <a:endParaRPr b="0" i="0" sz="12800" u="none" cap="none" strike="noStrike">
              <a:solidFill>
                <a:schemeClr val="dk1"/>
              </a:solidFill>
              <a:latin typeface="Calibri"/>
              <a:ea typeface="Calibri"/>
              <a:cs typeface="Calibri"/>
              <a:sym typeface="Calibri"/>
            </a:endParaRPr>
          </a:p>
        </p:txBody>
      </p:sp>
      <p:sp>
        <p:nvSpPr>
          <p:cNvPr id="522" name="Google Shape;522;g3686946660b_0_466"/>
          <p:cNvSpPr/>
          <p:nvPr/>
        </p:nvSpPr>
        <p:spPr>
          <a:xfrm>
            <a:off x="9856432" y="7962900"/>
            <a:ext cx="53346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686946660b_0_466"/>
          <p:cNvSpPr/>
          <p:nvPr/>
        </p:nvSpPr>
        <p:spPr>
          <a:xfrm>
            <a:off x="9856432" y="7962900"/>
            <a:ext cx="55380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Uncover the magic</a:t>
            </a:r>
            <a:endParaRPr b="0" i="0" sz="4800" u="none" cap="none" strike="noStrike">
              <a:solidFill>
                <a:schemeClr val="dk1"/>
              </a:solidFill>
              <a:latin typeface="Calibri"/>
              <a:ea typeface="Calibri"/>
              <a:cs typeface="Calibri"/>
              <a:sym typeface="Calibri"/>
            </a:endParaRPr>
          </a:p>
        </p:txBody>
      </p:sp>
      <p:sp>
        <p:nvSpPr>
          <p:cNvPr id="524" name="Google Shape;524;g3686946660b_0_466"/>
          <p:cNvSpPr/>
          <p:nvPr/>
        </p:nvSpPr>
        <p:spPr>
          <a:xfrm>
            <a:off x="9856432" y="9944100"/>
            <a:ext cx="54702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5" name="Google Shape;525;g3686946660b_0_466"/>
          <p:cNvSpPr/>
          <p:nvPr/>
        </p:nvSpPr>
        <p:spPr>
          <a:xfrm>
            <a:off x="16181822" y="21717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686946660b_0_466"/>
          <p:cNvSpPr/>
          <p:nvPr/>
        </p:nvSpPr>
        <p:spPr>
          <a:xfrm>
            <a:off x="16181822" y="2705100"/>
            <a:ext cx="9525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686946660b_0_466"/>
          <p:cNvSpPr/>
          <p:nvPr/>
        </p:nvSpPr>
        <p:spPr>
          <a:xfrm>
            <a:off x="16181822" y="2705100"/>
            <a:ext cx="14946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2</a:t>
            </a:r>
            <a:endParaRPr b="0" i="0" sz="12800" u="none" cap="none" strike="noStrike">
              <a:solidFill>
                <a:schemeClr val="dk1"/>
              </a:solidFill>
              <a:latin typeface="Calibri"/>
              <a:ea typeface="Calibri"/>
              <a:cs typeface="Calibri"/>
              <a:sym typeface="Calibri"/>
            </a:endParaRPr>
          </a:p>
        </p:txBody>
      </p:sp>
      <p:sp>
        <p:nvSpPr>
          <p:cNvPr id="528" name="Google Shape;528;g3686946660b_0_466"/>
          <p:cNvSpPr/>
          <p:nvPr/>
        </p:nvSpPr>
        <p:spPr>
          <a:xfrm>
            <a:off x="17337667" y="2171700"/>
            <a:ext cx="54489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686946660b_0_466"/>
          <p:cNvSpPr/>
          <p:nvPr/>
        </p:nvSpPr>
        <p:spPr>
          <a:xfrm>
            <a:off x="17337667" y="2171700"/>
            <a:ext cx="56523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Find your own path</a:t>
            </a:r>
            <a:endParaRPr b="0" i="0" sz="4800" u="none" cap="none" strike="noStrike">
              <a:solidFill>
                <a:schemeClr val="dk1"/>
              </a:solidFill>
              <a:latin typeface="Calibri"/>
              <a:ea typeface="Calibri"/>
              <a:cs typeface="Calibri"/>
              <a:sym typeface="Calibri"/>
            </a:endParaRPr>
          </a:p>
        </p:txBody>
      </p:sp>
      <p:sp>
        <p:nvSpPr>
          <p:cNvPr id="530" name="Google Shape;530;g3686946660b_0_466"/>
          <p:cNvSpPr/>
          <p:nvPr/>
        </p:nvSpPr>
        <p:spPr>
          <a:xfrm>
            <a:off x="17337667" y="4152900"/>
            <a:ext cx="558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535" name="Shape 535"/>
        <p:cNvGrpSpPr/>
        <p:nvPr/>
      </p:nvGrpSpPr>
      <p:grpSpPr>
        <a:xfrm>
          <a:off x="0" y="0"/>
          <a:ext cx="0" cy="0"/>
          <a:chOff x="0" y="0"/>
          <a:chExt cx="0" cy="0"/>
        </a:xfrm>
      </p:grpSpPr>
      <p:pic>
        <p:nvPicPr>
          <p:cNvPr descr=" " id="536" name="Google Shape;536;g3686946660b_0_500"/>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537" name="Google Shape;537;g3686946660b_0_500"/>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538" name="Google Shape;538;g3686946660b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3686946660b_0_5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0" name="Google Shape;540;g3686946660b_0_500"/>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41" name="Google Shape;541;g3686946660b_0_500"/>
          <p:cNvSpPr/>
          <p:nvPr/>
        </p:nvSpPr>
        <p:spPr>
          <a:xfrm>
            <a:off x="5012893" y="1104900"/>
            <a:ext cx="14348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Fantasy Realm at a Glance</a:t>
            </a:r>
            <a:endParaRPr b="0" i="0" sz="8000" u="none" cap="none" strike="noStrike">
              <a:solidFill>
                <a:schemeClr val="dk1"/>
              </a:solidFill>
              <a:latin typeface="Calibri"/>
              <a:ea typeface="Calibri"/>
              <a:cs typeface="Calibri"/>
              <a:sym typeface="Calibri"/>
            </a:endParaRPr>
          </a:p>
        </p:txBody>
      </p:sp>
      <p:sp>
        <p:nvSpPr>
          <p:cNvPr id="542" name="Google Shape;542;g3686946660b_0_500"/>
          <p:cNvSpPr/>
          <p:nvPr/>
        </p:nvSpPr>
        <p:spPr>
          <a:xfrm>
            <a:off x="1714714" y="33401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686946660b_0_500"/>
          <p:cNvSpPr/>
          <p:nvPr/>
        </p:nvSpPr>
        <p:spPr>
          <a:xfrm>
            <a:off x="1714714" y="33401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686946660b_0_500"/>
          <p:cNvSpPr/>
          <p:nvPr/>
        </p:nvSpPr>
        <p:spPr>
          <a:xfrm>
            <a:off x="1714714" y="33401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The Forest</a:t>
            </a:r>
            <a:endParaRPr b="0" i="0" sz="4800" u="none" cap="none" strike="noStrike">
              <a:solidFill>
                <a:schemeClr val="dk1"/>
              </a:solidFill>
              <a:latin typeface="Calibri"/>
              <a:ea typeface="Calibri"/>
              <a:cs typeface="Calibri"/>
              <a:sym typeface="Calibri"/>
            </a:endParaRPr>
          </a:p>
        </p:txBody>
      </p:sp>
      <p:sp>
        <p:nvSpPr>
          <p:cNvPr id="545" name="Google Shape;545;g3686946660b_0_500"/>
          <p:cNvSpPr/>
          <p:nvPr/>
        </p:nvSpPr>
        <p:spPr>
          <a:xfrm>
            <a:off x="1714714" y="4381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6" name="Google Shape;546;g3686946660b_0_500"/>
          <p:cNvSpPr/>
          <p:nvPr/>
        </p:nvSpPr>
        <p:spPr>
          <a:xfrm>
            <a:off x="1714714" y="65024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686946660b_0_500"/>
          <p:cNvSpPr/>
          <p:nvPr/>
        </p:nvSpPr>
        <p:spPr>
          <a:xfrm>
            <a:off x="1714714" y="65024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686946660b_0_500"/>
          <p:cNvSpPr/>
          <p:nvPr/>
        </p:nvSpPr>
        <p:spPr>
          <a:xfrm>
            <a:off x="1714714" y="65024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The Caves</a:t>
            </a:r>
            <a:endParaRPr b="0" i="0" sz="4800" u="none" cap="none" strike="noStrike">
              <a:solidFill>
                <a:schemeClr val="dk1"/>
              </a:solidFill>
              <a:latin typeface="Calibri"/>
              <a:ea typeface="Calibri"/>
              <a:cs typeface="Calibri"/>
              <a:sym typeface="Calibri"/>
            </a:endParaRPr>
          </a:p>
        </p:txBody>
      </p:sp>
      <p:sp>
        <p:nvSpPr>
          <p:cNvPr id="549" name="Google Shape;549;g3686946660b_0_500"/>
          <p:cNvSpPr/>
          <p:nvPr/>
        </p:nvSpPr>
        <p:spPr>
          <a:xfrm>
            <a:off x="1714714" y="75438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0" name="Google Shape;550;g3686946660b_0_500"/>
          <p:cNvSpPr/>
          <p:nvPr/>
        </p:nvSpPr>
        <p:spPr>
          <a:xfrm>
            <a:off x="1714714" y="96647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86946660b_0_500"/>
          <p:cNvSpPr/>
          <p:nvPr/>
        </p:nvSpPr>
        <p:spPr>
          <a:xfrm>
            <a:off x="1714714" y="9664700"/>
            <a:ext cx="69351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686946660b_0_500"/>
          <p:cNvSpPr/>
          <p:nvPr/>
        </p:nvSpPr>
        <p:spPr>
          <a:xfrm>
            <a:off x="1714714" y="96647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The Lair</a:t>
            </a:r>
            <a:endParaRPr b="0" i="0" sz="4800" u="none" cap="none" strike="noStrike">
              <a:solidFill>
                <a:schemeClr val="dk1"/>
              </a:solidFill>
              <a:latin typeface="Calibri"/>
              <a:ea typeface="Calibri"/>
              <a:cs typeface="Calibri"/>
              <a:sym typeface="Calibri"/>
            </a:endParaRPr>
          </a:p>
        </p:txBody>
      </p:sp>
      <p:sp>
        <p:nvSpPr>
          <p:cNvPr id="553" name="Google Shape;553;g3686946660b_0_500"/>
          <p:cNvSpPr/>
          <p:nvPr/>
        </p:nvSpPr>
        <p:spPr>
          <a:xfrm>
            <a:off x="1714714" y="10706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558" name="Shape 558"/>
        <p:cNvGrpSpPr/>
        <p:nvPr/>
      </p:nvGrpSpPr>
      <p:grpSpPr>
        <a:xfrm>
          <a:off x="0" y="0"/>
          <a:ext cx="0" cy="0"/>
          <a:chOff x="0" y="0"/>
          <a:chExt cx="0" cy="0"/>
        </a:xfrm>
      </p:grpSpPr>
      <p:pic>
        <p:nvPicPr>
          <p:cNvPr descr=" " id="559" name="Google Shape;559;g3686946660b_0_522"/>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560" name="Google Shape;560;g3686946660b_0_522"/>
          <p:cNvPicPr preferRelativeResize="0"/>
          <p:nvPr/>
        </p:nvPicPr>
        <p:blipFill rotWithShape="1">
          <a:blip r:embed="rId4">
            <a:alphaModFix/>
          </a:blip>
          <a:srcRect b="0" l="0" r="0" t="0"/>
          <a:stretch/>
        </p:blipFill>
        <p:spPr>
          <a:xfrm>
            <a:off x="-4255032" y="5930900"/>
            <a:ext cx="14127259" cy="12199020"/>
          </a:xfrm>
          <a:prstGeom prst="rect">
            <a:avLst/>
          </a:prstGeom>
          <a:noFill/>
          <a:ln>
            <a:noFill/>
          </a:ln>
        </p:spPr>
      </p:pic>
      <p:sp>
        <p:nvSpPr>
          <p:cNvPr id="561" name="Google Shape;561;g3686946660b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3686946660b_0_5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3" name="Google Shape;563;g3686946660b_0_522"/>
          <p:cNvSpPr/>
          <p:nvPr/>
        </p:nvSpPr>
        <p:spPr>
          <a:xfrm>
            <a:off x="6054423" y="1104900"/>
            <a:ext cx="122781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The Timeline</a:t>
            </a:r>
            <a:endParaRPr b="0" i="0" sz="8000" u="none" cap="none" strike="noStrike">
              <a:solidFill>
                <a:schemeClr val="dk1"/>
              </a:solidFill>
              <a:latin typeface="Calibri"/>
              <a:ea typeface="Calibri"/>
              <a:cs typeface="Calibri"/>
              <a:sym typeface="Calibri"/>
            </a:endParaRPr>
          </a:p>
        </p:txBody>
      </p:sp>
      <p:sp>
        <p:nvSpPr>
          <p:cNvPr id="564" name="Google Shape;564;g3686946660b_0_522"/>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686946660b_0_522"/>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686946660b_0_522"/>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67" name="Google Shape;567;g3686946660b_0_522"/>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68" name="Google Shape;568;g3686946660b_0_522"/>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69" name="Google Shape;569;g3686946660b_0_522"/>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70" name="Google Shape;570;g3686946660b_0_522"/>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71" name="Google Shape;571;g3686946660b_0_522"/>
          <p:cNvSpPr/>
          <p:nvPr/>
        </p:nvSpPr>
        <p:spPr>
          <a:xfrm>
            <a:off x="1740117" y="47752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686946660b_0_522"/>
          <p:cNvSpPr/>
          <p:nvPr/>
        </p:nvSpPr>
        <p:spPr>
          <a:xfrm>
            <a:off x="1740117" y="47752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686946660b_0_522"/>
          <p:cNvSpPr/>
          <p:nvPr/>
        </p:nvSpPr>
        <p:spPr>
          <a:xfrm>
            <a:off x="1740117" y="47752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War</a:t>
            </a:r>
            <a:endParaRPr b="0" i="0" sz="3600" u="none" cap="none" strike="noStrike">
              <a:solidFill>
                <a:schemeClr val="dk1"/>
              </a:solidFill>
              <a:latin typeface="Calibri"/>
              <a:ea typeface="Calibri"/>
              <a:cs typeface="Calibri"/>
              <a:sym typeface="Calibri"/>
            </a:endParaRPr>
          </a:p>
        </p:txBody>
      </p:sp>
      <p:sp>
        <p:nvSpPr>
          <p:cNvPr id="574" name="Google Shape;574;g3686946660b_0_522"/>
          <p:cNvSpPr/>
          <p:nvPr/>
        </p:nvSpPr>
        <p:spPr>
          <a:xfrm>
            <a:off x="1740117" y="56896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5" name="Google Shape;575;g3686946660b_0_522"/>
          <p:cNvSpPr/>
          <p:nvPr/>
        </p:nvSpPr>
        <p:spPr>
          <a:xfrm>
            <a:off x="13069934" y="32893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686946660b_0_522"/>
          <p:cNvSpPr/>
          <p:nvPr/>
        </p:nvSpPr>
        <p:spPr>
          <a:xfrm>
            <a:off x="13069934" y="32893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686946660b_0_522"/>
          <p:cNvSpPr/>
          <p:nvPr/>
        </p:nvSpPr>
        <p:spPr>
          <a:xfrm>
            <a:off x="13069934" y="32893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Transformation</a:t>
            </a:r>
            <a:endParaRPr b="0" i="0" sz="3600" u="none" cap="none" strike="noStrike">
              <a:solidFill>
                <a:schemeClr val="dk1"/>
              </a:solidFill>
              <a:latin typeface="Calibri"/>
              <a:ea typeface="Calibri"/>
              <a:cs typeface="Calibri"/>
              <a:sym typeface="Calibri"/>
            </a:endParaRPr>
          </a:p>
        </p:txBody>
      </p:sp>
      <p:sp>
        <p:nvSpPr>
          <p:cNvPr id="578" name="Google Shape;578;g3686946660b_0_522"/>
          <p:cNvSpPr/>
          <p:nvPr/>
        </p:nvSpPr>
        <p:spPr>
          <a:xfrm>
            <a:off x="13069934" y="4203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9" name="Google Shape;579;g3686946660b_0_522"/>
          <p:cNvSpPr/>
          <p:nvPr/>
        </p:nvSpPr>
        <p:spPr>
          <a:xfrm>
            <a:off x="7417727" y="84328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686946660b_0_522"/>
          <p:cNvSpPr/>
          <p:nvPr/>
        </p:nvSpPr>
        <p:spPr>
          <a:xfrm>
            <a:off x="7417727" y="84328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686946660b_0_522"/>
          <p:cNvSpPr/>
          <p:nvPr/>
        </p:nvSpPr>
        <p:spPr>
          <a:xfrm>
            <a:off x="7417727" y="84328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Rise</a:t>
            </a:r>
            <a:endParaRPr b="0" i="0" sz="3600" u="none" cap="none" strike="noStrike">
              <a:solidFill>
                <a:schemeClr val="dk1"/>
              </a:solidFill>
              <a:latin typeface="Calibri"/>
              <a:ea typeface="Calibri"/>
              <a:cs typeface="Calibri"/>
              <a:sym typeface="Calibri"/>
            </a:endParaRPr>
          </a:p>
        </p:txBody>
      </p:sp>
      <p:sp>
        <p:nvSpPr>
          <p:cNvPr id="582" name="Google Shape;582;g3686946660b_0_522"/>
          <p:cNvSpPr/>
          <p:nvPr/>
        </p:nvSpPr>
        <p:spPr>
          <a:xfrm>
            <a:off x="7417727" y="9347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3" name="Google Shape;583;g3686946660b_0_522"/>
          <p:cNvSpPr/>
          <p:nvPr/>
        </p:nvSpPr>
        <p:spPr>
          <a:xfrm>
            <a:off x="18747543" y="84328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686946660b_0_522"/>
          <p:cNvSpPr/>
          <p:nvPr/>
        </p:nvSpPr>
        <p:spPr>
          <a:xfrm>
            <a:off x="18747543" y="84328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686946660b_0_522"/>
          <p:cNvSpPr/>
          <p:nvPr/>
        </p:nvSpPr>
        <p:spPr>
          <a:xfrm>
            <a:off x="18747543" y="84328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Invasion</a:t>
            </a:r>
            <a:endParaRPr b="0" i="0" sz="3600" u="none" cap="none" strike="noStrike">
              <a:solidFill>
                <a:schemeClr val="dk1"/>
              </a:solidFill>
              <a:latin typeface="Calibri"/>
              <a:ea typeface="Calibri"/>
              <a:cs typeface="Calibri"/>
              <a:sym typeface="Calibri"/>
            </a:endParaRPr>
          </a:p>
        </p:txBody>
      </p:sp>
      <p:sp>
        <p:nvSpPr>
          <p:cNvPr id="586" name="Google Shape;586;g3686946660b_0_522"/>
          <p:cNvSpPr/>
          <p:nvPr/>
        </p:nvSpPr>
        <p:spPr>
          <a:xfrm>
            <a:off x="18747543" y="9347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7" name="Google Shape;587;g3686946660b_0_522"/>
          <p:cNvSpPr/>
          <p:nvPr/>
        </p:nvSpPr>
        <p:spPr>
          <a:xfrm rot="-5400000">
            <a:off x="835467" y="8415184"/>
            <a:ext cx="1320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3600"/>
              <a:buFont typeface="Laila"/>
              <a:buNone/>
            </a:pPr>
            <a:r>
              <a:rPr b="1" i="0" lang="en-US" sz="3600" u="none" cap="none" strike="noStrike">
                <a:solidFill>
                  <a:srgbClr val="F5C045"/>
                </a:solidFill>
                <a:latin typeface="Laila"/>
                <a:ea typeface="Laila"/>
                <a:cs typeface="Laila"/>
                <a:sym typeface="Laila"/>
              </a:rPr>
              <a:t>2020</a:t>
            </a:r>
            <a:endParaRPr b="0" i="0" sz="3600" u="none" cap="none" strike="noStrike">
              <a:solidFill>
                <a:schemeClr val="dk1"/>
              </a:solidFill>
              <a:latin typeface="Calibri"/>
              <a:ea typeface="Calibri"/>
              <a:cs typeface="Calibri"/>
              <a:sym typeface="Calibri"/>
            </a:endParaRPr>
          </a:p>
        </p:txBody>
      </p:sp>
      <p:sp>
        <p:nvSpPr>
          <p:cNvPr id="588" name="Google Shape;588;g3686946660b_0_522"/>
          <p:cNvSpPr/>
          <p:nvPr/>
        </p:nvSpPr>
        <p:spPr>
          <a:xfrm rot="-5400000">
            <a:off x="12177931" y="8433648"/>
            <a:ext cx="1270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3600"/>
              <a:buFont typeface="Laila"/>
              <a:buNone/>
            </a:pPr>
            <a:r>
              <a:rPr b="1" i="0" lang="en-US" sz="3600" u="none" cap="none" strike="noStrike">
                <a:solidFill>
                  <a:srgbClr val="F5C045"/>
                </a:solidFill>
                <a:latin typeface="Laila"/>
                <a:ea typeface="Laila"/>
                <a:cs typeface="Laila"/>
                <a:sym typeface="Laila"/>
              </a:rPr>
              <a:t>2022</a:t>
            </a:r>
            <a:endParaRPr b="0" i="0" sz="3600" u="none" cap="none" strike="noStrike">
              <a:solidFill>
                <a:schemeClr val="dk1"/>
              </a:solidFill>
              <a:latin typeface="Calibri"/>
              <a:ea typeface="Calibri"/>
              <a:cs typeface="Calibri"/>
              <a:sym typeface="Calibri"/>
            </a:endParaRPr>
          </a:p>
        </p:txBody>
      </p:sp>
      <p:sp>
        <p:nvSpPr>
          <p:cNvPr id="589" name="Google Shape;589;g3686946660b_0_522"/>
          <p:cNvSpPr/>
          <p:nvPr/>
        </p:nvSpPr>
        <p:spPr>
          <a:xfrm rot="-5400000">
            <a:off x="6538421" y="6557652"/>
            <a:ext cx="1194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3600"/>
              <a:buFont typeface="Laila"/>
              <a:buNone/>
            </a:pPr>
            <a:r>
              <a:rPr b="1" i="0" lang="en-US" sz="3600" u="none" cap="none" strike="noStrike">
                <a:solidFill>
                  <a:srgbClr val="F5C045"/>
                </a:solidFill>
                <a:latin typeface="Laila"/>
                <a:ea typeface="Laila"/>
                <a:cs typeface="Laila"/>
                <a:sym typeface="Laila"/>
              </a:rPr>
              <a:t>2021</a:t>
            </a:r>
            <a:endParaRPr b="0" i="0" sz="3600" u="none" cap="none" strike="noStrike">
              <a:solidFill>
                <a:schemeClr val="dk1"/>
              </a:solidFill>
              <a:latin typeface="Calibri"/>
              <a:ea typeface="Calibri"/>
              <a:cs typeface="Calibri"/>
              <a:sym typeface="Calibri"/>
            </a:endParaRPr>
          </a:p>
        </p:txBody>
      </p:sp>
      <p:sp>
        <p:nvSpPr>
          <p:cNvPr id="590" name="Google Shape;590;g3686946660b_0_522"/>
          <p:cNvSpPr/>
          <p:nvPr/>
        </p:nvSpPr>
        <p:spPr>
          <a:xfrm rot="-5400000">
            <a:off x="17830138" y="6503248"/>
            <a:ext cx="1270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5C045"/>
              </a:buClr>
              <a:buSzPts val="3600"/>
              <a:buFont typeface="Laila"/>
              <a:buNone/>
            </a:pPr>
            <a:r>
              <a:rPr b="1" i="0" lang="en-US" sz="3600" u="none" cap="none" strike="noStrike">
                <a:solidFill>
                  <a:srgbClr val="F5C045"/>
                </a:solidFill>
                <a:latin typeface="Laila"/>
                <a:ea typeface="Laila"/>
                <a:cs typeface="Laila"/>
                <a:sym typeface="Laila"/>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595" name="Shape 595"/>
        <p:cNvGrpSpPr/>
        <p:nvPr/>
      </p:nvGrpSpPr>
      <p:grpSpPr>
        <a:xfrm>
          <a:off x="0" y="0"/>
          <a:ext cx="0" cy="0"/>
          <a:chOff x="0" y="0"/>
          <a:chExt cx="0" cy="0"/>
        </a:xfrm>
      </p:grpSpPr>
      <p:pic>
        <p:nvPicPr>
          <p:cNvPr descr=" " id="596" name="Google Shape;596;g3686946660b_0_558"/>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597" name="Google Shape;597;g3686946660b_0_558"/>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598" name="Google Shape;598;g3686946660b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3686946660b_0_5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0" name="Google Shape;600;g3686946660b_0_558"/>
          <p:cNvSpPr/>
          <p:nvPr/>
        </p:nvSpPr>
        <p:spPr>
          <a:xfrm>
            <a:off x="9267925" y="711200"/>
            <a:ext cx="58512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Our Team</a:t>
            </a:r>
            <a:endParaRPr b="0" i="0" sz="8000" u="none" cap="none" strike="noStrike">
              <a:solidFill>
                <a:schemeClr val="dk1"/>
              </a:solidFill>
              <a:latin typeface="Calibri"/>
              <a:ea typeface="Calibri"/>
              <a:cs typeface="Calibri"/>
              <a:sym typeface="Calibri"/>
            </a:endParaRPr>
          </a:p>
        </p:txBody>
      </p:sp>
      <p:sp>
        <p:nvSpPr>
          <p:cNvPr id="601" name="Google Shape;601;g3686946660b_0_558"/>
          <p:cNvSpPr/>
          <p:nvPr/>
        </p:nvSpPr>
        <p:spPr>
          <a:xfrm>
            <a:off x="2553019" y="2895600"/>
            <a:ext cx="609690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3686946660b_0_558"/>
          <p:cNvPicPr preferRelativeResize="0"/>
          <p:nvPr/>
        </p:nvPicPr>
        <p:blipFill rotWithShape="1">
          <a:blip r:embed="rId6">
            <a:alphaModFix/>
          </a:blip>
          <a:srcRect b="0" l="0" r="0" t="0"/>
          <a:stretch/>
        </p:blipFill>
        <p:spPr>
          <a:xfrm>
            <a:off x="2553019" y="2895600"/>
            <a:ext cx="6096762" cy="6096000"/>
          </a:xfrm>
          <a:prstGeom prst="rect">
            <a:avLst/>
          </a:prstGeom>
          <a:noFill/>
          <a:ln>
            <a:noFill/>
          </a:ln>
        </p:spPr>
      </p:pic>
      <p:sp>
        <p:nvSpPr>
          <p:cNvPr id="603" name="Google Shape;603;g3686946660b_0_558"/>
          <p:cNvSpPr/>
          <p:nvPr/>
        </p:nvSpPr>
        <p:spPr>
          <a:xfrm>
            <a:off x="2553019" y="91948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686946660b_0_558"/>
          <p:cNvSpPr/>
          <p:nvPr/>
        </p:nvSpPr>
        <p:spPr>
          <a:xfrm>
            <a:off x="2553019" y="91948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686946660b_0_558"/>
          <p:cNvSpPr/>
          <p:nvPr/>
        </p:nvSpPr>
        <p:spPr>
          <a:xfrm>
            <a:off x="2451406" y="91948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Eldruin</a:t>
            </a:r>
            <a:endParaRPr b="0" i="0" sz="4800" u="none" cap="none" strike="noStrike">
              <a:solidFill>
                <a:schemeClr val="dk1"/>
              </a:solidFill>
              <a:latin typeface="Calibri"/>
              <a:ea typeface="Calibri"/>
              <a:cs typeface="Calibri"/>
              <a:sym typeface="Calibri"/>
            </a:endParaRPr>
          </a:p>
        </p:txBody>
      </p:sp>
      <p:sp>
        <p:nvSpPr>
          <p:cNvPr id="606" name="Google Shape;606;g3686946660b_0_558"/>
          <p:cNvSpPr/>
          <p:nvPr/>
        </p:nvSpPr>
        <p:spPr>
          <a:xfrm>
            <a:off x="2485277" y="10287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7" name="Google Shape;607;g3686946660b_0_558"/>
          <p:cNvSpPr/>
          <p:nvPr/>
        </p:nvSpPr>
        <p:spPr>
          <a:xfrm>
            <a:off x="9513489" y="5334000"/>
            <a:ext cx="609690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3686946660b_0_558"/>
          <p:cNvPicPr preferRelativeResize="0"/>
          <p:nvPr/>
        </p:nvPicPr>
        <p:blipFill rotWithShape="1">
          <a:blip r:embed="rId7">
            <a:alphaModFix/>
          </a:blip>
          <a:srcRect b="0" l="0" r="0" t="0"/>
          <a:stretch/>
        </p:blipFill>
        <p:spPr>
          <a:xfrm>
            <a:off x="9513489" y="5334000"/>
            <a:ext cx="6096762" cy="6096000"/>
          </a:xfrm>
          <a:prstGeom prst="rect">
            <a:avLst/>
          </a:prstGeom>
          <a:noFill/>
          <a:ln>
            <a:noFill/>
          </a:ln>
        </p:spPr>
      </p:pic>
      <p:sp>
        <p:nvSpPr>
          <p:cNvPr id="609" name="Google Shape;609;g3686946660b_0_558"/>
          <p:cNvSpPr/>
          <p:nvPr/>
        </p:nvSpPr>
        <p:spPr>
          <a:xfrm>
            <a:off x="9513489" y="116332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686946660b_0_558"/>
          <p:cNvSpPr/>
          <p:nvPr/>
        </p:nvSpPr>
        <p:spPr>
          <a:xfrm>
            <a:off x="9513489" y="116332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3686946660b_0_558"/>
          <p:cNvSpPr/>
          <p:nvPr/>
        </p:nvSpPr>
        <p:spPr>
          <a:xfrm>
            <a:off x="9411876" y="116332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Elementalen</a:t>
            </a:r>
            <a:endParaRPr b="0" i="0" sz="4800" u="none" cap="none" strike="noStrike">
              <a:solidFill>
                <a:schemeClr val="dk1"/>
              </a:solidFill>
              <a:latin typeface="Calibri"/>
              <a:ea typeface="Calibri"/>
              <a:cs typeface="Calibri"/>
              <a:sym typeface="Calibri"/>
            </a:endParaRPr>
          </a:p>
        </p:txBody>
      </p:sp>
      <p:sp>
        <p:nvSpPr>
          <p:cNvPr id="612" name="Google Shape;612;g3686946660b_0_558"/>
          <p:cNvSpPr/>
          <p:nvPr/>
        </p:nvSpPr>
        <p:spPr>
          <a:xfrm>
            <a:off x="9445747" y="1272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3" name="Google Shape;613;g3686946660b_0_558"/>
          <p:cNvSpPr/>
          <p:nvPr/>
        </p:nvSpPr>
        <p:spPr>
          <a:xfrm>
            <a:off x="16473959" y="2895600"/>
            <a:ext cx="609690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3686946660b_0_558"/>
          <p:cNvPicPr preferRelativeResize="0"/>
          <p:nvPr/>
        </p:nvPicPr>
        <p:blipFill rotWithShape="1">
          <a:blip r:embed="rId8">
            <a:alphaModFix/>
          </a:blip>
          <a:srcRect b="0" l="0" r="0" t="0"/>
          <a:stretch/>
        </p:blipFill>
        <p:spPr>
          <a:xfrm>
            <a:off x="16473959" y="2895600"/>
            <a:ext cx="6096762" cy="6096000"/>
          </a:xfrm>
          <a:prstGeom prst="rect">
            <a:avLst/>
          </a:prstGeom>
          <a:noFill/>
          <a:ln>
            <a:noFill/>
          </a:ln>
        </p:spPr>
      </p:pic>
      <p:sp>
        <p:nvSpPr>
          <p:cNvPr id="615" name="Google Shape;615;g3686946660b_0_558"/>
          <p:cNvSpPr/>
          <p:nvPr/>
        </p:nvSpPr>
        <p:spPr>
          <a:xfrm>
            <a:off x="16473959" y="91948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3686946660b_0_558"/>
          <p:cNvSpPr/>
          <p:nvPr/>
        </p:nvSpPr>
        <p:spPr>
          <a:xfrm>
            <a:off x="16473959" y="9194800"/>
            <a:ext cx="60969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3686946660b_0_558"/>
          <p:cNvSpPr/>
          <p:nvPr/>
        </p:nvSpPr>
        <p:spPr>
          <a:xfrm>
            <a:off x="16372346" y="91948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Lunaria</a:t>
            </a:r>
            <a:endParaRPr b="0" i="0" sz="4800" u="none" cap="none" strike="noStrike">
              <a:solidFill>
                <a:schemeClr val="dk1"/>
              </a:solidFill>
              <a:latin typeface="Calibri"/>
              <a:ea typeface="Calibri"/>
              <a:cs typeface="Calibri"/>
              <a:sym typeface="Calibri"/>
            </a:endParaRPr>
          </a:p>
        </p:txBody>
      </p:sp>
      <p:sp>
        <p:nvSpPr>
          <p:cNvPr id="618" name="Google Shape;618;g3686946660b_0_558"/>
          <p:cNvSpPr/>
          <p:nvPr/>
        </p:nvSpPr>
        <p:spPr>
          <a:xfrm>
            <a:off x="16406217" y="10287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623" name="Shape 623"/>
        <p:cNvGrpSpPr/>
        <p:nvPr/>
      </p:nvGrpSpPr>
      <p:grpSpPr>
        <a:xfrm>
          <a:off x="0" y="0"/>
          <a:ext cx="0" cy="0"/>
          <a:chOff x="0" y="0"/>
          <a:chExt cx="0" cy="0"/>
        </a:xfrm>
      </p:grpSpPr>
      <p:pic>
        <p:nvPicPr>
          <p:cNvPr descr=" " id="624" name="Google Shape;624;g3686946660b_0_585"/>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625" name="Google Shape;625;g3686946660b_0_585"/>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626" name="Google Shape;626;g3686946660b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686946660b_0_5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8" name="Google Shape;628;g3686946660b_0_585"/>
          <p:cNvSpPr/>
          <p:nvPr/>
        </p:nvSpPr>
        <p:spPr>
          <a:xfrm>
            <a:off x="7794541" y="1092200"/>
            <a:ext cx="8810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The List</a:t>
            </a:r>
            <a:endParaRPr b="0" i="0" sz="8000" u="none" cap="none" strike="noStrike">
              <a:solidFill>
                <a:schemeClr val="dk1"/>
              </a:solidFill>
              <a:latin typeface="Calibri"/>
              <a:ea typeface="Calibri"/>
              <a:cs typeface="Calibri"/>
              <a:sym typeface="Calibri"/>
            </a:endParaRPr>
          </a:p>
        </p:txBody>
      </p:sp>
      <p:sp>
        <p:nvSpPr>
          <p:cNvPr id="629" name="Google Shape;629;g3686946660b_0_585"/>
          <p:cNvSpPr/>
          <p:nvPr/>
        </p:nvSpPr>
        <p:spPr>
          <a:xfrm>
            <a:off x="3670759" y="3975100"/>
            <a:ext cx="170328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686946660b_0_585"/>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686946660b_0_585"/>
          <p:cNvSpPr/>
          <p:nvPr/>
        </p:nvSpPr>
        <p:spPr>
          <a:xfrm>
            <a:off x="3670759" y="41529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Dragons</a:t>
            </a:r>
            <a:endParaRPr b="0" i="0" sz="3600" u="none" cap="none" strike="noStrike">
              <a:solidFill>
                <a:schemeClr val="dk1"/>
              </a:solidFill>
              <a:latin typeface="Calibri"/>
              <a:ea typeface="Calibri"/>
              <a:cs typeface="Calibri"/>
              <a:sym typeface="Calibri"/>
            </a:endParaRPr>
          </a:p>
        </p:txBody>
      </p:sp>
      <p:sp>
        <p:nvSpPr>
          <p:cNvPr id="632" name="Google Shape;632;g3686946660b_0_585"/>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33" name="Google Shape;633;g3686946660b_0_585"/>
          <p:cNvSpPr/>
          <p:nvPr/>
        </p:nvSpPr>
        <p:spPr>
          <a:xfrm>
            <a:off x="3670759" y="5651500"/>
            <a:ext cx="17032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686946660b_0_585"/>
          <p:cNvSpPr/>
          <p:nvPr/>
        </p:nvSpPr>
        <p:spPr>
          <a:xfrm>
            <a:off x="3670759" y="56515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Medieval-like Settings</a:t>
            </a:r>
            <a:endParaRPr b="0" i="0" sz="3600" u="none" cap="none" strike="noStrike">
              <a:solidFill>
                <a:schemeClr val="dk1"/>
              </a:solidFill>
              <a:latin typeface="Calibri"/>
              <a:ea typeface="Calibri"/>
              <a:cs typeface="Calibri"/>
              <a:sym typeface="Calibri"/>
            </a:endParaRPr>
          </a:p>
        </p:txBody>
      </p:sp>
      <p:sp>
        <p:nvSpPr>
          <p:cNvPr id="635" name="Google Shape;635;g3686946660b_0_585"/>
          <p:cNvSpPr/>
          <p:nvPr/>
        </p:nvSpPr>
        <p:spPr>
          <a:xfrm>
            <a:off x="10072359" y="57404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36" name="Google Shape;636;g3686946660b_0_585"/>
          <p:cNvSpPr/>
          <p:nvPr/>
        </p:nvSpPr>
        <p:spPr>
          <a:xfrm>
            <a:off x="3670759" y="6972300"/>
            <a:ext cx="17032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686946660b_0_585"/>
          <p:cNvSpPr/>
          <p:nvPr/>
        </p:nvSpPr>
        <p:spPr>
          <a:xfrm>
            <a:off x="3670759" y="69723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Chosen One Trope</a:t>
            </a:r>
            <a:endParaRPr b="0" i="0" sz="3600" u="none" cap="none" strike="noStrike">
              <a:solidFill>
                <a:schemeClr val="dk1"/>
              </a:solidFill>
              <a:latin typeface="Calibri"/>
              <a:ea typeface="Calibri"/>
              <a:cs typeface="Calibri"/>
              <a:sym typeface="Calibri"/>
            </a:endParaRPr>
          </a:p>
        </p:txBody>
      </p:sp>
      <p:sp>
        <p:nvSpPr>
          <p:cNvPr id="638" name="Google Shape;638;g3686946660b_0_585"/>
          <p:cNvSpPr/>
          <p:nvPr/>
        </p:nvSpPr>
        <p:spPr>
          <a:xfrm>
            <a:off x="10072359" y="70612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39" name="Google Shape;639;g3686946660b_0_585"/>
          <p:cNvSpPr/>
          <p:nvPr/>
        </p:nvSpPr>
        <p:spPr>
          <a:xfrm>
            <a:off x="3670759" y="8293100"/>
            <a:ext cx="17032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686946660b_0_585"/>
          <p:cNvSpPr/>
          <p:nvPr/>
        </p:nvSpPr>
        <p:spPr>
          <a:xfrm>
            <a:off x="3670759" y="82931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Magic</a:t>
            </a:r>
            <a:endParaRPr b="0" i="0" sz="3600" u="none" cap="none" strike="noStrike">
              <a:solidFill>
                <a:schemeClr val="dk1"/>
              </a:solidFill>
              <a:latin typeface="Calibri"/>
              <a:ea typeface="Calibri"/>
              <a:cs typeface="Calibri"/>
              <a:sym typeface="Calibri"/>
            </a:endParaRPr>
          </a:p>
        </p:txBody>
      </p:sp>
      <p:sp>
        <p:nvSpPr>
          <p:cNvPr id="641" name="Google Shape;641;g3686946660b_0_585"/>
          <p:cNvSpPr/>
          <p:nvPr/>
        </p:nvSpPr>
        <p:spPr>
          <a:xfrm>
            <a:off x="10072359" y="8382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42" name="Google Shape;642;g3686946660b_0_585"/>
          <p:cNvSpPr/>
          <p:nvPr/>
        </p:nvSpPr>
        <p:spPr>
          <a:xfrm>
            <a:off x="3670759" y="9613900"/>
            <a:ext cx="17032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686946660b_0_585"/>
          <p:cNvSpPr/>
          <p:nvPr/>
        </p:nvSpPr>
        <p:spPr>
          <a:xfrm>
            <a:off x="3670759" y="96139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The Best Curse</a:t>
            </a:r>
            <a:endParaRPr b="0" i="0" sz="3600" u="none" cap="none" strike="noStrike">
              <a:solidFill>
                <a:schemeClr val="dk1"/>
              </a:solidFill>
              <a:latin typeface="Calibri"/>
              <a:ea typeface="Calibri"/>
              <a:cs typeface="Calibri"/>
              <a:sym typeface="Calibri"/>
            </a:endParaRPr>
          </a:p>
        </p:txBody>
      </p:sp>
      <p:sp>
        <p:nvSpPr>
          <p:cNvPr id="644" name="Google Shape;644;g3686946660b_0_585"/>
          <p:cNvSpPr/>
          <p:nvPr/>
        </p:nvSpPr>
        <p:spPr>
          <a:xfrm>
            <a:off x="10072359" y="97028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5" name="Google Shape;645;g3686946660b_0_585"/>
          <p:cNvSpPr/>
          <p:nvPr/>
        </p:nvSpPr>
        <p:spPr>
          <a:xfrm>
            <a:off x="3670759" y="10934700"/>
            <a:ext cx="17032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686946660b_0_585"/>
          <p:cNvSpPr/>
          <p:nvPr/>
        </p:nvSpPr>
        <p:spPr>
          <a:xfrm>
            <a:off x="3670759" y="10934700"/>
            <a:ext cx="624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Unique Creatures</a:t>
            </a:r>
            <a:endParaRPr b="0" i="0" sz="3600" u="none" cap="none" strike="noStrike">
              <a:solidFill>
                <a:schemeClr val="dk1"/>
              </a:solidFill>
              <a:latin typeface="Calibri"/>
              <a:ea typeface="Calibri"/>
              <a:cs typeface="Calibri"/>
              <a:sym typeface="Calibri"/>
            </a:endParaRPr>
          </a:p>
        </p:txBody>
      </p:sp>
      <p:sp>
        <p:nvSpPr>
          <p:cNvPr id="647" name="Google Shape;647;g3686946660b_0_585"/>
          <p:cNvSpPr/>
          <p:nvPr/>
        </p:nvSpPr>
        <p:spPr>
          <a:xfrm>
            <a:off x="10072359" y="110236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652" name="Shape 652"/>
        <p:cNvGrpSpPr/>
        <p:nvPr/>
      </p:nvGrpSpPr>
      <p:grpSpPr>
        <a:xfrm>
          <a:off x="0" y="0"/>
          <a:ext cx="0" cy="0"/>
          <a:chOff x="0" y="0"/>
          <a:chExt cx="0" cy="0"/>
        </a:xfrm>
      </p:grpSpPr>
      <p:pic>
        <p:nvPicPr>
          <p:cNvPr descr=" " id="653" name="Google Shape;653;g3686946660b_0_613"/>
          <p:cNvPicPr preferRelativeResize="0"/>
          <p:nvPr/>
        </p:nvPicPr>
        <p:blipFill rotWithShape="1">
          <a:blip r:embed="rId3">
            <a:alphaModFix/>
          </a:blip>
          <a:srcRect b="0" l="0" r="0" t="0"/>
          <a:stretch/>
        </p:blipFill>
        <p:spPr>
          <a:xfrm>
            <a:off x="469959" y="469900"/>
            <a:ext cx="6122165" cy="12776200"/>
          </a:xfrm>
          <a:prstGeom prst="rect">
            <a:avLst/>
          </a:prstGeom>
          <a:noFill/>
          <a:ln>
            <a:noFill/>
          </a:ln>
        </p:spPr>
      </p:pic>
      <p:pic>
        <p:nvPicPr>
          <p:cNvPr descr=" " id="654" name="Google Shape;654;g3686946660b_0_613"/>
          <p:cNvPicPr preferRelativeResize="0"/>
          <p:nvPr/>
        </p:nvPicPr>
        <p:blipFill rotWithShape="1">
          <a:blip r:embed="rId4">
            <a:alphaModFix/>
          </a:blip>
          <a:srcRect b="0" l="0" r="0" t="0"/>
          <a:stretch/>
        </p:blipFill>
        <p:spPr>
          <a:xfrm>
            <a:off x="19649356" y="3073400"/>
            <a:ext cx="5791924" cy="10642600"/>
          </a:xfrm>
          <a:prstGeom prst="rect">
            <a:avLst/>
          </a:prstGeom>
          <a:noFill/>
          <a:ln>
            <a:noFill/>
          </a:ln>
        </p:spPr>
      </p:pic>
      <p:sp>
        <p:nvSpPr>
          <p:cNvPr id="655" name="Google Shape;655;g3686946660b_0_613"/>
          <p:cNvSpPr/>
          <p:nvPr/>
        </p:nvSpPr>
        <p:spPr>
          <a:xfrm>
            <a:off x="1600400" y="2527300"/>
            <a:ext cx="95727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Thank you for choosing EaTemp</a:t>
            </a:r>
            <a:endParaRPr b="0" i="0" sz="8000" u="none" cap="none" strike="noStrike">
              <a:solidFill>
                <a:schemeClr val="dk1"/>
              </a:solidFill>
              <a:latin typeface="Calibri"/>
              <a:ea typeface="Calibri"/>
              <a:cs typeface="Calibri"/>
              <a:sym typeface="Calibri"/>
            </a:endParaRPr>
          </a:p>
        </p:txBody>
      </p:sp>
      <p:sp>
        <p:nvSpPr>
          <p:cNvPr id="656" name="Google Shape;656;g3686946660b_0_613"/>
          <p:cNvSpPr/>
          <p:nvPr/>
        </p:nvSpPr>
        <p:spPr>
          <a:xfrm>
            <a:off x="1600400" y="5930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pic>
        <p:nvPicPr>
          <p:cNvPr descr=" " id="657" name="Google Shape;657;g3686946660b_0_613"/>
          <p:cNvPicPr preferRelativeResize="0"/>
          <p:nvPr/>
        </p:nvPicPr>
        <p:blipFill rotWithShape="1">
          <a:blip r:embed="rId5">
            <a:alphaModFix/>
          </a:blip>
          <a:srcRect b="0" l="0" r="0" t="0"/>
          <a:stretch/>
        </p:blipFill>
        <p:spPr>
          <a:xfrm>
            <a:off x="10834454" y="508000"/>
            <a:ext cx="13095337" cy="12712700"/>
          </a:xfrm>
          <a:prstGeom prst="rect">
            <a:avLst/>
          </a:prstGeom>
          <a:noFill/>
          <a:ln>
            <a:noFill/>
          </a:ln>
        </p:spPr>
      </p:pic>
      <p:sp>
        <p:nvSpPr>
          <p:cNvPr id="658" name="Google Shape;658;g3686946660b_0_6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3686946660b_0_6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0" name="Google Shape;660;g3686946660b_0_613"/>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Credit | Image: </a:t>
            </a:r>
            <a:r>
              <a:rPr b="0" i="0" lang="en-US" sz="3200" u="sng" cap="none" strike="noStrike">
                <a:solidFill>
                  <a:srgbClr val="FFFFFF"/>
                </a:solidFill>
                <a:latin typeface="DM Sans"/>
                <a:ea typeface="DM Sans"/>
                <a:cs typeface="DM Sans"/>
                <a:sym typeface="DM Sans"/>
                <a:hlinkClick r:id="rId7">
                  <a:extLst>
                    <a:ext uri="{A12FA001-AC4F-418D-AE19-62706E023703}">
                      <ahyp:hlinkClr val="tx"/>
                    </a:ext>
                  </a:extLst>
                </a:hlinkClick>
              </a:rPr>
              <a:t>Unsplash</a:t>
            </a:r>
            <a:r>
              <a:rPr b="0" i="0" lang="en-US" sz="3200" u="none" cap="none" strike="noStrike">
                <a:solidFill>
                  <a:srgbClr val="FFFFFF"/>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38" name="Shape 38"/>
        <p:cNvGrpSpPr/>
        <p:nvPr/>
      </p:nvGrpSpPr>
      <p:grpSpPr>
        <a:xfrm>
          <a:off x="0" y="0"/>
          <a:ext cx="0" cy="0"/>
          <a:chOff x="0" y="0"/>
          <a:chExt cx="0" cy="0"/>
        </a:xfrm>
      </p:grpSpPr>
      <p:pic>
        <p:nvPicPr>
          <p:cNvPr descr=" " id="39" name="Google Shape;39;g3686946660b_0_21"/>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40" name="Google Shape;40;g3686946660b_0_21"/>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41" name="Google Shape;41;g3686946660b_0_21"/>
          <p:cNvSpPr/>
          <p:nvPr/>
        </p:nvSpPr>
        <p:spPr>
          <a:xfrm>
            <a:off x="5893537" y="647700"/>
            <a:ext cx="148566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ila"/>
              <a:buNone/>
            </a:pPr>
            <a:r>
              <a:rPr b="1" i="0" lang="en-US" sz="12800" u="none" cap="none" strike="noStrike">
                <a:solidFill>
                  <a:srgbClr val="FFFFFF"/>
                </a:solidFill>
                <a:latin typeface="Laila"/>
                <a:ea typeface="Laila"/>
                <a:cs typeface="Laila"/>
                <a:sym typeface="Laila"/>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3686946660b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3686946660b_0_21"/>
          <p:cNvSpPr/>
          <p:nvPr/>
        </p:nvSpPr>
        <p:spPr>
          <a:xfrm>
            <a:off x="0" y="45466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686946660b_0_21"/>
          <p:cNvSpPr/>
          <p:nvPr/>
        </p:nvSpPr>
        <p:spPr>
          <a:xfrm>
            <a:off x="-203225" y="4546600"/>
            <a:ext cx="6135000" cy="114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Introduction</a:t>
            </a:r>
            <a:endParaRPr b="0" i="0" sz="4800" u="none" cap="none" strike="noStrike">
              <a:solidFill>
                <a:schemeClr val="dk1"/>
              </a:solidFill>
              <a:latin typeface="Calibri"/>
              <a:ea typeface="Calibri"/>
              <a:cs typeface="Calibri"/>
              <a:sym typeface="Calibri"/>
            </a:endParaRPr>
          </a:p>
        </p:txBody>
      </p:sp>
      <p:sp>
        <p:nvSpPr>
          <p:cNvPr id="45" name="Google Shape;45;g3686946660b_0_21"/>
          <p:cNvSpPr/>
          <p:nvPr/>
        </p:nvSpPr>
        <p:spPr>
          <a:xfrm>
            <a:off x="-135484" y="55880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3686946660b_0_21"/>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7" name="Google Shape;47;g3686946660b_0_21"/>
          <p:cNvSpPr/>
          <p:nvPr/>
        </p:nvSpPr>
        <p:spPr>
          <a:xfrm>
            <a:off x="6134867" y="45212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686946660b_0_21"/>
          <p:cNvSpPr/>
          <p:nvPr/>
        </p:nvSpPr>
        <p:spPr>
          <a:xfrm>
            <a:off x="6515914" y="4762500"/>
            <a:ext cx="863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01</a:t>
            </a:r>
            <a:endParaRPr b="0" i="0" sz="4800" u="none" cap="none" strike="noStrike">
              <a:solidFill>
                <a:schemeClr val="dk1"/>
              </a:solidFill>
              <a:latin typeface="Calibri"/>
              <a:ea typeface="Calibri"/>
              <a:cs typeface="Calibri"/>
              <a:sym typeface="Calibri"/>
            </a:endParaRPr>
          </a:p>
        </p:txBody>
      </p:sp>
      <p:sp>
        <p:nvSpPr>
          <p:cNvPr id="49" name="Google Shape;49;g3686946660b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3686946660b_0_21"/>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1" name="Google Shape;51;g3686946660b_0_21"/>
          <p:cNvSpPr/>
          <p:nvPr/>
        </p:nvSpPr>
        <p:spPr>
          <a:xfrm>
            <a:off x="16626378" y="45212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686946660b_0_21"/>
          <p:cNvSpPr/>
          <p:nvPr/>
        </p:nvSpPr>
        <p:spPr>
          <a:xfrm>
            <a:off x="16943918" y="4762500"/>
            <a:ext cx="9906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02</a:t>
            </a:r>
            <a:endParaRPr b="0" i="0" sz="4800" u="none" cap="none" strike="noStrike">
              <a:solidFill>
                <a:schemeClr val="dk1"/>
              </a:solidFill>
              <a:latin typeface="Calibri"/>
              <a:ea typeface="Calibri"/>
              <a:cs typeface="Calibri"/>
              <a:sym typeface="Calibri"/>
            </a:endParaRPr>
          </a:p>
        </p:txBody>
      </p:sp>
      <p:sp>
        <p:nvSpPr>
          <p:cNvPr id="53" name="Google Shape;53;g3686946660b_0_21"/>
          <p:cNvSpPr/>
          <p:nvPr/>
        </p:nvSpPr>
        <p:spPr>
          <a:xfrm>
            <a:off x="18455407" y="45466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686946660b_0_21"/>
          <p:cNvSpPr/>
          <p:nvPr/>
        </p:nvSpPr>
        <p:spPr>
          <a:xfrm>
            <a:off x="18455407" y="45466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Encounters</a:t>
            </a:r>
            <a:endParaRPr b="0" i="0" sz="4800" u="none" cap="none" strike="noStrike">
              <a:solidFill>
                <a:schemeClr val="dk1"/>
              </a:solidFill>
              <a:latin typeface="Calibri"/>
              <a:ea typeface="Calibri"/>
              <a:cs typeface="Calibri"/>
              <a:sym typeface="Calibri"/>
            </a:endParaRPr>
          </a:p>
        </p:txBody>
      </p:sp>
      <p:sp>
        <p:nvSpPr>
          <p:cNvPr id="55" name="Google Shape;55;g3686946660b_0_21"/>
          <p:cNvSpPr/>
          <p:nvPr/>
        </p:nvSpPr>
        <p:spPr>
          <a:xfrm>
            <a:off x="18455407" y="55880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3686946660b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686946660b_0_21"/>
          <p:cNvSpPr/>
          <p:nvPr/>
        </p:nvSpPr>
        <p:spPr>
          <a:xfrm>
            <a:off x="0" y="75311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686946660b_0_21"/>
          <p:cNvSpPr/>
          <p:nvPr/>
        </p:nvSpPr>
        <p:spPr>
          <a:xfrm>
            <a:off x="-203225" y="7531100"/>
            <a:ext cx="6135000" cy="114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Wonders</a:t>
            </a:r>
            <a:endParaRPr b="0" i="0" sz="4800" u="none" cap="none" strike="noStrike">
              <a:solidFill>
                <a:schemeClr val="dk1"/>
              </a:solidFill>
              <a:latin typeface="Calibri"/>
              <a:ea typeface="Calibri"/>
              <a:cs typeface="Calibri"/>
              <a:sym typeface="Calibri"/>
            </a:endParaRPr>
          </a:p>
        </p:txBody>
      </p:sp>
      <p:sp>
        <p:nvSpPr>
          <p:cNvPr id="59" name="Google Shape;59;g3686946660b_0_21"/>
          <p:cNvSpPr/>
          <p:nvPr/>
        </p:nvSpPr>
        <p:spPr>
          <a:xfrm>
            <a:off x="-135484" y="85725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3686946660b_0_21"/>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1" name="Google Shape;61;g3686946660b_0_21"/>
          <p:cNvSpPr/>
          <p:nvPr/>
        </p:nvSpPr>
        <p:spPr>
          <a:xfrm>
            <a:off x="6134867" y="75057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686946660b_0_21"/>
          <p:cNvSpPr/>
          <p:nvPr/>
        </p:nvSpPr>
        <p:spPr>
          <a:xfrm>
            <a:off x="6458757" y="7747000"/>
            <a:ext cx="9780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03</a:t>
            </a:r>
            <a:endParaRPr b="0" i="0" sz="4800" u="none" cap="none" strike="noStrike">
              <a:solidFill>
                <a:schemeClr val="dk1"/>
              </a:solidFill>
              <a:latin typeface="Calibri"/>
              <a:ea typeface="Calibri"/>
              <a:cs typeface="Calibri"/>
              <a:sym typeface="Calibri"/>
            </a:endParaRPr>
          </a:p>
        </p:txBody>
      </p:sp>
      <p:sp>
        <p:nvSpPr>
          <p:cNvPr id="63" name="Google Shape;63;g3686946660b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3686946660b_0_21"/>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5" name="Google Shape;65;g3686946660b_0_21"/>
          <p:cNvSpPr/>
          <p:nvPr/>
        </p:nvSpPr>
        <p:spPr>
          <a:xfrm>
            <a:off x="16626378" y="75057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686946660b_0_21"/>
          <p:cNvSpPr/>
          <p:nvPr/>
        </p:nvSpPr>
        <p:spPr>
          <a:xfrm>
            <a:off x="16924865" y="77470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04</a:t>
            </a:r>
            <a:endParaRPr b="0" i="0" sz="4800" u="none" cap="none" strike="noStrike">
              <a:solidFill>
                <a:schemeClr val="dk1"/>
              </a:solidFill>
              <a:latin typeface="Calibri"/>
              <a:ea typeface="Calibri"/>
              <a:cs typeface="Calibri"/>
              <a:sym typeface="Calibri"/>
            </a:endParaRPr>
          </a:p>
        </p:txBody>
      </p:sp>
      <p:sp>
        <p:nvSpPr>
          <p:cNvPr id="67" name="Google Shape;67;g3686946660b_0_21"/>
          <p:cNvSpPr/>
          <p:nvPr/>
        </p:nvSpPr>
        <p:spPr>
          <a:xfrm>
            <a:off x="18455407" y="75311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686946660b_0_21"/>
          <p:cNvSpPr/>
          <p:nvPr/>
        </p:nvSpPr>
        <p:spPr>
          <a:xfrm>
            <a:off x="18455407" y="75311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Magic</a:t>
            </a:r>
            <a:endParaRPr b="0" i="0" sz="4800" u="none" cap="none" strike="noStrike">
              <a:solidFill>
                <a:schemeClr val="dk1"/>
              </a:solidFill>
              <a:latin typeface="Calibri"/>
              <a:ea typeface="Calibri"/>
              <a:cs typeface="Calibri"/>
              <a:sym typeface="Calibri"/>
            </a:endParaRPr>
          </a:p>
        </p:txBody>
      </p:sp>
      <p:sp>
        <p:nvSpPr>
          <p:cNvPr id="69" name="Google Shape;69;g3686946660b_0_21"/>
          <p:cNvSpPr/>
          <p:nvPr/>
        </p:nvSpPr>
        <p:spPr>
          <a:xfrm>
            <a:off x="18455407" y="85725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3686946660b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686946660b_0_21"/>
          <p:cNvSpPr/>
          <p:nvPr/>
        </p:nvSpPr>
        <p:spPr>
          <a:xfrm>
            <a:off x="0" y="105156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686946660b_0_21"/>
          <p:cNvSpPr/>
          <p:nvPr/>
        </p:nvSpPr>
        <p:spPr>
          <a:xfrm>
            <a:off x="-203225" y="10515600"/>
            <a:ext cx="6135000" cy="114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Adventure</a:t>
            </a:r>
            <a:endParaRPr b="0" i="0" sz="4800" u="none" cap="none" strike="noStrike">
              <a:solidFill>
                <a:schemeClr val="dk1"/>
              </a:solidFill>
              <a:latin typeface="Calibri"/>
              <a:ea typeface="Calibri"/>
              <a:cs typeface="Calibri"/>
              <a:sym typeface="Calibri"/>
            </a:endParaRPr>
          </a:p>
        </p:txBody>
      </p:sp>
      <p:sp>
        <p:nvSpPr>
          <p:cNvPr id="73" name="Google Shape;73;g3686946660b_0_21"/>
          <p:cNvSpPr/>
          <p:nvPr/>
        </p:nvSpPr>
        <p:spPr>
          <a:xfrm>
            <a:off x="-135484" y="115570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3686946660b_0_21"/>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5" name="Google Shape;75;g3686946660b_0_21"/>
          <p:cNvSpPr/>
          <p:nvPr/>
        </p:nvSpPr>
        <p:spPr>
          <a:xfrm>
            <a:off x="6134867" y="104902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686946660b_0_21"/>
          <p:cNvSpPr/>
          <p:nvPr/>
        </p:nvSpPr>
        <p:spPr>
          <a:xfrm>
            <a:off x="6452406" y="10731500"/>
            <a:ext cx="9906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05</a:t>
            </a:r>
            <a:endParaRPr b="0" i="0" sz="4800" u="none" cap="none" strike="noStrike">
              <a:solidFill>
                <a:schemeClr val="dk1"/>
              </a:solidFill>
              <a:latin typeface="Calibri"/>
              <a:ea typeface="Calibri"/>
              <a:cs typeface="Calibri"/>
              <a:sym typeface="Calibri"/>
            </a:endParaRPr>
          </a:p>
        </p:txBody>
      </p:sp>
      <p:sp>
        <p:nvSpPr>
          <p:cNvPr id="77" name="Google Shape;77;g3686946660b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686946660b_0_21"/>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9" name="Google Shape;79;g3686946660b_0_21"/>
          <p:cNvSpPr/>
          <p:nvPr/>
        </p:nvSpPr>
        <p:spPr>
          <a:xfrm>
            <a:off x="16626378" y="10490200"/>
            <a:ext cx="1625700" cy="1625700"/>
          </a:xfrm>
          <a:prstGeom prst="roundRect">
            <a:avLst>
              <a:gd fmla="val 781313" name="adj"/>
            </a:avLst>
          </a:prstGeom>
          <a:noFill/>
          <a:ln cap="flat" cmpd="sng" w="50800">
            <a:solidFill>
              <a:srgbClr val="F5C04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686946660b_0_21"/>
          <p:cNvSpPr/>
          <p:nvPr/>
        </p:nvSpPr>
        <p:spPr>
          <a:xfrm>
            <a:off x="16931216" y="10731500"/>
            <a:ext cx="10161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C045"/>
              </a:buClr>
              <a:buSzPts val="4800"/>
              <a:buFont typeface="Laila"/>
              <a:buNone/>
            </a:pPr>
            <a:r>
              <a:rPr b="1" i="0" lang="en-US" sz="4800" u="none" cap="none" strike="noStrike">
                <a:solidFill>
                  <a:srgbClr val="F5C045"/>
                </a:solidFill>
                <a:latin typeface="Laila"/>
                <a:ea typeface="Laila"/>
                <a:cs typeface="Laila"/>
                <a:sym typeface="Laila"/>
              </a:rPr>
              <a:t>06</a:t>
            </a:r>
            <a:endParaRPr b="0" i="0" sz="4800" u="none" cap="none" strike="noStrike">
              <a:solidFill>
                <a:schemeClr val="dk1"/>
              </a:solidFill>
              <a:latin typeface="Calibri"/>
              <a:ea typeface="Calibri"/>
              <a:cs typeface="Calibri"/>
              <a:sym typeface="Calibri"/>
            </a:endParaRPr>
          </a:p>
        </p:txBody>
      </p:sp>
      <p:sp>
        <p:nvSpPr>
          <p:cNvPr id="81" name="Google Shape;81;g3686946660b_0_21"/>
          <p:cNvSpPr/>
          <p:nvPr/>
        </p:nvSpPr>
        <p:spPr>
          <a:xfrm>
            <a:off x="18455407" y="105156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686946660b_0_21"/>
          <p:cNvSpPr/>
          <p:nvPr/>
        </p:nvSpPr>
        <p:spPr>
          <a:xfrm>
            <a:off x="18455407" y="10515600"/>
            <a:ext cx="6135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Conclusion</a:t>
            </a:r>
            <a:endParaRPr b="0" i="0" sz="4800" u="none" cap="none" strike="noStrike">
              <a:solidFill>
                <a:schemeClr val="dk1"/>
              </a:solidFill>
              <a:latin typeface="Calibri"/>
              <a:ea typeface="Calibri"/>
              <a:cs typeface="Calibri"/>
              <a:sym typeface="Calibri"/>
            </a:endParaRPr>
          </a:p>
        </p:txBody>
      </p:sp>
      <p:sp>
        <p:nvSpPr>
          <p:cNvPr id="83" name="Google Shape;83;g3686946660b_0_21"/>
          <p:cNvSpPr/>
          <p:nvPr/>
        </p:nvSpPr>
        <p:spPr>
          <a:xfrm>
            <a:off x="18455407" y="115570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4" name="Google Shape;84;g3686946660b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3686946660b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86" name="Google Shape;86;g3686946660b_0_21"/>
          <p:cNvPicPr preferRelativeResize="0"/>
          <p:nvPr/>
        </p:nvPicPr>
        <p:blipFill rotWithShape="1">
          <a:blip r:embed="rId7">
            <a:alphaModFix/>
          </a:blip>
          <a:srcRect b="0" l="0" r="0" t="0"/>
          <a:stretch/>
        </p:blipFill>
        <p:spPr>
          <a:xfrm>
            <a:off x="7481235" y="4216400"/>
            <a:ext cx="9424578" cy="8115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91" name="Shape 91"/>
        <p:cNvGrpSpPr/>
        <p:nvPr/>
      </p:nvGrpSpPr>
      <p:grpSpPr>
        <a:xfrm>
          <a:off x="0" y="0"/>
          <a:ext cx="0" cy="0"/>
          <a:chOff x="0" y="0"/>
          <a:chExt cx="0" cy="0"/>
        </a:xfrm>
      </p:grpSpPr>
      <p:pic>
        <p:nvPicPr>
          <p:cNvPr descr=" " id="92" name="Google Shape;92;g3686946660b_0_73"/>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93" name="Google Shape;93;g3686946660b_0_73"/>
          <p:cNvPicPr preferRelativeResize="0"/>
          <p:nvPr/>
        </p:nvPicPr>
        <p:blipFill rotWithShape="1">
          <a:blip r:embed="rId4">
            <a:alphaModFix/>
          </a:blip>
          <a:srcRect b="0" l="0" r="0" t="0"/>
          <a:stretch/>
        </p:blipFill>
        <p:spPr>
          <a:xfrm>
            <a:off x="-4255032" y="5930900"/>
            <a:ext cx="14127259" cy="12199025"/>
          </a:xfrm>
          <a:prstGeom prst="rect">
            <a:avLst/>
          </a:prstGeom>
          <a:noFill/>
          <a:ln>
            <a:noFill/>
          </a:ln>
        </p:spPr>
      </p:pic>
      <p:sp>
        <p:nvSpPr>
          <p:cNvPr id="94" name="Google Shape;94;g3686946660b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686946660b_0_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3686946660b_0_73"/>
          <p:cNvSpPr/>
          <p:nvPr/>
        </p:nvSpPr>
        <p:spPr>
          <a:xfrm>
            <a:off x="2959470" y="2743200"/>
            <a:ext cx="163173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3686946660b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3686946660b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03" name="Shape 103"/>
        <p:cNvGrpSpPr/>
        <p:nvPr/>
      </p:nvGrpSpPr>
      <p:grpSpPr>
        <a:xfrm>
          <a:off x="0" y="0"/>
          <a:ext cx="0" cy="0"/>
          <a:chOff x="0" y="0"/>
          <a:chExt cx="0" cy="0"/>
        </a:xfrm>
      </p:grpSpPr>
      <p:pic>
        <p:nvPicPr>
          <p:cNvPr descr=" " id="104" name="Google Shape;104;g3686946660b_0_84"/>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105" name="Google Shape;105;g3686946660b_0_84"/>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106" name="Google Shape;106;g3686946660b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3686946660b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8" name="Google Shape;108;g3686946660b_0_84"/>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9" name="Google Shape;109;g3686946660b_0_84"/>
          <p:cNvSpPr/>
          <p:nvPr/>
        </p:nvSpPr>
        <p:spPr>
          <a:xfrm>
            <a:off x="1816327" y="94996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686946660b_0_84"/>
          <p:cNvPicPr preferRelativeResize="0"/>
          <p:nvPr/>
        </p:nvPicPr>
        <p:blipFill rotWithShape="1">
          <a:blip r:embed="rId7">
            <a:alphaModFix/>
          </a:blip>
          <a:srcRect b="0" l="0" r="0" t="0"/>
          <a:stretch/>
        </p:blipFill>
        <p:spPr>
          <a:xfrm>
            <a:off x="1816327" y="10058400"/>
            <a:ext cx="1627006" cy="1625600"/>
          </a:xfrm>
          <a:prstGeom prst="rect">
            <a:avLst/>
          </a:prstGeom>
          <a:noFill/>
          <a:ln>
            <a:noFill/>
          </a:ln>
        </p:spPr>
      </p:pic>
      <p:sp>
        <p:nvSpPr>
          <p:cNvPr id="111" name="Google Shape;111;g3686946660b_0_84"/>
          <p:cNvSpPr/>
          <p:nvPr/>
        </p:nvSpPr>
        <p:spPr>
          <a:xfrm>
            <a:off x="3849784" y="9499600"/>
            <a:ext cx="78738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3686946660b_0_84"/>
          <p:cNvSpPr/>
          <p:nvPr/>
        </p:nvSpPr>
        <p:spPr>
          <a:xfrm>
            <a:off x="3849784" y="9499600"/>
            <a:ext cx="80769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3686946660b_0_84"/>
          <p:cNvSpPr/>
          <p:nvPr/>
        </p:nvSpPr>
        <p:spPr>
          <a:xfrm>
            <a:off x="3849784" y="10642600"/>
            <a:ext cx="8009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3686946660b_0_84"/>
          <p:cNvSpPr/>
          <p:nvPr/>
        </p:nvSpPr>
        <p:spPr>
          <a:xfrm>
            <a:off x="12676184" y="94996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686946660b_0_84"/>
          <p:cNvPicPr preferRelativeResize="0"/>
          <p:nvPr/>
        </p:nvPicPr>
        <p:blipFill rotWithShape="1">
          <a:blip r:embed="rId8">
            <a:alphaModFix/>
          </a:blip>
          <a:srcRect b="0" l="0" r="0" t="0"/>
          <a:stretch/>
        </p:blipFill>
        <p:spPr>
          <a:xfrm>
            <a:off x="12676184" y="10058400"/>
            <a:ext cx="1480240" cy="1625600"/>
          </a:xfrm>
          <a:prstGeom prst="rect">
            <a:avLst/>
          </a:prstGeom>
          <a:noFill/>
          <a:ln>
            <a:noFill/>
          </a:ln>
        </p:spPr>
      </p:pic>
      <p:sp>
        <p:nvSpPr>
          <p:cNvPr id="116" name="Google Shape;116;g3686946660b_0_84"/>
          <p:cNvSpPr/>
          <p:nvPr/>
        </p:nvSpPr>
        <p:spPr>
          <a:xfrm>
            <a:off x="14562876" y="9499600"/>
            <a:ext cx="80205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686946660b_0_84"/>
          <p:cNvSpPr/>
          <p:nvPr/>
        </p:nvSpPr>
        <p:spPr>
          <a:xfrm>
            <a:off x="14562876" y="9499600"/>
            <a:ext cx="82239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Dragon Taming</a:t>
            </a:r>
            <a:endParaRPr b="0" i="0" sz="4800" u="none" cap="none" strike="noStrike">
              <a:solidFill>
                <a:schemeClr val="dk1"/>
              </a:solidFill>
              <a:latin typeface="Calibri"/>
              <a:ea typeface="Calibri"/>
              <a:cs typeface="Calibri"/>
              <a:sym typeface="Calibri"/>
            </a:endParaRPr>
          </a:p>
        </p:txBody>
      </p:sp>
      <p:sp>
        <p:nvSpPr>
          <p:cNvPr id="118" name="Google Shape;118;g3686946660b_0_84"/>
          <p:cNvSpPr/>
          <p:nvPr/>
        </p:nvSpPr>
        <p:spPr>
          <a:xfrm>
            <a:off x="14562876" y="10642600"/>
            <a:ext cx="8156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23" name="Shape 123"/>
        <p:cNvGrpSpPr/>
        <p:nvPr/>
      </p:nvGrpSpPr>
      <p:grpSpPr>
        <a:xfrm>
          <a:off x="0" y="0"/>
          <a:ext cx="0" cy="0"/>
          <a:chOff x="0" y="0"/>
          <a:chExt cx="0" cy="0"/>
        </a:xfrm>
      </p:grpSpPr>
      <p:pic>
        <p:nvPicPr>
          <p:cNvPr descr=" " id="124" name="Google Shape;124;g3686946660b_0_103"/>
          <p:cNvPicPr preferRelativeResize="0"/>
          <p:nvPr/>
        </p:nvPicPr>
        <p:blipFill rotWithShape="1">
          <a:blip r:embed="rId3">
            <a:alphaModFix/>
          </a:blip>
          <a:srcRect b="0" l="0" r="0" t="0"/>
          <a:stretch/>
        </p:blipFill>
        <p:spPr>
          <a:xfrm>
            <a:off x="0" y="-5905500"/>
            <a:ext cx="13577997" cy="13830300"/>
          </a:xfrm>
          <a:prstGeom prst="rect">
            <a:avLst/>
          </a:prstGeom>
          <a:noFill/>
          <a:ln>
            <a:noFill/>
          </a:ln>
        </p:spPr>
      </p:pic>
      <p:pic>
        <p:nvPicPr>
          <p:cNvPr descr=" " id="125" name="Google Shape;125;g3686946660b_0_103"/>
          <p:cNvPicPr preferRelativeResize="0"/>
          <p:nvPr/>
        </p:nvPicPr>
        <p:blipFill rotWithShape="1">
          <a:blip r:embed="rId4">
            <a:alphaModFix/>
          </a:blip>
          <a:srcRect b="0" l="0" r="0" t="0"/>
          <a:stretch/>
        </p:blipFill>
        <p:spPr>
          <a:xfrm>
            <a:off x="15483235" y="5867400"/>
            <a:ext cx="7798775" cy="6553200"/>
          </a:xfrm>
          <a:prstGeom prst="rect">
            <a:avLst/>
          </a:prstGeom>
          <a:noFill/>
          <a:ln>
            <a:noFill/>
          </a:ln>
        </p:spPr>
      </p:pic>
      <p:sp>
        <p:nvSpPr>
          <p:cNvPr id="126" name="Google Shape;126;g3686946660b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3686946660b_0_1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8" name="Google Shape;128;g3686946660b_0_103"/>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686946660b_0_103"/>
          <p:cNvSpPr/>
          <p:nvPr/>
        </p:nvSpPr>
        <p:spPr>
          <a:xfrm>
            <a:off x="914514" y="3492500"/>
            <a:ext cx="54489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686946660b_0_103"/>
          <p:cNvSpPr/>
          <p:nvPr/>
        </p:nvSpPr>
        <p:spPr>
          <a:xfrm>
            <a:off x="914514" y="3492500"/>
            <a:ext cx="5652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3686946660b_0_103"/>
          <p:cNvSpPr/>
          <p:nvPr/>
        </p:nvSpPr>
        <p:spPr>
          <a:xfrm>
            <a:off x="914514" y="50419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686946660b_0_103"/>
          <p:cNvSpPr/>
          <p:nvPr/>
        </p:nvSpPr>
        <p:spPr>
          <a:xfrm>
            <a:off x="914514" y="50419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3686946660b_0_103"/>
          <p:cNvPicPr preferRelativeResize="0"/>
          <p:nvPr/>
        </p:nvPicPr>
        <p:blipFill rotWithShape="1">
          <a:blip r:embed="rId6">
            <a:alphaModFix/>
          </a:blip>
          <a:srcRect b="0" l="0" r="0" t="0"/>
          <a:stretch/>
        </p:blipFill>
        <p:spPr>
          <a:xfrm>
            <a:off x="914514" y="7251700"/>
            <a:ext cx="7023978" cy="5003800"/>
          </a:xfrm>
          <a:prstGeom prst="rect">
            <a:avLst/>
          </a:prstGeom>
          <a:noFill/>
          <a:ln>
            <a:noFill/>
          </a:ln>
        </p:spPr>
      </p:pic>
      <p:sp>
        <p:nvSpPr>
          <p:cNvPr id="134" name="Google Shape;134;g3686946660b_0_103"/>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686946660b_0_103"/>
          <p:cNvSpPr/>
          <p:nvPr/>
        </p:nvSpPr>
        <p:spPr>
          <a:xfrm>
            <a:off x="15826178" y="3492500"/>
            <a:ext cx="54489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686946660b_0_103"/>
          <p:cNvSpPr/>
          <p:nvPr/>
        </p:nvSpPr>
        <p:spPr>
          <a:xfrm>
            <a:off x="15826178" y="3492500"/>
            <a:ext cx="5652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3686946660b_0_103"/>
          <p:cNvSpPr/>
          <p:nvPr/>
        </p:nvSpPr>
        <p:spPr>
          <a:xfrm>
            <a:off x="15826178" y="50419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686946660b_0_103"/>
          <p:cNvSpPr/>
          <p:nvPr/>
        </p:nvSpPr>
        <p:spPr>
          <a:xfrm>
            <a:off x="15826178" y="50419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3686946660b_0_103"/>
          <p:cNvPicPr preferRelativeResize="0"/>
          <p:nvPr/>
        </p:nvPicPr>
        <p:blipFill rotWithShape="1">
          <a:blip r:embed="rId7">
            <a:alphaModFix/>
          </a:blip>
          <a:srcRect b="0" l="0" r="0" t="0"/>
          <a:stretch/>
        </p:blipFill>
        <p:spPr>
          <a:xfrm>
            <a:off x="15826178" y="7251700"/>
            <a:ext cx="7023978" cy="5003800"/>
          </a:xfrm>
          <a:prstGeom prst="rect">
            <a:avLst/>
          </a:prstGeom>
          <a:noFill/>
          <a:ln>
            <a:noFill/>
          </a:ln>
        </p:spPr>
      </p:pic>
      <p:sp>
        <p:nvSpPr>
          <p:cNvPr id="140" name="Google Shape;140;g3686946660b_0_103"/>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686946660b_0_103"/>
          <p:cNvSpPr/>
          <p:nvPr/>
        </p:nvSpPr>
        <p:spPr>
          <a:xfrm>
            <a:off x="8370346" y="1498600"/>
            <a:ext cx="46743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686946660b_0_103"/>
          <p:cNvSpPr/>
          <p:nvPr/>
        </p:nvSpPr>
        <p:spPr>
          <a:xfrm>
            <a:off x="8370346" y="1498600"/>
            <a:ext cx="4877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Dragon Taming</a:t>
            </a:r>
            <a:endParaRPr b="0" i="0" sz="4800" u="none" cap="none" strike="noStrike">
              <a:solidFill>
                <a:schemeClr val="dk1"/>
              </a:solidFill>
              <a:latin typeface="Calibri"/>
              <a:ea typeface="Calibri"/>
              <a:cs typeface="Calibri"/>
              <a:sym typeface="Calibri"/>
            </a:endParaRPr>
          </a:p>
        </p:txBody>
      </p:sp>
      <p:sp>
        <p:nvSpPr>
          <p:cNvPr id="143" name="Google Shape;143;g3686946660b_0_103"/>
          <p:cNvSpPr/>
          <p:nvPr/>
        </p:nvSpPr>
        <p:spPr>
          <a:xfrm>
            <a:off x="8370346" y="30480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3686946660b_0_103"/>
          <p:cNvSpPr/>
          <p:nvPr/>
        </p:nvSpPr>
        <p:spPr>
          <a:xfrm>
            <a:off x="8370346" y="30480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3686946660b_0_103"/>
          <p:cNvPicPr preferRelativeResize="0"/>
          <p:nvPr/>
        </p:nvPicPr>
        <p:blipFill rotWithShape="1">
          <a:blip r:embed="rId8">
            <a:alphaModFix/>
          </a:blip>
          <a:srcRect b="0" l="0" r="0" t="0"/>
          <a:stretch/>
        </p:blipFill>
        <p:spPr>
          <a:xfrm>
            <a:off x="8370346" y="5257800"/>
            <a:ext cx="7023978" cy="5003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50" name="Shape 150"/>
        <p:cNvGrpSpPr/>
        <p:nvPr/>
      </p:nvGrpSpPr>
      <p:grpSpPr>
        <a:xfrm>
          <a:off x="0" y="0"/>
          <a:ext cx="0" cy="0"/>
          <a:chOff x="0" y="0"/>
          <a:chExt cx="0" cy="0"/>
        </a:xfrm>
      </p:grpSpPr>
      <p:pic>
        <p:nvPicPr>
          <p:cNvPr descr=" " id="151" name="Google Shape;151;g3686946660b_0_129"/>
          <p:cNvPicPr preferRelativeResize="0"/>
          <p:nvPr/>
        </p:nvPicPr>
        <p:blipFill rotWithShape="1">
          <a:blip r:embed="rId3">
            <a:alphaModFix/>
          </a:blip>
          <a:srcRect b="0" l="0" r="0" t="0"/>
          <a:stretch/>
        </p:blipFill>
        <p:spPr>
          <a:xfrm>
            <a:off x="469959" y="469900"/>
            <a:ext cx="6122165" cy="12776200"/>
          </a:xfrm>
          <a:prstGeom prst="rect">
            <a:avLst/>
          </a:prstGeom>
          <a:noFill/>
          <a:ln>
            <a:noFill/>
          </a:ln>
        </p:spPr>
      </p:pic>
      <p:pic>
        <p:nvPicPr>
          <p:cNvPr descr=" " id="152" name="Google Shape;152;g3686946660b_0_129"/>
          <p:cNvPicPr preferRelativeResize="0"/>
          <p:nvPr/>
        </p:nvPicPr>
        <p:blipFill rotWithShape="1">
          <a:blip r:embed="rId4">
            <a:alphaModFix/>
          </a:blip>
          <a:srcRect b="0" l="0" r="0" t="0"/>
          <a:stretch/>
        </p:blipFill>
        <p:spPr>
          <a:xfrm>
            <a:off x="19649356" y="3073400"/>
            <a:ext cx="5791924" cy="10642600"/>
          </a:xfrm>
          <a:prstGeom prst="rect">
            <a:avLst/>
          </a:prstGeom>
          <a:noFill/>
          <a:ln>
            <a:noFill/>
          </a:ln>
        </p:spPr>
      </p:pic>
      <p:sp>
        <p:nvSpPr>
          <p:cNvPr id="153" name="Google Shape;153;g3686946660b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686946660b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3686946660b_0_129"/>
          <p:cNvPicPr preferRelativeResize="0"/>
          <p:nvPr/>
        </p:nvPicPr>
        <p:blipFill rotWithShape="1">
          <a:blip r:embed="rId6">
            <a:alphaModFix/>
          </a:blip>
          <a:srcRect b="0" l="0" r="0" t="0"/>
          <a:stretch/>
        </p:blipFill>
        <p:spPr>
          <a:xfrm>
            <a:off x="-508063" y="1384300"/>
            <a:ext cx="5966698" cy="4437887"/>
          </a:xfrm>
          <a:prstGeom prst="rect">
            <a:avLst/>
          </a:prstGeom>
          <a:noFill/>
          <a:ln>
            <a:noFill/>
          </a:ln>
        </p:spPr>
      </p:pic>
      <p:sp>
        <p:nvSpPr>
          <p:cNvPr id="156" name="Google Shape;156;g3686946660b_0_129"/>
          <p:cNvSpPr/>
          <p:nvPr/>
        </p:nvSpPr>
        <p:spPr>
          <a:xfrm>
            <a:off x="5842730" y="4229100"/>
            <a:ext cx="136035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686946660b_0_129"/>
          <p:cNvSpPr/>
          <p:nvPr/>
        </p:nvSpPr>
        <p:spPr>
          <a:xfrm>
            <a:off x="5842730" y="4229100"/>
            <a:ext cx="13806600" cy="584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3686946660b_0_129"/>
          <p:cNvSpPr/>
          <p:nvPr/>
        </p:nvSpPr>
        <p:spPr>
          <a:xfrm>
            <a:off x="15089486" y="10172700"/>
            <a:ext cx="4509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ila"/>
              <a:buNone/>
            </a:pPr>
            <a:r>
              <a:rPr b="1" i="0" lang="en-US" sz="3600" u="none" cap="none" strike="noStrike">
                <a:solidFill>
                  <a:srgbClr val="FFFFFF"/>
                </a:solidFill>
                <a:latin typeface="Laila"/>
                <a:ea typeface="Laila"/>
                <a:cs typeface="Laila"/>
                <a:sym typeface="Lail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63" name="Shape 163"/>
        <p:cNvGrpSpPr/>
        <p:nvPr/>
      </p:nvGrpSpPr>
      <p:grpSpPr>
        <a:xfrm>
          <a:off x="0" y="0"/>
          <a:ext cx="0" cy="0"/>
          <a:chOff x="0" y="0"/>
          <a:chExt cx="0" cy="0"/>
        </a:xfrm>
      </p:grpSpPr>
      <p:pic>
        <p:nvPicPr>
          <p:cNvPr descr=" " id="164" name="Google Shape;164;g3686946660b_0_141"/>
          <p:cNvPicPr preferRelativeResize="0"/>
          <p:nvPr/>
        </p:nvPicPr>
        <p:blipFill rotWithShape="1">
          <a:blip r:embed="rId3">
            <a:alphaModFix/>
          </a:blip>
          <a:srcRect b="0" l="0" r="0" t="0"/>
          <a:stretch/>
        </p:blipFill>
        <p:spPr>
          <a:xfrm>
            <a:off x="15483235" y="-5422900"/>
            <a:ext cx="14378197" cy="14592300"/>
          </a:xfrm>
          <a:prstGeom prst="rect">
            <a:avLst/>
          </a:prstGeom>
          <a:noFill/>
          <a:ln>
            <a:noFill/>
          </a:ln>
        </p:spPr>
      </p:pic>
      <p:pic>
        <p:nvPicPr>
          <p:cNvPr descr=" " id="165" name="Google Shape;165;g3686946660b_0_141"/>
          <p:cNvPicPr preferRelativeResize="0"/>
          <p:nvPr/>
        </p:nvPicPr>
        <p:blipFill rotWithShape="1">
          <a:blip r:embed="rId4">
            <a:alphaModFix/>
          </a:blip>
          <a:srcRect b="0" l="0" r="0" t="0"/>
          <a:stretch/>
        </p:blipFill>
        <p:spPr>
          <a:xfrm>
            <a:off x="-4255032" y="5930900"/>
            <a:ext cx="14127259" cy="12199033"/>
          </a:xfrm>
          <a:prstGeom prst="rect">
            <a:avLst/>
          </a:prstGeom>
          <a:noFill/>
          <a:ln>
            <a:noFill/>
          </a:ln>
        </p:spPr>
      </p:pic>
      <p:sp>
        <p:nvSpPr>
          <p:cNvPr id="166" name="Google Shape;166;g3686946660b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3686946660b_0_1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8" name="Google Shape;168;g3686946660b_0_141"/>
          <p:cNvSpPr/>
          <p:nvPr/>
        </p:nvSpPr>
        <p:spPr>
          <a:xfrm>
            <a:off x="16004000" y="3111500"/>
            <a:ext cx="71637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686946660b_0_141"/>
          <p:cNvSpPr/>
          <p:nvPr/>
        </p:nvSpPr>
        <p:spPr>
          <a:xfrm>
            <a:off x="16004000" y="3111500"/>
            <a:ext cx="73668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Dragon Taming Technique</a:t>
            </a:r>
            <a:endParaRPr b="0" i="0" sz="4800" u="none" cap="none" strike="noStrike">
              <a:solidFill>
                <a:schemeClr val="dk1"/>
              </a:solidFill>
              <a:latin typeface="Calibri"/>
              <a:ea typeface="Calibri"/>
              <a:cs typeface="Calibri"/>
              <a:sym typeface="Calibri"/>
            </a:endParaRPr>
          </a:p>
        </p:txBody>
      </p:sp>
      <p:sp>
        <p:nvSpPr>
          <p:cNvPr id="170" name="Google Shape;170;g3686946660b_0_141"/>
          <p:cNvSpPr/>
          <p:nvPr/>
        </p:nvSpPr>
        <p:spPr>
          <a:xfrm>
            <a:off x="16004000" y="5295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g3686946660b_0_141"/>
          <p:cNvSpPr/>
          <p:nvPr/>
        </p:nvSpPr>
        <p:spPr>
          <a:xfrm>
            <a:off x="16004000" y="6540500"/>
            <a:ext cx="71637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686946660b_0_141"/>
          <p:cNvSpPr/>
          <p:nvPr/>
        </p:nvSpPr>
        <p:spPr>
          <a:xfrm>
            <a:off x="16004000" y="6540500"/>
            <a:ext cx="73668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The Art of Unicorn Sighting</a:t>
            </a:r>
            <a:endParaRPr b="0" i="0" sz="4800" u="none" cap="none" strike="noStrike">
              <a:solidFill>
                <a:schemeClr val="dk1"/>
              </a:solidFill>
              <a:latin typeface="Calibri"/>
              <a:ea typeface="Calibri"/>
              <a:cs typeface="Calibri"/>
              <a:sym typeface="Calibri"/>
            </a:endParaRPr>
          </a:p>
        </p:txBody>
      </p:sp>
      <p:sp>
        <p:nvSpPr>
          <p:cNvPr id="173" name="Google Shape;173;g3686946660b_0_141"/>
          <p:cNvSpPr/>
          <p:nvPr/>
        </p:nvSpPr>
        <p:spPr>
          <a:xfrm>
            <a:off x="16004000" y="8724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4" name="Google Shape;174;g3686946660b_0_141"/>
          <p:cNvPicPr preferRelativeResize="0"/>
          <p:nvPr/>
        </p:nvPicPr>
        <p:blipFill rotWithShape="1">
          <a:blip r:embed="rId6">
            <a:alphaModFix/>
          </a:blip>
          <a:srcRect b="0" l="0" r="0" t="0"/>
          <a:stretch/>
        </p:blipFill>
        <p:spPr>
          <a:xfrm>
            <a:off x="1143143" y="1962150"/>
            <a:ext cx="13095337" cy="97917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44A"/>
        </a:solidFill>
      </p:bgPr>
    </p:bg>
    <p:spTree>
      <p:nvGrpSpPr>
        <p:cNvPr id="179" name="Shape 179"/>
        <p:cNvGrpSpPr/>
        <p:nvPr/>
      </p:nvGrpSpPr>
      <p:grpSpPr>
        <a:xfrm>
          <a:off x="0" y="0"/>
          <a:ext cx="0" cy="0"/>
          <a:chOff x="0" y="0"/>
          <a:chExt cx="0" cy="0"/>
        </a:xfrm>
      </p:grpSpPr>
      <p:pic>
        <p:nvPicPr>
          <p:cNvPr descr=" " id="180" name="Google Shape;180;g3686946660b_0_156"/>
          <p:cNvPicPr preferRelativeResize="0"/>
          <p:nvPr/>
        </p:nvPicPr>
        <p:blipFill rotWithShape="1">
          <a:blip r:embed="rId3">
            <a:alphaModFix/>
          </a:blip>
          <a:srcRect b="0" l="0" r="0" t="0"/>
          <a:stretch/>
        </p:blipFill>
        <p:spPr>
          <a:xfrm>
            <a:off x="15661057" y="-749300"/>
            <a:ext cx="11710317" cy="6375400"/>
          </a:xfrm>
          <a:prstGeom prst="rect">
            <a:avLst/>
          </a:prstGeom>
          <a:noFill/>
          <a:ln>
            <a:noFill/>
          </a:ln>
        </p:spPr>
      </p:pic>
      <p:pic>
        <p:nvPicPr>
          <p:cNvPr descr=" " id="181" name="Google Shape;181;g3686946660b_0_156"/>
          <p:cNvPicPr preferRelativeResize="0"/>
          <p:nvPr/>
        </p:nvPicPr>
        <p:blipFill rotWithShape="1">
          <a:blip r:embed="rId4">
            <a:alphaModFix/>
          </a:blip>
          <a:srcRect b="0" l="0" r="0" t="0"/>
          <a:stretch/>
        </p:blipFill>
        <p:spPr>
          <a:xfrm>
            <a:off x="-3264308" y="6451600"/>
            <a:ext cx="9120066" cy="9113886"/>
          </a:xfrm>
          <a:prstGeom prst="rect">
            <a:avLst/>
          </a:prstGeom>
          <a:noFill/>
          <a:ln>
            <a:noFill/>
          </a:ln>
        </p:spPr>
      </p:pic>
      <p:sp>
        <p:nvSpPr>
          <p:cNvPr id="182" name="Google Shape;182;g3686946660b_0_156"/>
          <p:cNvSpPr/>
          <p:nvPr/>
        </p:nvSpPr>
        <p:spPr>
          <a:xfrm>
            <a:off x="2091528" y="1574800"/>
            <a:ext cx="20216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ila"/>
              <a:buNone/>
            </a:pPr>
            <a:r>
              <a:rPr b="1" i="0" lang="en-US" sz="8000" u="none" cap="none" strike="noStrike">
                <a:solidFill>
                  <a:srgbClr val="FFFFFF"/>
                </a:solidFill>
                <a:latin typeface="Laila"/>
                <a:ea typeface="Laila"/>
                <a:cs typeface="Laila"/>
                <a:sym typeface="Laila"/>
              </a:rPr>
              <a:t>The Magic of Dragons: A Research</a:t>
            </a:r>
            <a:endParaRPr b="0" i="0" sz="8000" u="none" cap="none" strike="noStrike">
              <a:solidFill>
                <a:schemeClr val="dk1"/>
              </a:solidFill>
              <a:latin typeface="Calibri"/>
              <a:ea typeface="Calibri"/>
              <a:cs typeface="Calibri"/>
              <a:sym typeface="Calibri"/>
            </a:endParaRPr>
          </a:p>
        </p:txBody>
      </p:sp>
      <p:sp>
        <p:nvSpPr>
          <p:cNvPr id="183" name="Google Shape;183;g3686946660b_0_156"/>
          <p:cNvSpPr/>
          <p:nvPr/>
        </p:nvSpPr>
        <p:spPr>
          <a:xfrm>
            <a:off x="14352794" y="4025900"/>
            <a:ext cx="6642900"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686946660b_0_156"/>
          <p:cNvSpPr/>
          <p:nvPr/>
        </p:nvSpPr>
        <p:spPr>
          <a:xfrm>
            <a:off x="15235554" y="4025900"/>
            <a:ext cx="4877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Dragon Taming</a:t>
            </a:r>
            <a:endParaRPr b="0" i="0" sz="4800" u="none" cap="none" strike="noStrike">
              <a:solidFill>
                <a:schemeClr val="dk1"/>
              </a:solidFill>
              <a:latin typeface="Calibri"/>
              <a:ea typeface="Calibri"/>
              <a:cs typeface="Calibri"/>
              <a:sym typeface="Calibri"/>
            </a:endParaRPr>
          </a:p>
        </p:txBody>
      </p:sp>
      <p:sp>
        <p:nvSpPr>
          <p:cNvPr id="185" name="Google Shape;185;g3686946660b_0_156"/>
          <p:cNvSpPr/>
          <p:nvPr/>
        </p:nvSpPr>
        <p:spPr>
          <a:xfrm>
            <a:off x="14352794" y="52705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3686946660b_0_156"/>
          <p:cNvPicPr preferRelativeResize="0"/>
          <p:nvPr/>
        </p:nvPicPr>
        <p:blipFill rotWithShape="1">
          <a:blip r:embed="rId5">
            <a:alphaModFix/>
          </a:blip>
          <a:srcRect b="0" l="0" r="0" t="0"/>
          <a:stretch/>
        </p:blipFill>
        <p:spPr>
          <a:xfrm>
            <a:off x="14352794" y="5270500"/>
            <a:ext cx="6642930" cy="6642100"/>
          </a:xfrm>
          <a:prstGeom prst="rect">
            <a:avLst/>
          </a:prstGeom>
          <a:noFill/>
          <a:ln>
            <a:noFill/>
          </a:ln>
        </p:spPr>
      </p:pic>
      <p:pic>
        <p:nvPicPr>
          <p:cNvPr descr=" " id="187" name="Google Shape;187;g3686946660b_0_156"/>
          <p:cNvPicPr preferRelativeResize="0"/>
          <p:nvPr/>
        </p:nvPicPr>
        <p:blipFill rotWithShape="1">
          <a:blip r:embed="rId6">
            <a:alphaModFix/>
          </a:blip>
          <a:srcRect b="0" l="0" r="0" t="0"/>
          <a:stretch/>
        </p:blipFill>
        <p:spPr>
          <a:xfrm>
            <a:off x="14352791" y="5270500"/>
            <a:ext cx="6642933" cy="6642100"/>
          </a:xfrm>
          <a:prstGeom prst="rect">
            <a:avLst/>
          </a:prstGeom>
          <a:noFill/>
          <a:ln>
            <a:noFill/>
          </a:ln>
        </p:spPr>
      </p:pic>
      <p:sp>
        <p:nvSpPr>
          <p:cNvPr id="188" name="Google Shape;188;g3686946660b_0_156"/>
          <p:cNvSpPr/>
          <p:nvPr/>
        </p:nvSpPr>
        <p:spPr>
          <a:xfrm>
            <a:off x="15762670" y="6667500"/>
            <a:ext cx="3835800" cy="3835500"/>
          </a:xfrm>
          <a:prstGeom prst="roundRect">
            <a:avLst>
              <a:gd fmla="val 3311285" name="adj"/>
            </a:avLst>
          </a:prstGeom>
          <a:solidFill>
            <a:srgbClr val="5820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3686946660b_0_156"/>
          <p:cNvPicPr preferRelativeResize="0"/>
          <p:nvPr/>
        </p:nvPicPr>
        <p:blipFill rotWithShape="1">
          <a:blip r:embed="rId7">
            <a:alphaModFix/>
          </a:blip>
          <a:srcRect b="0" l="0" r="0" t="0"/>
          <a:stretch/>
        </p:blipFill>
        <p:spPr>
          <a:xfrm>
            <a:off x="16900948" y="7150100"/>
            <a:ext cx="1559328" cy="1625600"/>
          </a:xfrm>
          <a:prstGeom prst="rect">
            <a:avLst/>
          </a:prstGeom>
          <a:noFill/>
          <a:ln>
            <a:noFill/>
          </a:ln>
        </p:spPr>
      </p:pic>
      <p:sp>
        <p:nvSpPr>
          <p:cNvPr id="190" name="Google Shape;190;g3686946660b_0_156"/>
          <p:cNvSpPr/>
          <p:nvPr/>
        </p:nvSpPr>
        <p:spPr>
          <a:xfrm>
            <a:off x="15915089" y="9080500"/>
            <a:ext cx="35310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686946660b_0_156"/>
          <p:cNvSpPr/>
          <p:nvPr/>
        </p:nvSpPr>
        <p:spPr>
          <a:xfrm>
            <a:off x="15813476" y="9080500"/>
            <a:ext cx="3734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Unicorn </a:t>
            </a:r>
            <a:endParaRPr b="0" i="0" sz="4800" u="none" cap="none" strike="noStrike">
              <a:solidFill>
                <a:schemeClr val="dk1"/>
              </a:solidFill>
              <a:latin typeface="Calibri"/>
              <a:ea typeface="Calibri"/>
              <a:cs typeface="Calibri"/>
              <a:sym typeface="Calibri"/>
            </a:endParaRPr>
          </a:p>
        </p:txBody>
      </p:sp>
      <p:sp>
        <p:nvSpPr>
          <p:cNvPr id="192" name="Google Shape;192;g3686946660b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3686946660b_0_1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4" name="Google Shape;194;g3686946660b_0_156"/>
          <p:cNvSpPr/>
          <p:nvPr/>
        </p:nvSpPr>
        <p:spPr>
          <a:xfrm>
            <a:off x="3149994" y="43180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686946660b_0_156"/>
          <p:cNvSpPr/>
          <p:nvPr/>
        </p:nvSpPr>
        <p:spPr>
          <a:xfrm>
            <a:off x="3149994" y="43180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686946660b_0_156"/>
          <p:cNvSpPr/>
          <p:nvPr/>
        </p:nvSpPr>
        <p:spPr>
          <a:xfrm>
            <a:off x="3149994" y="4318000"/>
            <a:ext cx="3823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Archery</a:t>
            </a:r>
            <a:endParaRPr b="0" i="0" sz="4800" u="none" cap="none" strike="noStrike">
              <a:solidFill>
                <a:schemeClr val="dk1"/>
              </a:solidFill>
              <a:latin typeface="Calibri"/>
              <a:ea typeface="Calibri"/>
              <a:cs typeface="Calibri"/>
              <a:sym typeface="Calibri"/>
            </a:endParaRPr>
          </a:p>
        </p:txBody>
      </p:sp>
      <p:sp>
        <p:nvSpPr>
          <p:cNvPr id="197" name="Google Shape;197;g3686946660b_0_156"/>
          <p:cNvSpPr/>
          <p:nvPr/>
        </p:nvSpPr>
        <p:spPr>
          <a:xfrm>
            <a:off x="3149994" y="5461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3686946660b_0_156"/>
          <p:cNvSpPr/>
          <p:nvPr/>
        </p:nvSpPr>
        <p:spPr>
          <a:xfrm>
            <a:off x="8370346" y="85471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686946660b_0_156"/>
          <p:cNvSpPr/>
          <p:nvPr/>
        </p:nvSpPr>
        <p:spPr>
          <a:xfrm>
            <a:off x="8370346" y="85471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686946660b_0_156"/>
          <p:cNvSpPr/>
          <p:nvPr/>
        </p:nvSpPr>
        <p:spPr>
          <a:xfrm>
            <a:off x="8370346" y="8547100"/>
            <a:ext cx="3823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Unicorn</a:t>
            </a:r>
            <a:endParaRPr b="0" i="0" sz="4800" u="none" cap="none" strike="noStrike">
              <a:solidFill>
                <a:schemeClr val="dk1"/>
              </a:solidFill>
              <a:latin typeface="Calibri"/>
              <a:ea typeface="Calibri"/>
              <a:cs typeface="Calibri"/>
              <a:sym typeface="Calibri"/>
            </a:endParaRPr>
          </a:p>
        </p:txBody>
      </p:sp>
      <p:sp>
        <p:nvSpPr>
          <p:cNvPr id="201" name="Google Shape;201;g3686946660b_0_156"/>
          <p:cNvSpPr/>
          <p:nvPr/>
        </p:nvSpPr>
        <p:spPr>
          <a:xfrm>
            <a:off x="8370346" y="96901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3686946660b_0_156"/>
          <p:cNvSpPr/>
          <p:nvPr/>
        </p:nvSpPr>
        <p:spPr>
          <a:xfrm>
            <a:off x="8370346" y="43180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686946660b_0_156"/>
          <p:cNvSpPr/>
          <p:nvPr/>
        </p:nvSpPr>
        <p:spPr>
          <a:xfrm>
            <a:off x="8370346" y="43180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686946660b_0_156"/>
          <p:cNvSpPr/>
          <p:nvPr/>
        </p:nvSpPr>
        <p:spPr>
          <a:xfrm>
            <a:off x="8370346" y="4318000"/>
            <a:ext cx="3823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Music</a:t>
            </a:r>
            <a:endParaRPr b="0" i="0" sz="4800" u="none" cap="none" strike="noStrike">
              <a:solidFill>
                <a:schemeClr val="dk1"/>
              </a:solidFill>
              <a:latin typeface="Calibri"/>
              <a:ea typeface="Calibri"/>
              <a:cs typeface="Calibri"/>
              <a:sym typeface="Calibri"/>
            </a:endParaRPr>
          </a:p>
        </p:txBody>
      </p:sp>
      <p:sp>
        <p:nvSpPr>
          <p:cNvPr id="205" name="Google Shape;205;g3686946660b_0_156"/>
          <p:cNvSpPr/>
          <p:nvPr/>
        </p:nvSpPr>
        <p:spPr>
          <a:xfrm>
            <a:off x="8370346" y="5461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6" name="Google Shape;206;g3686946660b_0_156"/>
          <p:cNvSpPr/>
          <p:nvPr/>
        </p:nvSpPr>
        <p:spPr>
          <a:xfrm>
            <a:off x="3149994" y="85471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686946660b_0_156"/>
          <p:cNvSpPr/>
          <p:nvPr/>
        </p:nvSpPr>
        <p:spPr>
          <a:xfrm>
            <a:off x="3149994" y="8547100"/>
            <a:ext cx="3620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686946660b_0_156"/>
          <p:cNvSpPr/>
          <p:nvPr/>
        </p:nvSpPr>
        <p:spPr>
          <a:xfrm>
            <a:off x="3149994" y="8547100"/>
            <a:ext cx="3823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ila"/>
              <a:buNone/>
            </a:pPr>
            <a:r>
              <a:rPr b="1" i="0" lang="en-US" sz="4800" u="none" cap="none" strike="noStrike">
                <a:solidFill>
                  <a:srgbClr val="FFFFFF"/>
                </a:solidFill>
                <a:latin typeface="Laila"/>
                <a:ea typeface="Laila"/>
                <a:cs typeface="Laila"/>
                <a:sym typeface="Laila"/>
              </a:rPr>
              <a:t>Life</a:t>
            </a:r>
            <a:endParaRPr b="0" i="0" sz="4800" u="none" cap="none" strike="noStrike">
              <a:solidFill>
                <a:schemeClr val="dk1"/>
              </a:solidFill>
              <a:latin typeface="Calibri"/>
              <a:ea typeface="Calibri"/>
              <a:cs typeface="Calibri"/>
              <a:sym typeface="Calibri"/>
            </a:endParaRPr>
          </a:p>
        </p:txBody>
      </p:sp>
      <p:sp>
        <p:nvSpPr>
          <p:cNvPr id="209" name="Google Shape;209;g3686946660b_0_156"/>
          <p:cNvSpPr/>
          <p:nvPr/>
        </p:nvSpPr>
        <p:spPr>
          <a:xfrm>
            <a:off x="3149994" y="96901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2025-06-16T07:38:34Z</dcterms:created>
  <dc:creator>PptxGenJS</dc:creator>
</cp:coreProperties>
</file>