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E7A87-2687-8B43-ED25-2E0C9DAB2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FEE018-C735-98D2-EBBC-F04BF956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284D74-A149-2486-185C-9C852327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sp>
        <p:nvSpPr>
          <p:cNvPr id="34" name="Google Shape;4581;p79">
            <a:extLst>
              <a:ext uri="{FF2B5EF4-FFF2-40B4-BE49-F238E27FC236}">
                <a16:creationId xmlns:a16="http://schemas.microsoft.com/office/drawing/2014/main" id="{69E39137-7632-5E01-4206-6AC9FB8E54AA}"/>
              </a:ext>
            </a:extLst>
          </p:cNvPr>
          <p:cNvSpPr txBox="1">
            <a:spLocks/>
          </p:cNvSpPr>
          <p:nvPr/>
        </p:nvSpPr>
        <p:spPr>
          <a:xfrm>
            <a:off x="2812372" y="1479914"/>
            <a:ext cx="8777509" cy="42188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2303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35" name="Google Shape;4581;p79">
            <a:extLst>
              <a:ext uri="{FF2B5EF4-FFF2-40B4-BE49-F238E27FC236}">
                <a16:creationId xmlns:a16="http://schemas.microsoft.com/office/drawing/2014/main" id="{345083C9-55B4-C47D-A7F3-4D0E829D1C21}"/>
              </a:ext>
            </a:extLst>
          </p:cNvPr>
          <p:cNvSpPr txBox="1">
            <a:spLocks/>
          </p:cNvSpPr>
          <p:nvPr/>
        </p:nvSpPr>
        <p:spPr>
          <a:xfrm>
            <a:off x="3031283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6" name="Google Shape;4581;p79">
            <a:extLst>
              <a:ext uri="{FF2B5EF4-FFF2-40B4-BE49-F238E27FC236}">
                <a16:creationId xmlns:a16="http://schemas.microsoft.com/office/drawing/2014/main" id="{A761FA5E-EEF3-A5A1-E25B-A9577E405E95}"/>
              </a:ext>
            </a:extLst>
          </p:cNvPr>
          <p:cNvSpPr txBox="1">
            <a:spLocks/>
          </p:cNvSpPr>
          <p:nvPr/>
        </p:nvSpPr>
        <p:spPr>
          <a:xfrm>
            <a:off x="4432602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7" name="Google Shape;4581;p79">
            <a:extLst>
              <a:ext uri="{FF2B5EF4-FFF2-40B4-BE49-F238E27FC236}">
                <a16:creationId xmlns:a16="http://schemas.microsoft.com/office/drawing/2014/main" id="{B3112E51-D59A-C0AF-9106-2BCF70B32999}"/>
              </a:ext>
            </a:extLst>
          </p:cNvPr>
          <p:cNvSpPr txBox="1">
            <a:spLocks/>
          </p:cNvSpPr>
          <p:nvPr/>
        </p:nvSpPr>
        <p:spPr>
          <a:xfrm>
            <a:off x="5833923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8" name="Google Shape;4581;p79">
            <a:extLst>
              <a:ext uri="{FF2B5EF4-FFF2-40B4-BE49-F238E27FC236}">
                <a16:creationId xmlns:a16="http://schemas.microsoft.com/office/drawing/2014/main" id="{D805AD12-CB8F-8D5C-B508-586E9AEA7525}"/>
              </a:ext>
            </a:extLst>
          </p:cNvPr>
          <p:cNvSpPr txBox="1">
            <a:spLocks/>
          </p:cNvSpPr>
          <p:nvPr/>
        </p:nvSpPr>
        <p:spPr>
          <a:xfrm>
            <a:off x="7235243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9" name="Google Shape;4581;p79">
            <a:extLst>
              <a:ext uri="{FF2B5EF4-FFF2-40B4-BE49-F238E27FC236}">
                <a16:creationId xmlns:a16="http://schemas.microsoft.com/office/drawing/2014/main" id="{938A6091-20D8-2EFA-93D7-6754ABF7466B}"/>
              </a:ext>
            </a:extLst>
          </p:cNvPr>
          <p:cNvSpPr txBox="1">
            <a:spLocks/>
          </p:cNvSpPr>
          <p:nvPr/>
        </p:nvSpPr>
        <p:spPr>
          <a:xfrm>
            <a:off x="10037881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40" name="Shape1_20210623_105230">
            <a:extLst>
              <a:ext uri="{FF2B5EF4-FFF2-40B4-BE49-F238E27FC236}">
                <a16:creationId xmlns:a16="http://schemas.microsoft.com/office/drawing/2014/main" id="{684836B2-D7FC-6369-0BFF-8B9C009FEDD6}"/>
              </a:ext>
            </a:extLst>
          </p:cNvPr>
          <p:cNvCxnSpPr>
            <a:cxnSpLocks/>
          </p:cNvCxnSpPr>
          <p:nvPr/>
        </p:nvCxnSpPr>
        <p:spPr>
          <a:xfrm>
            <a:off x="4374275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10623_105230">
            <a:extLst>
              <a:ext uri="{FF2B5EF4-FFF2-40B4-BE49-F238E27FC236}">
                <a16:creationId xmlns:a16="http://schemas.microsoft.com/office/drawing/2014/main" id="{EA1BD222-0073-3413-8397-244222E0235B}"/>
              </a:ext>
            </a:extLst>
          </p:cNvPr>
          <p:cNvCxnSpPr>
            <a:cxnSpLocks/>
          </p:cNvCxnSpPr>
          <p:nvPr/>
        </p:nvCxnSpPr>
        <p:spPr>
          <a:xfrm>
            <a:off x="5775595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hape3_20210623_105230">
            <a:extLst>
              <a:ext uri="{FF2B5EF4-FFF2-40B4-BE49-F238E27FC236}">
                <a16:creationId xmlns:a16="http://schemas.microsoft.com/office/drawing/2014/main" id="{C10A8992-02D7-9851-4EB9-D128E9835CB0}"/>
              </a:ext>
            </a:extLst>
          </p:cNvPr>
          <p:cNvCxnSpPr>
            <a:cxnSpLocks/>
          </p:cNvCxnSpPr>
          <p:nvPr/>
        </p:nvCxnSpPr>
        <p:spPr>
          <a:xfrm>
            <a:off x="7176915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4_20210623_105230">
            <a:extLst>
              <a:ext uri="{FF2B5EF4-FFF2-40B4-BE49-F238E27FC236}">
                <a16:creationId xmlns:a16="http://schemas.microsoft.com/office/drawing/2014/main" id="{D2D843F3-1FA1-645B-C866-C23AA18EF8ED}"/>
              </a:ext>
            </a:extLst>
          </p:cNvPr>
          <p:cNvCxnSpPr>
            <a:cxnSpLocks/>
          </p:cNvCxnSpPr>
          <p:nvPr/>
        </p:nvCxnSpPr>
        <p:spPr>
          <a:xfrm>
            <a:off x="9979554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5_20210623_105230">
            <a:extLst>
              <a:ext uri="{FF2B5EF4-FFF2-40B4-BE49-F238E27FC236}">
                <a16:creationId xmlns:a16="http://schemas.microsoft.com/office/drawing/2014/main" id="{28379F8B-0BCB-98AC-6B59-602E9BAFD9E5}"/>
              </a:ext>
            </a:extLst>
          </p:cNvPr>
          <p:cNvCxnSpPr>
            <a:cxnSpLocks/>
          </p:cNvCxnSpPr>
          <p:nvPr/>
        </p:nvCxnSpPr>
        <p:spPr>
          <a:xfrm>
            <a:off x="2972956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6_20210623_105230">
            <a:extLst>
              <a:ext uri="{FF2B5EF4-FFF2-40B4-BE49-F238E27FC236}">
                <a16:creationId xmlns:a16="http://schemas.microsoft.com/office/drawing/2014/main" id="{2DE9696D-D900-76E3-2176-780AF3C3E120}"/>
              </a:ext>
            </a:extLst>
          </p:cNvPr>
          <p:cNvCxnSpPr>
            <a:cxnSpLocks/>
          </p:cNvCxnSpPr>
          <p:nvPr/>
        </p:nvCxnSpPr>
        <p:spPr>
          <a:xfrm>
            <a:off x="11380878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11_20210623_105230">
            <a:extLst>
              <a:ext uri="{FF2B5EF4-FFF2-40B4-BE49-F238E27FC236}">
                <a16:creationId xmlns:a16="http://schemas.microsoft.com/office/drawing/2014/main" id="{50C06A54-DDD2-141A-44D9-C895D8A32F37}"/>
              </a:ext>
            </a:extLst>
          </p:cNvPr>
          <p:cNvCxnSpPr>
            <a:cxnSpLocks/>
          </p:cNvCxnSpPr>
          <p:nvPr/>
        </p:nvCxnSpPr>
        <p:spPr>
          <a:xfrm>
            <a:off x="2972957" y="2459370"/>
            <a:ext cx="8407922" cy="0"/>
          </a:xfrm>
          <a:prstGeom prst="straightConnector1">
            <a:avLst/>
          </a:prstGeom>
          <a:ln>
            <a:solidFill>
              <a:srgbClr val="C6C6C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Google Shape;4581;p79">
            <a:extLst>
              <a:ext uri="{FF2B5EF4-FFF2-40B4-BE49-F238E27FC236}">
                <a16:creationId xmlns:a16="http://schemas.microsoft.com/office/drawing/2014/main" id="{5EA5761C-4F78-5769-91C9-F1C40C6FEA56}"/>
              </a:ext>
            </a:extLst>
          </p:cNvPr>
          <p:cNvSpPr txBox="1">
            <a:spLocks/>
          </p:cNvSpPr>
          <p:nvPr/>
        </p:nvSpPr>
        <p:spPr>
          <a:xfrm>
            <a:off x="8636561" y="2010642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Text</a:t>
            </a:r>
            <a:endParaRPr lang="en-US" sz="1513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48" name="Shape12_20210623_105230">
            <a:extLst>
              <a:ext uri="{FF2B5EF4-FFF2-40B4-BE49-F238E27FC236}">
                <a16:creationId xmlns:a16="http://schemas.microsoft.com/office/drawing/2014/main" id="{E51D34C8-D85F-4F64-434D-50B3D2C6CBFF}"/>
              </a:ext>
            </a:extLst>
          </p:cNvPr>
          <p:cNvCxnSpPr>
            <a:cxnSpLocks/>
          </p:cNvCxnSpPr>
          <p:nvPr/>
        </p:nvCxnSpPr>
        <p:spPr>
          <a:xfrm>
            <a:off x="8578235" y="1901802"/>
            <a:ext cx="0" cy="4062876"/>
          </a:xfrm>
          <a:prstGeom prst="line">
            <a:avLst/>
          </a:prstGeom>
          <a:ln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Google Shape;4581;p79">
            <a:extLst>
              <a:ext uri="{FF2B5EF4-FFF2-40B4-BE49-F238E27FC236}">
                <a16:creationId xmlns:a16="http://schemas.microsoft.com/office/drawing/2014/main" id="{7E882B97-1AEC-F4BC-9A1C-7716A7AD69DF}"/>
              </a:ext>
            </a:extLst>
          </p:cNvPr>
          <p:cNvSpPr txBox="1">
            <a:spLocks/>
          </p:cNvSpPr>
          <p:nvPr/>
        </p:nvSpPr>
        <p:spPr>
          <a:xfrm>
            <a:off x="4432602" y="1515966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Title</a:t>
            </a:r>
            <a:endParaRPr lang="en-US" sz="1513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3C5F877-B67E-2E0E-86C2-02BE964A1004}"/>
              </a:ext>
            </a:extLst>
          </p:cNvPr>
          <p:cNvCxnSpPr>
            <a:cxnSpLocks/>
          </p:cNvCxnSpPr>
          <p:nvPr/>
        </p:nvCxnSpPr>
        <p:spPr>
          <a:xfrm>
            <a:off x="7176915" y="1512613"/>
            <a:ext cx="0" cy="356491"/>
          </a:xfrm>
          <a:prstGeom prst="line">
            <a:avLst/>
          </a:prstGeom>
          <a:ln>
            <a:solidFill>
              <a:srgbClr val="FF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Google Shape;4581;p79">
            <a:extLst>
              <a:ext uri="{FF2B5EF4-FFF2-40B4-BE49-F238E27FC236}">
                <a16:creationId xmlns:a16="http://schemas.microsoft.com/office/drawing/2014/main" id="{6777F189-3583-EE95-D4B4-CD3D32674524}"/>
              </a:ext>
            </a:extLst>
          </p:cNvPr>
          <p:cNvSpPr txBox="1">
            <a:spLocks/>
          </p:cNvSpPr>
          <p:nvPr/>
        </p:nvSpPr>
        <p:spPr>
          <a:xfrm>
            <a:off x="8636561" y="1515966"/>
            <a:ext cx="1284666" cy="34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13" b="1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Title</a:t>
            </a:r>
            <a:endParaRPr lang="en-US" sz="1513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52" name="Shape10_20210623_105230">
            <a:extLst>
              <a:ext uri="{FF2B5EF4-FFF2-40B4-BE49-F238E27FC236}">
                <a16:creationId xmlns:a16="http://schemas.microsoft.com/office/drawing/2014/main" id="{5033EA59-F6D4-D5F0-4F7A-6D2274FFB6FA}"/>
              </a:ext>
            </a:extLst>
          </p:cNvPr>
          <p:cNvCxnSpPr>
            <a:cxnSpLocks/>
          </p:cNvCxnSpPr>
          <p:nvPr/>
        </p:nvCxnSpPr>
        <p:spPr>
          <a:xfrm>
            <a:off x="2972957" y="4213111"/>
            <a:ext cx="8407922" cy="0"/>
          </a:xfrm>
          <a:prstGeom prst="straightConnector1">
            <a:avLst/>
          </a:prstGeom>
          <a:ln>
            <a:solidFill>
              <a:srgbClr val="C6C6C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hape0_20210623_105211">
            <a:extLst>
              <a:ext uri="{FF2B5EF4-FFF2-40B4-BE49-F238E27FC236}">
                <a16:creationId xmlns:a16="http://schemas.microsoft.com/office/drawing/2014/main" id="{4F3EE057-60CF-DF79-382E-5ABF85B1B666}"/>
              </a:ext>
            </a:extLst>
          </p:cNvPr>
          <p:cNvSpPr/>
          <p:nvPr/>
        </p:nvSpPr>
        <p:spPr>
          <a:xfrm rot="5400000">
            <a:off x="931806" y="2244749"/>
            <a:ext cx="1529921" cy="2157049"/>
          </a:xfrm>
          <a:prstGeom prst="rect">
            <a:avLst/>
          </a:prstGeom>
          <a:solidFill>
            <a:schemeClr val="accent1"/>
          </a:solidFill>
          <a:ln w="9525"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50" b="1"/>
          </a:p>
        </p:txBody>
      </p:sp>
      <p:sp>
        <p:nvSpPr>
          <p:cNvPr id="55" name="Google Shape;4581;p79">
            <a:extLst>
              <a:ext uri="{FF2B5EF4-FFF2-40B4-BE49-F238E27FC236}">
                <a16:creationId xmlns:a16="http://schemas.microsoft.com/office/drawing/2014/main" id="{BFEE0D4B-C165-7F4B-9D49-15FCA25C8AF0}"/>
              </a:ext>
            </a:extLst>
          </p:cNvPr>
          <p:cNvSpPr txBox="1">
            <a:spLocks/>
          </p:cNvSpPr>
          <p:nvPr/>
        </p:nvSpPr>
        <p:spPr>
          <a:xfrm>
            <a:off x="841050" y="3206865"/>
            <a:ext cx="1704875" cy="232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en-US" sz="1513" b="1" dirty="0">
                <a:solidFill>
                  <a:schemeClr val="bg1"/>
                </a:solidFill>
                <a:cs typeface="Arial" panose="020B0604020202020204" pitchFamily="34" charset="0"/>
                <a:sym typeface="Arial"/>
              </a:rPr>
              <a:t>Insert Text Here</a:t>
            </a:r>
            <a:endParaRPr lang="en-US" sz="1513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" name="Shape1_20210623_105211">
            <a:extLst>
              <a:ext uri="{FF2B5EF4-FFF2-40B4-BE49-F238E27FC236}">
                <a16:creationId xmlns:a16="http://schemas.microsoft.com/office/drawing/2014/main" id="{E43B3558-EB8D-B8F0-0FB7-9205D1A5FF1A}"/>
              </a:ext>
            </a:extLst>
          </p:cNvPr>
          <p:cNvSpPr/>
          <p:nvPr/>
        </p:nvSpPr>
        <p:spPr>
          <a:xfrm rot="5400000">
            <a:off x="931806" y="4024428"/>
            <a:ext cx="1529921" cy="2157049"/>
          </a:xfrm>
          <a:prstGeom prst="rect">
            <a:avLst/>
          </a:prstGeom>
          <a:solidFill>
            <a:schemeClr val="accent1"/>
          </a:solidFill>
          <a:ln w="9525"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50"/>
          </a:p>
        </p:txBody>
      </p:sp>
      <p:sp>
        <p:nvSpPr>
          <p:cNvPr id="58" name="Google Shape;4581;p79">
            <a:extLst>
              <a:ext uri="{FF2B5EF4-FFF2-40B4-BE49-F238E27FC236}">
                <a16:creationId xmlns:a16="http://schemas.microsoft.com/office/drawing/2014/main" id="{E7CFA0A3-B785-F650-1240-5FCFDF73E249}"/>
              </a:ext>
            </a:extLst>
          </p:cNvPr>
          <p:cNvSpPr txBox="1">
            <a:spLocks/>
          </p:cNvSpPr>
          <p:nvPr/>
        </p:nvSpPr>
        <p:spPr>
          <a:xfrm>
            <a:off x="841050" y="4986542"/>
            <a:ext cx="1704875" cy="232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en-US" sz="1513" b="1" dirty="0">
                <a:solidFill>
                  <a:schemeClr val="bg1"/>
                </a:solidFill>
                <a:cs typeface="Arial" panose="020B0604020202020204" pitchFamily="34" charset="0"/>
                <a:sym typeface="Arial"/>
              </a:rPr>
              <a:t>Insert Text Here</a:t>
            </a:r>
            <a:endParaRPr lang="en-US" sz="1513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59" name="Shape10_20210623_105230">
            <a:extLst>
              <a:ext uri="{FF2B5EF4-FFF2-40B4-BE49-F238E27FC236}">
                <a16:creationId xmlns:a16="http://schemas.microsoft.com/office/drawing/2014/main" id="{153B14AF-84C7-7216-7165-6BB9392B4E77}"/>
              </a:ext>
            </a:extLst>
          </p:cNvPr>
          <p:cNvCxnSpPr>
            <a:cxnSpLocks/>
          </p:cNvCxnSpPr>
          <p:nvPr/>
        </p:nvCxnSpPr>
        <p:spPr>
          <a:xfrm>
            <a:off x="2972957" y="5964677"/>
            <a:ext cx="8407922" cy="0"/>
          </a:xfrm>
          <a:prstGeom prst="straightConnector1">
            <a:avLst/>
          </a:prstGeom>
          <a:ln>
            <a:solidFill>
              <a:srgbClr val="C6C6C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8064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8957</TotalTime>
  <Words>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555</cp:revision>
  <dcterms:created xsi:type="dcterms:W3CDTF">2021-03-31T02:49:57Z</dcterms:created>
  <dcterms:modified xsi:type="dcterms:W3CDTF">2025-10-16T11:21:55Z</dcterms:modified>
  <cp:category/>
</cp:coreProperties>
</file>