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Lato"/>
      <p:regular r:id="rId29"/>
      <p:bold r:id="rId30"/>
      <p:italic r:id="rId31"/>
      <p:boldItalic r:id="rId32"/>
    </p:embeddedFont>
    <p:embeddedFont>
      <p:font typeface="Inter"/>
      <p:regular r:id="rId33"/>
      <p:bold r:id="rId34"/>
    </p:embeddedFont>
    <p:embeddedFont>
      <p:font typeface="Luckiest Guy"/>
      <p:regular r:id="rId35"/>
    </p:embeddedFont>
    <p:embeddedFont>
      <p:font typeface="DM Sans"/>
      <p:bold r:id="rId36"/>
      <p:boldItalic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8" roundtripDataSignature="AMtx7mhJ7DACoylEJhbuXCd9qTVXpQhNu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italic.fntdata"/><Relationship Id="rId30" Type="http://schemas.openxmlformats.org/officeDocument/2006/relationships/font" Target="fonts/Lato-bold.fntdata"/><Relationship Id="rId11" Type="http://schemas.openxmlformats.org/officeDocument/2006/relationships/slide" Target="slides/slide7.xml"/><Relationship Id="rId33" Type="http://schemas.openxmlformats.org/officeDocument/2006/relationships/font" Target="fonts/Inter-regular.fntdata"/><Relationship Id="rId10" Type="http://schemas.openxmlformats.org/officeDocument/2006/relationships/slide" Target="slides/slide6.xml"/><Relationship Id="rId32" Type="http://schemas.openxmlformats.org/officeDocument/2006/relationships/font" Target="fonts/Lato-boldItalic.fntdata"/><Relationship Id="rId13" Type="http://schemas.openxmlformats.org/officeDocument/2006/relationships/slide" Target="slides/slide9.xml"/><Relationship Id="rId35" Type="http://schemas.openxmlformats.org/officeDocument/2006/relationships/font" Target="fonts/LuckiestGuy-regular.fntdata"/><Relationship Id="rId12" Type="http://schemas.openxmlformats.org/officeDocument/2006/relationships/slide" Target="slides/slide8.xml"/><Relationship Id="rId34" Type="http://schemas.openxmlformats.org/officeDocument/2006/relationships/font" Target="fonts/Inter-bold.fntdata"/><Relationship Id="rId15" Type="http://schemas.openxmlformats.org/officeDocument/2006/relationships/slide" Target="slides/slide11.xml"/><Relationship Id="rId37" Type="http://schemas.openxmlformats.org/officeDocument/2006/relationships/font" Target="fonts/DMSans-boldItalic.fntdata"/><Relationship Id="rId14" Type="http://schemas.openxmlformats.org/officeDocument/2006/relationships/slide" Target="slides/slide10.xml"/><Relationship Id="rId36" Type="http://schemas.openxmlformats.org/officeDocument/2006/relationships/font" Target="fonts/DMSans-bold.fntdata"/><Relationship Id="rId17" Type="http://schemas.openxmlformats.org/officeDocument/2006/relationships/slide" Target="slides/slide13.xml"/><Relationship Id="rId16" Type="http://schemas.openxmlformats.org/officeDocument/2006/relationships/slide" Target="slides/slide12.xml"/><Relationship Id="rId38" Type="http://customschemas.google.com/relationships/presentationmetadata" Target="meta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c8092de43d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c8092de43d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c8092de43d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2c8092de43d_0_2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3" name="Google Shape;243;g2c8092de43d_0_2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4" name="Google Shape;244;g2c8092de43d_0_2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2c8092de43d_0_2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2" name="Google Shape;272;g2c8092de43d_0_24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3" name="Google Shape;273;g2c8092de43d_0_24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g2c8092de43d_0_3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2" name="Google Shape;342;g2c8092de43d_0_3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3" name="Google Shape;343;g2c8092de43d_0_3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g2c8092de43d_0_3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1" name="Google Shape;371;g2c8092de43d_0_3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2" name="Google Shape;372;g2c8092de43d_0_34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g2c8092de43d_0_3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8" name="Google Shape;388;g2c8092de43d_0_3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9" name="Google Shape;389;g2c8092de43d_0_3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g2c8092de43d_0_3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0" name="Google Shape;420;g2c8092de43d_0_3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1" name="Google Shape;421;g2c8092de43d_0_39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8" name="Shape 488"/>
        <p:cNvGrpSpPr/>
        <p:nvPr/>
      </p:nvGrpSpPr>
      <p:grpSpPr>
        <a:xfrm>
          <a:off x="0" y="0"/>
          <a:ext cx="0" cy="0"/>
          <a:chOff x="0" y="0"/>
          <a:chExt cx="0" cy="0"/>
        </a:xfrm>
      </p:grpSpPr>
      <p:sp>
        <p:nvSpPr>
          <p:cNvPr id="489" name="Google Shape;489;g2c8092de43d_0_4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0" name="Google Shape;490;g2c8092de43d_0_4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1" name="Google Shape;491;g2c8092de43d_0_4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8" name="Shape 508"/>
        <p:cNvGrpSpPr/>
        <p:nvPr/>
      </p:nvGrpSpPr>
      <p:grpSpPr>
        <a:xfrm>
          <a:off x="0" y="0"/>
          <a:ext cx="0" cy="0"/>
          <a:chOff x="0" y="0"/>
          <a:chExt cx="0" cy="0"/>
        </a:xfrm>
      </p:grpSpPr>
      <p:sp>
        <p:nvSpPr>
          <p:cNvPr id="509" name="Google Shape;509;g2c8092de43d_0_4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0" name="Google Shape;510;g2c8092de43d_0_4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1" name="Google Shape;511;g2c8092de43d_0_4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8" name="Shape 528"/>
        <p:cNvGrpSpPr/>
        <p:nvPr/>
      </p:nvGrpSpPr>
      <p:grpSpPr>
        <a:xfrm>
          <a:off x="0" y="0"/>
          <a:ext cx="0" cy="0"/>
          <a:chOff x="0" y="0"/>
          <a:chExt cx="0" cy="0"/>
        </a:xfrm>
      </p:grpSpPr>
      <p:sp>
        <p:nvSpPr>
          <p:cNvPr id="529" name="Google Shape;529;g2c8092de43d_0_5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0" name="Google Shape;530;g2c8092de43d_0_50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1" name="Google Shape;531;g2c8092de43d_0_50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8" name="Shape 548"/>
        <p:cNvGrpSpPr/>
        <p:nvPr/>
      </p:nvGrpSpPr>
      <p:grpSpPr>
        <a:xfrm>
          <a:off x="0" y="0"/>
          <a:ext cx="0" cy="0"/>
          <a:chOff x="0" y="0"/>
          <a:chExt cx="0" cy="0"/>
        </a:xfrm>
      </p:grpSpPr>
      <p:sp>
        <p:nvSpPr>
          <p:cNvPr id="549" name="Google Shape;549;g2c8092de43d_0_5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0" name="Google Shape;550;g2c8092de43d_0_5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1" name="Google Shape;551;g2c8092de43d_0_5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 name="Shape 27"/>
        <p:cNvGrpSpPr/>
        <p:nvPr/>
      </p:nvGrpSpPr>
      <p:grpSpPr>
        <a:xfrm>
          <a:off x="0" y="0"/>
          <a:ext cx="0" cy="0"/>
          <a:chOff x="0" y="0"/>
          <a:chExt cx="0" cy="0"/>
        </a:xfrm>
      </p:grpSpPr>
      <p:sp>
        <p:nvSpPr>
          <p:cNvPr id="28" name="Google Shape;28;g2c8092de43d_0_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 name="Google Shape;29;g2c8092de43d_0_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 name="Google Shape;30;g2c8092de43d_0_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7" name="Shape 557"/>
        <p:cNvGrpSpPr/>
        <p:nvPr/>
      </p:nvGrpSpPr>
      <p:grpSpPr>
        <a:xfrm>
          <a:off x="0" y="0"/>
          <a:ext cx="0" cy="0"/>
          <a:chOff x="0" y="0"/>
          <a:chExt cx="0" cy="0"/>
        </a:xfrm>
      </p:grpSpPr>
      <p:sp>
        <p:nvSpPr>
          <p:cNvPr id="558" name="Google Shape;558;g2c8092de43d_0_5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9" name="Google Shape;559;g2c8092de43d_0_5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0" name="Google Shape;560;g2c8092de43d_0_5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6" name="Shape 596"/>
        <p:cNvGrpSpPr/>
        <p:nvPr/>
      </p:nvGrpSpPr>
      <p:grpSpPr>
        <a:xfrm>
          <a:off x="0" y="0"/>
          <a:ext cx="0" cy="0"/>
          <a:chOff x="0" y="0"/>
          <a:chExt cx="0" cy="0"/>
        </a:xfrm>
      </p:grpSpPr>
      <p:sp>
        <p:nvSpPr>
          <p:cNvPr id="597" name="Google Shape;597;g2c8092de43d_0_5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8" name="Google Shape;598;g2c8092de43d_0_5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9" name="Google Shape;599;g2c8092de43d_0_5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2" name="Shape 622"/>
        <p:cNvGrpSpPr/>
        <p:nvPr/>
      </p:nvGrpSpPr>
      <p:grpSpPr>
        <a:xfrm>
          <a:off x="0" y="0"/>
          <a:ext cx="0" cy="0"/>
          <a:chOff x="0" y="0"/>
          <a:chExt cx="0" cy="0"/>
        </a:xfrm>
      </p:grpSpPr>
      <p:sp>
        <p:nvSpPr>
          <p:cNvPr id="623" name="Google Shape;623;g2c8092de43d_0_5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4" name="Google Shape;624;g2c8092de43d_0_5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5" name="Google Shape;625;g2c8092de43d_0_5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2" name="Shape 662"/>
        <p:cNvGrpSpPr/>
        <p:nvPr/>
      </p:nvGrpSpPr>
      <p:grpSpPr>
        <a:xfrm>
          <a:off x="0" y="0"/>
          <a:ext cx="0" cy="0"/>
          <a:chOff x="0" y="0"/>
          <a:chExt cx="0" cy="0"/>
        </a:xfrm>
      </p:grpSpPr>
      <p:sp>
        <p:nvSpPr>
          <p:cNvPr id="663" name="Google Shape;663;g2c8092de43d_0_6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4" name="Google Shape;664;g2c8092de43d_0_6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5" name="Google Shape;665;g2c8092de43d_0_6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4" name="Shape 694"/>
        <p:cNvGrpSpPr/>
        <p:nvPr/>
      </p:nvGrpSpPr>
      <p:grpSpPr>
        <a:xfrm>
          <a:off x="0" y="0"/>
          <a:ext cx="0" cy="0"/>
          <a:chOff x="0" y="0"/>
          <a:chExt cx="0" cy="0"/>
        </a:xfrm>
      </p:grpSpPr>
      <p:sp>
        <p:nvSpPr>
          <p:cNvPr id="695" name="Google Shape;695;g2c8092de43d_0_6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6" name="Google Shape;696;g2c8092de43d_0_6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7" name="Google Shape;697;g2c8092de43d_0_66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 name="Shape 41"/>
        <p:cNvGrpSpPr/>
        <p:nvPr/>
      </p:nvGrpSpPr>
      <p:grpSpPr>
        <a:xfrm>
          <a:off x="0" y="0"/>
          <a:ext cx="0" cy="0"/>
          <a:chOff x="0" y="0"/>
          <a:chExt cx="0" cy="0"/>
        </a:xfrm>
      </p:grpSpPr>
      <p:sp>
        <p:nvSpPr>
          <p:cNvPr id="42" name="Google Shape;42;g2c8092de43d_0_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 name="Google Shape;43;g2c8092de43d_0_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 name="Google Shape;44;g2c8092de43d_0_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2c8092de43d_0_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9" name="Google Shape;99;g2c8092de43d_0_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0" name="Google Shape;100;g2c8092de43d_0_8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2c8092de43d_0_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4" name="Google Shape;114;g2c8092de43d_0_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 name="Google Shape;115;g2c8092de43d_0_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2c8092de43d_0_1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8" name="Google Shape;138;g2c8092de43d_0_1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9" name="Google Shape;139;g2c8092de43d_0_1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2c8092de43d_0_1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 name="Google Shape;168;g2c8092de43d_0_14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9" name="Google Shape;169;g2c8092de43d_0_14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2c8092de43d_0_1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4" name="Google Shape;184;g2c8092de43d_0_1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5" name="Google Shape;185;g2c8092de43d_0_1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2c8092de43d_0_1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4" name="Google Shape;204;g2c8092de43d_0_1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5" name="Google Shape;205;g2c8092de43d_0_18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png"/><Relationship Id="rId4" Type="http://schemas.openxmlformats.org/officeDocument/2006/relationships/image" Target="../media/image6.png"/><Relationship Id="rId10" Type="http://schemas.openxmlformats.org/officeDocument/2006/relationships/image" Target="../media/image22.png"/><Relationship Id="rId9" Type="http://schemas.openxmlformats.org/officeDocument/2006/relationships/image" Target="../media/image2.png"/><Relationship Id="rId5" Type="http://schemas.openxmlformats.org/officeDocument/2006/relationships/image" Target="../media/image9.png"/><Relationship Id="rId6" Type="http://schemas.openxmlformats.org/officeDocument/2006/relationships/image" Target="../media/image7.png"/><Relationship Id="rId7" Type="http://schemas.openxmlformats.org/officeDocument/2006/relationships/image" Target="../media/image39.png"/><Relationship Id="rId8" Type="http://schemas.openxmlformats.org/officeDocument/2006/relationships/image" Target="../media/image2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2.png"/><Relationship Id="rId4" Type="http://schemas.openxmlformats.org/officeDocument/2006/relationships/image" Target="../media/image47.png"/><Relationship Id="rId11" Type="http://schemas.openxmlformats.org/officeDocument/2006/relationships/image" Target="../media/image86.png"/><Relationship Id="rId10" Type="http://schemas.openxmlformats.org/officeDocument/2006/relationships/image" Target="../media/image123.png"/><Relationship Id="rId9" Type="http://schemas.openxmlformats.org/officeDocument/2006/relationships/image" Target="../media/image81.png"/><Relationship Id="rId5" Type="http://schemas.openxmlformats.org/officeDocument/2006/relationships/image" Target="../media/image36.png"/><Relationship Id="rId6" Type="http://schemas.openxmlformats.org/officeDocument/2006/relationships/image" Target="../media/image29.png"/><Relationship Id="rId7" Type="http://schemas.openxmlformats.org/officeDocument/2006/relationships/image" Target="../media/image33.png"/><Relationship Id="rId8" Type="http://schemas.openxmlformats.org/officeDocument/2006/relationships/image" Target="../media/image2.png"/></Relationships>
</file>

<file path=ppt/slides/_rels/slide11.xml.rels><?xml version="1.0" encoding="UTF-8" standalone="yes"?><Relationships xmlns="http://schemas.openxmlformats.org/package/2006/relationships"><Relationship Id="rId11" Type="http://schemas.openxmlformats.org/officeDocument/2006/relationships/image" Target="../media/image116.png"/><Relationship Id="rId10" Type="http://schemas.openxmlformats.org/officeDocument/2006/relationships/image" Target="../media/image90.png"/><Relationship Id="rId13" Type="http://schemas.openxmlformats.org/officeDocument/2006/relationships/image" Target="../media/image112.png"/><Relationship Id="rId12" Type="http://schemas.openxmlformats.org/officeDocument/2006/relationships/image" Target="../media/image14.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1.png"/><Relationship Id="rId4" Type="http://schemas.openxmlformats.org/officeDocument/2006/relationships/image" Target="../media/image17.png"/><Relationship Id="rId9" Type="http://schemas.openxmlformats.org/officeDocument/2006/relationships/image" Target="../media/image95.png"/><Relationship Id="rId15" Type="http://schemas.openxmlformats.org/officeDocument/2006/relationships/image" Target="../media/image107.png"/><Relationship Id="rId14" Type="http://schemas.openxmlformats.org/officeDocument/2006/relationships/image" Target="../media/image104.png"/><Relationship Id="rId5" Type="http://schemas.openxmlformats.org/officeDocument/2006/relationships/image" Target="../media/image23.png"/><Relationship Id="rId6" Type="http://schemas.openxmlformats.org/officeDocument/2006/relationships/image" Target="../media/image21.png"/><Relationship Id="rId7" Type="http://schemas.openxmlformats.org/officeDocument/2006/relationships/image" Target="../media/image24.png"/><Relationship Id="rId8" Type="http://schemas.openxmlformats.org/officeDocument/2006/relationships/image" Target="../media/image2.png"/></Relationships>
</file>

<file path=ppt/slides/_rels/slide12.xml.rels><?xml version="1.0" encoding="UTF-8" standalone="yes"?><Relationships xmlns="http://schemas.openxmlformats.org/package/2006/relationships"><Relationship Id="rId11" Type="http://schemas.openxmlformats.org/officeDocument/2006/relationships/image" Target="../media/image140.png"/><Relationship Id="rId10" Type="http://schemas.openxmlformats.org/officeDocument/2006/relationships/image" Target="../media/image106.png"/><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2.png"/><Relationship Id="rId4" Type="http://schemas.openxmlformats.org/officeDocument/2006/relationships/image" Target="../media/image47.png"/><Relationship Id="rId9" Type="http://schemas.openxmlformats.org/officeDocument/2006/relationships/image" Target="../media/image139.png"/><Relationship Id="rId5" Type="http://schemas.openxmlformats.org/officeDocument/2006/relationships/image" Target="../media/image36.png"/><Relationship Id="rId6" Type="http://schemas.openxmlformats.org/officeDocument/2006/relationships/image" Target="../media/image29.png"/><Relationship Id="rId7" Type="http://schemas.openxmlformats.org/officeDocument/2006/relationships/image" Target="../media/image33.png"/><Relationship Id="rId8"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13.png"/><Relationship Id="rId4" Type="http://schemas.openxmlformats.org/officeDocument/2006/relationships/image" Target="../media/image1.png"/><Relationship Id="rId5" Type="http://schemas.openxmlformats.org/officeDocument/2006/relationships/image" Target="../media/image13.png"/><Relationship Id="rId6" Type="http://schemas.openxmlformats.org/officeDocument/2006/relationships/image" Target="../media/image3.png"/><Relationship Id="rId7" Type="http://schemas.openxmlformats.org/officeDocument/2006/relationships/image" Target="../media/image4.png"/><Relationship Id="rId8"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1.png"/><Relationship Id="rId4" Type="http://schemas.openxmlformats.org/officeDocument/2006/relationships/image" Target="../media/image17.png"/><Relationship Id="rId5" Type="http://schemas.openxmlformats.org/officeDocument/2006/relationships/image" Target="../media/image23.png"/><Relationship Id="rId6" Type="http://schemas.openxmlformats.org/officeDocument/2006/relationships/image" Target="../media/image21.png"/><Relationship Id="rId7" Type="http://schemas.openxmlformats.org/officeDocument/2006/relationships/image" Target="../media/image24.png"/><Relationship Id="rId8" Type="http://schemas.openxmlformats.org/officeDocument/2006/relationships/image" Target="../media/image2.png"/></Relationships>
</file>

<file path=ppt/slides/_rels/slide15.xml.rels><?xml version="1.0" encoding="UTF-8" standalone="yes"?><Relationships xmlns="http://schemas.openxmlformats.org/package/2006/relationships"><Relationship Id="rId20" Type="http://schemas.openxmlformats.org/officeDocument/2006/relationships/image" Target="../media/image134.png"/><Relationship Id="rId22" Type="http://schemas.openxmlformats.org/officeDocument/2006/relationships/image" Target="../media/image182.png"/><Relationship Id="rId21" Type="http://schemas.openxmlformats.org/officeDocument/2006/relationships/image" Target="../media/image133.png"/><Relationship Id="rId24" Type="http://schemas.openxmlformats.org/officeDocument/2006/relationships/image" Target="../media/image138.png"/><Relationship Id="rId23" Type="http://schemas.openxmlformats.org/officeDocument/2006/relationships/image" Target="../media/image137.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2.png"/><Relationship Id="rId4" Type="http://schemas.openxmlformats.org/officeDocument/2006/relationships/image" Target="../media/image47.png"/><Relationship Id="rId9" Type="http://schemas.openxmlformats.org/officeDocument/2006/relationships/image" Target="../media/image167.png"/><Relationship Id="rId26" Type="http://schemas.openxmlformats.org/officeDocument/2006/relationships/image" Target="../media/image143.png"/><Relationship Id="rId25" Type="http://schemas.openxmlformats.org/officeDocument/2006/relationships/image" Target="../media/image148.png"/><Relationship Id="rId28" Type="http://schemas.openxmlformats.org/officeDocument/2006/relationships/image" Target="../media/image145.png"/><Relationship Id="rId27" Type="http://schemas.openxmlformats.org/officeDocument/2006/relationships/image" Target="../media/image144.png"/><Relationship Id="rId5" Type="http://schemas.openxmlformats.org/officeDocument/2006/relationships/image" Target="../media/image36.png"/><Relationship Id="rId6" Type="http://schemas.openxmlformats.org/officeDocument/2006/relationships/image" Target="../media/image29.png"/><Relationship Id="rId29" Type="http://schemas.openxmlformats.org/officeDocument/2006/relationships/image" Target="../media/image146.png"/><Relationship Id="rId7" Type="http://schemas.openxmlformats.org/officeDocument/2006/relationships/image" Target="../media/image33.png"/><Relationship Id="rId8" Type="http://schemas.openxmlformats.org/officeDocument/2006/relationships/image" Target="../media/image2.png"/><Relationship Id="rId31" Type="http://schemas.openxmlformats.org/officeDocument/2006/relationships/image" Target="../media/image149.png"/><Relationship Id="rId30" Type="http://schemas.openxmlformats.org/officeDocument/2006/relationships/image" Target="../media/image147.png"/><Relationship Id="rId11" Type="http://schemas.openxmlformats.org/officeDocument/2006/relationships/image" Target="../media/image164.png"/><Relationship Id="rId10" Type="http://schemas.openxmlformats.org/officeDocument/2006/relationships/image" Target="../media/image185.png"/><Relationship Id="rId32" Type="http://schemas.openxmlformats.org/officeDocument/2006/relationships/image" Target="../media/image168.png"/><Relationship Id="rId13" Type="http://schemas.openxmlformats.org/officeDocument/2006/relationships/image" Target="../media/image130.png"/><Relationship Id="rId12" Type="http://schemas.openxmlformats.org/officeDocument/2006/relationships/image" Target="../media/image128.png"/><Relationship Id="rId15" Type="http://schemas.openxmlformats.org/officeDocument/2006/relationships/image" Target="../media/image136.png"/><Relationship Id="rId14" Type="http://schemas.openxmlformats.org/officeDocument/2006/relationships/image" Target="../media/image156.png"/><Relationship Id="rId17" Type="http://schemas.openxmlformats.org/officeDocument/2006/relationships/image" Target="../media/image132.png"/><Relationship Id="rId16" Type="http://schemas.openxmlformats.org/officeDocument/2006/relationships/image" Target="../media/image129.png"/><Relationship Id="rId19" Type="http://schemas.openxmlformats.org/officeDocument/2006/relationships/image" Target="../media/image131.png"/><Relationship Id="rId18" Type="http://schemas.openxmlformats.org/officeDocument/2006/relationships/image" Target="../media/image13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8.png"/><Relationship Id="rId4" Type="http://schemas.openxmlformats.org/officeDocument/2006/relationships/image" Target="../media/image6.png"/><Relationship Id="rId9" Type="http://schemas.openxmlformats.org/officeDocument/2006/relationships/image" Target="../media/image2.png"/><Relationship Id="rId5" Type="http://schemas.openxmlformats.org/officeDocument/2006/relationships/image" Target="../media/image9.png"/><Relationship Id="rId6" Type="http://schemas.openxmlformats.org/officeDocument/2006/relationships/image" Target="../media/image7.png"/><Relationship Id="rId7" Type="http://schemas.openxmlformats.org/officeDocument/2006/relationships/image" Target="../media/image39.png"/><Relationship Id="rId8" Type="http://schemas.openxmlformats.org/officeDocument/2006/relationships/image" Target="../media/image25.png"/><Relationship Id="rId11" Type="http://schemas.openxmlformats.org/officeDocument/2006/relationships/image" Target="../media/image171.png"/><Relationship Id="rId10" Type="http://schemas.openxmlformats.org/officeDocument/2006/relationships/image" Target="../media/image22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1.png"/><Relationship Id="rId4" Type="http://schemas.openxmlformats.org/officeDocument/2006/relationships/image" Target="../media/image17.png"/><Relationship Id="rId9" Type="http://schemas.openxmlformats.org/officeDocument/2006/relationships/image" Target="../media/image196.png"/><Relationship Id="rId5" Type="http://schemas.openxmlformats.org/officeDocument/2006/relationships/image" Target="../media/image23.png"/><Relationship Id="rId6" Type="http://schemas.openxmlformats.org/officeDocument/2006/relationships/image" Target="../media/image21.png"/><Relationship Id="rId7" Type="http://schemas.openxmlformats.org/officeDocument/2006/relationships/image" Target="../media/image24.png"/><Relationship Id="rId8" Type="http://schemas.openxmlformats.org/officeDocument/2006/relationships/image" Target="../media/image2.png"/><Relationship Id="rId10" Type="http://schemas.openxmlformats.org/officeDocument/2006/relationships/image" Target="../media/image17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32.png"/><Relationship Id="rId4" Type="http://schemas.openxmlformats.org/officeDocument/2006/relationships/image" Target="../media/image47.png"/><Relationship Id="rId9" Type="http://schemas.openxmlformats.org/officeDocument/2006/relationships/image" Target="../media/image219.png"/><Relationship Id="rId5" Type="http://schemas.openxmlformats.org/officeDocument/2006/relationships/image" Target="../media/image36.png"/><Relationship Id="rId6" Type="http://schemas.openxmlformats.org/officeDocument/2006/relationships/image" Target="../media/image29.png"/><Relationship Id="rId7" Type="http://schemas.openxmlformats.org/officeDocument/2006/relationships/image" Target="../media/image33.png"/><Relationship Id="rId8" Type="http://schemas.openxmlformats.org/officeDocument/2006/relationships/image" Target="../media/image2.png"/><Relationship Id="rId10" Type="http://schemas.openxmlformats.org/officeDocument/2006/relationships/image" Target="../media/image17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26.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0.png"/><Relationship Id="rId4" Type="http://schemas.openxmlformats.org/officeDocument/2006/relationships/image" Target="../media/image1.png"/><Relationship Id="rId5" Type="http://schemas.openxmlformats.org/officeDocument/2006/relationships/image" Target="../media/image13.png"/><Relationship Id="rId6" Type="http://schemas.openxmlformats.org/officeDocument/2006/relationships/image" Target="../media/image3.png"/><Relationship Id="rId7" Type="http://schemas.openxmlformats.org/officeDocument/2006/relationships/image" Target="../media/image4.png"/><Relationship Id="rId8"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8.png"/><Relationship Id="rId4" Type="http://schemas.openxmlformats.org/officeDocument/2006/relationships/image" Target="../media/image6.png"/><Relationship Id="rId9" Type="http://schemas.openxmlformats.org/officeDocument/2006/relationships/image" Target="../media/image2.png"/><Relationship Id="rId5" Type="http://schemas.openxmlformats.org/officeDocument/2006/relationships/image" Target="../media/image9.png"/><Relationship Id="rId6" Type="http://schemas.openxmlformats.org/officeDocument/2006/relationships/image" Target="../media/image7.png"/><Relationship Id="rId7" Type="http://schemas.openxmlformats.org/officeDocument/2006/relationships/image" Target="../media/image39.png"/><Relationship Id="rId8" Type="http://schemas.openxmlformats.org/officeDocument/2006/relationships/image" Target="../media/image25.png"/><Relationship Id="rId11" Type="http://schemas.openxmlformats.org/officeDocument/2006/relationships/image" Target="../media/image186.png"/><Relationship Id="rId10" Type="http://schemas.openxmlformats.org/officeDocument/2006/relationships/image" Target="../media/image18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1.png"/><Relationship Id="rId4" Type="http://schemas.openxmlformats.org/officeDocument/2006/relationships/image" Target="../media/image17.png"/><Relationship Id="rId9" Type="http://schemas.openxmlformats.org/officeDocument/2006/relationships/image" Target="../media/image198.png"/><Relationship Id="rId5" Type="http://schemas.openxmlformats.org/officeDocument/2006/relationships/image" Target="../media/image23.png"/><Relationship Id="rId6" Type="http://schemas.openxmlformats.org/officeDocument/2006/relationships/image" Target="../media/image21.png"/><Relationship Id="rId7" Type="http://schemas.openxmlformats.org/officeDocument/2006/relationships/image" Target="../media/image24.png"/><Relationship Id="rId8" Type="http://schemas.openxmlformats.org/officeDocument/2006/relationships/image" Target="../media/image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2.png"/><Relationship Id="rId4" Type="http://schemas.openxmlformats.org/officeDocument/2006/relationships/image" Target="../media/image47.png"/><Relationship Id="rId9" Type="http://schemas.openxmlformats.org/officeDocument/2006/relationships/image" Target="../media/image201.png"/><Relationship Id="rId5" Type="http://schemas.openxmlformats.org/officeDocument/2006/relationships/image" Target="../media/image36.png"/><Relationship Id="rId6" Type="http://schemas.openxmlformats.org/officeDocument/2006/relationships/image" Target="../media/image29.png"/><Relationship Id="rId7" Type="http://schemas.openxmlformats.org/officeDocument/2006/relationships/image" Target="../media/image33.png"/><Relationship Id="rId8" Type="http://schemas.openxmlformats.org/officeDocument/2006/relationships/image" Target="../media/image2.png"/><Relationship Id="rId11" Type="http://schemas.openxmlformats.org/officeDocument/2006/relationships/image" Target="../media/image203.png"/><Relationship Id="rId10" Type="http://schemas.openxmlformats.org/officeDocument/2006/relationships/image" Target="../media/image197.png"/><Relationship Id="rId13" Type="http://schemas.openxmlformats.org/officeDocument/2006/relationships/image" Target="../media/image218.png"/><Relationship Id="rId12" Type="http://schemas.openxmlformats.org/officeDocument/2006/relationships/image" Target="../media/image22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8.png"/><Relationship Id="rId4" Type="http://schemas.openxmlformats.org/officeDocument/2006/relationships/image" Target="../media/image6.png"/><Relationship Id="rId9" Type="http://schemas.openxmlformats.org/officeDocument/2006/relationships/image" Target="../media/image2.png"/><Relationship Id="rId5" Type="http://schemas.openxmlformats.org/officeDocument/2006/relationships/image" Target="../media/image9.png"/><Relationship Id="rId6" Type="http://schemas.openxmlformats.org/officeDocument/2006/relationships/image" Target="../media/image7.png"/><Relationship Id="rId7" Type="http://schemas.openxmlformats.org/officeDocument/2006/relationships/image" Target="../media/image39.png"/><Relationship Id="rId8" Type="http://schemas.openxmlformats.org/officeDocument/2006/relationships/image" Target="../media/image25.png"/><Relationship Id="rId11" Type="http://schemas.openxmlformats.org/officeDocument/2006/relationships/image" Target="../media/image225.png"/><Relationship Id="rId10" Type="http://schemas.openxmlformats.org/officeDocument/2006/relationships/image" Target="../media/image214.png"/><Relationship Id="rId12" Type="http://schemas.openxmlformats.org/officeDocument/2006/relationships/image" Target="../media/image22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13.png"/><Relationship Id="rId4" Type="http://schemas.openxmlformats.org/officeDocument/2006/relationships/image" Target="../media/image1.png"/><Relationship Id="rId9" Type="http://schemas.openxmlformats.org/officeDocument/2006/relationships/hyperlink" Target="https://unsplash.com/" TargetMode="External"/><Relationship Id="rId5" Type="http://schemas.openxmlformats.org/officeDocument/2006/relationships/image" Target="../media/image13.png"/><Relationship Id="rId6" Type="http://schemas.openxmlformats.org/officeDocument/2006/relationships/image" Target="../media/image3.png"/><Relationship Id="rId7" Type="http://schemas.openxmlformats.org/officeDocument/2006/relationships/image" Target="../media/image4.png"/><Relationship Id="rId8" Type="http://schemas.openxmlformats.org/officeDocument/2006/relationships/image" Target="../media/image2.png"/><Relationship Id="rId10" Type="http://schemas.openxmlformats.org/officeDocument/2006/relationships/image" Target="../media/image22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1.png"/><Relationship Id="rId4" Type="http://schemas.openxmlformats.org/officeDocument/2006/relationships/image" Target="../media/image17.png"/><Relationship Id="rId10" Type="http://schemas.openxmlformats.org/officeDocument/2006/relationships/image" Target="../media/image97.png"/><Relationship Id="rId9" Type="http://schemas.openxmlformats.org/officeDocument/2006/relationships/image" Target="../media/image14.png"/><Relationship Id="rId5" Type="http://schemas.openxmlformats.org/officeDocument/2006/relationships/image" Target="../media/image23.png"/><Relationship Id="rId6" Type="http://schemas.openxmlformats.org/officeDocument/2006/relationships/image" Target="../media/image21.png"/><Relationship Id="rId7" Type="http://schemas.openxmlformats.org/officeDocument/2006/relationships/image" Target="../media/image24.png"/><Relationship Id="rId8"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2.png"/><Relationship Id="rId4" Type="http://schemas.openxmlformats.org/officeDocument/2006/relationships/image" Target="../media/image47.png"/><Relationship Id="rId5" Type="http://schemas.openxmlformats.org/officeDocument/2006/relationships/image" Target="../media/image36.png"/><Relationship Id="rId6" Type="http://schemas.openxmlformats.org/officeDocument/2006/relationships/image" Target="../media/image29.png"/><Relationship Id="rId7" Type="http://schemas.openxmlformats.org/officeDocument/2006/relationships/image" Target="../media/image33.png"/><Relationship Id="rId8"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8.png"/><Relationship Id="rId4" Type="http://schemas.openxmlformats.org/officeDocument/2006/relationships/image" Target="../media/image6.png"/><Relationship Id="rId11" Type="http://schemas.openxmlformats.org/officeDocument/2006/relationships/image" Target="../media/image45.png"/><Relationship Id="rId10" Type="http://schemas.openxmlformats.org/officeDocument/2006/relationships/image" Target="../media/image51.png"/><Relationship Id="rId12" Type="http://schemas.openxmlformats.org/officeDocument/2006/relationships/image" Target="../media/image42.png"/><Relationship Id="rId9" Type="http://schemas.openxmlformats.org/officeDocument/2006/relationships/image" Target="../media/image2.png"/><Relationship Id="rId5" Type="http://schemas.openxmlformats.org/officeDocument/2006/relationships/image" Target="../media/image9.png"/><Relationship Id="rId6" Type="http://schemas.openxmlformats.org/officeDocument/2006/relationships/image" Target="../media/image7.png"/><Relationship Id="rId7" Type="http://schemas.openxmlformats.org/officeDocument/2006/relationships/image" Target="../media/image39.png"/><Relationship Id="rId8" Type="http://schemas.openxmlformats.org/officeDocument/2006/relationships/image" Target="../media/image2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1.png"/><Relationship Id="rId4" Type="http://schemas.openxmlformats.org/officeDocument/2006/relationships/image" Target="../media/image17.png"/><Relationship Id="rId11" Type="http://schemas.openxmlformats.org/officeDocument/2006/relationships/image" Target="../media/image53.png"/><Relationship Id="rId10" Type="http://schemas.openxmlformats.org/officeDocument/2006/relationships/image" Target="../media/image50.png"/><Relationship Id="rId9" Type="http://schemas.openxmlformats.org/officeDocument/2006/relationships/image" Target="../media/image44.png"/><Relationship Id="rId5" Type="http://schemas.openxmlformats.org/officeDocument/2006/relationships/image" Target="../media/image23.png"/><Relationship Id="rId6" Type="http://schemas.openxmlformats.org/officeDocument/2006/relationships/image" Target="../media/image21.png"/><Relationship Id="rId7" Type="http://schemas.openxmlformats.org/officeDocument/2006/relationships/image" Target="../media/image24.png"/><Relationship Id="rId8"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82.png"/><Relationship Id="rId4" Type="http://schemas.openxmlformats.org/officeDocument/2006/relationships/image" Target="../media/image1.png"/><Relationship Id="rId9" Type="http://schemas.openxmlformats.org/officeDocument/2006/relationships/image" Target="../media/image52.png"/><Relationship Id="rId5" Type="http://schemas.openxmlformats.org/officeDocument/2006/relationships/image" Target="../media/image13.png"/><Relationship Id="rId6" Type="http://schemas.openxmlformats.org/officeDocument/2006/relationships/image" Target="../media/image3.png"/><Relationship Id="rId7" Type="http://schemas.openxmlformats.org/officeDocument/2006/relationships/image" Target="../media/image4.png"/><Relationship Id="rId8"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2.png"/><Relationship Id="rId4" Type="http://schemas.openxmlformats.org/officeDocument/2006/relationships/image" Target="../media/image47.png"/><Relationship Id="rId10" Type="http://schemas.openxmlformats.org/officeDocument/2006/relationships/image" Target="../media/image67.png"/><Relationship Id="rId9" Type="http://schemas.openxmlformats.org/officeDocument/2006/relationships/image" Target="../media/image89.png"/><Relationship Id="rId5" Type="http://schemas.openxmlformats.org/officeDocument/2006/relationships/image" Target="../media/image36.png"/><Relationship Id="rId6" Type="http://schemas.openxmlformats.org/officeDocument/2006/relationships/image" Target="../media/image29.png"/><Relationship Id="rId7" Type="http://schemas.openxmlformats.org/officeDocument/2006/relationships/image" Target="../media/image33.png"/><Relationship Id="rId8"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8.png"/><Relationship Id="rId4" Type="http://schemas.openxmlformats.org/officeDocument/2006/relationships/image" Target="../media/image6.png"/><Relationship Id="rId11" Type="http://schemas.openxmlformats.org/officeDocument/2006/relationships/image" Target="../media/image96.png"/><Relationship Id="rId10" Type="http://schemas.openxmlformats.org/officeDocument/2006/relationships/image" Target="../media/image69.png"/><Relationship Id="rId12" Type="http://schemas.openxmlformats.org/officeDocument/2006/relationships/image" Target="../media/image2.png"/><Relationship Id="rId9" Type="http://schemas.openxmlformats.org/officeDocument/2006/relationships/image" Target="../media/image73.png"/><Relationship Id="rId5" Type="http://schemas.openxmlformats.org/officeDocument/2006/relationships/image" Target="../media/image9.png"/><Relationship Id="rId6" Type="http://schemas.openxmlformats.org/officeDocument/2006/relationships/image" Target="../media/image7.png"/><Relationship Id="rId7" Type="http://schemas.openxmlformats.org/officeDocument/2006/relationships/image" Target="../media/image39.png"/><Relationship Id="rId8"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 name="Shape 15"/>
        <p:cNvGrpSpPr/>
        <p:nvPr/>
      </p:nvGrpSpPr>
      <p:grpSpPr>
        <a:xfrm>
          <a:off x="0" y="0"/>
          <a:ext cx="0" cy="0"/>
          <a:chOff x="0" y="0"/>
          <a:chExt cx="0" cy="0"/>
        </a:xfrm>
      </p:grpSpPr>
      <p:pic>
        <p:nvPicPr>
          <p:cNvPr descr=" " id="16" name="Google Shape;16;g2c8092de43d_0_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7" name="Google Shape;17;g2c8092de43d_0_0"/>
          <p:cNvPicPr preferRelativeResize="0"/>
          <p:nvPr/>
        </p:nvPicPr>
        <p:blipFill rotWithShape="1">
          <a:blip r:embed="rId4">
            <a:alphaModFix/>
          </a:blip>
          <a:srcRect b="0" l="0" r="0" t="0"/>
          <a:stretch/>
        </p:blipFill>
        <p:spPr>
          <a:xfrm>
            <a:off x="0" y="0"/>
            <a:ext cx="3404025" cy="3606800"/>
          </a:xfrm>
          <a:prstGeom prst="rect">
            <a:avLst/>
          </a:prstGeom>
          <a:noFill/>
          <a:ln>
            <a:noFill/>
          </a:ln>
        </p:spPr>
      </p:pic>
      <p:pic>
        <p:nvPicPr>
          <p:cNvPr descr=" " id="18" name="Google Shape;18;g2c8092de43d_0_0"/>
          <p:cNvPicPr preferRelativeResize="0"/>
          <p:nvPr/>
        </p:nvPicPr>
        <p:blipFill rotWithShape="1">
          <a:blip r:embed="rId5">
            <a:alphaModFix/>
          </a:blip>
          <a:srcRect b="0" l="0" r="0" t="0"/>
          <a:stretch/>
        </p:blipFill>
        <p:spPr>
          <a:xfrm>
            <a:off x="0" y="9594126"/>
            <a:ext cx="6418066" cy="4121874"/>
          </a:xfrm>
          <a:prstGeom prst="rect">
            <a:avLst/>
          </a:prstGeom>
          <a:noFill/>
          <a:ln>
            <a:noFill/>
          </a:ln>
        </p:spPr>
      </p:pic>
      <p:pic>
        <p:nvPicPr>
          <p:cNvPr descr=" " id="19" name="Google Shape;19;g2c8092de43d_0_0"/>
          <p:cNvPicPr preferRelativeResize="0"/>
          <p:nvPr/>
        </p:nvPicPr>
        <p:blipFill rotWithShape="1">
          <a:blip r:embed="rId6">
            <a:alphaModFix/>
          </a:blip>
          <a:srcRect b="0" l="0" r="0" t="0"/>
          <a:stretch/>
        </p:blipFill>
        <p:spPr>
          <a:xfrm>
            <a:off x="20299999" y="9625333"/>
            <a:ext cx="4087049" cy="4090667"/>
          </a:xfrm>
          <a:prstGeom prst="rect">
            <a:avLst/>
          </a:prstGeom>
          <a:noFill/>
          <a:ln>
            <a:noFill/>
          </a:ln>
        </p:spPr>
      </p:pic>
      <p:pic>
        <p:nvPicPr>
          <p:cNvPr descr=" " id="20" name="Google Shape;20;g2c8092de43d_0_0"/>
          <p:cNvPicPr preferRelativeResize="0"/>
          <p:nvPr/>
        </p:nvPicPr>
        <p:blipFill rotWithShape="1">
          <a:blip r:embed="rId7">
            <a:alphaModFix/>
          </a:blip>
          <a:srcRect b="0" l="0" r="0" t="0"/>
          <a:stretch/>
        </p:blipFill>
        <p:spPr>
          <a:xfrm>
            <a:off x="22380197" y="4864100"/>
            <a:ext cx="1663908" cy="1993900"/>
          </a:xfrm>
          <a:prstGeom prst="rect">
            <a:avLst/>
          </a:prstGeom>
          <a:noFill/>
          <a:ln>
            <a:noFill/>
          </a:ln>
        </p:spPr>
      </p:pic>
      <p:pic>
        <p:nvPicPr>
          <p:cNvPr descr=" " id="21" name="Google Shape;21;g2c8092de43d_0_0"/>
          <p:cNvPicPr preferRelativeResize="0"/>
          <p:nvPr/>
        </p:nvPicPr>
        <p:blipFill rotWithShape="1">
          <a:blip r:embed="rId8">
            <a:alphaModFix/>
          </a:blip>
          <a:srcRect b="0" l="0" r="0" t="0"/>
          <a:stretch/>
        </p:blipFill>
        <p:spPr>
          <a:xfrm>
            <a:off x="22011854" y="609590"/>
            <a:ext cx="1651200" cy="3771920"/>
          </a:xfrm>
          <a:prstGeom prst="rect">
            <a:avLst/>
          </a:prstGeom>
          <a:noFill/>
          <a:ln>
            <a:noFill/>
          </a:ln>
        </p:spPr>
      </p:pic>
      <p:sp>
        <p:nvSpPr>
          <p:cNvPr id="22" name="Google Shape;22;g2c8092de43d_0_0"/>
          <p:cNvSpPr/>
          <p:nvPr/>
        </p:nvSpPr>
        <p:spPr>
          <a:xfrm>
            <a:off x="4826603" y="2082800"/>
            <a:ext cx="15750000" cy="406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E77EB"/>
              </a:buClr>
              <a:buSzPts val="24000"/>
              <a:buFont typeface="Luckiest Guy"/>
              <a:buNone/>
            </a:pPr>
            <a:r>
              <a:rPr b="0" i="0" lang="en-US" sz="24000" u="none" cap="none" strike="noStrike">
                <a:solidFill>
                  <a:srgbClr val="9E77EB"/>
                </a:solidFill>
                <a:latin typeface="Luckiest Guy"/>
                <a:ea typeface="Luckiest Guy"/>
                <a:cs typeface="Luckiest Guy"/>
                <a:sym typeface="Luckiest Guy"/>
              </a:rPr>
              <a:t>Labor</a:t>
            </a:r>
            <a:r>
              <a:rPr b="0" i="0" lang="en-US" sz="24000" u="none" cap="none" strike="noStrike">
                <a:solidFill>
                  <a:srgbClr val="4470EB"/>
                </a:solidFill>
                <a:latin typeface="Luckiest Guy"/>
                <a:ea typeface="Luckiest Guy"/>
                <a:cs typeface="Luckiest Guy"/>
                <a:sym typeface="Luckiest Guy"/>
              </a:rPr>
              <a:t> Day </a:t>
            </a:r>
            <a:endParaRPr b="0" i="0" sz="24000" u="none" cap="none" strike="noStrike">
              <a:solidFill>
                <a:schemeClr val="dk1"/>
              </a:solidFill>
              <a:latin typeface="Calibri"/>
              <a:ea typeface="Calibri"/>
              <a:cs typeface="Calibri"/>
              <a:sym typeface="Calibri"/>
            </a:endParaRPr>
          </a:p>
        </p:txBody>
      </p:sp>
      <p:sp>
        <p:nvSpPr>
          <p:cNvPr id="23" name="Google Shape;23;g2c8092de43d_0_0"/>
          <p:cNvSpPr/>
          <p:nvPr/>
        </p:nvSpPr>
        <p:spPr>
          <a:xfrm>
            <a:off x="3251606" y="0"/>
            <a:ext cx="18154800" cy="132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FREE PRESENTATION TEMPLATE BY EATEMP</a:t>
            </a:r>
            <a:endParaRPr b="0" i="0" sz="6400" u="none" cap="none" strike="noStrike">
              <a:solidFill>
                <a:schemeClr val="dk1"/>
              </a:solidFill>
              <a:latin typeface="Calibri"/>
              <a:ea typeface="Calibri"/>
              <a:cs typeface="Calibri"/>
              <a:sym typeface="Calibri"/>
            </a:endParaRPr>
          </a:p>
        </p:txBody>
      </p:sp>
      <p:sp>
        <p:nvSpPr>
          <p:cNvPr id="24" name="Google Shape;24;g2c8092de43d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 name="Google Shape;25;g2c8092de43d_0_0"/>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26" name="Google Shape;26;g2c8092de43d_0_0"/>
          <p:cNvPicPr preferRelativeResize="0"/>
          <p:nvPr/>
        </p:nvPicPr>
        <p:blipFill rotWithShape="1">
          <a:blip r:embed="rId10">
            <a:alphaModFix/>
          </a:blip>
          <a:srcRect b="0" l="0" r="0" t="0"/>
          <a:stretch/>
        </p:blipFill>
        <p:spPr>
          <a:xfrm>
            <a:off x="6287286" y="3683000"/>
            <a:ext cx="11825178" cy="100330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45" name="Shape 245"/>
        <p:cNvGrpSpPr/>
        <p:nvPr/>
      </p:nvGrpSpPr>
      <p:grpSpPr>
        <a:xfrm>
          <a:off x="0" y="0"/>
          <a:ext cx="0" cy="0"/>
          <a:chOff x="0" y="0"/>
          <a:chExt cx="0" cy="0"/>
        </a:xfrm>
      </p:grpSpPr>
      <p:pic>
        <p:nvPicPr>
          <p:cNvPr descr=" " id="246" name="Google Shape;246;g2c8092de43d_0_22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47" name="Google Shape;247;g2c8092de43d_0_221"/>
          <p:cNvPicPr preferRelativeResize="0"/>
          <p:nvPr/>
        </p:nvPicPr>
        <p:blipFill rotWithShape="1">
          <a:blip r:embed="rId4">
            <a:alphaModFix/>
          </a:blip>
          <a:srcRect b="0" l="0" r="0" t="0"/>
          <a:stretch/>
        </p:blipFill>
        <p:spPr>
          <a:xfrm>
            <a:off x="0" y="9486900"/>
            <a:ext cx="5515860" cy="4229100"/>
          </a:xfrm>
          <a:prstGeom prst="rect">
            <a:avLst/>
          </a:prstGeom>
          <a:noFill/>
          <a:ln>
            <a:noFill/>
          </a:ln>
        </p:spPr>
      </p:pic>
      <p:pic>
        <p:nvPicPr>
          <p:cNvPr descr=" " id="248" name="Google Shape;248;g2c8092de43d_0_221"/>
          <p:cNvPicPr preferRelativeResize="0"/>
          <p:nvPr/>
        </p:nvPicPr>
        <p:blipFill rotWithShape="1">
          <a:blip r:embed="rId5">
            <a:alphaModFix/>
          </a:blip>
          <a:srcRect b="0" l="0" r="0" t="0"/>
          <a:stretch/>
        </p:blipFill>
        <p:spPr>
          <a:xfrm>
            <a:off x="21681610" y="1016000"/>
            <a:ext cx="1981448" cy="2336800"/>
          </a:xfrm>
          <a:prstGeom prst="rect">
            <a:avLst/>
          </a:prstGeom>
          <a:noFill/>
          <a:ln>
            <a:noFill/>
          </a:ln>
        </p:spPr>
      </p:pic>
      <p:pic>
        <p:nvPicPr>
          <p:cNvPr descr=" " id="249" name="Google Shape;249;g2c8092de43d_0_221"/>
          <p:cNvPicPr preferRelativeResize="0"/>
          <p:nvPr/>
        </p:nvPicPr>
        <p:blipFill rotWithShape="1">
          <a:blip r:embed="rId6">
            <a:alphaModFix/>
          </a:blip>
          <a:srcRect b="0" l="0" r="0" t="0"/>
          <a:stretch/>
        </p:blipFill>
        <p:spPr>
          <a:xfrm>
            <a:off x="17502788" y="11607800"/>
            <a:ext cx="6160270" cy="1257300"/>
          </a:xfrm>
          <a:prstGeom prst="rect">
            <a:avLst/>
          </a:prstGeom>
          <a:noFill/>
          <a:ln>
            <a:noFill/>
          </a:ln>
        </p:spPr>
      </p:pic>
      <p:pic>
        <p:nvPicPr>
          <p:cNvPr descr=" " id="250" name="Google Shape;250;g2c8092de43d_0_221"/>
          <p:cNvPicPr preferRelativeResize="0"/>
          <p:nvPr/>
        </p:nvPicPr>
        <p:blipFill rotWithShape="1">
          <a:blip r:embed="rId7">
            <a:alphaModFix/>
          </a:blip>
          <a:srcRect b="0" l="0" r="0" t="0"/>
          <a:stretch/>
        </p:blipFill>
        <p:spPr>
          <a:xfrm>
            <a:off x="0" y="0"/>
            <a:ext cx="3822480" cy="3371155"/>
          </a:xfrm>
          <a:prstGeom prst="rect">
            <a:avLst/>
          </a:prstGeom>
          <a:noFill/>
          <a:ln>
            <a:noFill/>
          </a:ln>
        </p:spPr>
      </p:pic>
      <p:sp>
        <p:nvSpPr>
          <p:cNvPr id="251" name="Google Shape;251;g2c8092de43d_0_22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2" name="Google Shape;252;g2c8092de43d_0_221"/>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253" name="Google Shape;253;g2c8092de43d_0_221"/>
          <p:cNvSpPr/>
          <p:nvPr/>
        </p:nvSpPr>
        <p:spPr>
          <a:xfrm>
            <a:off x="9107038" y="469900"/>
            <a:ext cx="65499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470EB"/>
              </a:buClr>
              <a:buSzPts val="8000"/>
              <a:buFont typeface="Luckiest Guy"/>
              <a:buNone/>
            </a:pPr>
            <a:r>
              <a:rPr b="0" i="0" lang="en-US" sz="8000" u="none" cap="none" strike="noStrike">
                <a:solidFill>
                  <a:srgbClr val="4470EB"/>
                </a:solidFill>
                <a:latin typeface="Luckiest Guy"/>
                <a:ea typeface="Luckiest Guy"/>
                <a:cs typeface="Luckiest Guy"/>
                <a:sym typeface="Luckiest Guy"/>
              </a:rPr>
              <a:t>Pricing Plan</a:t>
            </a:r>
            <a:endParaRPr b="0" i="0" sz="8000" u="none" cap="none" strike="noStrike">
              <a:solidFill>
                <a:schemeClr val="dk1"/>
              </a:solidFill>
              <a:latin typeface="Calibri"/>
              <a:ea typeface="Calibri"/>
              <a:cs typeface="Calibri"/>
              <a:sym typeface="Calibri"/>
            </a:endParaRPr>
          </a:p>
        </p:txBody>
      </p:sp>
      <p:sp>
        <p:nvSpPr>
          <p:cNvPr id="254" name="Google Shape;254;g2c8092de43d_0_221"/>
          <p:cNvSpPr/>
          <p:nvPr/>
        </p:nvSpPr>
        <p:spPr>
          <a:xfrm>
            <a:off x="1778222" y="2489200"/>
            <a:ext cx="20843400" cy="934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2c8092de43d_0_221"/>
          <p:cNvSpPr/>
          <p:nvPr/>
        </p:nvSpPr>
        <p:spPr>
          <a:xfrm>
            <a:off x="1778222" y="2489200"/>
            <a:ext cx="6439800" cy="9347100"/>
          </a:xfrm>
          <a:prstGeom prst="roundRect">
            <a:avLst>
              <a:gd fmla="val 3124" name="adj"/>
            </a:avLst>
          </a:prstGeom>
          <a:noFill/>
          <a:ln cap="flat" cmpd="sng" w="12700">
            <a:solidFill>
              <a:srgbClr val="9E77E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6" name="Google Shape;256;g2c8092de43d_0_221"/>
          <p:cNvPicPr preferRelativeResize="0"/>
          <p:nvPr/>
        </p:nvPicPr>
        <p:blipFill rotWithShape="1">
          <a:blip r:embed="rId9">
            <a:alphaModFix/>
          </a:blip>
          <a:srcRect b="0" l="0" r="0" t="0"/>
          <a:stretch/>
        </p:blipFill>
        <p:spPr>
          <a:xfrm>
            <a:off x="4402123" y="2946400"/>
            <a:ext cx="1191903" cy="1625600"/>
          </a:xfrm>
          <a:prstGeom prst="rect">
            <a:avLst/>
          </a:prstGeom>
          <a:noFill/>
          <a:ln>
            <a:noFill/>
          </a:ln>
        </p:spPr>
      </p:pic>
      <p:sp>
        <p:nvSpPr>
          <p:cNvPr id="257" name="Google Shape;257;g2c8092de43d_0_221"/>
          <p:cNvSpPr/>
          <p:nvPr/>
        </p:nvSpPr>
        <p:spPr>
          <a:xfrm>
            <a:off x="4115314" y="4876800"/>
            <a:ext cx="1765500" cy="81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9E77EB"/>
              </a:buClr>
              <a:buSzPts val="4800"/>
              <a:buFont typeface="Luckiest Guy"/>
              <a:buNone/>
            </a:pPr>
            <a:r>
              <a:rPr b="0" i="0" lang="en-US" sz="4800" u="none" cap="none" strike="noStrike">
                <a:solidFill>
                  <a:srgbClr val="9E77EB"/>
                </a:solidFill>
                <a:latin typeface="Luckiest Guy"/>
                <a:ea typeface="Luckiest Guy"/>
                <a:cs typeface="Luckiest Guy"/>
                <a:sym typeface="Luckiest Guy"/>
              </a:rPr>
              <a:t>Basic</a:t>
            </a:r>
            <a:endParaRPr b="0" i="0" sz="4800" u="none" cap="none" strike="noStrike">
              <a:solidFill>
                <a:schemeClr val="dk1"/>
              </a:solidFill>
              <a:latin typeface="Calibri"/>
              <a:ea typeface="Calibri"/>
              <a:cs typeface="Calibri"/>
              <a:sym typeface="Calibri"/>
            </a:endParaRPr>
          </a:p>
        </p:txBody>
      </p:sp>
      <p:sp>
        <p:nvSpPr>
          <p:cNvPr id="258" name="Google Shape;258;g2c8092de43d_0_221"/>
          <p:cNvSpPr/>
          <p:nvPr/>
        </p:nvSpPr>
        <p:spPr>
          <a:xfrm>
            <a:off x="2235479" y="57912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59" name="Google Shape;259;g2c8092de43d_0_221"/>
          <p:cNvSpPr/>
          <p:nvPr/>
        </p:nvSpPr>
        <p:spPr>
          <a:xfrm>
            <a:off x="3302413" y="10769600"/>
            <a:ext cx="3391200" cy="81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$10/month</a:t>
            </a:r>
            <a:endParaRPr b="0" i="0" sz="4800" u="none" cap="none" strike="noStrike">
              <a:solidFill>
                <a:schemeClr val="dk1"/>
              </a:solidFill>
              <a:latin typeface="Calibri"/>
              <a:ea typeface="Calibri"/>
              <a:cs typeface="Calibri"/>
              <a:sym typeface="Calibri"/>
            </a:endParaRPr>
          </a:p>
        </p:txBody>
      </p:sp>
      <p:sp>
        <p:nvSpPr>
          <p:cNvPr id="260" name="Google Shape;260;g2c8092de43d_0_221"/>
          <p:cNvSpPr/>
          <p:nvPr/>
        </p:nvSpPr>
        <p:spPr>
          <a:xfrm>
            <a:off x="8980022" y="2489200"/>
            <a:ext cx="6439800" cy="9347100"/>
          </a:xfrm>
          <a:prstGeom prst="roundRect">
            <a:avLst>
              <a:gd fmla="val 3124" name="adj"/>
            </a:avLst>
          </a:prstGeom>
          <a:noFill/>
          <a:ln cap="flat" cmpd="sng" w="12700">
            <a:solidFill>
              <a:srgbClr val="9E77E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1" name="Google Shape;261;g2c8092de43d_0_221"/>
          <p:cNvPicPr preferRelativeResize="0"/>
          <p:nvPr/>
        </p:nvPicPr>
        <p:blipFill rotWithShape="1">
          <a:blip r:embed="rId10">
            <a:alphaModFix/>
          </a:blip>
          <a:srcRect b="0" l="0" r="0" t="0"/>
          <a:stretch/>
        </p:blipFill>
        <p:spPr>
          <a:xfrm>
            <a:off x="11253836" y="2946400"/>
            <a:ext cx="1892078" cy="1625600"/>
          </a:xfrm>
          <a:prstGeom prst="rect">
            <a:avLst/>
          </a:prstGeom>
          <a:noFill/>
          <a:ln>
            <a:noFill/>
          </a:ln>
        </p:spPr>
      </p:pic>
      <p:sp>
        <p:nvSpPr>
          <p:cNvPr id="262" name="Google Shape;262;g2c8092de43d_0_221"/>
          <p:cNvSpPr/>
          <p:nvPr/>
        </p:nvSpPr>
        <p:spPr>
          <a:xfrm>
            <a:off x="11380622" y="4876800"/>
            <a:ext cx="1638600" cy="81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9E77EB"/>
              </a:buClr>
              <a:buSzPts val="4800"/>
              <a:buFont typeface="Luckiest Guy"/>
              <a:buNone/>
            </a:pPr>
            <a:r>
              <a:rPr b="0" i="0" lang="en-US" sz="4800" u="none" cap="none" strike="noStrike">
                <a:solidFill>
                  <a:srgbClr val="9E77EB"/>
                </a:solidFill>
                <a:latin typeface="Luckiest Guy"/>
                <a:ea typeface="Luckiest Guy"/>
                <a:cs typeface="Luckiest Guy"/>
                <a:sym typeface="Luckiest Guy"/>
              </a:rPr>
              <a:t>Elite</a:t>
            </a:r>
            <a:endParaRPr b="0" i="0" sz="4800" u="none" cap="none" strike="noStrike">
              <a:solidFill>
                <a:schemeClr val="dk1"/>
              </a:solidFill>
              <a:latin typeface="Calibri"/>
              <a:ea typeface="Calibri"/>
              <a:cs typeface="Calibri"/>
              <a:sym typeface="Calibri"/>
            </a:endParaRPr>
          </a:p>
        </p:txBody>
      </p:sp>
      <p:sp>
        <p:nvSpPr>
          <p:cNvPr id="263" name="Google Shape;263;g2c8092de43d_0_221"/>
          <p:cNvSpPr/>
          <p:nvPr/>
        </p:nvSpPr>
        <p:spPr>
          <a:xfrm>
            <a:off x="9437280" y="57912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64" name="Google Shape;264;g2c8092de43d_0_221"/>
          <p:cNvSpPr/>
          <p:nvPr/>
        </p:nvSpPr>
        <p:spPr>
          <a:xfrm>
            <a:off x="10453407" y="10769600"/>
            <a:ext cx="3492900" cy="81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$50/month</a:t>
            </a:r>
            <a:endParaRPr b="0" i="0" sz="4800" u="none" cap="none" strike="noStrike">
              <a:solidFill>
                <a:schemeClr val="dk1"/>
              </a:solidFill>
              <a:latin typeface="Calibri"/>
              <a:ea typeface="Calibri"/>
              <a:cs typeface="Calibri"/>
              <a:sym typeface="Calibri"/>
            </a:endParaRPr>
          </a:p>
        </p:txBody>
      </p:sp>
      <p:sp>
        <p:nvSpPr>
          <p:cNvPr id="265" name="Google Shape;265;g2c8092de43d_0_221"/>
          <p:cNvSpPr/>
          <p:nvPr/>
        </p:nvSpPr>
        <p:spPr>
          <a:xfrm>
            <a:off x="16181822" y="2489200"/>
            <a:ext cx="6439800" cy="9347100"/>
          </a:xfrm>
          <a:prstGeom prst="roundRect">
            <a:avLst>
              <a:gd fmla="val 3124" name="adj"/>
            </a:avLst>
          </a:prstGeom>
          <a:noFill/>
          <a:ln cap="flat" cmpd="sng" w="12700">
            <a:solidFill>
              <a:srgbClr val="9E77E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6" name="Google Shape;266;g2c8092de43d_0_221"/>
          <p:cNvPicPr preferRelativeResize="0"/>
          <p:nvPr/>
        </p:nvPicPr>
        <p:blipFill rotWithShape="1">
          <a:blip r:embed="rId11">
            <a:alphaModFix/>
          </a:blip>
          <a:srcRect b="0" l="0" r="0" t="0"/>
          <a:stretch/>
        </p:blipFill>
        <p:spPr>
          <a:xfrm>
            <a:off x="18694913" y="2946400"/>
            <a:ext cx="1413523" cy="1625600"/>
          </a:xfrm>
          <a:prstGeom prst="rect">
            <a:avLst/>
          </a:prstGeom>
          <a:noFill/>
          <a:ln>
            <a:noFill/>
          </a:ln>
        </p:spPr>
      </p:pic>
      <p:sp>
        <p:nvSpPr>
          <p:cNvPr id="267" name="Google Shape;267;g2c8092de43d_0_221"/>
          <p:cNvSpPr/>
          <p:nvPr/>
        </p:nvSpPr>
        <p:spPr>
          <a:xfrm>
            <a:off x="17686961" y="4876800"/>
            <a:ext cx="3429300" cy="81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9E77EB"/>
              </a:buClr>
              <a:buSzPts val="4800"/>
              <a:buFont typeface="Luckiest Guy"/>
              <a:buNone/>
            </a:pPr>
            <a:r>
              <a:rPr b="0" i="0" lang="en-US" sz="4800" u="none" cap="none" strike="noStrike">
                <a:solidFill>
                  <a:srgbClr val="9E77EB"/>
                </a:solidFill>
                <a:latin typeface="Luckiest Guy"/>
                <a:ea typeface="Luckiest Guy"/>
                <a:cs typeface="Luckiest Guy"/>
                <a:sym typeface="Luckiest Guy"/>
              </a:rPr>
              <a:t>Legendary</a:t>
            </a:r>
            <a:endParaRPr b="0" i="0" sz="4800" u="none" cap="none" strike="noStrike">
              <a:solidFill>
                <a:schemeClr val="dk1"/>
              </a:solidFill>
              <a:latin typeface="Calibri"/>
              <a:ea typeface="Calibri"/>
              <a:cs typeface="Calibri"/>
              <a:sym typeface="Calibri"/>
            </a:endParaRPr>
          </a:p>
        </p:txBody>
      </p:sp>
      <p:sp>
        <p:nvSpPr>
          <p:cNvPr id="268" name="Google Shape;268;g2c8092de43d_0_221"/>
          <p:cNvSpPr/>
          <p:nvPr/>
        </p:nvSpPr>
        <p:spPr>
          <a:xfrm>
            <a:off x="16639080" y="57912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69" name="Google Shape;269;g2c8092de43d_0_221"/>
          <p:cNvSpPr/>
          <p:nvPr/>
        </p:nvSpPr>
        <p:spPr>
          <a:xfrm>
            <a:off x="17509138" y="10769600"/>
            <a:ext cx="3785100" cy="81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74" name="Shape 274"/>
        <p:cNvGrpSpPr/>
        <p:nvPr/>
      </p:nvGrpSpPr>
      <p:grpSpPr>
        <a:xfrm>
          <a:off x="0" y="0"/>
          <a:ext cx="0" cy="0"/>
          <a:chOff x="0" y="0"/>
          <a:chExt cx="0" cy="0"/>
        </a:xfrm>
      </p:grpSpPr>
      <p:pic>
        <p:nvPicPr>
          <p:cNvPr descr=" " id="275" name="Google Shape;275;g2c8092de43d_0_24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76" name="Google Shape;276;g2c8092de43d_0_249"/>
          <p:cNvPicPr preferRelativeResize="0"/>
          <p:nvPr/>
        </p:nvPicPr>
        <p:blipFill rotWithShape="1">
          <a:blip r:embed="rId4">
            <a:alphaModFix/>
          </a:blip>
          <a:srcRect b="0" l="0" r="0" t="0"/>
          <a:stretch/>
        </p:blipFill>
        <p:spPr>
          <a:xfrm>
            <a:off x="308217" y="471587"/>
            <a:ext cx="4646079" cy="2383048"/>
          </a:xfrm>
          <a:prstGeom prst="rect">
            <a:avLst/>
          </a:prstGeom>
          <a:noFill/>
          <a:ln>
            <a:noFill/>
          </a:ln>
        </p:spPr>
      </p:pic>
      <p:pic>
        <p:nvPicPr>
          <p:cNvPr descr=" " id="277" name="Google Shape;277;g2c8092de43d_0_249"/>
          <p:cNvPicPr preferRelativeResize="0"/>
          <p:nvPr/>
        </p:nvPicPr>
        <p:blipFill rotWithShape="1">
          <a:blip r:embed="rId5">
            <a:alphaModFix/>
          </a:blip>
          <a:srcRect b="0" l="0" r="0" t="0"/>
          <a:stretch/>
        </p:blipFill>
        <p:spPr>
          <a:xfrm>
            <a:off x="20398750" y="11239500"/>
            <a:ext cx="1765521" cy="1790700"/>
          </a:xfrm>
          <a:prstGeom prst="rect">
            <a:avLst/>
          </a:prstGeom>
          <a:noFill/>
          <a:ln>
            <a:noFill/>
          </a:ln>
        </p:spPr>
      </p:pic>
      <p:pic>
        <p:nvPicPr>
          <p:cNvPr descr=" " id="278" name="Google Shape;278;g2c8092de43d_0_249"/>
          <p:cNvPicPr preferRelativeResize="0"/>
          <p:nvPr/>
        </p:nvPicPr>
        <p:blipFill rotWithShape="1">
          <a:blip r:embed="rId6">
            <a:alphaModFix/>
          </a:blip>
          <a:srcRect b="0" l="0" r="0" t="0"/>
          <a:stretch/>
        </p:blipFill>
        <p:spPr>
          <a:xfrm>
            <a:off x="381048" y="11455400"/>
            <a:ext cx="4229629" cy="1578843"/>
          </a:xfrm>
          <a:prstGeom prst="rect">
            <a:avLst/>
          </a:prstGeom>
          <a:noFill/>
          <a:ln>
            <a:noFill/>
          </a:ln>
        </p:spPr>
      </p:pic>
      <p:pic>
        <p:nvPicPr>
          <p:cNvPr descr=" " id="279" name="Google Shape;279;g2c8092de43d_0_249"/>
          <p:cNvPicPr preferRelativeResize="0"/>
          <p:nvPr/>
        </p:nvPicPr>
        <p:blipFill rotWithShape="1">
          <a:blip r:embed="rId7">
            <a:alphaModFix/>
          </a:blip>
          <a:srcRect b="0" l="0" r="0" t="0"/>
          <a:stretch/>
        </p:blipFill>
        <p:spPr>
          <a:xfrm>
            <a:off x="21387244" y="496019"/>
            <a:ext cx="2999804" cy="4475944"/>
          </a:xfrm>
          <a:prstGeom prst="rect">
            <a:avLst/>
          </a:prstGeom>
          <a:noFill/>
          <a:ln>
            <a:noFill/>
          </a:ln>
        </p:spPr>
      </p:pic>
      <p:sp>
        <p:nvSpPr>
          <p:cNvPr id="280" name="Google Shape;280;g2c8092de43d_0_24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1" name="Google Shape;281;g2c8092de43d_0_249"/>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282" name="Google Shape;282;g2c8092de43d_0_249"/>
          <p:cNvPicPr preferRelativeResize="0"/>
          <p:nvPr/>
        </p:nvPicPr>
        <p:blipFill rotWithShape="1">
          <a:blip r:embed="rId9">
            <a:alphaModFix/>
          </a:blip>
          <a:srcRect b="0" l="0" r="0" t="0"/>
          <a:stretch/>
        </p:blipFill>
        <p:spPr>
          <a:xfrm>
            <a:off x="990724" y="1574800"/>
            <a:ext cx="22418302" cy="10579100"/>
          </a:xfrm>
          <a:prstGeom prst="rect">
            <a:avLst/>
          </a:prstGeom>
          <a:noFill/>
          <a:ln>
            <a:noFill/>
          </a:ln>
        </p:spPr>
      </p:pic>
      <p:sp>
        <p:nvSpPr>
          <p:cNvPr id="283" name="Google Shape;283;g2c8092de43d_0_249"/>
          <p:cNvSpPr/>
          <p:nvPr/>
        </p:nvSpPr>
        <p:spPr>
          <a:xfrm>
            <a:off x="1270159" y="1574800"/>
            <a:ext cx="22138800"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4" name="Google Shape;284;g2c8092de43d_0_249"/>
          <p:cNvPicPr preferRelativeResize="0"/>
          <p:nvPr/>
        </p:nvPicPr>
        <p:blipFill rotWithShape="1">
          <a:blip r:embed="rId10">
            <a:alphaModFix/>
          </a:blip>
          <a:srcRect b="0" l="0" r="0" t="0"/>
          <a:stretch/>
        </p:blipFill>
        <p:spPr>
          <a:xfrm>
            <a:off x="1270159" y="1574800"/>
            <a:ext cx="5639505" cy="5638800"/>
          </a:xfrm>
          <a:prstGeom prst="rect">
            <a:avLst/>
          </a:prstGeom>
          <a:noFill/>
          <a:ln>
            <a:noFill/>
          </a:ln>
        </p:spPr>
      </p:pic>
      <p:pic>
        <p:nvPicPr>
          <p:cNvPr descr=" " id="285" name="Google Shape;285;g2c8092de43d_0_249"/>
          <p:cNvPicPr preferRelativeResize="0"/>
          <p:nvPr/>
        </p:nvPicPr>
        <p:blipFill rotWithShape="1">
          <a:blip r:embed="rId11">
            <a:alphaModFix/>
          </a:blip>
          <a:srcRect b="0" l="0" r="0" t="0"/>
          <a:stretch/>
        </p:blipFill>
        <p:spPr>
          <a:xfrm>
            <a:off x="3361700" y="3666083"/>
            <a:ext cx="1456422" cy="1456246"/>
          </a:xfrm>
          <a:prstGeom prst="rect">
            <a:avLst/>
          </a:prstGeom>
          <a:noFill/>
          <a:ln>
            <a:noFill/>
          </a:ln>
        </p:spPr>
      </p:pic>
      <p:pic>
        <p:nvPicPr>
          <p:cNvPr descr=" " id="286" name="Google Shape;286;g2c8092de43d_0_249"/>
          <p:cNvPicPr preferRelativeResize="0"/>
          <p:nvPr/>
        </p:nvPicPr>
        <p:blipFill rotWithShape="1">
          <a:blip r:embed="rId10">
            <a:alphaModFix/>
          </a:blip>
          <a:srcRect b="0" l="0" r="0" t="0"/>
          <a:stretch/>
        </p:blipFill>
        <p:spPr>
          <a:xfrm>
            <a:off x="6769946" y="1574800"/>
            <a:ext cx="5639505" cy="5638800"/>
          </a:xfrm>
          <a:prstGeom prst="rect">
            <a:avLst/>
          </a:prstGeom>
          <a:noFill/>
          <a:ln>
            <a:noFill/>
          </a:ln>
        </p:spPr>
      </p:pic>
      <p:pic>
        <p:nvPicPr>
          <p:cNvPr descr=" " id="287" name="Google Shape;287;g2c8092de43d_0_249"/>
          <p:cNvPicPr preferRelativeResize="0"/>
          <p:nvPr/>
        </p:nvPicPr>
        <p:blipFill rotWithShape="1">
          <a:blip r:embed="rId12">
            <a:alphaModFix/>
          </a:blip>
          <a:srcRect b="0" l="0" r="0" t="0"/>
          <a:stretch/>
        </p:blipFill>
        <p:spPr>
          <a:xfrm>
            <a:off x="8776797" y="3581400"/>
            <a:ext cx="1625803" cy="1625600"/>
          </a:xfrm>
          <a:prstGeom prst="rect">
            <a:avLst/>
          </a:prstGeom>
          <a:noFill/>
          <a:ln>
            <a:noFill/>
          </a:ln>
        </p:spPr>
      </p:pic>
      <p:pic>
        <p:nvPicPr>
          <p:cNvPr descr=" " id="288" name="Google Shape;288;g2c8092de43d_0_249"/>
          <p:cNvPicPr preferRelativeResize="0"/>
          <p:nvPr/>
        </p:nvPicPr>
        <p:blipFill rotWithShape="1">
          <a:blip r:embed="rId13">
            <a:alphaModFix/>
          </a:blip>
          <a:srcRect b="0" l="0" r="0" t="0"/>
          <a:stretch/>
        </p:blipFill>
        <p:spPr>
          <a:xfrm>
            <a:off x="8980022" y="3784600"/>
            <a:ext cx="1192256" cy="1190414"/>
          </a:xfrm>
          <a:prstGeom prst="rect">
            <a:avLst/>
          </a:prstGeom>
          <a:noFill/>
          <a:ln>
            <a:noFill/>
          </a:ln>
        </p:spPr>
      </p:pic>
      <p:pic>
        <p:nvPicPr>
          <p:cNvPr descr=" " id="289" name="Google Shape;289;g2c8092de43d_0_249"/>
          <p:cNvPicPr preferRelativeResize="0"/>
          <p:nvPr/>
        </p:nvPicPr>
        <p:blipFill rotWithShape="1">
          <a:blip r:embed="rId10">
            <a:alphaModFix/>
          </a:blip>
          <a:srcRect b="0" l="0" r="0" t="0"/>
          <a:stretch/>
        </p:blipFill>
        <p:spPr>
          <a:xfrm>
            <a:off x="12269734" y="1574800"/>
            <a:ext cx="5639505" cy="5638800"/>
          </a:xfrm>
          <a:prstGeom prst="rect">
            <a:avLst/>
          </a:prstGeom>
          <a:noFill/>
          <a:ln>
            <a:noFill/>
          </a:ln>
        </p:spPr>
      </p:pic>
      <p:pic>
        <p:nvPicPr>
          <p:cNvPr descr=" " id="290" name="Google Shape;290;g2c8092de43d_0_249"/>
          <p:cNvPicPr preferRelativeResize="0"/>
          <p:nvPr/>
        </p:nvPicPr>
        <p:blipFill rotWithShape="1">
          <a:blip r:embed="rId12">
            <a:alphaModFix/>
          </a:blip>
          <a:srcRect b="0" l="0" r="0" t="0"/>
          <a:stretch/>
        </p:blipFill>
        <p:spPr>
          <a:xfrm>
            <a:off x="14276584" y="3581400"/>
            <a:ext cx="1625803" cy="1625600"/>
          </a:xfrm>
          <a:prstGeom prst="rect">
            <a:avLst/>
          </a:prstGeom>
          <a:noFill/>
          <a:ln>
            <a:noFill/>
          </a:ln>
        </p:spPr>
      </p:pic>
      <p:pic>
        <p:nvPicPr>
          <p:cNvPr descr=" " id="291" name="Google Shape;291;g2c8092de43d_0_249"/>
          <p:cNvPicPr preferRelativeResize="0"/>
          <p:nvPr/>
        </p:nvPicPr>
        <p:blipFill rotWithShape="1">
          <a:blip r:embed="rId14">
            <a:alphaModFix/>
          </a:blip>
          <a:srcRect b="0" l="0" r="0" t="0"/>
          <a:stretch/>
        </p:blipFill>
        <p:spPr>
          <a:xfrm>
            <a:off x="14378172" y="3586163"/>
            <a:ext cx="1519452" cy="1519262"/>
          </a:xfrm>
          <a:prstGeom prst="rect">
            <a:avLst/>
          </a:prstGeom>
          <a:noFill/>
          <a:ln>
            <a:noFill/>
          </a:ln>
        </p:spPr>
      </p:pic>
      <p:pic>
        <p:nvPicPr>
          <p:cNvPr descr=" " id="292" name="Google Shape;292;g2c8092de43d_0_249"/>
          <p:cNvPicPr preferRelativeResize="0"/>
          <p:nvPr/>
        </p:nvPicPr>
        <p:blipFill rotWithShape="1">
          <a:blip r:embed="rId10">
            <a:alphaModFix/>
          </a:blip>
          <a:srcRect b="0" l="0" r="0" t="0"/>
          <a:stretch/>
        </p:blipFill>
        <p:spPr>
          <a:xfrm>
            <a:off x="17769521" y="1574800"/>
            <a:ext cx="5639505" cy="5638800"/>
          </a:xfrm>
          <a:prstGeom prst="rect">
            <a:avLst/>
          </a:prstGeom>
          <a:noFill/>
          <a:ln>
            <a:noFill/>
          </a:ln>
        </p:spPr>
      </p:pic>
      <p:pic>
        <p:nvPicPr>
          <p:cNvPr descr=" " id="293" name="Google Shape;293;g2c8092de43d_0_249"/>
          <p:cNvPicPr preferRelativeResize="0"/>
          <p:nvPr/>
        </p:nvPicPr>
        <p:blipFill rotWithShape="1">
          <a:blip r:embed="rId12">
            <a:alphaModFix/>
          </a:blip>
          <a:srcRect b="0" l="0" r="0" t="0"/>
          <a:stretch/>
        </p:blipFill>
        <p:spPr>
          <a:xfrm>
            <a:off x="19776372" y="3581400"/>
            <a:ext cx="1625803" cy="1625600"/>
          </a:xfrm>
          <a:prstGeom prst="rect">
            <a:avLst/>
          </a:prstGeom>
          <a:noFill/>
          <a:ln>
            <a:noFill/>
          </a:ln>
        </p:spPr>
      </p:pic>
      <p:pic>
        <p:nvPicPr>
          <p:cNvPr descr=" " id="294" name="Google Shape;294;g2c8092de43d_0_249"/>
          <p:cNvPicPr preferRelativeResize="0"/>
          <p:nvPr/>
        </p:nvPicPr>
        <p:blipFill rotWithShape="1">
          <a:blip r:embed="rId15">
            <a:alphaModFix/>
          </a:blip>
          <a:srcRect b="0" l="0" r="0" t="0"/>
          <a:stretch/>
        </p:blipFill>
        <p:spPr>
          <a:xfrm>
            <a:off x="19844116" y="3581400"/>
            <a:ext cx="1490319" cy="1625600"/>
          </a:xfrm>
          <a:prstGeom prst="rect">
            <a:avLst/>
          </a:prstGeom>
          <a:noFill/>
          <a:ln>
            <a:noFill/>
          </a:ln>
        </p:spPr>
      </p:pic>
      <p:sp>
        <p:nvSpPr>
          <p:cNvPr id="295" name="Google Shape;295;g2c8092de43d_0_249"/>
          <p:cNvSpPr/>
          <p:nvPr/>
        </p:nvSpPr>
        <p:spPr>
          <a:xfrm>
            <a:off x="990724" y="3835400"/>
            <a:ext cx="17426700" cy="111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c8092de43d_0_249"/>
          <p:cNvSpPr/>
          <p:nvPr/>
        </p:nvSpPr>
        <p:spPr>
          <a:xfrm>
            <a:off x="990724" y="3835400"/>
            <a:ext cx="1117800" cy="1117500"/>
          </a:xfrm>
          <a:prstGeom prst="roundRect">
            <a:avLst>
              <a:gd fmla="val 378818" name="adj"/>
            </a:avLst>
          </a:prstGeom>
          <a:solidFill>
            <a:srgbClr val="9E77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2c8092de43d_0_249"/>
          <p:cNvSpPr/>
          <p:nvPr/>
        </p:nvSpPr>
        <p:spPr>
          <a:xfrm>
            <a:off x="1276510" y="3886200"/>
            <a:ext cx="8850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Luckiest Guy"/>
              <a:buNone/>
            </a:pPr>
            <a:r>
              <a:rPr b="0" i="0" lang="en-US" sz="8000" u="none" cap="none" strike="noStrike">
                <a:solidFill>
                  <a:srgbClr val="FFFFFF"/>
                </a:solidFill>
                <a:latin typeface="Luckiest Guy"/>
                <a:ea typeface="Luckiest Guy"/>
                <a:cs typeface="Luckiest Guy"/>
                <a:sym typeface="Luckiest Guy"/>
              </a:rPr>
              <a:t>S</a:t>
            </a:r>
            <a:endParaRPr b="0" i="0" sz="8000" u="none" cap="none" strike="noStrike">
              <a:solidFill>
                <a:schemeClr val="dk1"/>
              </a:solidFill>
              <a:latin typeface="Calibri"/>
              <a:ea typeface="Calibri"/>
              <a:cs typeface="Calibri"/>
              <a:sym typeface="Calibri"/>
            </a:endParaRPr>
          </a:p>
        </p:txBody>
      </p:sp>
      <p:sp>
        <p:nvSpPr>
          <p:cNvPr id="298" name="Google Shape;298;g2c8092de43d_0_249"/>
          <p:cNvSpPr/>
          <p:nvPr/>
        </p:nvSpPr>
        <p:spPr>
          <a:xfrm>
            <a:off x="6427003" y="3835400"/>
            <a:ext cx="1117800" cy="1117500"/>
          </a:xfrm>
          <a:prstGeom prst="roundRect">
            <a:avLst>
              <a:gd fmla="val 378818" name="adj"/>
            </a:avLst>
          </a:prstGeom>
          <a:solidFill>
            <a:srgbClr val="9E77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2c8092de43d_0_249"/>
          <p:cNvSpPr/>
          <p:nvPr/>
        </p:nvSpPr>
        <p:spPr>
          <a:xfrm>
            <a:off x="6522265" y="3886200"/>
            <a:ext cx="12660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Luckiest Guy"/>
              <a:buNone/>
            </a:pPr>
            <a:r>
              <a:rPr b="0" i="0" lang="en-US" sz="8000" u="none" cap="none" strike="noStrike">
                <a:solidFill>
                  <a:srgbClr val="FFFFFF"/>
                </a:solidFill>
                <a:latin typeface="Luckiest Guy"/>
                <a:ea typeface="Luckiest Guy"/>
                <a:cs typeface="Luckiest Guy"/>
                <a:sym typeface="Luckiest Guy"/>
              </a:rPr>
              <a:t>W</a:t>
            </a:r>
            <a:endParaRPr b="0" i="0" sz="8000" u="none" cap="none" strike="noStrike">
              <a:solidFill>
                <a:schemeClr val="dk1"/>
              </a:solidFill>
              <a:latin typeface="Calibri"/>
              <a:ea typeface="Calibri"/>
              <a:cs typeface="Calibri"/>
              <a:sym typeface="Calibri"/>
            </a:endParaRPr>
          </a:p>
        </p:txBody>
      </p:sp>
      <p:sp>
        <p:nvSpPr>
          <p:cNvPr id="300" name="Google Shape;300;g2c8092de43d_0_249"/>
          <p:cNvSpPr/>
          <p:nvPr/>
        </p:nvSpPr>
        <p:spPr>
          <a:xfrm>
            <a:off x="11863283" y="3835400"/>
            <a:ext cx="1117800" cy="1117500"/>
          </a:xfrm>
          <a:prstGeom prst="roundRect">
            <a:avLst>
              <a:gd fmla="val 378818" name="adj"/>
            </a:avLst>
          </a:prstGeom>
          <a:solidFill>
            <a:srgbClr val="9E77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2c8092de43d_0_249"/>
          <p:cNvSpPr/>
          <p:nvPr/>
        </p:nvSpPr>
        <p:spPr>
          <a:xfrm>
            <a:off x="12091911" y="3886200"/>
            <a:ext cx="999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Luckiest Guy"/>
              <a:buNone/>
            </a:pPr>
            <a:r>
              <a:rPr b="0" i="0" lang="en-US" sz="8000" u="none" cap="none" strike="noStrike">
                <a:solidFill>
                  <a:srgbClr val="FFFFFF"/>
                </a:solidFill>
                <a:latin typeface="Luckiest Guy"/>
                <a:ea typeface="Luckiest Guy"/>
                <a:cs typeface="Luckiest Guy"/>
                <a:sym typeface="Luckiest Guy"/>
              </a:rPr>
              <a:t>O</a:t>
            </a:r>
            <a:endParaRPr b="0" i="0" sz="8000" u="none" cap="none" strike="noStrike">
              <a:solidFill>
                <a:schemeClr val="dk1"/>
              </a:solidFill>
              <a:latin typeface="Calibri"/>
              <a:ea typeface="Calibri"/>
              <a:cs typeface="Calibri"/>
              <a:sym typeface="Calibri"/>
            </a:endParaRPr>
          </a:p>
        </p:txBody>
      </p:sp>
      <p:sp>
        <p:nvSpPr>
          <p:cNvPr id="302" name="Google Shape;302;g2c8092de43d_0_249"/>
          <p:cNvSpPr/>
          <p:nvPr/>
        </p:nvSpPr>
        <p:spPr>
          <a:xfrm>
            <a:off x="17299562" y="3835400"/>
            <a:ext cx="1117800" cy="1117500"/>
          </a:xfrm>
          <a:prstGeom prst="roundRect">
            <a:avLst>
              <a:gd fmla="val 378818" name="adj"/>
            </a:avLst>
          </a:prstGeom>
          <a:solidFill>
            <a:srgbClr val="9E77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2c8092de43d_0_249"/>
          <p:cNvSpPr/>
          <p:nvPr/>
        </p:nvSpPr>
        <p:spPr>
          <a:xfrm>
            <a:off x="17578997" y="3886200"/>
            <a:ext cx="8976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Luckiest Guy"/>
              <a:buNone/>
            </a:pPr>
            <a:r>
              <a:rPr b="0" i="0" lang="en-US" sz="8000" u="none" cap="none" strike="noStrike">
                <a:solidFill>
                  <a:srgbClr val="FFFFFF"/>
                </a:solidFill>
                <a:latin typeface="Luckiest Guy"/>
                <a:ea typeface="Luckiest Guy"/>
                <a:cs typeface="Luckiest Guy"/>
                <a:sym typeface="Luckiest Guy"/>
              </a:rPr>
              <a:t>T</a:t>
            </a:r>
            <a:endParaRPr b="0" i="0" sz="8000" u="none" cap="none" strike="noStrike">
              <a:solidFill>
                <a:schemeClr val="dk1"/>
              </a:solidFill>
              <a:latin typeface="Calibri"/>
              <a:ea typeface="Calibri"/>
              <a:cs typeface="Calibri"/>
              <a:sym typeface="Calibri"/>
            </a:endParaRPr>
          </a:p>
        </p:txBody>
      </p:sp>
      <p:sp>
        <p:nvSpPr>
          <p:cNvPr id="304" name="Google Shape;304;g2c8092de43d_0_249"/>
          <p:cNvSpPr/>
          <p:nvPr/>
        </p:nvSpPr>
        <p:spPr>
          <a:xfrm>
            <a:off x="1270159" y="7912100"/>
            <a:ext cx="4737600" cy="386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g2c8092de43d_0_249"/>
          <p:cNvSpPr/>
          <p:nvPr/>
        </p:nvSpPr>
        <p:spPr>
          <a:xfrm>
            <a:off x="1270159" y="7912100"/>
            <a:ext cx="4737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g2c8092de43d_0_249"/>
          <p:cNvSpPr/>
          <p:nvPr/>
        </p:nvSpPr>
        <p:spPr>
          <a:xfrm>
            <a:off x="1270159" y="7912100"/>
            <a:ext cx="4737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2c8092de43d_0_249"/>
          <p:cNvSpPr/>
          <p:nvPr/>
        </p:nvSpPr>
        <p:spPr>
          <a:xfrm>
            <a:off x="1270159" y="7912100"/>
            <a:ext cx="4890000"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uckiest Guy"/>
              <a:buNone/>
            </a:pPr>
            <a:r>
              <a:rPr b="0" i="0" lang="en-US" sz="3600" u="none" cap="none" strike="noStrike">
                <a:solidFill>
                  <a:srgbClr val="0E0E0E"/>
                </a:solidFill>
                <a:latin typeface="Luckiest Guy"/>
                <a:ea typeface="Luckiest Guy"/>
                <a:cs typeface="Luckiest Guy"/>
                <a:sym typeface="Luckiest Guy"/>
              </a:rPr>
              <a:t>Eclipse</a:t>
            </a:r>
            <a:endParaRPr b="0" i="0" sz="3600" u="none" cap="none" strike="noStrike">
              <a:solidFill>
                <a:schemeClr val="dk1"/>
              </a:solidFill>
              <a:latin typeface="Calibri"/>
              <a:ea typeface="Calibri"/>
              <a:cs typeface="Calibri"/>
              <a:sym typeface="Calibri"/>
            </a:endParaRPr>
          </a:p>
        </p:txBody>
      </p:sp>
      <p:sp>
        <p:nvSpPr>
          <p:cNvPr id="308" name="Google Shape;308;g2c8092de43d_0_249"/>
          <p:cNvSpPr/>
          <p:nvPr/>
        </p:nvSpPr>
        <p:spPr>
          <a:xfrm>
            <a:off x="1270159"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09" name="Google Shape;309;g2c8092de43d_0_249"/>
          <p:cNvSpPr/>
          <p:nvPr/>
        </p:nvSpPr>
        <p:spPr>
          <a:xfrm>
            <a:off x="1270159" y="10045700"/>
            <a:ext cx="4737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2c8092de43d_0_249"/>
          <p:cNvSpPr/>
          <p:nvPr/>
        </p:nvSpPr>
        <p:spPr>
          <a:xfrm>
            <a:off x="1270159" y="10045700"/>
            <a:ext cx="4737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2c8092de43d_0_249"/>
          <p:cNvSpPr/>
          <p:nvPr/>
        </p:nvSpPr>
        <p:spPr>
          <a:xfrm>
            <a:off x="1270159" y="10045700"/>
            <a:ext cx="4890000"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uckiest Guy"/>
              <a:buNone/>
            </a:pPr>
            <a:r>
              <a:rPr b="0" i="0" lang="en-US" sz="3600" u="none" cap="none" strike="noStrike">
                <a:solidFill>
                  <a:srgbClr val="0E0E0E"/>
                </a:solidFill>
                <a:latin typeface="Luckiest Guy"/>
                <a:ea typeface="Luckiest Guy"/>
                <a:cs typeface="Luckiest Guy"/>
                <a:sym typeface="Luckiest Guy"/>
              </a:rPr>
              <a:t>Quest</a:t>
            </a:r>
            <a:endParaRPr b="0" i="0" sz="3600" u="none" cap="none" strike="noStrike">
              <a:solidFill>
                <a:schemeClr val="dk1"/>
              </a:solidFill>
              <a:latin typeface="Calibri"/>
              <a:ea typeface="Calibri"/>
              <a:cs typeface="Calibri"/>
              <a:sym typeface="Calibri"/>
            </a:endParaRPr>
          </a:p>
        </p:txBody>
      </p:sp>
      <p:sp>
        <p:nvSpPr>
          <p:cNvPr id="312" name="Google Shape;312;g2c8092de43d_0_249"/>
          <p:cNvSpPr/>
          <p:nvPr/>
        </p:nvSpPr>
        <p:spPr>
          <a:xfrm>
            <a:off x="1270159" y="107061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313" name="Google Shape;313;g2c8092de43d_0_249"/>
          <p:cNvSpPr/>
          <p:nvPr/>
        </p:nvSpPr>
        <p:spPr>
          <a:xfrm>
            <a:off x="6769946" y="7912100"/>
            <a:ext cx="4737600" cy="386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2c8092de43d_0_249"/>
          <p:cNvSpPr/>
          <p:nvPr/>
        </p:nvSpPr>
        <p:spPr>
          <a:xfrm>
            <a:off x="6769946" y="7912100"/>
            <a:ext cx="4737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2c8092de43d_0_249"/>
          <p:cNvSpPr/>
          <p:nvPr/>
        </p:nvSpPr>
        <p:spPr>
          <a:xfrm>
            <a:off x="6769946" y="7912100"/>
            <a:ext cx="4737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2c8092de43d_0_249"/>
          <p:cNvSpPr/>
          <p:nvPr/>
        </p:nvSpPr>
        <p:spPr>
          <a:xfrm>
            <a:off x="6769946" y="7912100"/>
            <a:ext cx="4890000"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uckiest Guy"/>
              <a:buNone/>
            </a:pPr>
            <a:r>
              <a:rPr b="0" i="0" lang="en-US" sz="3600" u="none" cap="none" strike="noStrike">
                <a:solidFill>
                  <a:srgbClr val="0E0E0E"/>
                </a:solidFill>
                <a:latin typeface="Luckiest Guy"/>
                <a:ea typeface="Luckiest Guy"/>
                <a:cs typeface="Luckiest Guy"/>
                <a:sym typeface="Luckiest Guy"/>
              </a:rPr>
              <a:t>Eclipse</a:t>
            </a:r>
            <a:endParaRPr b="0" i="0" sz="3600" u="none" cap="none" strike="noStrike">
              <a:solidFill>
                <a:schemeClr val="dk1"/>
              </a:solidFill>
              <a:latin typeface="Calibri"/>
              <a:ea typeface="Calibri"/>
              <a:cs typeface="Calibri"/>
              <a:sym typeface="Calibri"/>
            </a:endParaRPr>
          </a:p>
        </p:txBody>
      </p:sp>
      <p:sp>
        <p:nvSpPr>
          <p:cNvPr id="317" name="Google Shape;317;g2c8092de43d_0_249"/>
          <p:cNvSpPr/>
          <p:nvPr/>
        </p:nvSpPr>
        <p:spPr>
          <a:xfrm>
            <a:off x="6769946"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18" name="Google Shape;318;g2c8092de43d_0_249"/>
          <p:cNvSpPr/>
          <p:nvPr/>
        </p:nvSpPr>
        <p:spPr>
          <a:xfrm>
            <a:off x="6769946" y="10045700"/>
            <a:ext cx="4737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2c8092de43d_0_249"/>
          <p:cNvSpPr/>
          <p:nvPr/>
        </p:nvSpPr>
        <p:spPr>
          <a:xfrm>
            <a:off x="6769946" y="10045700"/>
            <a:ext cx="4737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2c8092de43d_0_249"/>
          <p:cNvSpPr/>
          <p:nvPr/>
        </p:nvSpPr>
        <p:spPr>
          <a:xfrm>
            <a:off x="6769946" y="10045700"/>
            <a:ext cx="4890000"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uckiest Guy"/>
              <a:buNone/>
            </a:pPr>
            <a:r>
              <a:rPr b="0" i="0" lang="en-US" sz="3600" u="none" cap="none" strike="noStrike">
                <a:solidFill>
                  <a:srgbClr val="0E0E0E"/>
                </a:solidFill>
                <a:latin typeface="Luckiest Guy"/>
                <a:ea typeface="Luckiest Guy"/>
                <a:cs typeface="Luckiest Guy"/>
                <a:sym typeface="Luckiest Guy"/>
              </a:rPr>
              <a:t>Quest</a:t>
            </a:r>
            <a:endParaRPr b="0" i="0" sz="3600" u="none" cap="none" strike="noStrike">
              <a:solidFill>
                <a:schemeClr val="dk1"/>
              </a:solidFill>
              <a:latin typeface="Calibri"/>
              <a:ea typeface="Calibri"/>
              <a:cs typeface="Calibri"/>
              <a:sym typeface="Calibri"/>
            </a:endParaRPr>
          </a:p>
        </p:txBody>
      </p:sp>
      <p:sp>
        <p:nvSpPr>
          <p:cNvPr id="321" name="Google Shape;321;g2c8092de43d_0_249"/>
          <p:cNvSpPr/>
          <p:nvPr/>
        </p:nvSpPr>
        <p:spPr>
          <a:xfrm>
            <a:off x="6769946" y="107061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322" name="Google Shape;322;g2c8092de43d_0_249"/>
          <p:cNvSpPr/>
          <p:nvPr/>
        </p:nvSpPr>
        <p:spPr>
          <a:xfrm>
            <a:off x="12269734" y="7912100"/>
            <a:ext cx="4737600" cy="386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2c8092de43d_0_249"/>
          <p:cNvSpPr/>
          <p:nvPr/>
        </p:nvSpPr>
        <p:spPr>
          <a:xfrm>
            <a:off x="12269734" y="7912100"/>
            <a:ext cx="4737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2c8092de43d_0_249"/>
          <p:cNvSpPr/>
          <p:nvPr/>
        </p:nvSpPr>
        <p:spPr>
          <a:xfrm>
            <a:off x="12269734" y="7912100"/>
            <a:ext cx="4737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2c8092de43d_0_249"/>
          <p:cNvSpPr/>
          <p:nvPr/>
        </p:nvSpPr>
        <p:spPr>
          <a:xfrm>
            <a:off x="12269734" y="7912100"/>
            <a:ext cx="4890000"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uckiest Guy"/>
              <a:buNone/>
            </a:pPr>
            <a:r>
              <a:rPr b="0" i="0" lang="en-US" sz="3600" u="none" cap="none" strike="noStrike">
                <a:solidFill>
                  <a:srgbClr val="0E0E0E"/>
                </a:solidFill>
                <a:latin typeface="Luckiest Guy"/>
                <a:ea typeface="Luckiest Guy"/>
                <a:cs typeface="Luckiest Guy"/>
                <a:sym typeface="Luckiest Guy"/>
              </a:rPr>
              <a:t>Eclipse</a:t>
            </a:r>
            <a:endParaRPr b="0" i="0" sz="3600" u="none" cap="none" strike="noStrike">
              <a:solidFill>
                <a:schemeClr val="dk1"/>
              </a:solidFill>
              <a:latin typeface="Calibri"/>
              <a:ea typeface="Calibri"/>
              <a:cs typeface="Calibri"/>
              <a:sym typeface="Calibri"/>
            </a:endParaRPr>
          </a:p>
        </p:txBody>
      </p:sp>
      <p:sp>
        <p:nvSpPr>
          <p:cNvPr id="326" name="Google Shape;326;g2c8092de43d_0_249"/>
          <p:cNvSpPr/>
          <p:nvPr/>
        </p:nvSpPr>
        <p:spPr>
          <a:xfrm>
            <a:off x="12269734"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27" name="Google Shape;327;g2c8092de43d_0_249"/>
          <p:cNvSpPr/>
          <p:nvPr/>
        </p:nvSpPr>
        <p:spPr>
          <a:xfrm>
            <a:off x="12269734" y="10045700"/>
            <a:ext cx="4737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2c8092de43d_0_249"/>
          <p:cNvSpPr/>
          <p:nvPr/>
        </p:nvSpPr>
        <p:spPr>
          <a:xfrm>
            <a:off x="12269734" y="10045700"/>
            <a:ext cx="4737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2c8092de43d_0_249"/>
          <p:cNvSpPr/>
          <p:nvPr/>
        </p:nvSpPr>
        <p:spPr>
          <a:xfrm>
            <a:off x="12269734" y="10045700"/>
            <a:ext cx="4890000"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uckiest Guy"/>
              <a:buNone/>
            </a:pPr>
            <a:r>
              <a:rPr b="0" i="0" lang="en-US" sz="3600" u="none" cap="none" strike="noStrike">
                <a:solidFill>
                  <a:srgbClr val="0E0E0E"/>
                </a:solidFill>
                <a:latin typeface="Luckiest Guy"/>
                <a:ea typeface="Luckiest Guy"/>
                <a:cs typeface="Luckiest Guy"/>
                <a:sym typeface="Luckiest Guy"/>
              </a:rPr>
              <a:t>Quest</a:t>
            </a:r>
            <a:endParaRPr b="0" i="0" sz="3600" u="none" cap="none" strike="noStrike">
              <a:solidFill>
                <a:schemeClr val="dk1"/>
              </a:solidFill>
              <a:latin typeface="Calibri"/>
              <a:ea typeface="Calibri"/>
              <a:cs typeface="Calibri"/>
              <a:sym typeface="Calibri"/>
            </a:endParaRPr>
          </a:p>
        </p:txBody>
      </p:sp>
      <p:sp>
        <p:nvSpPr>
          <p:cNvPr id="330" name="Google Shape;330;g2c8092de43d_0_249"/>
          <p:cNvSpPr/>
          <p:nvPr/>
        </p:nvSpPr>
        <p:spPr>
          <a:xfrm>
            <a:off x="12269734" y="107061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331" name="Google Shape;331;g2c8092de43d_0_249"/>
          <p:cNvSpPr/>
          <p:nvPr/>
        </p:nvSpPr>
        <p:spPr>
          <a:xfrm>
            <a:off x="17769521" y="7912100"/>
            <a:ext cx="4737600" cy="386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2c8092de43d_0_249"/>
          <p:cNvSpPr/>
          <p:nvPr/>
        </p:nvSpPr>
        <p:spPr>
          <a:xfrm>
            <a:off x="17769521" y="7912100"/>
            <a:ext cx="4737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2c8092de43d_0_249"/>
          <p:cNvSpPr/>
          <p:nvPr/>
        </p:nvSpPr>
        <p:spPr>
          <a:xfrm>
            <a:off x="17769521" y="7912100"/>
            <a:ext cx="4737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g2c8092de43d_0_249"/>
          <p:cNvSpPr/>
          <p:nvPr/>
        </p:nvSpPr>
        <p:spPr>
          <a:xfrm>
            <a:off x="17769521" y="7912100"/>
            <a:ext cx="4890000"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uckiest Guy"/>
              <a:buNone/>
            </a:pPr>
            <a:r>
              <a:rPr b="0" i="0" lang="en-US" sz="3600" u="none" cap="none" strike="noStrike">
                <a:solidFill>
                  <a:srgbClr val="0E0E0E"/>
                </a:solidFill>
                <a:latin typeface="Luckiest Guy"/>
                <a:ea typeface="Luckiest Guy"/>
                <a:cs typeface="Luckiest Guy"/>
                <a:sym typeface="Luckiest Guy"/>
              </a:rPr>
              <a:t>Eclipse</a:t>
            </a:r>
            <a:endParaRPr b="0" i="0" sz="3600" u="none" cap="none" strike="noStrike">
              <a:solidFill>
                <a:schemeClr val="dk1"/>
              </a:solidFill>
              <a:latin typeface="Calibri"/>
              <a:ea typeface="Calibri"/>
              <a:cs typeface="Calibri"/>
              <a:sym typeface="Calibri"/>
            </a:endParaRPr>
          </a:p>
        </p:txBody>
      </p:sp>
      <p:sp>
        <p:nvSpPr>
          <p:cNvPr id="335" name="Google Shape;335;g2c8092de43d_0_249"/>
          <p:cNvSpPr/>
          <p:nvPr/>
        </p:nvSpPr>
        <p:spPr>
          <a:xfrm>
            <a:off x="17769521"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36" name="Google Shape;336;g2c8092de43d_0_249"/>
          <p:cNvSpPr/>
          <p:nvPr/>
        </p:nvSpPr>
        <p:spPr>
          <a:xfrm>
            <a:off x="17769521" y="10045700"/>
            <a:ext cx="4737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2c8092de43d_0_249"/>
          <p:cNvSpPr/>
          <p:nvPr/>
        </p:nvSpPr>
        <p:spPr>
          <a:xfrm>
            <a:off x="17769521" y="10045700"/>
            <a:ext cx="4737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2c8092de43d_0_249"/>
          <p:cNvSpPr/>
          <p:nvPr/>
        </p:nvSpPr>
        <p:spPr>
          <a:xfrm>
            <a:off x="17769521" y="10045700"/>
            <a:ext cx="4890000"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uckiest Guy"/>
              <a:buNone/>
            </a:pPr>
            <a:r>
              <a:rPr b="0" i="0" lang="en-US" sz="3600" u="none" cap="none" strike="noStrike">
                <a:solidFill>
                  <a:srgbClr val="0E0E0E"/>
                </a:solidFill>
                <a:latin typeface="Luckiest Guy"/>
                <a:ea typeface="Luckiest Guy"/>
                <a:cs typeface="Luckiest Guy"/>
                <a:sym typeface="Luckiest Guy"/>
              </a:rPr>
              <a:t>Quest</a:t>
            </a:r>
            <a:endParaRPr b="0" i="0" sz="3600" u="none" cap="none" strike="noStrike">
              <a:solidFill>
                <a:schemeClr val="dk1"/>
              </a:solidFill>
              <a:latin typeface="Calibri"/>
              <a:ea typeface="Calibri"/>
              <a:cs typeface="Calibri"/>
              <a:sym typeface="Calibri"/>
            </a:endParaRPr>
          </a:p>
        </p:txBody>
      </p:sp>
      <p:sp>
        <p:nvSpPr>
          <p:cNvPr id="339" name="Google Shape;339;g2c8092de43d_0_249"/>
          <p:cNvSpPr/>
          <p:nvPr/>
        </p:nvSpPr>
        <p:spPr>
          <a:xfrm>
            <a:off x="17769521" y="107061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44" name="Shape 344"/>
        <p:cNvGrpSpPr/>
        <p:nvPr/>
      </p:nvGrpSpPr>
      <p:grpSpPr>
        <a:xfrm>
          <a:off x="0" y="0"/>
          <a:ext cx="0" cy="0"/>
          <a:chOff x="0" y="0"/>
          <a:chExt cx="0" cy="0"/>
        </a:xfrm>
      </p:grpSpPr>
      <p:pic>
        <p:nvPicPr>
          <p:cNvPr descr=" " id="345" name="Google Shape;345;g2c8092de43d_0_31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46" name="Google Shape;346;g2c8092de43d_0_318"/>
          <p:cNvPicPr preferRelativeResize="0"/>
          <p:nvPr/>
        </p:nvPicPr>
        <p:blipFill rotWithShape="1">
          <a:blip r:embed="rId4">
            <a:alphaModFix/>
          </a:blip>
          <a:srcRect b="0" l="0" r="0" t="0"/>
          <a:stretch/>
        </p:blipFill>
        <p:spPr>
          <a:xfrm>
            <a:off x="0" y="9486900"/>
            <a:ext cx="5515860" cy="4229100"/>
          </a:xfrm>
          <a:prstGeom prst="rect">
            <a:avLst/>
          </a:prstGeom>
          <a:noFill/>
          <a:ln>
            <a:noFill/>
          </a:ln>
        </p:spPr>
      </p:pic>
      <p:pic>
        <p:nvPicPr>
          <p:cNvPr descr=" " id="347" name="Google Shape;347;g2c8092de43d_0_318"/>
          <p:cNvPicPr preferRelativeResize="0"/>
          <p:nvPr/>
        </p:nvPicPr>
        <p:blipFill rotWithShape="1">
          <a:blip r:embed="rId5">
            <a:alphaModFix/>
          </a:blip>
          <a:srcRect b="0" l="0" r="0" t="0"/>
          <a:stretch/>
        </p:blipFill>
        <p:spPr>
          <a:xfrm>
            <a:off x="21681610" y="1016000"/>
            <a:ext cx="1981448" cy="2336800"/>
          </a:xfrm>
          <a:prstGeom prst="rect">
            <a:avLst/>
          </a:prstGeom>
          <a:noFill/>
          <a:ln>
            <a:noFill/>
          </a:ln>
        </p:spPr>
      </p:pic>
      <p:pic>
        <p:nvPicPr>
          <p:cNvPr descr=" " id="348" name="Google Shape;348;g2c8092de43d_0_318"/>
          <p:cNvPicPr preferRelativeResize="0"/>
          <p:nvPr/>
        </p:nvPicPr>
        <p:blipFill rotWithShape="1">
          <a:blip r:embed="rId6">
            <a:alphaModFix/>
          </a:blip>
          <a:srcRect b="0" l="0" r="0" t="0"/>
          <a:stretch/>
        </p:blipFill>
        <p:spPr>
          <a:xfrm>
            <a:off x="17502788" y="11607800"/>
            <a:ext cx="6160270" cy="1257300"/>
          </a:xfrm>
          <a:prstGeom prst="rect">
            <a:avLst/>
          </a:prstGeom>
          <a:noFill/>
          <a:ln>
            <a:noFill/>
          </a:ln>
        </p:spPr>
      </p:pic>
      <p:pic>
        <p:nvPicPr>
          <p:cNvPr descr=" " id="349" name="Google Shape;349;g2c8092de43d_0_318"/>
          <p:cNvPicPr preferRelativeResize="0"/>
          <p:nvPr/>
        </p:nvPicPr>
        <p:blipFill rotWithShape="1">
          <a:blip r:embed="rId7">
            <a:alphaModFix/>
          </a:blip>
          <a:srcRect b="0" l="0" r="0" t="0"/>
          <a:stretch/>
        </p:blipFill>
        <p:spPr>
          <a:xfrm>
            <a:off x="0" y="0"/>
            <a:ext cx="3822480" cy="3371155"/>
          </a:xfrm>
          <a:prstGeom prst="rect">
            <a:avLst/>
          </a:prstGeom>
          <a:noFill/>
          <a:ln>
            <a:noFill/>
          </a:ln>
        </p:spPr>
      </p:pic>
      <p:sp>
        <p:nvSpPr>
          <p:cNvPr id="350" name="Google Shape;350;g2c8092de43d_0_31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1" name="Google Shape;351;g2c8092de43d_0_318"/>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352" name="Google Shape;352;g2c8092de43d_0_318"/>
          <p:cNvPicPr preferRelativeResize="0"/>
          <p:nvPr/>
        </p:nvPicPr>
        <p:blipFill rotWithShape="1">
          <a:blip r:embed="rId9">
            <a:alphaModFix/>
          </a:blip>
          <a:srcRect b="0" l="0" r="0" t="0"/>
          <a:stretch/>
        </p:blipFill>
        <p:spPr>
          <a:xfrm>
            <a:off x="7481235" y="673100"/>
            <a:ext cx="6084060" cy="12369800"/>
          </a:xfrm>
          <a:prstGeom prst="rect">
            <a:avLst/>
          </a:prstGeom>
          <a:noFill/>
          <a:ln>
            <a:noFill/>
          </a:ln>
        </p:spPr>
      </p:pic>
      <p:pic>
        <p:nvPicPr>
          <p:cNvPr descr=" " id="353" name="Google Shape;353;g2c8092de43d_0_318"/>
          <p:cNvPicPr preferRelativeResize="0"/>
          <p:nvPr/>
        </p:nvPicPr>
        <p:blipFill rotWithShape="1">
          <a:blip r:embed="rId10">
            <a:alphaModFix/>
          </a:blip>
          <a:srcRect b="0" l="0" r="0" t="0"/>
          <a:stretch/>
        </p:blipFill>
        <p:spPr>
          <a:xfrm>
            <a:off x="990724" y="673100"/>
            <a:ext cx="6084060" cy="4737100"/>
          </a:xfrm>
          <a:prstGeom prst="rect">
            <a:avLst/>
          </a:prstGeom>
          <a:noFill/>
          <a:ln>
            <a:noFill/>
          </a:ln>
        </p:spPr>
      </p:pic>
      <p:pic>
        <p:nvPicPr>
          <p:cNvPr descr=" " id="354" name="Google Shape;354;g2c8092de43d_0_318"/>
          <p:cNvPicPr preferRelativeResize="0"/>
          <p:nvPr/>
        </p:nvPicPr>
        <p:blipFill rotWithShape="1">
          <a:blip r:embed="rId11">
            <a:alphaModFix/>
          </a:blip>
          <a:srcRect b="0" l="0" r="0" t="0"/>
          <a:stretch/>
        </p:blipFill>
        <p:spPr>
          <a:xfrm>
            <a:off x="990724" y="5880100"/>
            <a:ext cx="6084060" cy="7162800"/>
          </a:xfrm>
          <a:prstGeom prst="rect">
            <a:avLst/>
          </a:prstGeom>
          <a:noFill/>
          <a:ln>
            <a:noFill/>
          </a:ln>
        </p:spPr>
      </p:pic>
      <p:sp>
        <p:nvSpPr>
          <p:cNvPr id="355" name="Google Shape;355;g2c8092de43d_0_318"/>
          <p:cNvSpPr/>
          <p:nvPr/>
        </p:nvSpPr>
        <p:spPr>
          <a:xfrm>
            <a:off x="14543318" y="1651000"/>
            <a:ext cx="75660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Luckiest Guy"/>
              <a:buNone/>
            </a:pPr>
            <a:r>
              <a:rPr b="0" i="0" lang="en-US" sz="8000" u="none" cap="none" strike="noStrike">
                <a:solidFill>
                  <a:srgbClr val="0E0E0E"/>
                </a:solidFill>
                <a:latin typeface="Luckiest Guy"/>
                <a:ea typeface="Luckiest Guy"/>
                <a:cs typeface="Luckiest Guy"/>
                <a:sym typeface="Luckiest Guy"/>
              </a:rPr>
              <a:t>Some Data</a:t>
            </a:r>
            <a:endParaRPr b="0" i="0" sz="8000" u="none" cap="none" strike="noStrike">
              <a:solidFill>
                <a:schemeClr val="dk1"/>
              </a:solidFill>
              <a:latin typeface="Calibri"/>
              <a:ea typeface="Calibri"/>
              <a:cs typeface="Calibri"/>
              <a:sym typeface="Calibri"/>
            </a:endParaRPr>
          </a:p>
        </p:txBody>
      </p:sp>
      <p:sp>
        <p:nvSpPr>
          <p:cNvPr id="356" name="Google Shape;356;g2c8092de43d_0_318"/>
          <p:cNvSpPr/>
          <p:nvPr/>
        </p:nvSpPr>
        <p:spPr>
          <a:xfrm>
            <a:off x="14543318" y="3543300"/>
            <a:ext cx="7875000" cy="665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g2c8092de43d_0_318"/>
          <p:cNvSpPr/>
          <p:nvPr/>
        </p:nvSpPr>
        <p:spPr>
          <a:xfrm>
            <a:off x="14543318" y="3543300"/>
            <a:ext cx="7875000" cy="30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g2c8092de43d_0_318"/>
          <p:cNvSpPr/>
          <p:nvPr/>
        </p:nvSpPr>
        <p:spPr>
          <a:xfrm>
            <a:off x="14543318" y="3543300"/>
            <a:ext cx="28452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g2c8092de43d_0_318"/>
          <p:cNvSpPr/>
          <p:nvPr/>
        </p:nvSpPr>
        <p:spPr>
          <a:xfrm>
            <a:off x="14543318" y="3543300"/>
            <a:ext cx="3387000" cy="216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470EB"/>
              </a:buClr>
              <a:buSzPts val="12800"/>
              <a:buFont typeface="Luckiest Guy"/>
              <a:buNone/>
            </a:pPr>
            <a:r>
              <a:rPr b="0" i="0" lang="en-US" sz="12800" u="none" cap="none" strike="noStrike">
                <a:solidFill>
                  <a:srgbClr val="4470EB"/>
                </a:solidFill>
                <a:latin typeface="Luckiest Guy"/>
                <a:ea typeface="Luckiest Guy"/>
                <a:cs typeface="Luckiest Guy"/>
                <a:sym typeface="Luckiest Guy"/>
              </a:rPr>
              <a:t>75%</a:t>
            </a:r>
            <a:endParaRPr b="0" i="0" sz="12800" u="none" cap="none" strike="noStrike">
              <a:solidFill>
                <a:schemeClr val="dk1"/>
              </a:solidFill>
              <a:latin typeface="Calibri"/>
              <a:ea typeface="Calibri"/>
              <a:cs typeface="Calibri"/>
              <a:sym typeface="Calibri"/>
            </a:endParaRPr>
          </a:p>
        </p:txBody>
      </p:sp>
      <p:sp>
        <p:nvSpPr>
          <p:cNvPr id="360" name="Google Shape;360;g2c8092de43d_0_318"/>
          <p:cNvSpPr/>
          <p:nvPr/>
        </p:nvSpPr>
        <p:spPr>
          <a:xfrm>
            <a:off x="14543318" y="5473700"/>
            <a:ext cx="7875000" cy="10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g2c8092de43d_0_318"/>
          <p:cNvSpPr/>
          <p:nvPr/>
        </p:nvSpPr>
        <p:spPr>
          <a:xfrm>
            <a:off x="14543318" y="5473700"/>
            <a:ext cx="8027400"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uckiest Guy"/>
              <a:buNone/>
            </a:pPr>
            <a:r>
              <a:rPr b="0" i="0" lang="en-US" sz="3600" u="none" cap="none" strike="noStrike">
                <a:solidFill>
                  <a:srgbClr val="0E0E0E"/>
                </a:solidFill>
                <a:latin typeface="Luckiest Guy"/>
                <a:ea typeface="Luckiest Guy"/>
                <a:cs typeface="Luckiest Guy"/>
                <a:sym typeface="Luckiest Guy"/>
              </a:rPr>
              <a:t>Enchanted Creatures</a:t>
            </a:r>
            <a:endParaRPr b="0" i="0" sz="3600" u="none" cap="none" strike="noStrike">
              <a:solidFill>
                <a:schemeClr val="dk1"/>
              </a:solidFill>
              <a:latin typeface="Calibri"/>
              <a:ea typeface="Calibri"/>
              <a:cs typeface="Calibri"/>
              <a:sym typeface="Calibri"/>
            </a:endParaRPr>
          </a:p>
        </p:txBody>
      </p:sp>
      <p:sp>
        <p:nvSpPr>
          <p:cNvPr id="362" name="Google Shape;362;g2c8092de43d_0_318"/>
          <p:cNvSpPr/>
          <p:nvPr/>
        </p:nvSpPr>
        <p:spPr>
          <a:xfrm>
            <a:off x="14543318" y="60325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363" name="Google Shape;363;g2c8092de43d_0_318"/>
          <p:cNvSpPr/>
          <p:nvPr/>
        </p:nvSpPr>
        <p:spPr>
          <a:xfrm>
            <a:off x="14543318" y="7175500"/>
            <a:ext cx="7875000" cy="30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g2c8092de43d_0_318"/>
          <p:cNvSpPr/>
          <p:nvPr/>
        </p:nvSpPr>
        <p:spPr>
          <a:xfrm>
            <a:off x="14543318" y="7175500"/>
            <a:ext cx="3150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g2c8092de43d_0_318"/>
          <p:cNvSpPr/>
          <p:nvPr/>
        </p:nvSpPr>
        <p:spPr>
          <a:xfrm>
            <a:off x="14543318" y="7175500"/>
            <a:ext cx="3691800" cy="216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470EB"/>
              </a:buClr>
              <a:buSzPts val="12800"/>
              <a:buFont typeface="Luckiest Guy"/>
              <a:buNone/>
            </a:pPr>
            <a:r>
              <a:rPr b="0" i="0" lang="en-US" sz="12800" u="none" cap="none" strike="noStrike">
                <a:solidFill>
                  <a:srgbClr val="4470EB"/>
                </a:solidFill>
                <a:latin typeface="Luckiest Guy"/>
                <a:ea typeface="Luckiest Guy"/>
                <a:cs typeface="Luckiest Guy"/>
                <a:sym typeface="Luckiest Guy"/>
              </a:rPr>
              <a:t>60%</a:t>
            </a:r>
            <a:endParaRPr b="0" i="0" sz="12800" u="none" cap="none" strike="noStrike">
              <a:solidFill>
                <a:schemeClr val="dk1"/>
              </a:solidFill>
              <a:latin typeface="Calibri"/>
              <a:ea typeface="Calibri"/>
              <a:cs typeface="Calibri"/>
              <a:sym typeface="Calibri"/>
            </a:endParaRPr>
          </a:p>
        </p:txBody>
      </p:sp>
      <p:sp>
        <p:nvSpPr>
          <p:cNvPr id="366" name="Google Shape;366;g2c8092de43d_0_318"/>
          <p:cNvSpPr/>
          <p:nvPr/>
        </p:nvSpPr>
        <p:spPr>
          <a:xfrm>
            <a:off x="14543318" y="9105900"/>
            <a:ext cx="7875000" cy="10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g2c8092de43d_0_318"/>
          <p:cNvSpPr/>
          <p:nvPr/>
        </p:nvSpPr>
        <p:spPr>
          <a:xfrm>
            <a:off x="14543318" y="9105900"/>
            <a:ext cx="8027400"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uckiest Guy"/>
              <a:buNone/>
            </a:pPr>
            <a:r>
              <a:rPr b="0" i="0" lang="en-US" sz="3600" u="none" cap="none" strike="noStrike">
                <a:solidFill>
                  <a:srgbClr val="0E0E0E"/>
                </a:solidFill>
                <a:latin typeface="Luckiest Guy"/>
                <a:ea typeface="Luckiest Guy"/>
                <a:cs typeface="Luckiest Guy"/>
                <a:sym typeface="Luckiest Guy"/>
              </a:rPr>
              <a:t>Magic-Wielding Individuals</a:t>
            </a:r>
            <a:endParaRPr b="0" i="0" sz="3600" u="none" cap="none" strike="noStrike">
              <a:solidFill>
                <a:schemeClr val="dk1"/>
              </a:solidFill>
              <a:latin typeface="Calibri"/>
              <a:ea typeface="Calibri"/>
              <a:cs typeface="Calibri"/>
              <a:sym typeface="Calibri"/>
            </a:endParaRPr>
          </a:p>
        </p:txBody>
      </p:sp>
      <p:sp>
        <p:nvSpPr>
          <p:cNvPr id="368" name="Google Shape;368;g2c8092de43d_0_318"/>
          <p:cNvSpPr/>
          <p:nvPr/>
        </p:nvSpPr>
        <p:spPr>
          <a:xfrm>
            <a:off x="14543318" y="96647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73" name="Shape 373"/>
        <p:cNvGrpSpPr/>
        <p:nvPr/>
      </p:nvGrpSpPr>
      <p:grpSpPr>
        <a:xfrm>
          <a:off x="0" y="0"/>
          <a:ext cx="0" cy="0"/>
          <a:chOff x="0" y="0"/>
          <a:chExt cx="0" cy="0"/>
        </a:xfrm>
      </p:grpSpPr>
      <p:pic>
        <p:nvPicPr>
          <p:cNvPr descr=" " id="374" name="Google Shape;374;g2c8092de43d_0_34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75" name="Google Shape;375;g2c8092de43d_0_346"/>
          <p:cNvPicPr preferRelativeResize="0"/>
          <p:nvPr/>
        </p:nvPicPr>
        <p:blipFill rotWithShape="1">
          <a:blip r:embed="rId4">
            <a:alphaModFix/>
          </a:blip>
          <a:srcRect b="0" l="0" r="0" t="0"/>
          <a:stretch/>
        </p:blipFill>
        <p:spPr>
          <a:xfrm>
            <a:off x="14657632" y="0"/>
            <a:ext cx="4661483" cy="3403600"/>
          </a:xfrm>
          <a:prstGeom prst="rect">
            <a:avLst/>
          </a:prstGeom>
          <a:noFill/>
          <a:ln>
            <a:noFill/>
          </a:ln>
        </p:spPr>
      </p:pic>
      <p:pic>
        <p:nvPicPr>
          <p:cNvPr descr=" " id="376" name="Google Shape;376;g2c8092de43d_0_346"/>
          <p:cNvPicPr preferRelativeResize="0"/>
          <p:nvPr/>
        </p:nvPicPr>
        <p:blipFill rotWithShape="1">
          <a:blip r:embed="rId5">
            <a:alphaModFix/>
          </a:blip>
          <a:srcRect b="0" l="0" r="0" t="0"/>
          <a:stretch/>
        </p:blipFill>
        <p:spPr>
          <a:xfrm>
            <a:off x="540315" y="10101325"/>
            <a:ext cx="3965046" cy="3614675"/>
          </a:xfrm>
          <a:prstGeom prst="rect">
            <a:avLst/>
          </a:prstGeom>
          <a:noFill/>
          <a:ln>
            <a:noFill/>
          </a:ln>
        </p:spPr>
      </p:pic>
      <p:pic>
        <p:nvPicPr>
          <p:cNvPr descr=" " id="377" name="Google Shape;377;g2c8092de43d_0_346"/>
          <p:cNvPicPr preferRelativeResize="0"/>
          <p:nvPr/>
        </p:nvPicPr>
        <p:blipFill rotWithShape="1">
          <a:blip r:embed="rId6">
            <a:alphaModFix/>
          </a:blip>
          <a:srcRect b="0" l="0" r="0" t="0"/>
          <a:stretch/>
        </p:blipFill>
        <p:spPr>
          <a:xfrm>
            <a:off x="2514914" y="1917700"/>
            <a:ext cx="1981448" cy="2336800"/>
          </a:xfrm>
          <a:prstGeom prst="rect">
            <a:avLst/>
          </a:prstGeom>
          <a:noFill/>
          <a:ln>
            <a:noFill/>
          </a:ln>
        </p:spPr>
      </p:pic>
      <p:pic>
        <p:nvPicPr>
          <p:cNvPr descr=" " id="378" name="Google Shape;378;g2c8092de43d_0_346"/>
          <p:cNvPicPr preferRelativeResize="0"/>
          <p:nvPr/>
        </p:nvPicPr>
        <p:blipFill rotWithShape="1">
          <a:blip r:embed="rId7">
            <a:alphaModFix/>
          </a:blip>
          <a:srcRect b="0" l="0" r="0" t="0"/>
          <a:stretch/>
        </p:blipFill>
        <p:spPr>
          <a:xfrm>
            <a:off x="18992253" y="9869587"/>
            <a:ext cx="4646077" cy="2383048"/>
          </a:xfrm>
          <a:prstGeom prst="rect">
            <a:avLst/>
          </a:prstGeom>
          <a:noFill/>
          <a:ln>
            <a:noFill/>
          </a:ln>
        </p:spPr>
      </p:pic>
      <p:sp>
        <p:nvSpPr>
          <p:cNvPr id="379" name="Google Shape;379;g2c8092de43d_0_34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0" name="Google Shape;380;g2c8092de43d_0_346"/>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381" name="Google Shape;381;g2c8092de43d_0_346"/>
          <p:cNvSpPr/>
          <p:nvPr/>
        </p:nvSpPr>
        <p:spPr>
          <a:xfrm>
            <a:off x="4305838" y="3403600"/>
            <a:ext cx="15762600" cy="577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g2c8092de43d_0_346"/>
          <p:cNvSpPr/>
          <p:nvPr/>
        </p:nvSpPr>
        <p:spPr>
          <a:xfrm>
            <a:off x="4305838" y="3403600"/>
            <a:ext cx="15762600" cy="430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g2c8092de43d_0_346"/>
          <p:cNvSpPr/>
          <p:nvPr/>
        </p:nvSpPr>
        <p:spPr>
          <a:xfrm>
            <a:off x="6503213" y="3403600"/>
            <a:ext cx="11367900" cy="4064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470EB"/>
              </a:buClr>
              <a:buSzPts val="24000"/>
              <a:buFont typeface="Luckiest Guy"/>
              <a:buNone/>
            </a:pPr>
            <a:r>
              <a:rPr b="0" i="0" lang="en-US" sz="24000" u="none" cap="none" strike="noStrike">
                <a:solidFill>
                  <a:srgbClr val="4470EB"/>
                </a:solidFill>
                <a:latin typeface="Luckiest Guy"/>
                <a:ea typeface="Luckiest Guy"/>
                <a:cs typeface="Luckiest Guy"/>
                <a:sym typeface="Luckiest Guy"/>
              </a:rPr>
              <a:t>234,567</a:t>
            </a:r>
            <a:endParaRPr b="0" i="0" sz="24000" u="none" cap="none" strike="noStrike">
              <a:solidFill>
                <a:schemeClr val="dk1"/>
              </a:solidFill>
              <a:latin typeface="Calibri"/>
              <a:ea typeface="Calibri"/>
              <a:cs typeface="Calibri"/>
              <a:sym typeface="Calibri"/>
            </a:endParaRPr>
          </a:p>
        </p:txBody>
      </p:sp>
      <p:sp>
        <p:nvSpPr>
          <p:cNvPr id="384" name="Google Shape;384;g2c8092de43d_0_346"/>
          <p:cNvSpPr/>
          <p:nvPr/>
        </p:nvSpPr>
        <p:spPr>
          <a:xfrm>
            <a:off x="4170355" y="6654800"/>
            <a:ext cx="16033500" cy="132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UNICORN SIGHTINGS</a:t>
            </a:r>
            <a:endParaRPr b="0" i="0" sz="6400" u="none" cap="none" strike="noStrike">
              <a:solidFill>
                <a:schemeClr val="dk1"/>
              </a:solidFill>
              <a:latin typeface="Calibri"/>
              <a:ea typeface="Calibri"/>
              <a:cs typeface="Calibri"/>
              <a:sym typeface="Calibri"/>
            </a:endParaRPr>
          </a:p>
        </p:txBody>
      </p:sp>
      <p:sp>
        <p:nvSpPr>
          <p:cNvPr id="385" name="Google Shape;385;g2c8092de43d_0_346"/>
          <p:cNvSpPr/>
          <p:nvPr/>
        </p:nvSpPr>
        <p:spPr>
          <a:xfrm>
            <a:off x="7483352" y="8115300"/>
            <a:ext cx="94077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90" name="Shape 390"/>
        <p:cNvGrpSpPr/>
        <p:nvPr/>
      </p:nvGrpSpPr>
      <p:grpSpPr>
        <a:xfrm>
          <a:off x="0" y="0"/>
          <a:ext cx="0" cy="0"/>
          <a:chOff x="0" y="0"/>
          <a:chExt cx="0" cy="0"/>
        </a:xfrm>
      </p:grpSpPr>
      <p:pic>
        <p:nvPicPr>
          <p:cNvPr descr=" " id="391" name="Google Shape;391;g2c8092de43d_0_36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92" name="Google Shape;392;g2c8092de43d_0_362"/>
          <p:cNvPicPr preferRelativeResize="0"/>
          <p:nvPr/>
        </p:nvPicPr>
        <p:blipFill rotWithShape="1">
          <a:blip r:embed="rId4">
            <a:alphaModFix/>
          </a:blip>
          <a:srcRect b="0" l="0" r="0" t="0"/>
          <a:stretch/>
        </p:blipFill>
        <p:spPr>
          <a:xfrm>
            <a:off x="308217" y="471587"/>
            <a:ext cx="4646079" cy="2383036"/>
          </a:xfrm>
          <a:prstGeom prst="rect">
            <a:avLst/>
          </a:prstGeom>
          <a:noFill/>
          <a:ln>
            <a:noFill/>
          </a:ln>
        </p:spPr>
      </p:pic>
      <p:pic>
        <p:nvPicPr>
          <p:cNvPr descr=" " id="393" name="Google Shape;393;g2c8092de43d_0_362"/>
          <p:cNvPicPr preferRelativeResize="0"/>
          <p:nvPr/>
        </p:nvPicPr>
        <p:blipFill rotWithShape="1">
          <a:blip r:embed="rId5">
            <a:alphaModFix/>
          </a:blip>
          <a:srcRect b="0" l="0" r="0" t="0"/>
          <a:stretch/>
        </p:blipFill>
        <p:spPr>
          <a:xfrm>
            <a:off x="20398750" y="11239500"/>
            <a:ext cx="1765521" cy="1790700"/>
          </a:xfrm>
          <a:prstGeom prst="rect">
            <a:avLst/>
          </a:prstGeom>
          <a:noFill/>
          <a:ln>
            <a:noFill/>
          </a:ln>
        </p:spPr>
      </p:pic>
      <p:pic>
        <p:nvPicPr>
          <p:cNvPr descr=" " id="394" name="Google Shape;394;g2c8092de43d_0_362"/>
          <p:cNvPicPr preferRelativeResize="0"/>
          <p:nvPr/>
        </p:nvPicPr>
        <p:blipFill rotWithShape="1">
          <a:blip r:embed="rId6">
            <a:alphaModFix/>
          </a:blip>
          <a:srcRect b="0" l="0" r="0" t="0"/>
          <a:stretch/>
        </p:blipFill>
        <p:spPr>
          <a:xfrm>
            <a:off x="381048" y="11455400"/>
            <a:ext cx="4229629" cy="1578843"/>
          </a:xfrm>
          <a:prstGeom prst="rect">
            <a:avLst/>
          </a:prstGeom>
          <a:noFill/>
          <a:ln>
            <a:noFill/>
          </a:ln>
        </p:spPr>
      </p:pic>
      <p:pic>
        <p:nvPicPr>
          <p:cNvPr descr=" " id="395" name="Google Shape;395;g2c8092de43d_0_362"/>
          <p:cNvPicPr preferRelativeResize="0"/>
          <p:nvPr/>
        </p:nvPicPr>
        <p:blipFill rotWithShape="1">
          <a:blip r:embed="rId7">
            <a:alphaModFix/>
          </a:blip>
          <a:srcRect b="0" l="0" r="0" t="0"/>
          <a:stretch/>
        </p:blipFill>
        <p:spPr>
          <a:xfrm>
            <a:off x="21387244" y="496019"/>
            <a:ext cx="2999804" cy="4475956"/>
          </a:xfrm>
          <a:prstGeom prst="rect">
            <a:avLst/>
          </a:prstGeom>
          <a:noFill/>
          <a:ln>
            <a:noFill/>
          </a:ln>
        </p:spPr>
      </p:pic>
      <p:sp>
        <p:nvSpPr>
          <p:cNvPr id="396" name="Google Shape;396;g2c8092de43d_0_36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7" name="Google Shape;397;g2c8092de43d_0_362"/>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398" name="Google Shape;398;g2c8092de43d_0_362"/>
          <p:cNvSpPr/>
          <p:nvPr/>
        </p:nvSpPr>
        <p:spPr>
          <a:xfrm>
            <a:off x="3391324" y="3263900"/>
            <a:ext cx="7875000" cy="21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g2c8092de43d_0_362"/>
          <p:cNvSpPr/>
          <p:nvPr/>
        </p:nvSpPr>
        <p:spPr>
          <a:xfrm>
            <a:off x="3759670" y="3263900"/>
            <a:ext cx="71382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g2c8092de43d_0_362"/>
          <p:cNvSpPr/>
          <p:nvPr/>
        </p:nvSpPr>
        <p:spPr>
          <a:xfrm>
            <a:off x="3759670" y="3263900"/>
            <a:ext cx="7680300" cy="216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470EB"/>
              </a:buClr>
              <a:buSzPts val="12800"/>
              <a:buFont typeface="Luckiest Guy"/>
              <a:buNone/>
            </a:pPr>
            <a:r>
              <a:rPr b="0" i="0" lang="en-US" sz="12800" u="none" cap="none" strike="noStrike">
                <a:solidFill>
                  <a:srgbClr val="4470EB"/>
                </a:solidFill>
                <a:latin typeface="Luckiest Guy"/>
                <a:ea typeface="Luckiest Guy"/>
                <a:cs typeface="Luckiest Guy"/>
                <a:sym typeface="Luckiest Guy"/>
              </a:rPr>
              <a:t>233 Coins</a:t>
            </a:r>
            <a:endParaRPr b="0" i="0" sz="12800" u="none" cap="none" strike="noStrike">
              <a:solidFill>
                <a:schemeClr val="dk1"/>
              </a:solidFill>
              <a:latin typeface="Calibri"/>
              <a:ea typeface="Calibri"/>
              <a:cs typeface="Calibri"/>
              <a:sym typeface="Calibri"/>
            </a:endParaRPr>
          </a:p>
        </p:txBody>
      </p:sp>
      <p:sp>
        <p:nvSpPr>
          <p:cNvPr id="401" name="Google Shape;401;g2c8092de43d_0_362"/>
          <p:cNvSpPr/>
          <p:nvPr/>
        </p:nvSpPr>
        <p:spPr>
          <a:xfrm>
            <a:off x="3391324" y="48895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g2c8092de43d_0_362"/>
          <p:cNvSpPr/>
          <p:nvPr/>
        </p:nvSpPr>
        <p:spPr>
          <a:xfrm>
            <a:off x="3323582" y="48895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Treasure Found</a:t>
            </a:r>
            <a:endParaRPr b="0" i="0" sz="3200" u="none" cap="none" strike="noStrike">
              <a:solidFill>
                <a:schemeClr val="dk1"/>
              </a:solidFill>
              <a:latin typeface="Calibri"/>
              <a:ea typeface="Calibri"/>
              <a:cs typeface="Calibri"/>
              <a:sym typeface="Calibri"/>
            </a:endParaRPr>
          </a:p>
        </p:txBody>
      </p:sp>
      <p:sp>
        <p:nvSpPr>
          <p:cNvPr id="403" name="Google Shape;403;g2c8092de43d_0_362"/>
          <p:cNvSpPr/>
          <p:nvPr/>
        </p:nvSpPr>
        <p:spPr>
          <a:xfrm>
            <a:off x="3391324" y="6985000"/>
            <a:ext cx="7875000" cy="21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g2c8092de43d_0_362"/>
          <p:cNvSpPr/>
          <p:nvPr/>
        </p:nvSpPr>
        <p:spPr>
          <a:xfrm>
            <a:off x="3384973" y="6985000"/>
            <a:ext cx="78876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g2c8092de43d_0_362"/>
          <p:cNvSpPr/>
          <p:nvPr/>
        </p:nvSpPr>
        <p:spPr>
          <a:xfrm>
            <a:off x="3384973" y="6985000"/>
            <a:ext cx="8429700" cy="216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470EB"/>
              </a:buClr>
              <a:buSzPts val="12800"/>
              <a:buFont typeface="Luckiest Guy"/>
              <a:buNone/>
            </a:pPr>
            <a:r>
              <a:rPr b="0" i="0" lang="en-US" sz="12800" u="none" cap="none" strike="noStrike">
                <a:solidFill>
                  <a:srgbClr val="4470EB"/>
                </a:solidFill>
                <a:latin typeface="Luckiest Guy"/>
                <a:ea typeface="Luckiest Guy"/>
                <a:cs typeface="Luckiest Guy"/>
                <a:sym typeface="Luckiest Guy"/>
              </a:rPr>
              <a:t>456 Hours</a:t>
            </a:r>
            <a:endParaRPr b="0" i="0" sz="12800" u="none" cap="none" strike="noStrike">
              <a:solidFill>
                <a:schemeClr val="dk1"/>
              </a:solidFill>
              <a:latin typeface="Calibri"/>
              <a:ea typeface="Calibri"/>
              <a:cs typeface="Calibri"/>
              <a:sym typeface="Calibri"/>
            </a:endParaRPr>
          </a:p>
        </p:txBody>
      </p:sp>
      <p:sp>
        <p:nvSpPr>
          <p:cNvPr id="406" name="Google Shape;406;g2c8092de43d_0_362"/>
          <p:cNvSpPr/>
          <p:nvPr/>
        </p:nvSpPr>
        <p:spPr>
          <a:xfrm>
            <a:off x="3391324" y="86106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g2c8092de43d_0_362"/>
          <p:cNvSpPr/>
          <p:nvPr/>
        </p:nvSpPr>
        <p:spPr>
          <a:xfrm>
            <a:off x="3323582" y="86106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Duration of Spell Casting</a:t>
            </a:r>
            <a:endParaRPr b="0" i="0" sz="3200" u="none" cap="none" strike="noStrike">
              <a:solidFill>
                <a:schemeClr val="dk1"/>
              </a:solidFill>
              <a:latin typeface="Calibri"/>
              <a:ea typeface="Calibri"/>
              <a:cs typeface="Calibri"/>
              <a:sym typeface="Calibri"/>
            </a:endParaRPr>
          </a:p>
        </p:txBody>
      </p:sp>
      <p:sp>
        <p:nvSpPr>
          <p:cNvPr id="408" name="Google Shape;408;g2c8092de43d_0_362"/>
          <p:cNvSpPr/>
          <p:nvPr/>
        </p:nvSpPr>
        <p:spPr>
          <a:xfrm>
            <a:off x="13552594" y="3263900"/>
            <a:ext cx="7875000" cy="21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g2c8092de43d_0_362"/>
          <p:cNvSpPr/>
          <p:nvPr/>
        </p:nvSpPr>
        <p:spPr>
          <a:xfrm>
            <a:off x="16004000" y="3263900"/>
            <a:ext cx="2972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g2c8092de43d_0_362"/>
          <p:cNvSpPr/>
          <p:nvPr/>
        </p:nvSpPr>
        <p:spPr>
          <a:xfrm>
            <a:off x="16004000" y="3263900"/>
            <a:ext cx="3514200" cy="216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470EB"/>
              </a:buClr>
              <a:buSzPts val="12800"/>
              <a:buFont typeface="Luckiest Guy"/>
              <a:buNone/>
            </a:pPr>
            <a:r>
              <a:rPr b="0" i="0" lang="en-US" sz="12800" u="none" cap="none" strike="noStrike">
                <a:solidFill>
                  <a:srgbClr val="4470EB"/>
                </a:solidFill>
                <a:latin typeface="Luckiest Guy"/>
                <a:ea typeface="Luckiest Guy"/>
                <a:cs typeface="Luckiest Guy"/>
                <a:sym typeface="Luckiest Guy"/>
              </a:rPr>
              <a:t>85%</a:t>
            </a:r>
            <a:endParaRPr b="0" i="0" sz="12800" u="none" cap="none" strike="noStrike">
              <a:solidFill>
                <a:schemeClr val="dk1"/>
              </a:solidFill>
              <a:latin typeface="Calibri"/>
              <a:ea typeface="Calibri"/>
              <a:cs typeface="Calibri"/>
              <a:sym typeface="Calibri"/>
            </a:endParaRPr>
          </a:p>
        </p:txBody>
      </p:sp>
      <p:sp>
        <p:nvSpPr>
          <p:cNvPr id="411" name="Google Shape;411;g2c8092de43d_0_362"/>
          <p:cNvSpPr/>
          <p:nvPr/>
        </p:nvSpPr>
        <p:spPr>
          <a:xfrm>
            <a:off x="13552594" y="48895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g2c8092de43d_0_362"/>
          <p:cNvSpPr/>
          <p:nvPr/>
        </p:nvSpPr>
        <p:spPr>
          <a:xfrm>
            <a:off x="13484852" y="48895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Wished Granted</a:t>
            </a:r>
            <a:endParaRPr b="0" i="0" sz="3200" u="none" cap="none" strike="noStrike">
              <a:solidFill>
                <a:schemeClr val="dk1"/>
              </a:solidFill>
              <a:latin typeface="Calibri"/>
              <a:ea typeface="Calibri"/>
              <a:cs typeface="Calibri"/>
              <a:sym typeface="Calibri"/>
            </a:endParaRPr>
          </a:p>
        </p:txBody>
      </p:sp>
      <p:sp>
        <p:nvSpPr>
          <p:cNvPr id="413" name="Google Shape;413;g2c8092de43d_0_362"/>
          <p:cNvSpPr/>
          <p:nvPr/>
        </p:nvSpPr>
        <p:spPr>
          <a:xfrm>
            <a:off x="13552594" y="6985000"/>
            <a:ext cx="7875000" cy="21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g2c8092de43d_0_362"/>
          <p:cNvSpPr/>
          <p:nvPr/>
        </p:nvSpPr>
        <p:spPr>
          <a:xfrm>
            <a:off x="14822753" y="6985000"/>
            <a:ext cx="53346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g2c8092de43d_0_362"/>
          <p:cNvSpPr/>
          <p:nvPr/>
        </p:nvSpPr>
        <p:spPr>
          <a:xfrm>
            <a:off x="14822753" y="6985000"/>
            <a:ext cx="5876700" cy="216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470EB"/>
              </a:buClr>
              <a:buSzPts val="12800"/>
              <a:buFont typeface="Luckiest Guy"/>
              <a:buNone/>
            </a:pPr>
            <a:r>
              <a:rPr b="0" i="0" lang="en-US" sz="12800" u="none" cap="none" strike="noStrike">
                <a:solidFill>
                  <a:srgbClr val="4470EB"/>
                </a:solidFill>
                <a:latin typeface="Luckiest Guy"/>
                <a:ea typeface="Luckiest Guy"/>
                <a:cs typeface="Luckiest Guy"/>
                <a:sym typeface="Luckiest Guy"/>
              </a:rPr>
              <a:t>323 Km</a:t>
            </a:r>
            <a:endParaRPr b="0" i="0" sz="12800" u="none" cap="none" strike="noStrike">
              <a:solidFill>
                <a:schemeClr val="dk1"/>
              </a:solidFill>
              <a:latin typeface="Calibri"/>
              <a:ea typeface="Calibri"/>
              <a:cs typeface="Calibri"/>
              <a:sym typeface="Calibri"/>
            </a:endParaRPr>
          </a:p>
        </p:txBody>
      </p:sp>
      <p:sp>
        <p:nvSpPr>
          <p:cNvPr id="416" name="Google Shape;416;g2c8092de43d_0_362"/>
          <p:cNvSpPr/>
          <p:nvPr/>
        </p:nvSpPr>
        <p:spPr>
          <a:xfrm>
            <a:off x="13552594" y="86106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g2c8092de43d_0_362"/>
          <p:cNvSpPr/>
          <p:nvPr/>
        </p:nvSpPr>
        <p:spPr>
          <a:xfrm>
            <a:off x="13484852" y="86106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22" name="Shape 422"/>
        <p:cNvGrpSpPr/>
        <p:nvPr/>
      </p:nvGrpSpPr>
      <p:grpSpPr>
        <a:xfrm>
          <a:off x="0" y="0"/>
          <a:ext cx="0" cy="0"/>
          <a:chOff x="0" y="0"/>
          <a:chExt cx="0" cy="0"/>
        </a:xfrm>
      </p:grpSpPr>
      <p:pic>
        <p:nvPicPr>
          <p:cNvPr descr=" " id="423" name="Google Shape;423;g2c8092de43d_0_39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24" name="Google Shape;424;g2c8092de43d_0_393"/>
          <p:cNvPicPr preferRelativeResize="0"/>
          <p:nvPr/>
        </p:nvPicPr>
        <p:blipFill rotWithShape="1">
          <a:blip r:embed="rId4">
            <a:alphaModFix/>
          </a:blip>
          <a:srcRect b="0" l="0" r="0" t="0"/>
          <a:stretch/>
        </p:blipFill>
        <p:spPr>
          <a:xfrm>
            <a:off x="0" y="9486900"/>
            <a:ext cx="5515860" cy="4229100"/>
          </a:xfrm>
          <a:prstGeom prst="rect">
            <a:avLst/>
          </a:prstGeom>
          <a:noFill/>
          <a:ln>
            <a:noFill/>
          </a:ln>
        </p:spPr>
      </p:pic>
      <p:pic>
        <p:nvPicPr>
          <p:cNvPr descr=" " id="425" name="Google Shape;425;g2c8092de43d_0_393"/>
          <p:cNvPicPr preferRelativeResize="0"/>
          <p:nvPr/>
        </p:nvPicPr>
        <p:blipFill rotWithShape="1">
          <a:blip r:embed="rId5">
            <a:alphaModFix/>
          </a:blip>
          <a:srcRect b="0" l="0" r="0" t="0"/>
          <a:stretch/>
        </p:blipFill>
        <p:spPr>
          <a:xfrm>
            <a:off x="21681610" y="1016000"/>
            <a:ext cx="1981448" cy="2336800"/>
          </a:xfrm>
          <a:prstGeom prst="rect">
            <a:avLst/>
          </a:prstGeom>
          <a:noFill/>
          <a:ln>
            <a:noFill/>
          </a:ln>
        </p:spPr>
      </p:pic>
      <p:pic>
        <p:nvPicPr>
          <p:cNvPr descr=" " id="426" name="Google Shape;426;g2c8092de43d_0_393"/>
          <p:cNvPicPr preferRelativeResize="0"/>
          <p:nvPr/>
        </p:nvPicPr>
        <p:blipFill rotWithShape="1">
          <a:blip r:embed="rId6">
            <a:alphaModFix/>
          </a:blip>
          <a:srcRect b="0" l="0" r="0" t="0"/>
          <a:stretch/>
        </p:blipFill>
        <p:spPr>
          <a:xfrm>
            <a:off x="17502788" y="11607800"/>
            <a:ext cx="6160270" cy="1257300"/>
          </a:xfrm>
          <a:prstGeom prst="rect">
            <a:avLst/>
          </a:prstGeom>
          <a:noFill/>
          <a:ln>
            <a:noFill/>
          </a:ln>
        </p:spPr>
      </p:pic>
      <p:pic>
        <p:nvPicPr>
          <p:cNvPr descr=" " id="427" name="Google Shape;427;g2c8092de43d_0_393"/>
          <p:cNvPicPr preferRelativeResize="0"/>
          <p:nvPr/>
        </p:nvPicPr>
        <p:blipFill rotWithShape="1">
          <a:blip r:embed="rId7">
            <a:alphaModFix/>
          </a:blip>
          <a:srcRect b="0" l="0" r="0" t="0"/>
          <a:stretch/>
        </p:blipFill>
        <p:spPr>
          <a:xfrm>
            <a:off x="0" y="0"/>
            <a:ext cx="3822480" cy="3371155"/>
          </a:xfrm>
          <a:prstGeom prst="rect">
            <a:avLst/>
          </a:prstGeom>
          <a:noFill/>
          <a:ln>
            <a:noFill/>
          </a:ln>
        </p:spPr>
      </p:pic>
      <p:sp>
        <p:nvSpPr>
          <p:cNvPr id="428" name="Google Shape;428;g2c8092de43d_0_39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9" name="Google Shape;429;g2c8092de43d_0_393"/>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430" name="Google Shape;430;g2c8092de43d_0_393"/>
          <p:cNvSpPr/>
          <p:nvPr/>
        </p:nvSpPr>
        <p:spPr>
          <a:xfrm>
            <a:off x="6841922" y="1143000"/>
            <a:ext cx="106905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470EB"/>
              </a:buClr>
              <a:buSzPts val="8000"/>
              <a:buFont typeface="Luckiest Guy"/>
              <a:buNone/>
            </a:pPr>
            <a:r>
              <a:rPr b="0" i="0" lang="en-US" sz="8000" u="none" cap="none" strike="noStrike">
                <a:solidFill>
                  <a:srgbClr val="4470EB"/>
                </a:solidFill>
                <a:latin typeface="Luckiest Guy"/>
                <a:ea typeface="Luckiest Guy"/>
                <a:cs typeface="Luckiest Guy"/>
                <a:sym typeface="Luckiest Guy"/>
              </a:rPr>
              <a:t>Some Graph</a:t>
            </a:r>
            <a:endParaRPr b="0" i="0" sz="8000" u="none" cap="none" strike="noStrike">
              <a:solidFill>
                <a:schemeClr val="dk1"/>
              </a:solidFill>
              <a:latin typeface="Calibri"/>
              <a:ea typeface="Calibri"/>
              <a:cs typeface="Calibri"/>
              <a:sym typeface="Calibri"/>
            </a:endParaRPr>
          </a:p>
        </p:txBody>
      </p:sp>
      <p:sp>
        <p:nvSpPr>
          <p:cNvPr id="431" name="Google Shape;431;g2c8092de43d_0_393"/>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g2c8092de43d_0_393"/>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E77EB"/>
              </a:buClr>
              <a:buSzPts val="1820"/>
              <a:buFont typeface="Lato"/>
              <a:buNone/>
            </a:pPr>
            <a:r>
              <a:rPr b="0" i="0" lang="en-US" sz="1820" u="none" cap="none" strike="noStrike">
                <a:solidFill>
                  <a:srgbClr val="9E77EB"/>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33" name="Google Shape;433;g2c8092de43d_0_393"/>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E77EB"/>
              </a:buClr>
              <a:buSzPts val="2185"/>
              <a:buFont typeface="Lato"/>
              <a:buNone/>
            </a:pPr>
            <a:r>
              <a:rPr b="0" i="0" lang="en-US" sz="2185" u="none" cap="none" strike="noStrike">
                <a:solidFill>
                  <a:srgbClr val="9E77EB"/>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34" name="Google Shape;434;g2c8092de43d_0_393"/>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E77EB"/>
              </a:buClr>
              <a:buSzPts val="2185"/>
              <a:buFont typeface="Lato"/>
              <a:buNone/>
            </a:pPr>
            <a:r>
              <a:rPr b="0" i="0" lang="en-US" sz="2185" u="none" cap="none" strike="noStrike">
                <a:solidFill>
                  <a:srgbClr val="9E77EB"/>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35" name="Google Shape;435;g2c8092de43d_0_393"/>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E77EB"/>
              </a:buClr>
              <a:buSzPts val="2185"/>
              <a:buFont typeface="Lato"/>
              <a:buNone/>
            </a:pPr>
            <a:r>
              <a:rPr b="0" i="0" lang="en-US" sz="2185" u="none" cap="none" strike="noStrike">
                <a:solidFill>
                  <a:srgbClr val="9E77EB"/>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36" name="Google Shape;436;g2c8092de43d_0_393"/>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E77EB"/>
              </a:buClr>
              <a:buSzPts val="2185"/>
              <a:buFont typeface="Lato"/>
              <a:buNone/>
            </a:pPr>
            <a:r>
              <a:rPr b="0" i="0" lang="en-US" sz="2185" u="none" cap="none" strike="noStrike">
                <a:solidFill>
                  <a:srgbClr val="9E77EB"/>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37" name="Google Shape;437;g2c8092de43d_0_393"/>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E77EB"/>
              </a:buClr>
              <a:buSzPts val="2185"/>
              <a:buFont typeface="Lato"/>
              <a:buNone/>
            </a:pPr>
            <a:r>
              <a:rPr b="0" i="0" lang="en-US" sz="2185" u="none" cap="none" strike="noStrike">
                <a:solidFill>
                  <a:srgbClr val="9E77EB"/>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38" name="Google Shape;438;g2c8092de43d_0_393"/>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E77EB"/>
              </a:buClr>
              <a:buSzPts val="2185"/>
              <a:buFont typeface="Lato"/>
              <a:buNone/>
            </a:pPr>
            <a:r>
              <a:rPr b="0" i="0" lang="en-US" sz="2185" u="none" cap="none" strike="noStrike">
                <a:solidFill>
                  <a:srgbClr val="9E77EB"/>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39" name="Google Shape;439;g2c8092de43d_0_393"/>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E77EB"/>
              </a:buClr>
              <a:buSzPts val="2185"/>
              <a:buFont typeface="Lato"/>
              <a:buNone/>
            </a:pPr>
            <a:r>
              <a:rPr b="0" i="0" lang="en-US" sz="2185" u="none" cap="none" strike="noStrike">
                <a:solidFill>
                  <a:srgbClr val="9E77EB"/>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40" name="Google Shape;440;g2c8092de43d_0_393"/>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E77EB"/>
              </a:buClr>
              <a:buSzPts val="2185"/>
              <a:buFont typeface="Lato"/>
              <a:buNone/>
            </a:pPr>
            <a:r>
              <a:rPr b="0" i="0" lang="en-US" sz="2185" u="none" cap="none" strike="noStrike">
                <a:solidFill>
                  <a:srgbClr val="9E77EB"/>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41" name="Google Shape;441;g2c8092de43d_0_393"/>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E77EB"/>
              </a:buClr>
              <a:buSzPts val="1820"/>
              <a:buFont typeface="Lato"/>
              <a:buNone/>
            </a:pPr>
            <a:r>
              <a:rPr b="0" i="0" lang="en-US" sz="1820" u="none" cap="none" strike="noStrike">
                <a:solidFill>
                  <a:srgbClr val="9E77EB"/>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42" name="Google Shape;442;g2c8092de43d_0_393"/>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E77EB"/>
              </a:buClr>
              <a:buSzPts val="1820"/>
              <a:buFont typeface="Lato"/>
              <a:buNone/>
            </a:pPr>
            <a:r>
              <a:rPr b="0" i="0" lang="en-US" sz="1820" u="none" cap="none" strike="noStrike">
                <a:solidFill>
                  <a:srgbClr val="9E77EB"/>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43" name="Google Shape;443;g2c8092de43d_0_393"/>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E77EB"/>
              </a:buClr>
              <a:buSzPts val="1820"/>
              <a:buFont typeface="Lato"/>
              <a:buNone/>
            </a:pPr>
            <a:r>
              <a:rPr b="0" i="0" lang="en-US" sz="1820" u="none" cap="none" strike="noStrike">
                <a:solidFill>
                  <a:srgbClr val="9E77EB"/>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44" name="Google Shape;444;g2c8092de43d_0_393"/>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E77EB"/>
              </a:buClr>
              <a:buSzPts val="1820"/>
              <a:buFont typeface="Lato"/>
              <a:buNone/>
            </a:pPr>
            <a:r>
              <a:rPr b="0" i="0" lang="en-US" sz="1820" u="none" cap="none" strike="noStrike">
                <a:solidFill>
                  <a:srgbClr val="9E77EB"/>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45" name="Google Shape;445;g2c8092de43d_0_393"/>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E77EB"/>
              </a:buClr>
              <a:buSzPts val="1820"/>
              <a:buFont typeface="Lato"/>
              <a:buNone/>
            </a:pPr>
            <a:r>
              <a:rPr b="0" i="0" lang="en-US" sz="1820" u="none" cap="none" strike="noStrike">
                <a:solidFill>
                  <a:srgbClr val="9E77EB"/>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46" name="Google Shape;446;g2c8092de43d_0_393"/>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E77EB"/>
              </a:buClr>
              <a:buSzPts val="1820"/>
              <a:buFont typeface="Lato"/>
              <a:buNone/>
            </a:pPr>
            <a:r>
              <a:rPr b="0" i="0" lang="en-US" sz="1820" u="none" cap="none" strike="noStrike">
                <a:solidFill>
                  <a:srgbClr val="9E77EB"/>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47" name="Google Shape;447;g2c8092de43d_0_393"/>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E77EB"/>
              </a:buClr>
              <a:buSzPts val="1820"/>
              <a:buFont typeface="Lato"/>
              <a:buNone/>
            </a:pPr>
            <a:r>
              <a:rPr b="0" i="0" lang="en-US" sz="1820" u="none" cap="none" strike="noStrike">
                <a:solidFill>
                  <a:srgbClr val="9E77EB"/>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48" name="Google Shape;448;g2c8092de43d_0_393"/>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E77EB"/>
              </a:buClr>
              <a:buSzPts val="1820"/>
              <a:buFont typeface="Lato"/>
              <a:buNone/>
            </a:pPr>
            <a:r>
              <a:rPr b="0" i="0" lang="en-US" sz="1820" u="none" cap="none" strike="noStrike">
                <a:solidFill>
                  <a:srgbClr val="9E77EB"/>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49" name="Google Shape;449;g2c8092de43d_0_393"/>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E77EB"/>
              </a:buClr>
              <a:buSzPts val="1820"/>
              <a:buFont typeface="Lato"/>
              <a:buNone/>
            </a:pPr>
            <a:r>
              <a:rPr b="0" i="0" lang="en-US" sz="1820" u="none" cap="none" strike="noStrike">
                <a:solidFill>
                  <a:srgbClr val="9E77EB"/>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50" name="Google Shape;450;g2c8092de43d_0_393"/>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E77EB"/>
              </a:buClr>
              <a:buSzPts val="1820"/>
              <a:buFont typeface="Lato"/>
              <a:buNone/>
            </a:pPr>
            <a:r>
              <a:rPr b="0" i="0" lang="en-US" sz="1820" u="none" cap="none" strike="noStrike">
                <a:solidFill>
                  <a:srgbClr val="9E77EB"/>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51" name="Google Shape;451;g2c8092de43d_0_393"/>
          <p:cNvPicPr preferRelativeResize="0"/>
          <p:nvPr/>
        </p:nvPicPr>
        <p:blipFill rotWithShape="1">
          <a:blip r:embed="rId9">
            <a:alphaModFix/>
          </a:blip>
          <a:srcRect b="0" l="0" r="0" t="0"/>
          <a:stretch/>
        </p:blipFill>
        <p:spPr>
          <a:xfrm>
            <a:off x="3368467" y="3771900"/>
            <a:ext cx="8291592" cy="5511006"/>
          </a:xfrm>
          <a:prstGeom prst="rect">
            <a:avLst/>
          </a:prstGeom>
          <a:noFill/>
          <a:ln>
            <a:noFill/>
          </a:ln>
        </p:spPr>
      </p:pic>
      <p:pic>
        <p:nvPicPr>
          <p:cNvPr descr=" " id="452" name="Google Shape;452;g2c8092de43d_0_393"/>
          <p:cNvPicPr preferRelativeResize="0"/>
          <p:nvPr/>
        </p:nvPicPr>
        <p:blipFill rotWithShape="1">
          <a:blip r:embed="rId10">
            <a:alphaModFix/>
          </a:blip>
          <a:srcRect b="0" l="0" r="0" t="0"/>
          <a:stretch/>
        </p:blipFill>
        <p:spPr>
          <a:xfrm>
            <a:off x="4512766" y="4185444"/>
            <a:ext cx="11567" cy="5258445"/>
          </a:xfrm>
          <a:prstGeom prst="rect">
            <a:avLst/>
          </a:prstGeom>
          <a:noFill/>
          <a:ln>
            <a:noFill/>
          </a:ln>
        </p:spPr>
      </p:pic>
      <p:pic>
        <p:nvPicPr>
          <p:cNvPr descr=" " id="453" name="Google Shape;453;g2c8092de43d_0_393"/>
          <p:cNvPicPr preferRelativeResize="0"/>
          <p:nvPr/>
        </p:nvPicPr>
        <p:blipFill rotWithShape="1">
          <a:blip r:embed="rId11">
            <a:alphaModFix/>
          </a:blip>
          <a:srcRect b="0" l="0" r="0" t="0"/>
          <a:stretch/>
        </p:blipFill>
        <p:spPr>
          <a:xfrm>
            <a:off x="5651279" y="4185444"/>
            <a:ext cx="11567" cy="5258445"/>
          </a:xfrm>
          <a:prstGeom prst="rect">
            <a:avLst/>
          </a:prstGeom>
          <a:noFill/>
          <a:ln>
            <a:noFill/>
          </a:ln>
        </p:spPr>
      </p:pic>
      <p:pic>
        <p:nvPicPr>
          <p:cNvPr descr=" " id="454" name="Google Shape;454;g2c8092de43d_0_393"/>
          <p:cNvPicPr preferRelativeResize="0"/>
          <p:nvPr/>
        </p:nvPicPr>
        <p:blipFill rotWithShape="1">
          <a:blip r:embed="rId12">
            <a:alphaModFix/>
          </a:blip>
          <a:srcRect b="0" l="0" r="0" t="0"/>
          <a:stretch/>
        </p:blipFill>
        <p:spPr>
          <a:xfrm>
            <a:off x="6789795" y="4185444"/>
            <a:ext cx="11567" cy="5258445"/>
          </a:xfrm>
          <a:prstGeom prst="rect">
            <a:avLst/>
          </a:prstGeom>
          <a:noFill/>
          <a:ln>
            <a:noFill/>
          </a:ln>
        </p:spPr>
      </p:pic>
      <p:pic>
        <p:nvPicPr>
          <p:cNvPr descr=" " id="455" name="Google Shape;455;g2c8092de43d_0_393"/>
          <p:cNvPicPr preferRelativeResize="0"/>
          <p:nvPr/>
        </p:nvPicPr>
        <p:blipFill rotWithShape="1">
          <a:blip r:embed="rId13">
            <a:alphaModFix/>
          </a:blip>
          <a:srcRect b="0" l="0" r="0" t="0"/>
          <a:stretch/>
        </p:blipFill>
        <p:spPr>
          <a:xfrm>
            <a:off x="7928309" y="4185444"/>
            <a:ext cx="11567" cy="5258445"/>
          </a:xfrm>
          <a:prstGeom prst="rect">
            <a:avLst/>
          </a:prstGeom>
          <a:noFill/>
          <a:ln>
            <a:noFill/>
          </a:ln>
        </p:spPr>
      </p:pic>
      <p:pic>
        <p:nvPicPr>
          <p:cNvPr descr=" " id="456" name="Google Shape;456;g2c8092de43d_0_393"/>
          <p:cNvPicPr preferRelativeResize="0"/>
          <p:nvPr/>
        </p:nvPicPr>
        <p:blipFill rotWithShape="1">
          <a:blip r:embed="rId14">
            <a:alphaModFix/>
          </a:blip>
          <a:srcRect b="0" l="0" r="0" t="0"/>
          <a:stretch/>
        </p:blipFill>
        <p:spPr>
          <a:xfrm>
            <a:off x="9066828" y="4185444"/>
            <a:ext cx="11567" cy="5258445"/>
          </a:xfrm>
          <a:prstGeom prst="rect">
            <a:avLst/>
          </a:prstGeom>
          <a:noFill/>
          <a:ln>
            <a:noFill/>
          </a:ln>
        </p:spPr>
      </p:pic>
      <p:pic>
        <p:nvPicPr>
          <p:cNvPr descr=" " id="457" name="Google Shape;457;g2c8092de43d_0_393"/>
          <p:cNvPicPr preferRelativeResize="0"/>
          <p:nvPr/>
        </p:nvPicPr>
        <p:blipFill rotWithShape="1">
          <a:blip r:embed="rId15">
            <a:alphaModFix/>
          </a:blip>
          <a:srcRect b="0" l="0" r="0" t="0"/>
          <a:stretch/>
        </p:blipFill>
        <p:spPr>
          <a:xfrm>
            <a:off x="10205341" y="4185444"/>
            <a:ext cx="11567" cy="5258445"/>
          </a:xfrm>
          <a:prstGeom prst="rect">
            <a:avLst/>
          </a:prstGeom>
          <a:noFill/>
          <a:ln>
            <a:noFill/>
          </a:ln>
        </p:spPr>
      </p:pic>
      <p:pic>
        <p:nvPicPr>
          <p:cNvPr descr=" " id="458" name="Google Shape;458;g2c8092de43d_0_393"/>
          <p:cNvPicPr preferRelativeResize="0"/>
          <p:nvPr/>
        </p:nvPicPr>
        <p:blipFill rotWithShape="1">
          <a:blip r:embed="rId16">
            <a:alphaModFix/>
          </a:blip>
          <a:srcRect b="0" l="0" r="0" t="0"/>
          <a:stretch/>
        </p:blipFill>
        <p:spPr>
          <a:xfrm>
            <a:off x="11343854" y="4185444"/>
            <a:ext cx="11567" cy="5258445"/>
          </a:xfrm>
          <a:prstGeom prst="rect">
            <a:avLst/>
          </a:prstGeom>
          <a:noFill/>
          <a:ln>
            <a:noFill/>
          </a:ln>
        </p:spPr>
      </p:pic>
      <p:pic>
        <p:nvPicPr>
          <p:cNvPr descr=" " id="459" name="Google Shape;459;g2c8092de43d_0_393"/>
          <p:cNvPicPr preferRelativeResize="0"/>
          <p:nvPr/>
        </p:nvPicPr>
        <p:blipFill rotWithShape="1">
          <a:blip r:embed="rId17">
            <a:alphaModFix/>
          </a:blip>
          <a:srcRect b="0" l="0" r="0" t="0"/>
          <a:stretch/>
        </p:blipFill>
        <p:spPr>
          <a:xfrm>
            <a:off x="3355539" y="5483845"/>
            <a:ext cx="8050167" cy="2373585"/>
          </a:xfrm>
          <a:prstGeom prst="rect">
            <a:avLst/>
          </a:prstGeom>
          <a:noFill/>
          <a:ln>
            <a:noFill/>
          </a:ln>
        </p:spPr>
      </p:pic>
      <p:pic>
        <p:nvPicPr>
          <p:cNvPr descr=" " id="460" name="Google Shape;460;g2c8092de43d_0_393"/>
          <p:cNvPicPr preferRelativeResize="0"/>
          <p:nvPr/>
        </p:nvPicPr>
        <p:blipFill rotWithShape="1">
          <a:blip r:embed="rId18">
            <a:alphaModFix/>
          </a:blip>
          <a:srcRect b="0" l="0" r="0" t="0"/>
          <a:stretch/>
        </p:blipFill>
        <p:spPr>
          <a:xfrm>
            <a:off x="3369143" y="6359525"/>
            <a:ext cx="8044030" cy="2268538"/>
          </a:xfrm>
          <a:prstGeom prst="rect">
            <a:avLst/>
          </a:prstGeom>
          <a:noFill/>
          <a:ln>
            <a:noFill/>
          </a:ln>
        </p:spPr>
      </p:pic>
      <p:pic>
        <p:nvPicPr>
          <p:cNvPr descr=" " id="461" name="Google Shape;461;g2c8092de43d_0_393"/>
          <p:cNvPicPr preferRelativeResize="0"/>
          <p:nvPr/>
        </p:nvPicPr>
        <p:blipFill rotWithShape="1">
          <a:blip r:embed="rId19">
            <a:alphaModFix/>
          </a:blip>
          <a:srcRect b="0" l="0" r="0" t="0"/>
          <a:stretch/>
        </p:blipFill>
        <p:spPr>
          <a:xfrm>
            <a:off x="4441751" y="6055643"/>
            <a:ext cx="153591" cy="153566"/>
          </a:xfrm>
          <a:prstGeom prst="rect">
            <a:avLst/>
          </a:prstGeom>
          <a:noFill/>
          <a:ln>
            <a:noFill/>
          </a:ln>
        </p:spPr>
      </p:pic>
      <p:pic>
        <p:nvPicPr>
          <p:cNvPr descr=" " id="462" name="Google Shape;462;g2c8092de43d_0_393"/>
          <p:cNvPicPr preferRelativeResize="0"/>
          <p:nvPr/>
        </p:nvPicPr>
        <p:blipFill rotWithShape="1">
          <a:blip r:embed="rId20">
            <a:alphaModFix/>
          </a:blip>
          <a:srcRect b="0" l="0" r="0" t="0"/>
          <a:stretch/>
        </p:blipFill>
        <p:spPr>
          <a:xfrm>
            <a:off x="4441751" y="6981130"/>
            <a:ext cx="153591" cy="153566"/>
          </a:xfrm>
          <a:prstGeom prst="rect">
            <a:avLst/>
          </a:prstGeom>
          <a:noFill/>
          <a:ln>
            <a:noFill/>
          </a:ln>
        </p:spPr>
      </p:pic>
      <p:pic>
        <p:nvPicPr>
          <p:cNvPr descr=" " id="463" name="Google Shape;463;g2c8092de43d_0_393"/>
          <p:cNvPicPr preferRelativeResize="0"/>
          <p:nvPr/>
        </p:nvPicPr>
        <p:blipFill rotWithShape="1">
          <a:blip r:embed="rId21">
            <a:alphaModFix/>
          </a:blip>
          <a:srcRect b="0" l="0" r="0" t="0"/>
          <a:stretch/>
        </p:blipFill>
        <p:spPr>
          <a:xfrm>
            <a:off x="5580267" y="5651277"/>
            <a:ext cx="153591" cy="153566"/>
          </a:xfrm>
          <a:prstGeom prst="rect">
            <a:avLst/>
          </a:prstGeom>
          <a:noFill/>
          <a:ln>
            <a:noFill/>
          </a:ln>
        </p:spPr>
      </p:pic>
      <p:pic>
        <p:nvPicPr>
          <p:cNvPr descr=" " id="464" name="Google Shape;464;g2c8092de43d_0_393"/>
          <p:cNvPicPr preferRelativeResize="0"/>
          <p:nvPr/>
        </p:nvPicPr>
        <p:blipFill rotWithShape="1">
          <a:blip r:embed="rId22">
            <a:alphaModFix/>
          </a:blip>
          <a:srcRect b="0" l="0" r="0" t="0"/>
          <a:stretch/>
        </p:blipFill>
        <p:spPr>
          <a:xfrm>
            <a:off x="5580267" y="7415510"/>
            <a:ext cx="153591" cy="153566"/>
          </a:xfrm>
          <a:prstGeom prst="rect">
            <a:avLst/>
          </a:prstGeom>
          <a:noFill/>
          <a:ln>
            <a:noFill/>
          </a:ln>
        </p:spPr>
      </p:pic>
      <p:pic>
        <p:nvPicPr>
          <p:cNvPr descr=" " id="465" name="Google Shape;465;g2c8092de43d_0_393"/>
          <p:cNvPicPr preferRelativeResize="0"/>
          <p:nvPr/>
        </p:nvPicPr>
        <p:blipFill rotWithShape="1">
          <a:blip r:embed="rId23">
            <a:alphaModFix/>
          </a:blip>
          <a:srcRect b="0" l="0" r="0" t="0"/>
          <a:stretch/>
        </p:blipFill>
        <p:spPr>
          <a:xfrm>
            <a:off x="6718783" y="7732812"/>
            <a:ext cx="153591" cy="153566"/>
          </a:xfrm>
          <a:prstGeom prst="rect">
            <a:avLst/>
          </a:prstGeom>
          <a:noFill/>
          <a:ln>
            <a:noFill/>
          </a:ln>
        </p:spPr>
      </p:pic>
      <p:pic>
        <p:nvPicPr>
          <p:cNvPr descr=" " id="466" name="Google Shape;466;g2c8092de43d_0_393"/>
          <p:cNvPicPr preferRelativeResize="0"/>
          <p:nvPr/>
        </p:nvPicPr>
        <p:blipFill rotWithShape="1">
          <a:blip r:embed="rId24">
            <a:alphaModFix/>
          </a:blip>
          <a:srcRect b="0" l="0" r="0" t="0"/>
          <a:stretch/>
        </p:blipFill>
        <p:spPr>
          <a:xfrm>
            <a:off x="6718783" y="6311826"/>
            <a:ext cx="153591" cy="153566"/>
          </a:xfrm>
          <a:prstGeom prst="rect">
            <a:avLst/>
          </a:prstGeom>
          <a:noFill/>
          <a:ln>
            <a:noFill/>
          </a:ln>
        </p:spPr>
      </p:pic>
      <p:pic>
        <p:nvPicPr>
          <p:cNvPr descr=" " id="467" name="Google Shape;467;g2c8092de43d_0_393"/>
          <p:cNvPicPr preferRelativeResize="0"/>
          <p:nvPr/>
        </p:nvPicPr>
        <p:blipFill rotWithShape="1">
          <a:blip r:embed="rId25">
            <a:alphaModFix/>
          </a:blip>
          <a:srcRect b="0" l="0" r="0" t="0"/>
          <a:stretch/>
        </p:blipFill>
        <p:spPr>
          <a:xfrm>
            <a:off x="7861923" y="6733232"/>
            <a:ext cx="153591" cy="153566"/>
          </a:xfrm>
          <a:prstGeom prst="rect">
            <a:avLst/>
          </a:prstGeom>
          <a:noFill/>
          <a:ln>
            <a:noFill/>
          </a:ln>
        </p:spPr>
      </p:pic>
      <p:pic>
        <p:nvPicPr>
          <p:cNvPr descr=" " id="468" name="Google Shape;468;g2c8092de43d_0_393"/>
          <p:cNvPicPr preferRelativeResize="0"/>
          <p:nvPr/>
        </p:nvPicPr>
        <p:blipFill rotWithShape="1">
          <a:blip r:embed="rId26">
            <a:alphaModFix/>
          </a:blip>
          <a:srcRect b="0" l="0" r="0" t="0"/>
          <a:stretch/>
        </p:blipFill>
        <p:spPr>
          <a:xfrm>
            <a:off x="7861923" y="6420644"/>
            <a:ext cx="153591" cy="153566"/>
          </a:xfrm>
          <a:prstGeom prst="rect">
            <a:avLst/>
          </a:prstGeom>
          <a:noFill/>
          <a:ln>
            <a:noFill/>
          </a:ln>
        </p:spPr>
      </p:pic>
      <p:pic>
        <p:nvPicPr>
          <p:cNvPr descr=" " id="469" name="Google Shape;469;g2c8092de43d_0_393"/>
          <p:cNvPicPr preferRelativeResize="0"/>
          <p:nvPr/>
        </p:nvPicPr>
        <p:blipFill rotWithShape="1">
          <a:blip r:embed="rId27">
            <a:alphaModFix/>
          </a:blip>
          <a:srcRect b="0" l="0" r="0" t="0"/>
          <a:stretch/>
        </p:blipFill>
        <p:spPr>
          <a:xfrm>
            <a:off x="8995813" y="7667575"/>
            <a:ext cx="153591" cy="153566"/>
          </a:xfrm>
          <a:prstGeom prst="rect">
            <a:avLst/>
          </a:prstGeom>
          <a:noFill/>
          <a:ln>
            <a:noFill/>
          </a:ln>
        </p:spPr>
      </p:pic>
      <p:pic>
        <p:nvPicPr>
          <p:cNvPr descr=" " id="470" name="Google Shape;470;g2c8092de43d_0_393"/>
          <p:cNvPicPr preferRelativeResize="0"/>
          <p:nvPr/>
        </p:nvPicPr>
        <p:blipFill rotWithShape="1">
          <a:blip r:embed="rId28">
            <a:alphaModFix/>
          </a:blip>
          <a:srcRect b="0" l="0" r="0" t="0"/>
          <a:stretch/>
        </p:blipFill>
        <p:spPr>
          <a:xfrm>
            <a:off x="8995813" y="7076877"/>
            <a:ext cx="153591" cy="153566"/>
          </a:xfrm>
          <a:prstGeom prst="rect">
            <a:avLst/>
          </a:prstGeom>
          <a:noFill/>
          <a:ln>
            <a:noFill/>
          </a:ln>
        </p:spPr>
      </p:pic>
      <p:pic>
        <p:nvPicPr>
          <p:cNvPr descr=" " id="471" name="Google Shape;471;g2c8092de43d_0_393"/>
          <p:cNvPicPr preferRelativeResize="0"/>
          <p:nvPr/>
        </p:nvPicPr>
        <p:blipFill rotWithShape="1">
          <a:blip r:embed="rId29">
            <a:alphaModFix/>
          </a:blip>
          <a:srcRect b="0" l="0" r="0" t="0"/>
          <a:stretch/>
        </p:blipFill>
        <p:spPr>
          <a:xfrm>
            <a:off x="10138955" y="6972449"/>
            <a:ext cx="153591" cy="153566"/>
          </a:xfrm>
          <a:prstGeom prst="rect">
            <a:avLst/>
          </a:prstGeom>
          <a:noFill/>
          <a:ln>
            <a:noFill/>
          </a:ln>
        </p:spPr>
      </p:pic>
      <p:pic>
        <p:nvPicPr>
          <p:cNvPr descr=" " id="472" name="Google Shape;472;g2c8092de43d_0_393"/>
          <p:cNvPicPr preferRelativeResize="0"/>
          <p:nvPr/>
        </p:nvPicPr>
        <p:blipFill rotWithShape="1">
          <a:blip r:embed="rId30">
            <a:alphaModFix/>
          </a:blip>
          <a:srcRect b="0" l="0" r="0" t="0"/>
          <a:stretch/>
        </p:blipFill>
        <p:spPr>
          <a:xfrm>
            <a:off x="10138955" y="6572771"/>
            <a:ext cx="153591" cy="153566"/>
          </a:xfrm>
          <a:prstGeom prst="rect">
            <a:avLst/>
          </a:prstGeom>
          <a:noFill/>
          <a:ln>
            <a:noFill/>
          </a:ln>
        </p:spPr>
      </p:pic>
      <p:sp>
        <p:nvSpPr>
          <p:cNvPr id="473" name="Google Shape;473;g2c8092de43d_0_393"/>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g2c8092de43d_0_393"/>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5" name="Google Shape;475;g2c8092de43d_0_393"/>
          <p:cNvPicPr preferRelativeResize="0"/>
          <p:nvPr/>
        </p:nvPicPr>
        <p:blipFill rotWithShape="1">
          <a:blip r:embed="rId31">
            <a:alphaModFix/>
          </a:blip>
          <a:srcRect b="0" l="0" r="0" t="0"/>
          <a:stretch/>
        </p:blipFill>
        <p:spPr>
          <a:xfrm>
            <a:off x="14403600" y="4191000"/>
            <a:ext cx="5575997" cy="5575300"/>
          </a:xfrm>
          <a:prstGeom prst="rect">
            <a:avLst/>
          </a:prstGeom>
          <a:noFill/>
          <a:ln>
            <a:noFill/>
          </a:ln>
        </p:spPr>
      </p:pic>
      <p:pic>
        <p:nvPicPr>
          <p:cNvPr descr=" " id="476" name="Google Shape;476;g2c8092de43d_0_393"/>
          <p:cNvPicPr preferRelativeResize="0"/>
          <p:nvPr/>
        </p:nvPicPr>
        <p:blipFill rotWithShape="1">
          <a:blip r:embed="rId32">
            <a:alphaModFix/>
          </a:blip>
          <a:srcRect b="0" l="0" r="0" t="0"/>
          <a:stretch/>
        </p:blipFill>
        <p:spPr>
          <a:xfrm>
            <a:off x="14403600" y="4191000"/>
            <a:ext cx="5575997" cy="5575300"/>
          </a:xfrm>
          <a:prstGeom prst="rect">
            <a:avLst/>
          </a:prstGeom>
          <a:noFill/>
          <a:ln>
            <a:noFill/>
          </a:ln>
        </p:spPr>
      </p:pic>
      <p:sp>
        <p:nvSpPr>
          <p:cNvPr id="477" name="Google Shape;477;g2c8092de43d_0_393"/>
          <p:cNvSpPr/>
          <p:nvPr/>
        </p:nvSpPr>
        <p:spPr>
          <a:xfrm>
            <a:off x="16327891" y="6365379"/>
            <a:ext cx="17400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g2c8092de43d_0_393"/>
          <p:cNvSpPr/>
          <p:nvPr/>
        </p:nvSpPr>
        <p:spPr>
          <a:xfrm>
            <a:off x="16327891" y="6407150"/>
            <a:ext cx="19434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34.574</a:t>
            </a:r>
            <a:endParaRPr b="0" i="0" sz="4800" u="none" cap="none" strike="noStrike">
              <a:solidFill>
                <a:schemeClr val="dk1"/>
              </a:solidFill>
              <a:latin typeface="Calibri"/>
              <a:ea typeface="Calibri"/>
              <a:cs typeface="Calibri"/>
              <a:sym typeface="Calibri"/>
            </a:endParaRPr>
          </a:p>
        </p:txBody>
      </p:sp>
      <p:sp>
        <p:nvSpPr>
          <p:cNvPr id="479" name="Google Shape;479;g2c8092de43d_0_393"/>
          <p:cNvSpPr/>
          <p:nvPr/>
        </p:nvSpPr>
        <p:spPr>
          <a:xfrm>
            <a:off x="16747043" y="7016750"/>
            <a:ext cx="10374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Total</a:t>
            </a:r>
            <a:endParaRPr b="0" i="0" sz="3200" u="none" cap="none" strike="noStrike">
              <a:solidFill>
                <a:schemeClr val="dk1"/>
              </a:solidFill>
              <a:latin typeface="Calibri"/>
              <a:ea typeface="Calibri"/>
              <a:cs typeface="Calibri"/>
              <a:sym typeface="Calibri"/>
            </a:endParaRPr>
          </a:p>
        </p:txBody>
      </p:sp>
      <p:sp>
        <p:nvSpPr>
          <p:cNvPr id="480" name="Google Shape;480;g2c8092de43d_0_393"/>
          <p:cNvSpPr/>
          <p:nvPr/>
        </p:nvSpPr>
        <p:spPr>
          <a:xfrm>
            <a:off x="13260457" y="10515600"/>
            <a:ext cx="78750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g2c8092de43d_0_393"/>
          <p:cNvSpPr/>
          <p:nvPr/>
        </p:nvSpPr>
        <p:spPr>
          <a:xfrm>
            <a:off x="13260457" y="10515600"/>
            <a:ext cx="78750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g2c8092de43d_0_393"/>
          <p:cNvSpPr/>
          <p:nvPr/>
        </p:nvSpPr>
        <p:spPr>
          <a:xfrm>
            <a:off x="13158845" y="10515600"/>
            <a:ext cx="8078100" cy="81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Treasure Found</a:t>
            </a:r>
            <a:endParaRPr b="0" i="0" sz="4800" u="none" cap="none" strike="noStrike">
              <a:solidFill>
                <a:schemeClr val="dk1"/>
              </a:solidFill>
              <a:latin typeface="Calibri"/>
              <a:ea typeface="Calibri"/>
              <a:cs typeface="Calibri"/>
              <a:sym typeface="Calibri"/>
            </a:endParaRPr>
          </a:p>
        </p:txBody>
      </p:sp>
      <p:sp>
        <p:nvSpPr>
          <p:cNvPr id="483" name="Google Shape;483;g2c8092de43d_0_393"/>
          <p:cNvSpPr/>
          <p:nvPr/>
        </p:nvSpPr>
        <p:spPr>
          <a:xfrm>
            <a:off x="13192716" y="112268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84" name="Google Shape;484;g2c8092de43d_0_393"/>
          <p:cNvSpPr/>
          <p:nvPr/>
        </p:nvSpPr>
        <p:spPr>
          <a:xfrm>
            <a:off x="3251606" y="10515600"/>
            <a:ext cx="78750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g2c8092de43d_0_393"/>
          <p:cNvSpPr/>
          <p:nvPr/>
        </p:nvSpPr>
        <p:spPr>
          <a:xfrm>
            <a:off x="3251606" y="10515600"/>
            <a:ext cx="78750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g2c8092de43d_0_393"/>
          <p:cNvSpPr/>
          <p:nvPr/>
        </p:nvSpPr>
        <p:spPr>
          <a:xfrm>
            <a:off x="3149994" y="10515600"/>
            <a:ext cx="8078100" cy="81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Spellcasting Progress</a:t>
            </a:r>
            <a:endParaRPr b="0" i="0" sz="4800" u="none" cap="none" strike="noStrike">
              <a:solidFill>
                <a:schemeClr val="dk1"/>
              </a:solidFill>
              <a:latin typeface="Calibri"/>
              <a:ea typeface="Calibri"/>
              <a:cs typeface="Calibri"/>
              <a:sym typeface="Calibri"/>
            </a:endParaRPr>
          </a:p>
        </p:txBody>
      </p:sp>
      <p:sp>
        <p:nvSpPr>
          <p:cNvPr id="487" name="Google Shape;487;g2c8092de43d_0_393"/>
          <p:cNvSpPr/>
          <p:nvPr/>
        </p:nvSpPr>
        <p:spPr>
          <a:xfrm>
            <a:off x="3183865" y="112268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92" name="Shape 492"/>
        <p:cNvGrpSpPr/>
        <p:nvPr/>
      </p:nvGrpSpPr>
      <p:grpSpPr>
        <a:xfrm>
          <a:off x="0" y="0"/>
          <a:ext cx="0" cy="0"/>
          <a:chOff x="0" y="0"/>
          <a:chExt cx="0" cy="0"/>
        </a:xfrm>
      </p:grpSpPr>
      <p:pic>
        <p:nvPicPr>
          <p:cNvPr descr=" " id="493" name="Google Shape;493;g2c8092de43d_0_46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94" name="Google Shape;494;g2c8092de43d_0_462"/>
          <p:cNvPicPr preferRelativeResize="0"/>
          <p:nvPr/>
        </p:nvPicPr>
        <p:blipFill rotWithShape="1">
          <a:blip r:embed="rId4">
            <a:alphaModFix/>
          </a:blip>
          <a:srcRect b="0" l="0" r="0" t="0"/>
          <a:stretch/>
        </p:blipFill>
        <p:spPr>
          <a:xfrm>
            <a:off x="0" y="0"/>
            <a:ext cx="3404025" cy="3606800"/>
          </a:xfrm>
          <a:prstGeom prst="rect">
            <a:avLst/>
          </a:prstGeom>
          <a:noFill/>
          <a:ln>
            <a:noFill/>
          </a:ln>
        </p:spPr>
      </p:pic>
      <p:pic>
        <p:nvPicPr>
          <p:cNvPr descr=" " id="495" name="Google Shape;495;g2c8092de43d_0_462"/>
          <p:cNvPicPr preferRelativeResize="0"/>
          <p:nvPr/>
        </p:nvPicPr>
        <p:blipFill rotWithShape="1">
          <a:blip r:embed="rId5">
            <a:alphaModFix/>
          </a:blip>
          <a:srcRect b="0" l="0" r="0" t="0"/>
          <a:stretch/>
        </p:blipFill>
        <p:spPr>
          <a:xfrm>
            <a:off x="0" y="9594131"/>
            <a:ext cx="6418066" cy="4121869"/>
          </a:xfrm>
          <a:prstGeom prst="rect">
            <a:avLst/>
          </a:prstGeom>
          <a:noFill/>
          <a:ln>
            <a:noFill/>
          </a:ln>
        </p:spPr>
      </p:pic>
      <p:pic>
        <p:nvPicPr>
          <p:cNvPr descr=" " id="496" name="Google Shape;496;g2c8092de43d_0_462"/>
          <p:cNvPicPr preferRelativeResize="0"/>
          <p:nvPr/>
        </p:nvPicPr>
        <p:blipFill rotWithShape="1">
          <a:blip r:embed="rId6">
            <a:alphaModFix/>
          </a:blip>
          <a:srcRect b="0" l="0" r="0" t="0"/>
          <a:stretch/>
        </p:blipFill>
        <p:spPr>
          <a:xfrm>
            <a:off x="20299999" y="9625335"/>
            <a:ext cx="4087049" cy="4090665"/>
          </a:xfrm>
          <a:prstGeom prst="rect">
            <a:avLst/>
          </a:prstGeom>
          <a:noFill/>
          <a:ln>
            <a:noFill/>
          </a:ln>
        </p:spPr>
      </p:pic>
      <p:pic>
        <p:nvPicPr>
          <p:cNvPr descr=" " id="497" name="Google Shape;497;g2c8092de43d_0_462"/>
          <p:cNvPicPr preferRelativeResize="0"/>
          <p:nvPr/>
        </p:nvPicPr>
        <p:blipFill rotWithShape="1">
          <a:blip r:embed="rId7">
            <a:alphaModFix/>
          </a:blip>
          <a:srcRect b="0" l="0" r="0" t="0"/>
          <a:stretch/>
        </p:blipFill>
        <p:spPr>
          <a:xfrm>
            <a:off x="22380197" y="4864100"/>
            <a:ext cx="1663908" cy="1993900"/>
          </a:xfrm>
          <a:prstGeom prst="rect">
            <a:avLst/>
          </a:prstGeom>
          <a:noFill/>
          <a:ln>
            <a:noFill/>
          </a:ln>
        </p:spPr>
      </p:pic>
      <p:pic>
        <p:nvPicPr>
          <p:cNvPr descr=" " id="498" name="Google Shape;498;g2c8092de43d_0_462"/>
          <p:cNvPicPr preferRelativeResize="0"/>
          <p:nvPr/>
        </p:nvPicPr>
        <p:blipFill rotWithShape="1">
          <a:blip r:embed="rId8">
            <a:alphaModFix/>
          </a:blip>
          <a:srcRect b="0" l="0" r="0" t="0"/>
          <a:stretch/>
        </p:blipFill>
        <p:spPr>
          <a:xfrm>
            <a:off x="22011854" y="609600"/>
            <a:ext cx="1651200" cy="3771900"/>
          </a:xfrm>
          <a:prstGeom prst="rect">
            <a:avLst/>
          </a:prstGeom>
          <a:noFill/>
          <a:ln>
            <a:noFill/>
          </a:ln>
        </p:spPr>
      </p:pic>
      <p:sp>
        <p:nvSpPr>
          <p:cNvPr id="499" name="Google Shape;499;g2c8092de43d_0_46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0" name="Google Shape;500;g2c8092de43d_0_462"/>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501" name="Google Shape;501;g2c8092de43d_0_462"/>
          <p:cNvSpPr/>
          <p:nvPr/>
        </p:nvSpPr>
        <p:spPr>
          <a:xfrm>
            <a:off x="13450981" y="6870700"/>
            <a:ext cx="87387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g2c8092de43d_0_462"/>
          <p:cNvSpPr/>
          <p:nvPr/>
        </p:nvSpPr>
        <p:spPr>
          <a:xfrm>
            <a:off x="13450981" y="6870700"/>
            <a:ext cx="87387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g2c8092de43d_0_462"/>
          <p:cNvSpPr/>
          <p:nvPr/>
        </p:nvSpPr>
        <p:spPr>
          <a:xfrm>
            <a:off x="13450981" y="6870700"/>
            <a:ext cx="89418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A web application</a:t>
            </a:r>
            <a:endParaRPr b="0" i="0" sz="4800" u="none" cap="none" strike="noStrike">
              <a:solidFill>
                <a:schemeClr val="dk1"/>
              </a:solidFill>
              <a:latin typeface="Calibri"/>
              <a:ea typeface="Calibri"/>
              <a:cs typeface="Calibri"/>
              <a:sym typeface="Calibri"/>
            </a:endParaRPr>
          </a:p>
        </p:txBody>
      </p:sp>
      <p:sp>
        <p:nvSpPr>
          <p:cNvPr id="504" name="Google Shape;504;g2c8092de43d_0_462"/>
          <p:cNvSpPr/>
          <p:nvPr/>
        </p:nvSpPr>
        <p:spPr>
          <a:xfrm>
            <a:off x="13450981" y="76835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505" name="Google Shape;505;g2c8092de43d_0_462"/>
          <p:cNvPicPr preferRelativeResize="0"/>
          <p:nvPr/>
        </p:nvPicPr>
        <p:blipFill rotWithShape="1">
          <a:blip r:embed="rId10">
            <a:alphaModFix/>
          </a:blip>
          <a:srcRect b="0" l="0" r="0" t="0"/>
          <a:stretch/>
        </p:blipFill>
        <p:spPr>
          <a:xfrm>
            <a:off x="254032" y="3251200"/>
            <a:ext cx="13768521" cy="8166100"/>
          </a:xfrm>
          <a:prstGeom prst="rect">
            <a:avLst/>
          </a:prstGeom>
          <a:noFill/>
          <a:ln>
            <a:noFill/>
          </a:ln>
        </p:spPr>
      </p:pic>
      <p:pic>
        <p:nvPicPr>
          <p:cNvPr descr=" " id="506" name="Google Shape;506;g2c8092de43d_0_462"/>
          <p:cNvPicPr preferRelativeResize="0"/>
          <p:nvPr/>
        </p:nvPicPr>
        <p:blipFill rotWithShape="1">
          <a:blip r:embed="rId11">
            <a:alphaModFix/>
          </a:blip>
          <a:srcRect b="0" l="0" r="0" t="0"/>
          <a:stretch/>
        </p:blipFill>
        <p:spPr>
          <a:xfrm>
            <a:off x="2184673" y="3594100"/>
            <a:ext cx="9894537" cy="6489700"/>
          </a:xfrm>
          <a:prstGeom prst="rect">
            <a:avLst/>
          </a:prstGeom>
          <a:noFill/>
          <a:ln>
            <a:noFill/>
          </a:ln>
        </p:spPr>
      </p:pic>
      <p:sp>
        <p:nvSpPr>
          <p:cNvPr id="507" name="Google Shape;507;g2c8092de43d_0_462"/>
          <p:cNvSpPr/>
          <p:nvPr/>
        </p:nvSpPr>
        <p:spPr>
          <a:xfrm>
            <a:off x="13374772" y="4737100"/>
            <a:ext cx="10690500" cy="237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470EB"/>
              </a:buClr>
              <a:buSzPts val="8000"/>
              <a:buFont typeface="Luckiest Guy"/>
              <a:buNone/>
            </a:pPr>
            <a:r>
              <a:rPr b="0" i="0" lang="en-US" sz="8000" u="none" cap="none" strike="noStrike">
                <a:solidFill>
                  <a:srgbClr val="4470EB"/>
                </a:solidFill>
                <a:latin typeface="Luckiest Guy"/>
                <a:ea typeface="Luckiest Guy"/>
                <a:cs typeface="Luckiest Guy"/>
                <a:sym typeface="Luckiest Guy"/>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12" name="Shape 512"/>
        <p:cNvGrpSpPr/>
        <p:nvPr/>
      </p:nvGrpSpPr>
      <p:grpSpPr>
        <a:xfrm>
          <a:off x="0" y="0"/>
          <a:ext cx="0" cy="0"/>
          <a:chOff x="0" y="0"/>
          <a:chExt cx="0" cy="0"/>
        </a:xfrm>
      </p:grpSpPr>
      <p:pic>
        <p:nvPicPr>
          <p:cNvPr descr=" " id="513" name="Google Shape;513;g2c8092de43d_0_48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14" name="Google Shape;514;g2c8092de43d_0_481"/>
          <p:cNvPicPr preferRelativeResize="0"/>
          <p:nvPr/>
        </p:nvPicPr>
        <p:blipFill rotWithShape="1">
          <a:blip r:embed="rId4">
            <a:alphaModFix/>
          </a:blip>
          <a:srcRect b="0" l="0" r="0" t="0"/>
          <a:stretch/>
        </p:blipFill>
        <p:spPr>
          <a:xfrm>
            <a:off x="308217" y="471587"/>
            <a:ext cx="4646079" cy="2383036"/>
          </a:xfrm>
          <a:prstGeom prst="rect">
            <a:avLst/>
          </a:prstGeom>
          <a:noFill/>
          <a:ln>
            <a:noFill/>
          </a:ln>
        </p:spPr>
      </p:pic>
      <p:pic>
        <p:nvPicPr>
          <p:cNvPr descr=" " id="515" name="Google Shape;515;g2c8092de43d_0_481"/>
          <p:cNvPicPr preferRelativeResize="0"/>
          <p:nvPr/>
        </p:nvPicPr>
        <p:blipFill rotWithShape="1">
          <a:blip r:embed="rId5">
            <a:alphaModFix/>
          </a:blip>
          <a:srcRect b="0" l="0" r="0" t="0"/>
          <a:stretch/>
        </p:blipFill>
        <p:spPr>
          <a:xfrm>
            <a:off x="20398750" y="11239500"/>
            <a:ext cx="1765521" cy="1790700"/>
          </a:xfrm>
          <a:prstGeom prst="rect">
            <a:avLst/>
          </a:prstGeom>
          <a:noFill/>
          <a:ln>
            <a:noFill/>
          </a:ln>
        </p:spPr>
      </p:pic>
      <p:pic>
        <p:nvPicPr>
          <p:cNvPr descr=" " id="516" name="Google Shape;516;g2c8092de43d_0_481"/>
          <p:cNvPicPr preferRelativeResize="0"/>
          <p:nvPr/>
        </p:nvPicPr>
        <p:blipFill rotWithShape="1">
          <a:blip r:embed="rId6">
            <a:alphaModFix/>
          </a:blip>
          <a:srcRect b="0" l="0" r="0" t="0"/>
          <a:stretch/>
        </p:blipFill>
        <p:spPr>
          <a:xfrm>
            <a:off x="381048" y="11455400"/>
            <a:ext cx="4229629" cy="1578843"/>
          </a:xfrm>
          <a:prstGeom prst="rect">
            <a:avLst/>
          </a:prstGeom>
          <a:noFill/>
          <a:ln>
            <a:noFill/>
          </a:ln>
        </p:spPr>
      </p:pic>
      <p:pic>
        <p:nvPicPr>
          <p:cNvPr descr=" " id="517" name="Google Shape;517;g2c8092de43d_0_481"/>
          <p:cNvPicPr preferRelativeResize="0"/>
          <p:nvPr/>
        </p:nvPicPr>
        <p:blipFill rotWithShape="1">
          <a:blip r:embed="rId7">
            <a:alphaModFix/>
          </a:blip>
          <a:srcRect b="0" l="0" r="0" t="0"/>
          <a:stretch/>
        </p:blipFill>
        <p:spPr>
          <a:xfrm>
            <a:off x="21387244" y="496019"/>
            <a:ext cx="2999804" cy="4475956"/>
          </a:xfrm>
          <a:prstGeom prst="rect">
            <a:avLst/>
          </a:prstGeom>
          <a:noFill/>
          <a:ln>
            <a:noFill/>
          </a:ln>
        </p:spPr>
      </p:pic>
      <p:sp>
        <p:nvSpPr>
          <p:cNvPr id="518" name="Google Shape;518;g2c8092de43d_0_48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9" name="Google Shape;519;g2c8092de43d_0_481"/>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520" name="Google Shape;520;g2c8092de43d_0_481"/>
          <p:cNvSpPr/>
          <p:nvPr/>
        </p:nvSpPr>
        <p:spPr>
          <a:xfrm>
            <a:off x="2946768" y="4152900"/>
            <a:ext cx="87387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g2c8092de43d_0_481"/>
          <p:cNvSpPr/>
          <p:nvPr/>
        </p:nvSpPr>
        <p:spPr>
          <a:xfrm>
            <a:off x="2946768" y="4152900"/>
            <a:ext cx="87387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g2c8092de43d_0_481"/>
          <p:cNvSpPr/>
          <p:nvPr/>
        </p:nvSpPr>
        <p:spPr>
          <a:xfrm>
            <a:off x="2946768" y="4152900"/>
            <a:ext cx="89418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An mobile app</a:t>
            </a:r>
            <a:endParaRPr b="0" i="0" sz="4800" u="none" cap="none" strike="noStrike">
              <a:solidFill>
                <a:schemeClr val="dk1"/>
              </a:solidFill>
              <a:latin typeface="Calibri"/>
              <a:ea typeface="Calibri"/>
              <a:cs typeface="Calibri"/>
              <a:sym typeface="Calibri"/>
            </a:endParaRPr>
          </a:p>
        </p:txBody>
      </p:sp>
      <p:sp>
        <p:nvSpPr>
          <p:cNvPr id="523" name="Google Shape;523;g2c8092de43d_0_481"/>
          <p:cNvSpPr/>
          <p:nvPr/>
        </p:nvSpPr>
        <p:spPr>
          <a:xfrm>
            <a:off x="2946768" y="49657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524" name="Google Shape;524;g2c8092de43d_0_481"/>
          <p:cNvSpPr/>
          <p:nvPr/>
        </p:nvSpPr>
        <p:spPr>
          <a:xfrm>
            <a:off x="2946768" y="7658100"/>
            <a:ext cx="9090000" cy="3615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Live your fantasy dreams</a:t>
            </a:r>
            <a:endParaRPr b="0" i="0" sz="3200" u="none" cap="none" strike="noStrike">
              <a:solidFill>
                <a:schemeClr val="dk1"/>
              </a:solidFill>
              <a:latin typeface="Calibri"/>
              <a:ea typeface="Calibri"/>
              <a:cs typeface="Calibri"/>
              <a:sym typeface="Calibri"/>
            </a:endParaRPr>
          </a:p>
        </p:txBody>
      </p:sp>
      <p:sp>
        <p:nvSpPr>
          <p:cNvPr id="525" name="Google Shape;525;g2c8092de43d_0_481"/>
          <p:cNvSpPr/>
          <p:nvPr/>
        </p:nvSpPr>
        <p:spPr>
          <a:xfrm>
            <a:off x="2895962" y="1854200"/>
            <a:ext cx="129006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470EB"/>
              </a:buClr>
              <a:buSzPts val="8000"/>
              <a:buFont typeface="Luckiest Guy"/>
              <a:buNone/>
            </a:pPr>
            <a:r>
              <a:rPr b="0" i="0" lang="en-US" sz="8000" u="none" cap="none" strike="noStrike">
                <a:solidFill>
                  <a:srgbClr val="4470EB"/>
                </a:solidFill>
                <a:latin typeface="Luckiest Guy"/>
                <a:ea typeface="Luckiest Guy"/>
                <a:cs typeface="Luckiest Guy"/>
                <a:sym typeface="Luckiest Guy"/>
              </a:rPr>
              <a:t>The Future of Fantasy</a:t>
            </a:r>
            <a:endParaRPr b="0" i="0" sz="8000" u="none" cap="none" strike="noStrike">
              <a:solidFill>
                <a:schemeClr val="dk1"/>
              </a:solidFill>
              <a:latin typeface="Calibri"/>
              <a:ea typeface="Calibri"/>
              <a:cs typeface="Calibri"/>
              <a:sym typeface="Calibri"/>
            </a:endParaRPr>
          </a:p>
        </p:txBody>
      </p:sp>
      <p:pic>
        <p:nvPicPr>
          <p:cNvPr descr=" " id="526" name="Google Shape;526;g2c8092de43d_0_481"/>
          <p:cNvPicPr preferRelativeResize="0"/>
          <p:nvPr/>
        </p:nvPicPr>
        <p:blipFill rotWithShape="1">
          <a:blip r:embed="rId9">
            <a:alphaModFix/>
          </a:blip>
          <a:srcRect b="0" l="0" r="0" t="0"/>
          <a:stretch/>
        </p:blipFill>
        <p:spPr>
          <a:xfrm>
            <a:off x="15457832" y="1028700"/>
            <a:ext cx="5474384" cy="11849100"/>
          </a:xfrm>
          <a:prstGeom prst="rect">
            <a:avLst/>
          </a:prstGeom>
          <a:noFill/>
          <a:ln>
            <a:noFill/>
          </a:ln>
        </p:spPr>
      </p:pic>
      <p:pic>
        <p:nvPicPr>
          <p:cNvPr descr=" " id="527" name="Google Shape;527;g2c8092de43d_0_481"/>
          <p:cNvPicPr preferRelativeResize="0"/>
          <p:nvPr/>
        </p:nvPicPr>
        <p:blipFill rotWithShape="1">
          <a:blip r:embed="rId10">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32" name="Shape 532"/>
        <p:cNvGrpSpPr/>
        <p:nvPr/>
      </p:nvGrpSpPr>
      <p:grpSpPr>
        <a:xfrm>
          <a:off x="0" y="0"/>
          <a:ext cx="0" cy="0"/>
          <a:chOff x="0" y="0"/>
          <a:chExt cx="0" cy="0"/>
        </a:xfrm>
      </p:grpSpPr>
      <p:pic>
        <p:nvPicPr>
          <p:cNvPr descr=" " id="533" name="Google Shape;533;g2c8092de43d_0_50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34" name="Google Shape;534;g2c8092de43d_0_500"/>
          <p:cNvPicPr preferRelativeResize="0"/>
          <p:nvPr/>
        </p:nvPicPr>
        <p:blipFill rotWithShape="1">
          <a:blip r:embed="rId4">
            <a:alphaModFix/>
          </a:blip>
          <a:srcRect b="0" l="0" r="0" t="0"/>
          <a:stretch/>
        </p:blipFill>
        <p:spPr>
          <a:xfrm>
            <a:off x="0" y="9486900"/>
            <a:ext cx="5515860" cy="4229100"/>
          </a:xfrm>
          <a:prstGeom prst="rect">
            <a:avLst/>
          </a:prstGeom>
          <a:noFill/>
          <a:ln>
            <a:noFill/>
          </a:ln>
        </p:spPr>
      </p:pic>
      <p:pic>
        <p:nvPicPr>
          <p:cNvPr descr=" " id="535" name="Google Shape;535;g2c8092de43d_0_500"/>
          <p:cNvPicPr preferRelativeResize="0"/>
          <p:nvPr/>
        </p:nvPicPr>
        <p:blipFill rotWithShape="1">
          <a:blip r:embed="rId5">
            <a:alphaModFix/>
          </a:blip>
          <a:srcRect b="0" l="0" r="0" t="0"/>
          <a:stretch/>
        </p:blipFill>
        <p:spPr>
          <a:xfrm>
            <a:off x="21681610" y="1016000"/>
            <a:ext cx="1981448" cy="2336800"/>
          </a:xfrm>
          <a:prstGeom prst="rect">
            <a:avLst/>
          </a:prstGeom>
          <a:noFill/>
          <a:ln>
            <a:noFill/>
          </a:ln>
        </p:spPr>
      </p:pic>
      <p:pic>
        <p:nvPicPr>
          <p:cNvPr descr=" " id="536" name="Google Shape;536;g2c8092de43d_0_500"/>
          <p:cNvPicPr preferRelativeResize="0"/>
          <p:nvPr/>
        </p:nvPicPr>
        <p:blipFill rotWithShape="1">
          <a:blip r:embed="rId6">
            <a:alphaModFix/>
          </a:blip>
          <a:srcRect b="0" l="0" r="0" t="0"/>
          <a:stretch/>
        </p:blipFill>
        <p:spPr>
          <a:xfrm>
            <a:off x="17502788" y="11607800"/>
            <a:ext cx="6160270" cy="1257300"/>
          </a:xfrm>
          <a:prstGeom prst="rect">
            <a:avLst/>
          </a:prstGeom>
          <a:noFill/>
          <a:ln>
            <a:noFill/>
          </a:ln>
        </p:spPr>
      </p:pic>
      <p:pic>
        <p:nvPicPr>
          <p:cNvPr descr=" " id="537" name="Google Shape;537;g2c8092de43d_0_500"/>
          <p:cNvPicPr preferRelativeResize="0"/>
          <p:nvPr/>
        </p:nvPicPr>
        <p:blipFill rotWithShape="1">
          <a:blip r:embed="rId7">
            <a:alphaModFix/>
          </a:blip>
          <a:srcRect b="0" l="0" r="0" t="0"/>
          <a:stretch/>
        </p:blipFill>
        <p:spPr>
          <a:xfrm>
            <a:off x="0" y="0"/>
            <a:ext cx="3822480" cy="3371155"/>
          </a:xfrm>
          <a:prstGeom prst="rect">
            <a:avLst/>
          </a:prstGeom>
          <a:noFill/>
          <a:ln>
            <a:noFill/>
          </a:ln>
        </p:spPr>
      </p:pic>
      <p:sp>
        <p:nvSpPr>
          <p:cNvPr id="538" name="Google Shape;538;g2c8092de43d_0_50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9" name="Google Shape;539;g2c8092de43d_0_50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540" name="Google Shape;540;g2c8092de43d_0_500"/>
          <p:cNvSpPr/>
          <p:nvPr/>
        </p:nvSpPr>
        <p:spPr>
          <a:xfrm>
            <a:off x="16880410" y="4025900"/>
            <a:ext cx="5715600" cy="241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g2c8092de43d_0_500"/>
          <p:cNvSpPr/>
          <p:nvPr/>
        </p:nvSpPr>
        <p:spPr>
          <a:xfrm>
            <a:off x="16880410" y="4025900"/>
            <a:ext cx="5715600" cy="241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g2c8092de43d_0_500"/>
          <p:cNvSpPr/>
          <p:nvPr/>
        </p:nvSpPr>
        <p:spPr>
          <a:xfrm>
            <a:off x="16880410" y="4025900"/>
            <a:ext cx="5919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A web application</a:t>
            </a:r>
            <a:endParaRPr b="0" i="0" sz="4800" u="none" cap="none" strike="noStrike">
              <a:solidFill>
                <a:schemeClr val="dk1"/>
              </a:solidFill>
              <a:latin typeface="Calibri"/>
              <a:ea typeface="Calibri"/>
              <a:cs typeface="Calibri"/>
              <a:sym typeface="Calibri"/>
            </a:endParaRPr>
          </a:p>
        </p:txBody>
      </p:sp>
      <p:sp>
        <p:nvSpPr>
          <p:cNvPr id="543" name="Google Shape;543;g2c8092de43d_0_500"/>
          <p:cNvSpPr/>
          <p:nvPr/>
        </p:nvSpPr>
        <p:spPr>
          <a:xfrm>
            <a:off x="16880410" y="4838700"/>
            <a:ext cx="58512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544" name="Google Shape;544;g2c8092de43d_0_500"/>
          <p:cNvSpPr/>
          <p:nvPr/>
        </p:nvSpPr>
        <p:spPr>
          <a:xfrm>
            <a:off x="825603" y="4064000"/>
            <a:ext cx="7007100" cy="440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470EB"/>
              </a:buClr>
              <a:buSzPts val="8000"/>
              <a:buFont typeface="Luckiest Guy"/>
              <a:buNone/>
            </a:pPr>
            <a:r>
              <a:rPr b="0" i="0" lang="en-US" sz="8000" u="none" cap="none" strike="noStrike">
                <a:solidFill>
                  <a:srgbClr val="4470EB"/>
                </a:solidFill>
                <a:latin typeface="Luckiest Guy"/>
                <a:ea typeface="Luckiest Guy"/>
                <a:cs typeface="Luckiest Guy"/>
                <a:sym typeface="Luckiest Guy"/>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545" name="Google Shape;545;g2c8092de43d_0_500"/>
          <p:cNvSpPr/>
          <p:nvPr/>
        </p:nvSpPr>
        <p:spPr>
          <a:xfrm>
            <a:off x="16766096" y="7734300"/>
            <a:ext cx="6994200" cy="5012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Uncover treasures and secret treasures</a:t>
            </a:r>
            <a:endParaRPr b="0" i="0" sz="3200" u="none" cap="none" strike="noStrike">
              <a:solidFill>
                <a:schemeClr val="dk1"/>
              </a:solidFill>
              <a:latin typeface="Calibri"/>
              <a:ea typeface="Calibri"/>
              <a:cs typeface="Calibri"/>
              <a:sym typeface="Calibri"/>
            </a:endParaRPr>
          </a:p>
        </p:txBody>
      </p:sp>
      <p:pic>
        <p:nvPicPr>
          <p:cNvPr descr=" " id="546" name="Google Shape;546;g2c8092de43d_0_500"/>
          <p:cNvPicPr preferRelativeResize="0"/>
          <p:nvPr/>
        </p:nvPicPr>
        <p:blipFill rotWithShape="1">
          <a:blip r:embed="rId9">
            <a:alphaModFix/>
          </a:blip>
          <a:srcRect b="0" l="0" r="0" t="0"/>
          <a:stretch/>
        </p:blipFill>
        <p:spPr>
          <a:xfrm>
            <a:off x="7900387" y="749300"/>
            <a:ext cx="8573572" cy="12331700"/>
          </a:xfrm>
          <a:prstGeom prst="rect">
            <a:avLst/>
          </a:prstGeom>
          <a:noFill/>
          <a:ln>
            <a:noFill/>
          </a:ln>
        </p:spPr>
      </p:pic>
      <p:pic>
        <p:nvPicPr>
          <p:cNvPr descr=" " id="547" name="Google Shape;547;g2c8092de43d_0_500"/>
          <p:cNvPicPr preferRelativeResize="0"/>
          <p:nvPr/>
        </p:nvPicPr>
        <p:blipFill rotWithShape="1">
          <a:blip r:embed="rId10">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52" name="Shape 552"/>
        <p:cNvGrpSpPr/>
        <p:nvPr/>
      </p:nvGrpSpPr>
      <p:grpSpPr>
        <a:xfrm>
          <a:off x="0" y="0"/>
          <a:ext cx="0" cy="0"/>
          <a:chOff x="0" y="0"/>
          <a:chExt cx="0" cy="0"/>
        </a:xfrm>
      </p:grpSpPr>
      <p:pic>
        <p:nvPicPr>
          <p:cNvPr descr=" " id="553" name="Google Shape;553;g2c8092de43d_0_51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54" name="Google Shape;554;g2c8092de43d_0_51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5" name="Google Shape;555;g2c8092de43d_0_51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56" name="Google Shape;556;g2c8092de43d_0_519"/>
          <p:cNvSpPr/>
          <p:nvPr/>
        </p:nvSpPr>
        <p:spPr>
          <a:xfrm>
            <a:off x="15690694" y="698500"/>
            <a:ext cx="7464300" cy="2370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470EB"/>
              </a:buClr>
              <a:buSzPts val="8000"/>
              <a:buFont typeface="Luckiest Guy"/>
              <a:buNone/>
            </a:pPr>
            <a:r>
              <a:rPr b="0" i="0" lang="en-US" sz="8000" u="none" cap="none" strike="noStrike">
                <a:solidFill>
                  <a:srgbClr val="4470EB"/>
                </a:solidFill>
                <a:latin typeface="Luckiest Guy"/>
                <a:ea typeface="Luckiest Guy"/>
                <a:cs typeface="Luckiest Guy"/>
                <a:sym typeface="Luckiest Guy"/>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1" name="Shape 31"/>
        <p:cNvGrpSpPr/>
        <p:nvPr/>
      </p:nvGrpSpPr>
      <p:grpSpPr>
        <a:xfrm>
          <a:off x="0" y="0"/>
          <a:ext cx="0" cy="0"/>
          <a:chOff x="0" y="0"/>
          <a:chExt cx="0" cy="0"/>
        </a:xfrm>
      </p:grpSpPr>
      <p:pic>
        <p:nvPicPr>
          <p:cNvPr descr=" " id="32" name="Google Shape;32;g2c8092de43d_0_1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3" name="Google Shape;33;g2c8092de43d_0_15"/>
          <p:cNvPicPr preferRelativeResize="0"/>
          <p:nvPr/>
        </p:nvPicPr>
        <p:blipFill rotWithShape="1">
          <a:blip r:embed="rId4">
            <a:alphaModFix/>
          </a:blip>
          <a:srcRect b="0" l="0" r="0" t="0"/>
          <a:stretch/>
        </p:blipFill>
        <p:spPr>
          <a:xfrm>
            <a:off x="14657632" y="0"/>
            <a:ext cx="4661483" cy="3403600"/>
          </a:xfrm>
          <a:prstGeom prst="rect">
            <a:avLst/>
          </a:prstGeom>
          <a:noFill/>
          <a:ln>
            <a:noFill/>
          </a:ln>
        </p:spPr>
      </p:pic>
      <p:pic>
        <p:nvPicPr>
          <p:cNvPr descr=" " id="34" name="Google Shape;34;g2c8092de43d_0_15"/>
          <p:cNvPicPr preferRelativeResize="0"/>
          <p:nvPr/>
        </p:nvPicPr>
        <p:blipFill rotWithShape="1">
          <a:blip r:embed="rId5">
            <a:alphaModFix/>
          </a:blip>
          <a:srcRect b="0" l="0" r="0" t="0"/>
          <a:stretch/>
        </p:blipFill>
        <p:spPr>
          <a:xfrm>
            <a:off x="540315" y="10101334"/>
            <a:ext cx="3965046" cy="3614666"/>
          </a:xfrm>
          <a:prstGeom prst="rect">
            <a:avLst/>
          </a:prstGeom>
          <a:noFill/>
          <a:ln>
            <a:noFill/>
          </a:ln>
        </p:spPr>
      </p:pic>
      <p:pic>
        <p:nvPicPr>
          <p:cNvPr descr=" " id="35" name="Google Shape;35;g2c8092de43d_0_15"/>
          <p:cNvPicPr preferRelativeResize="0"/>
          <p:nvPr/>
        </p:nvPicPr>
        <p:blipFill rotWithShape="1">
          <a:blip r:embed="rId6">
            <a:alphaModFix/>
          </a:blip>
          <a:srcRect b="0" l="0" r="0" t="0"/>
          <a:stretch/>
        </p:blipFill>
        <p:spPr>
          <a:xfrm>
            <a:off x="2514914" y="1917700"/>
            <a:ext cx="1981448" cy="2336800"/>
          </a:xfrm>
          <a:prstGeom prst="rect">
            <a:avLst/>
          </a:prstGeom>
          <a:noFill/>
          <a:ln>
            <a:noFill/>
          </a:ln>
        </p:spPr>
      </p:pic>
      <p:pic>
        <p:nvPicPr>
          <p:cNvPr descr=" " id="36" name="Google Shape;36;g2c8092de43d_0_15"/>
          <p:cNvPicPr preferRelativeResize="0"/>
          <p:nvPr/>
        </p:nvPicPr>
        <p:blipFill rotWithShape="1">
          <a:blip r:embed="rId7">
            <a:alphaModFix/>
          </a:blip>
          <a:srcRect b="0" l="0" r="0" t="0"/>
          <a:stretch/>
        </p:blipFill>
        <p:spPr>
          <a:xfrm>
            <a:off x="18992253" y="9869591"/>
            <a:ext cx="4646077" cy="2383039"/>
          </a:xfrm>
          <a:prstGeom prst="rect">
            <a:avLst/>
          </a:prstGeom>
          <a:noFill/>
          <a:ln>
            <a:noFill/>
          </a:ln>
        </p:spPr>
      </p:pic>
      <p:sp>
        <p:nvSpPr>
          <p:cNvPr id="37" name="Google Shape;37;g2c8092de43d_0_1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 name="Google Shape;38;g2c8092de43d_0_15"/>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39" name="Google Shape;39;g2c8092de43d_0_15"/>
          <p:cNvSpPr/>
          <p:nvPr/>
        </p:nvSpPr>
        <p:spPr>
          <a:xfrm>
            <a:off x="8239096" y="4394200"/>
            <a:ext cx="7908900" cy="216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470EB"/>
              </a:buClr>
              <a:buSzPts val="12800"/>
              <a:buFont typeface="Luckiest Guy"/>
              <a:buNone/>
            </a:pPr>
            <a:r>
              <a:rPr b="0" i="0" lang="en-US" sz="12800" u="none" cap="none" strike="noStrike">
                <a:solidFill>
                  <a:srgbClr val="4470EB"/>
                </a:solidFill>
                <a:latin typeface="Luckiest Guy"/>
                <a:ea typeface="Luckiest Guy"/>
                <a:cs typeface="Luckiest Guy"/>
                <a:sym typeface="Luckiest Guy"/>
              </a:rPr>
              <a:t>Welcome</a:t>
            </a:r>
            <a:endParaRPr b="0" i="0" sz="12800" u="none" cap="none" strike="noStrike">
              <a:solidFill>
                <a:schemeClr val="dk1"/>
              </a:solidFill>
              <a:latin typeface="Calibri"/>
              <a:ea typeface="Calibri"/>
              <a:cs typeface="Calibri"/>
              <a:sym typeface="Calibri"/>
            </a:endParaRPr>
          </a:p>
        </p:txBody>
      </p:sp>
      <p:sp>
        <p:nvSpPr>
          <p:cNvPr id="40" name="Google Shape;40;g2c8092de43d_0_15"/>
          <p:cNvSpPr/>
          <p:nvPr/>
        </p:nvSpPr>
        <p:spPr>
          <a:xfrm>
            <a:off x="5000192" y="6921500"/>
            <a:ext cx="14399400" cy="2269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61" name="Shape 561"/>
        <p:cNvGrpSpPr/>
        <p:nvPr/>
      </p:nvGrpSpPr>
      <p:grpSpPr>
        <a:xfrm>
          <a:off x="0" y="0"/>
          <a:ext cx="0" cy="0"/>
          <a:chOff x="0" y="0"/>
          <a:chExt cx="0" cy="0"/>
        </a:xfrm>
      </p:grpSpPr>
      <p:pic>
        <p:nvPicPr>
          <p:cNvPr descr=" " id="562" name="Google Shape;562;g2c8092de43d_0_52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63" name="Google Shape;563;g2c8092de43d_0_527"/>
          <p:cNvPicPr preferRelativeResize="0"/>
          <p:nvPr/>
        </p:nvPicPr>
        <p:blipFill rotWithShape="1">
          <a:blip r:embed="rId4">
            <a:alphaModFix/>
          </a:blip>
          <a:srcRect b="0" l="0" r="0" t="0"/>
          <a:stretch/>
        </p:blipFill>
        <p:spPr>
          <a:xfrm>
            <a:off x="0" y="0"/>
            <a:ext cx="3404025" cy="3606800"/>
          </a:xfrm>
          <a:prstGeom prst="rect">
            <a:avLst/>
          </a:prstGeom>
          <a:noFill/>
          <a:ln>
            <a:noFill/>
          </a:ln>
        </p:spPr>
      </p:pic>
      <p:pic>
        <p:nvPicPr>
          <p:cNvPr descr=" " id="564" name="Google Shape;564;g2c8092de43d_0_527"/>
          <p:cNvPicPr preferRelativeResize="0"/>
          <p:nvPr/>
        </p:nvPicPr>
        <p:blipFill rotWithShape="1">
          <a:blip r:embed="rId5">
            <a:alphaModFix/>
          </a:blip>
          <a:srcRect b="0" l="0" r="0" t="0"/>
          <a:stretch/>
        </p:blipFill>
        <p:spPr>
          <a:xfrm>
            <a:off x="0" y="9594131"/>
            <a:ext cx="6418066" cy="4121869"/>
          </a:xfrm>
          <a:prstGeom prst="rect">
            <a:avLst/>
          </a:prstGeom>
          <a:noFill/>
          <a:ln>
            <a:noFill/>
          </a:ln>
        </p:spPr>
      </p:pic>
      <p:pic>
        <p:nvPicPr>
          <p:cNvPr descr=" " id="565" name="Google Shape;565;g2c8092de43d_0_527"/>
          <p:cNvPicPr preferRelativeResize="0"/>
          <p:nvPr/>
        </p:nvPicPr>
        <p:blipFill rotWithShape="1">
          <a:blip r:embed="rId6">
            <a:alphaModFix/>
          </a:blip>
          <a:srcRect b="0" l="0" r="0" t="0"/>
          <a:stretch/>
        </p:blipFill>
        <p:spPr>
          <a:xfrm>
            <a:off x="20299999" y="9625335"/>
            <a:ext cx="4087049" cy="4090665"/>
          </a:xfrm>
          <a:prstGeom prst="rect">
            <a:avLst/>
          </a:prstGeom>
          <a:noFill/>
          <a:ln>
            <a:noFill/>
          </a:ln>
        </p:spPr>
      </p:pic>
      <p:pic>
        <p:nvPicPr>
          <p:cNvPr descr=" " id="566" name="Google Shape;566;g2c8092de43d_0_527"/>
          <p:cNvPicPr preferRelativeResize="0"/>
          <p:nvPr/>
        </p:nvPicPr>
        <p:blipFill rotWithShape="1">
          <a:blip r:embed="rId7">
            <a:alphaModFix/>
          </a:blip>
          <a:srcRect b="0" l="0" r="0" t="0"/>
          <a:stretch/>
        </p:blipFill>
        <p:spPr>
          <a:xfrm>
            <a:off x="22380197" y="4864100"/>
            <a:ext cx="1663908" cy="1993900"/>
          </a:xfrm>
          <a:prstGeom prst="rect">
            <a:avLst/>
          </a:prstGeom>
          <a:noFill/>
          <a:ln>
            <a:noFill/>
          </a:ln>
        </p:spPr>
      </p:pic>
      <p:pic>
        <p:nvPicPr>
          <p:cNvPr descr=" " id="567" name="Google Shape;567;g2c8092de43d_0_527"/>
          <p:cNvPicPr preferRelativeResize="0"/>
          <p:nvPr/>
        </p:nvPicPr>
        <p:blipFill rotWithShape="1">
          <a:blip r:embed="rId8">
            <a:alphaModFix/>
          </a:blip>
          <a:srcRect b="0" l="0" r="0" t="0"/>
          <a:stretch/>
        </p:blipFill>
        <p:spPr>
          <a:xfrm>
            <a:off x="22011854" y="609600"/>
            <a:ext cx="1651200" cy="3771900"/>
          </a:xfrm>
          <a:prstGeom prst="rect">
            <a:avLst/>
          </a:prstGeom>
          <a:noFill/>
          <a:ln>
            <a:noFill/>
          </a:ln>
        </p:spPr>
      </p:pic>
      <p:sp>
        <p:nvSpPr>
          <p:cNvPr id="568" name="Google Shape;568;g2c8092de43d_0_52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9" name="Google Shape;569;g2c8092de43d_0_527"/>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570" name="Google Shape;570;g2c8092de43d_0_527"/>
          <p:cNvPicPr preferRelativeResize="0"/>
          <p:nvPr/>
        </p:nvPicPr>
        <p:blipFill rotWithShape="1">
          <a:blip r:embed="rId10">
            <a:alphaModFix/>
          </a:blip>
          <a:srcRect b="0" l="0" r="0" t="0"/>
          <a:stretch/>
        </p:blipFill>
        <p:spPr>
          <a:xfrm>
            <a:off x="1079635" y="698500"/>
            <a:ext cx="6566721" cy="5473700"/>
          </a:xfrm>
          <a:prstGeom prst="rect">
            <a:avLst/>
          </a:prstGeom>
          <a:noFill/>
          <a:ln>
            <a:noFill/>
          </a:ln>
        </p:spPr>
      </p:pic>
      <p:pic>
        <p:nvPicPr>
          <p:cNvPr descr=" " id="571" name="Google Shape;571;g2c8092de43d_0_527"/>
          <p:cNvPicPr preferRelativeResize="0"/>
          <p:nvPr/>
        </p:nvPicPr>
        <p:blipFill rotWithShape="1">
          <a:blip r:embed="rId11">
            <a:alphaModFix/>
          </a:blip>
          <a:srcRect b="0" l="0" r="0" t="0"/>
          <a:stretch/>
        </p:blipFill>
        <p:spPr>
          <a:xfrm>
            <a:off x="15991299" y="6756400"/>
            <a:ext cx="6566721" cy="5473700"/>
          </a:xfrm>
          <a:prstGeom prst="rect">
            <a:avLst/>
          </a:prstGeom>
          <a:noFill/>
          <a:ln>
            <a:noFill/>
          </a:ln>
        </p:spPr>
      </p:pic>
      <p:sp>
        <p:nvSpPr>
          <p:cNvPr id="572" name="Google Shape;572;g2c8092de43d_0_527"/>
          <p:cNvSpPr/>
          <p:nvPr/>
        </p:nvSpPr>
        <p:spPr>
          <a:xfrm>
            <a:off x="8675184" y="2171700"/>
            <a:ext cx="6604800" cy="292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g2c8092de43d_0_527"/>
          <p:cNvSpPr/>
          <p:nvPr/>
        </p:nvSpPr>
        <p:spPr>
          <a:xfrm>
            <a:off x="8675184" y="2819400"/>
            <a:ext cx="635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g2c8092de43d_0_527"/>
          <p:cNvSpPr/>
          <p:nvPr/>
        </p:nvSpPr>
        <p:spPr>
          <a:xfrm>
            <a:off x="8675184" y="2819400"/>
            <a:ext cx="1176900" cy="216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470EB"/>
              </a:buClr>
              <a:buSzPts val="12800"/>
              <a:buFont typeface="Luckiest Guy"/>
              <a:buNone/>
            </a:pPr>
            <a:r>
              <a:rPr b="0" i="0" lang="en-US" sz="12800" u="none" cap="none" strike="noStrike">
                <a:solidFill>
                  <a:srgbClr val="4470EB"/>
                </a:solidFill>
                <a:latin typeface="Luckiest Guy"/>
                <a:ea typeface="Luckiest Guy"/>
                <a:cs typeface="Luckiest Guy"/>
                <a:sym typeface="Luckiest Guy"/>
              </a:rPr>
              <a:t>1</a:t>
            </a:r>
            <a:endParaRPr b="0" i="0" sz="12800" u="none" cap="none" strike="noStrike">
              <a:solidFill>
                <a:schemeClr val="dk1"/>
              </a:solidFill>
              <a:latin typeface="Calibri"/>
              <a:ea typeface="Calibri"/>
              <a:cs typeface="Calibri"/>
              <a:sym typeface="Calibri"/>
            </a:endParaRPr>
          </a:p>
        </p:txBody>
      </p:sp>
      <p:sp>
        <p:nvSpPr>
          <p:cNvPr id="575" name="Google Shape;575;g2c8092de43d_0_527"/>
          <p:cNvSpPr/>
          <p:nvPr/>
        </p:nvSpPr>
        <p:spPr>
          <a:xfrm>
            <a:off x="9513489" y="2171700"/>
            <a:ext cx="5766600" cy="292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g2c8092de43d_0_527"/>
          <p:cNvSpPr/>
          <p:nvPr/>
        </p:nvSpPr>
        <p:spPr>
          <a:xfrm>
            <a:off x="9513489" y="2171700"/>
            <a:ext cx="5969700" cy="142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Discover the secrets</a:t>
            </a:r>
            <a:endParaRPr b="0" i="0" sz="4800" u="none" cap="none" strike="noStrike">
              <a:solidFill>
                <a:schemeClr val="dk1"/>
              </a:solidFill>
              <a:latin typeface="Calibri"/>
              <a:ea typeface="Calibri"/>
              <a:cs typeface="Calibri"/>
              <a:sym typeface="Calibri"/>
            </a:endParaRPr>
          </a:p>
        </p:txBody>
      </p:sp>
      <p:sp>
        <p:nvSpPr>
          <p:cNvPr id="577" name="Google Shape;577;g2c8092de43d_0_527"/>
          <p:cNvSpPr/>
          <p:nvPr/>
        </p:nvSpPr>
        <p:spPr>
          <a:xfrm>
            <a:off x="9513489" y="3492500"/>
            <a:ext cx="59019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78" name="Google Shape;578;g2c8092de43d_0_527"/>
          <p:cNvSpPr/>
          <p:nvPr/>
        </p:nvSpPr>
        <p:spPr>
          <a:xfrm>
            <a:off x="1079635" y="7962900"/>
            <a:ext cx="6604800" cy="345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g2c8092de43d_0_527"/>
          <p:cNvSpPr/>
          <p:nvPr/>
        </p:nvSpPr>
        <p:spPr>
          <a:xfrm>
            <a:off x="1079635" y="8877300"/>
            <a:ext cx="863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g2c8092de43d_0_527"/>
          <p:cNvSpPr/>
          <p:nvPr/>
        </p:nvSpPr>
        <p:spPr>
          <a:xfrm>
            <a:off x="1079635" y="8877300"/>
            <a:ext cx="1405500" cy="216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470EB"/>
              </a:buClr>
              <a:buSzPts val="12800"/>
              <a:buFont typeface="Luckiest Guy"/>
              <a:buNone/>
            </a:pPr>
            <a:r>
              <a:rPr b="0" i="0" lang="en-US" sz="12800" u="none" cap="none" strike="noStrike">
                <a:solidFill>
                  <a:srgbClr val="4470EB"/>
                </a:solidFill>
                <a:latin typeface="Luckiest Guy"/>
                <a:ea typeface="Luckiest Guy"/>
                <a:cs typeface="Luckiest Guy"/>
                <a:sym typeface="Luckiest Guy"/>
              </a:rPr>
              <a:t>3</a:t>
            </a:r>
            <a:endParaRPr b="0" i="0" sz="12800" u="none" cap="none" strike="noStrike">
              <a:solidFill>
                <a:schemeClr val="dk1"/>
              </a:solidFill>
              <a:latin typeface="Calibri"/>
              <a:ea typeface="Calibri"/>
              <a:cs typeface="Calibri"/>
              <a:sym typeface="Calibri"/>
            </a:endParaRPr>
          </a:p>
        </p:txBody>
      </p:sp>
      <p:sp>
        <p:nvSpPr>
          <p:cNvPr id="581" name="Google Shape;581;g2c8092de43d_0_527"/>
          <p:cNvSpPr/>
          <p:nvPr/>
        </p:nvSpPr>
        <p:spPr>
          <a:xfrm>
            <a:off x="2146568" y="7962900"/>
            <a:ext cx="5538000" cy="345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g2c8092de43d_0_527"/>
          <p:cNvSpPr/>
          <p:nvPr/>
        </p:nvSpPr>
        <p:spPr>
          <a:xfrm>
            <a:off x="2146568" y="7962900"/>
            <a:ext cx="5741100" cy="142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Meet the creatures</a:t>
            </a:r>
            <a:endParaRPr b="0" i="0" sz="4800" u="none" cap="none" strike="noStrike">
              <a:solidFill>
                <a:schemeClr val="dk1"/>
              </a:solidFill>
              <a:latin typeface="Calibri"/>
              <a:ea typeface="Calibri"/>
              <a:cs typeface="Calibri"/>
              <a:sym typeface="Calibri"/>
            </a:endParaRPr>
          </a:p>
        </p:txBody>
      </p:sp>
      <p:sp>
        <p:nvSpPr>
          <p:cNvPr id="583" name="Google Shape;583;g2c8092de43d_0_527"/>
          <p:cNvSpPr/>
          <p:nvPr/>
        </p:nvSpPr>
        <p:spPr>
          <a:xfrm>
            <a:off x="2146568" y="9283700"/>
            <a:ext cx="56733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84" name="Google Shape;584;g2c8092de43d_0_527"/>
          <p:cNvSpPr/>
          <p:nvPr/>
        </p:nvSpPr>
        <p:spPr>
          <a:xfrm>
            <a:off x="8586273" y="7962900"/>
            <a:ext cx="6604800" cy="345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g2c8092de43d_0_527"/>
          <p:cNvSpPr/>
          <p:nvPr/>
        </p:nvSpPr>
        <p:spPr>
          <a:xfrm>
            <a:off x="8586273" y="8877300"/>
            <a:ext cx="8763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g2c8092de43d_0_527"/>
          <p:cNvSpPr/>
          <p:nvPr/>
        </p:nvSpPr>
        <p:spPr>
          <a:xfrm>
            <a:off x="8586273" y="8877300"/>
            <a:ext cx="1418400" cy="216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470EB"/>
              </a:buClr>
              <a:buSzPts val="12800"/>
              <a:buFont typeface="Luckiest Guy"/>
              <a:buNone/>
            </a:pPr>
            <a:r>
              <a:rPr b="0" i="0" lang="en-US" sz="12800" u="none" cap="none" strike="noStrike">
                <a:solidFill>
                  <a:srgbClr val="4470EB"/>
                </a:solidFill>
                <a:latin typeface="Luckiest Guy"/>
                <a:ea typeface="Luckiest Guy"/>
                <a:cs typeface="Luckiest Guy"/>
                <a:sym typeface="Luckiest Guy"/>
              </a:rPr>
              <a:t>4</a:t>
            </a:r>
            <a:endParaRPr b="0" i="0" sz="12800" u="none" cap="none" strike="noStrike">
              <a:solidFill>
                <a:schemeClr val="dk1"/>
              </a:solidFill>
              <a:latin typeface="Calibri"/>
              <a:ea typeface="Calibri"/>
              <a:cs typeface="Calibri"/>
              <a:sym typeface="Calibri"/>
            </a:endParaRPr>
          </a:p>
        </p:txBody>
      </p:sp>
      <p:sp>
        <p:nvSpPr>
          <p:cNvPr id="587" name="Google Shape;587;g2c8092de43d_0_527"/>
          <p:cNvSpPr/>
          <p:nvPr/>
        </p:nvSpPr>
        <p:spPr>
          <a:xfrm>
            <a:off x="9665908" y="7962900"/>
            <a:ext cx="5525100" cy="345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g2c8092de43d_0_527"/>
          <p:cNvSpPr/>
          <p:nvPr/>
        </p:nvSpPr>
        <p:spPr>
          <a:xfrm>
            <a:off x="9665908" y="7962900"/>
            <a:ext cx="5728500" cy="142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Uncover the magic</a:t>
            </a:r>
            <a:endParaRPr b="0" i="0" sz="4800" u="none" cap="none" strike="noStrike">
              <a:solidFill>
                <a:schemeClr val="dk1"/>
              </a:solidFill>
              <a:latin typeface="Calibri"/>
              <a:ea typeface="Calibri"/>
              <a:cs typeface="Calibri"/>
              <a:sym typeface="Calibri"/>
            </a:endParaRPr>
          </a:p>
        </p:txBody>
      </p:sp>
      <p:sp>
        <p:nvSpPr>
          <p:cNvPr id="589" name="Google Shape;589;g2c8092de43d_0_527"/>
          <p:cNvSpPr/>
          <p:nvPr/>
        </p:nvSpPr>
        <p:spPr>
          <a:xfrm>
            <a:off x="9665908" y="9283700"/>
            <a:ext cx="56607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90" name="Google Shape;590;g2c8092de43d_0_527"/>
          <p:cNvSpPr/>
          <p:nvPr/>
        </p:nvSpPr>
        <p:spPr>
          <a:xfrm>
            <a:off x="16181822" y="2171700"/>
            <a:ext cx="6604800" cy="292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g2c8092de43d_0_527"/>
          <p:cNvSpPr/>
          <p:nvPr/>
        </p:nvSpPr>
        <p:spPr>
          <a:xfrm>
            <a:off x="16181822" y="2819400"/>
            <a:ext cx="8382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g2c8092de43d_0_527"/>
          <p:cNvSpPr/>
          <p:nvPr/>
        </p:nvSpPr>
        <p:spPr>
          <a:xfrm>
            <a:off x="16181822" y="2819400"/>
            <a:ext cx="1380300" cy="216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470EB"/>
              </a:buClr>
              <a:buSzPts val="12800"/>
              <a:buFont typeface="Luckiest Guy"/>
              <a:buNone/>
            </a:pPr>
            <a:r>
              <a:rPr b="0" i="0" lang="en-US" sz="12800" u="none" cap="none" strike="noStrike">
                <a:solidFill>
                  <a:srgbClr val="4470EB"/>
                </a:solidFill>
                <a:latin typeface="Luckiest Guy"/>
                <a:ea typeface="Luckiest Guy"/>
                <a:cs typeface="Luckiest Guy"/>
                <a:sym typeface="Luckiest Guy"/>
              </a:rPr>
              <a:t>2</a:t>
            </a:r>
            <a:endParaRPr b="0" i="0" sz="12800" u="none" cap="none" strike="noStrike">
              <a:solidFill>
                <a:schemeClr val="dk1"/>
              </a:solidFill>
              <a:latin typeface="Calibri"/>
              <a:ea typeface="Calibri"/>
              <a:cs typeface="Calibri"/>
              <a:sym typeface="Calibri"/>
            </a:endParaRPr>
          </a:p>
        </p:txBody>
      </p:sp>
      <p:sp>
        <p:nvSpPr>
          <p:cNvPr id="593" name="Google Shape;593;g2c8092de43d_0_527"/>
          <p:cNvSpPr/>
          <p:nvPr/>
        </p:nvSpPr>
        <p:spPr>
          <a:xfrm>
            <a:off x="17223353" y="2171700"/>
            <a:ext cx="5563200" cy="292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g2c8092de43d_0_527"/>
          <p:cNvSpPr/>
          <p:nvPr/>
        </p:nvSpPr>
        <p:spPr>
          <a:xfrm>
            <a:off x="17223353" y="2171700"/>
            <a:ext cx="5766600" cy="142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Find your own path</a:t>
            </a:r>
            <a:endParaRPr b="0" i="0" sz="4800" u="none" cap="none" strike="noStrike">
              <a:solidFill>
                <a:schemeClr val="dk1"/>
              </a:solidFill>
              <a:latin typeface="Calibri"/>
              <a:ea typeface="Calibri"/>
              <a:cs typeface="Calibri"/>
              <a:sym typeface="Calibri"/>
            </a:endParaRPr>
          </a:p>
        </p:txBody>
      </p:sp>
      <p:sp>
        <p:nvSpPr>
          <p:cNvPr id="595" name="Google Shape;595;g2c8092de43d_0_527"/>
          <p:cNvSpPr/>
          <p:nvPr/>
        </p:nvSpPr>
        <p:spPr>
          <a:xfrm>
            <a:off x="17223353" y="3492500"/>
            <a:ext cx="56988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00" name="Shape 600"/>
        <p:cNvGrpSpPr/>
        <p:nvPr/>
      </p:nvGrpSpPr>
      <p:grpSpPr>
        <a:xfrm>
          <a:off x="0" y="0"/>
          <a:ext cx="0" cy="0"/>
          <a:chOff x="0" y="0"/>
          <a:chExt cx="0" cy="0"/>
        </a:xfrm>
      </p:grpSpPr>
      <p:pic>
        <p:nvPicPr>
          <p:cNvPr descr=" " id="601" name="Google Shape;601;g2c8092de43d_0_56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602" name="Google Shape;602;g2c8092de43d_0_565"/>
          <p:cNvPicPr preferRelativeResize="0"/>
          <p:nvPr/>
        </p:nvPicPr>
        <p:blipFill rotWithShape="1">
          <a:blip r:embed="rId4">
            <a:alphaModFix/>
          </a:blip>
          <a:srcRect b="0" l="0" r="0" t="0"/>
          <a:stretch/>
        </p:blipFill>
        <p:spPr>
          <a:xfrm>
            <a:off x="308217" y="471587"/>
            <a:ext cx="4646079" cy="2383036"/>
          </a:xfrm>
          <a:prstGeom prst="rect">
            <a:avLst/>
          </a:prstGeom>
          <a:noFill/>
          <a:ln>
            <a:noFill/>
          </a:ln>
        </p:spPr>
      </p:pic>
      <p:pic>
        <p:nvPicPr>
          <p:cNvPr descr=" " id="603" name="Google Shape;603;g2c8092de43d_0_565"/>
          <p:cNvPicPr preferRelativeResize="0"/>
          <p:nvPr/>
        </p:nvPicPr>
        <p:blipFill rotWithShape="1">
          <a:blip r:embed="rId5">
            <a:alphaModFix/>
          </a:blip>
          <a:srcRect b="0" l="0" r="0" t="0"/>
          <a:stretch/>
        </p:blipFill>
        <p:spPr>
          <a:xfrm>
            <a:off x="20398750" y="11239500"/>
            <a:ext cx="1765521" cy="1790700"/>
          </a:xfrm>
          <a:prstGeom prst="rect">
            <a:avLst/>
          </a:prstGeom>
          <a:noFill/>
          <a:ln>
            <a:noFill/>
          </a:ln>
        </p:spPr>
      </p:pic>
      <p:pic>
        <p:nvPicPr>
          <p:cNvPr descr=" " id="604" name="Google Shape;604;g2c8092de43d_0_565"/>
          <p:cNvPicPr preferRelativeResize="0"/>
          <p:nvPr/>
        </p:nvPicPr>
        <p:blipFill rotWithShape="1">
          <a:blip r:embed="rId6">
            <a:alphaModFix/>
          </a:blip>
          <a:srcRect b="0" l="0" r="0" t="0"/>
          <a:stretch/>
        </p:blipFill>
        <p:spPr>
          <a:xfrm>
            <a:off x="381048" y="11455400"/>
            <a:ext cx="4229629" cy="1578843"/>
          </a:xfrm>
          <a:prstGeom prst="rect">
            <a:avLst/>
          </a:prstGeom>
          <a:noFill/>
          <a:ln>
            <a:noFill/>
          </a:ln>
        </p:spPr>
      </p:pic>
      <p:pic>
        <p:nvPicPr>
          <p:cNvPr descr=" " id="605" name="Google Shape;605;g2c8092de43d_0_565"/>
          <p:cNvPicPr preferRelativeResize="0"/>
          <p:nvPr/>
        </p:nvPicPr>
        <p:blipFill rotWithShape="1">
          <a:blip r:embed="rId7">
            <a:alphaModFix/>
          </a:blip>
          <a:srcRect b="0" l="0" r="0" t="0"/>
          <a:stretch/>
        </p:blipFill>
        <p:spPr>
          <a:xfrm>
            <a:off x="21387244" y="496019"/>
            <a:ext cx="2999804" cy="4475956"/>
          </a:xfrm>
          <a:prstGeom prst="rect">
            <a:avLst/>
          </a:prstGeom>
          <a:noFill/>
          <a:ln>
            <a:noFill/>
          </a:ln>
        </p:spPr>
      </p:pic>
      <p:sp>
        <p:nvSpPr>
          <p:cNvPr id="606" name="Google Shape;606;g2c8092de43d_0_56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7" name="Google Shape;607;g2c8092de43d_0_565"/>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608" name="Google Shape;608;g2c8092de43d_0_565"/>
          <p:cNvPicPr preferRelativeResize="0"/>
          <p:nvPr/>
        </p:nvPicPr>
        <p:blipFill rotWithShape="1">
          <a:blip r:embed="rId9">
            <a:alphaModFix/>
          </a:blip>
          <a:srcRect b="0" l="0" r="0" t="0"/>
          <a:stretch/>
        </p:blipFill>
        <p:spPr>
          <a:xfrm>
            <a:off x="8522765" y="3810000"/>
            <a:ext cx="14479810" cy="7861300"/>
          </a:xfrm>
          <a:prstGeom prst="rect">
            <a:avLst/>
          </a:prstGeom>
          <a:noFill/>
          <a:ln>
            <a:noFill/>
          </a:ln>
        </p:spPr>
      </p:pic>
      <p:sp>
        <p:nvSpPr>
          <p:cNvPr id="609" name="Google Shape;609;g2c8092de43d_0_565"/>
          <p:cNvSpPr/>
          <p:nvPr/>
        </p:nvSpPr>
        <p:spPr>
          <a:xfrm>
            <a:off x="5012893" y="1104900"/>
            <a:ext cx="14348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470EB"/>
              </a:buClr>
              <a:buSzPts val="8000"/>
              <a:buFont typeface="Luckiest Guy"/>
              <a:buNone/>
            </a:pPr>
            <a:r>
              <a:rPr b="0" i="0" lang="en-US" sz="8000" u="none" cap="none" strike="noStrike">
                <a:solidFill>
                  <a:srgbClr val="4470EB"/>
                </a:solidFill>
                <a:latin typeface="Luckiest Guy"/>
                <a:ea typeface="Luckiest Guy"/>
                <a:cs typeface="Luckiest Guy"/>
                <a:sym typeface="Luckiest Guy"/>
              </a:rPr>
              <a:t>Fantasy Realm at a Glance</a:t>
            </a:r>
            <a:endParaRPr b="0" i="0" sz="8000" u="none" cap="none" strike="noStrike">
              <a:solidFill>
                <a:schemeClr val="dk1"/>
              </a:solidFill>
              <a:latin typeface="Calibri"/>
              <a:ea typeface="Calibri"/>
              <a:cs typeface="Calibri"/>
              <a:sym typeface="Calibri"/>
            </a:endParaRPr>
          </a:p>
        </p:txBody>
      </p:sp>
      <p:sp>
        <p:nvSpPr>
          <p:cNvPr id="610" name="Google Shape;610;g2c8092de43d_0_565"/>
          <p:cNvSpPr/>
          <p:nvPr/>
        </p:nvSpPr>
        <p:spPr>
          <a:xfrm>
            <a:off x="1714714" y="3505200"/>
            <a:ext cx="69351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g2c8092de43d_0_565"/>
          <p:cNvSpPr/>
          <p:nvPr/>
        </p:nvSpPr>
        <p:spPr>
          <a:xfrm>
            <a:off x="1714714" y="3505200"/>
            <a:ext cx="69351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g2c8092de43d_0_565"/>
          <p:cNvSpPr/>
          <p:nvPr/>
        </p:nvSpPr>
        <p:spPr>
          <a:xfrm>
            <a:off x="1714714" y="3505200"/>
            <a:ext cx="71382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The Forest</a:t>
            </a:r>
            <a:endParaRPr b="0" i="0" sz="4800" u="none" cap="none" strike="noStrike">
              <a:solidFill>
                <a:schemeClr val="dk1"/>
              </a:solidFill>
              <a:latin typeface="Calibri"/>
              <a:ea typeface="Calibri"/>
              <a:cs typeface="Calibri"/>
              <a:sym typeface="Calibri"/>
            </a:endParaRPr>
          </a:p>
        </p:txBody>
      </p:sp>
      <p:sp>
        <p:nvSpPr>
          <p:cNvPr id="613" name="Google Shape;613;g2c8092de43d_0_565"/>
          <p:cNvSpPr/>
          <p:nvPr/>
        </p:nvSpPr>
        <p:spPr>
          <a:xfrm>
            <a:off x="1714714" y="42164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614" name="Google Shape;614;g2c8092de43d_0_565"/>
          <p:cNvSpPr/>
          <p:nvPr/>
        </p:nvSpPr>
        <p:spPr>
          <a:xfrm>
            <a:off x="1714714" y="6667500"/>
            <a:ext cx="69351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g2c8092de43d_0_565"/>
          <p:cNvSpPr/>
          <p:nvPr/>
        </p:nvSpPr>
        <p:spPr>
          <a:xfrm>
            <a:off x="1714714" y="6667500"/>
            <a:ext cx="69351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g2c8092de43d_0_565"/>
          <p:cNvSpPr/>
          <p:nvPr/>
        </p:nvSpPr>
        <p:spPr>
          <a:xfrm>
            <a:off x="1714714" y="6667500"/>
            <a:ext cx="71382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The Caves</a:t>
            </a:r>
            <a:endParaRPr b="0" i="0" sz="4800" u="none" cap="none" strike="noStrike">
              <a:solidFill>
                <a:schemeClr val="dk1"/>
              </a:solidFill>
              <a:latin typeface="Calibri"/>
              <a:ea typeface="Calibri"/>
              <a:cs typeface="Calibri"/>
              <a:sym typeface="Calibri"/>
            </a:endParaRPr>
          </a:p>
        </p:txBody>
      </p:sp>
      <p:sp>
        <p:nvSpPr>
          <p:cNvPr id="617" name="Google Shape;617;g2c8092de43d_0_565"/>
          <p:cNvSpPr/>
          <p:nvPr/>
        </p:nvSpPr>
        <p:spPr>
          <a:xfrm>
            <a:off x="1714714" y="73787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618" name="Google Shape;618;g2c8092de43d_0_565"/>
          <p:cNvSpPr/>
          <p:nvPr/>
        </p:nvSpPr>
        <p:spPr>
          <a:xfrm>
            <a:off x="1714714" y="9829800"/>
            <a:ext cx="69351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g2c8092de43d_0_565"/>
          <p:cNvSpPr/>
          <p:nvPr/>
        </p:nvSpPr>
        <p:spPr>
          <a:xfrm>
            <a:off x="1714714" y="9829800"/>
            <a:ext cx="69351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g2c8092de43d_0_565"/>
          <p:cNvSpPr/>
          <p:nvPr/>
        </p:nvSpPr>
        <p:spPr>
          <a:xfrm>
            <a:off x="1714714" y="9829800"/>
            <a:ext cx="71382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The Lair</a:t>
            </a:r>
            <a:endParaRPr b="0" i="0" sz="4800" u="none" cap="none" strike="noStrike">
              <a:solidFill>
                <a:schemeClr val="dk1"/>
              </a:solidFill>
              <a:latin typeface="Calibri"/>
              <a:ea typeface="Calibri"/>
              <a:cs typeface="Calibri"/>
              <a:sym typeface="Calibri"/>
            </a:endParaRPr>
          </a:p>
        </p:txBody>
      </p:sp>
      <p:sp>
        <p:nvSpPr>
          <p:cNvPr id="621" name="Google Shape;621;g2c8092de43d_0_565"/>
          <p:cNvSpPr/>
          <p:nvPr/>
        </p:nvSpPr>
        <p:spPr>
          <a:xfrm>
            <a:off x="1714714" y="105410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26" name="Shape 626"/>
        <p:cNvGrpSpPr/>
        <p:nvPr/>
      </p:nvGrpSpPr>
      <p:grpSpPr>
        <a:xfrm>
          <a:off x="0" y="0"/>
          <a:ext cx="0" cy="0"/>
          <a:chOff x="0" y="0"/>
          <a:chExt cx="0" cy="0"/>
        </a:xfrm>
      </p:grpSpPr>
      <p:pic>
        <p:nvPicPr>
          <p:cNvPr descr=" " id="627" name="Google Shape;627;g2c8092de43d_0_59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628" name="Google Shape;628;g2c8092de43d_0_590"/>
          <p:cNvPicPr preferRelativeResize="0"/>
          <p:nvPr/>
        </p:nvPicPr>
        <p:blipFill rotWithShape="1">
          <a:blip r:embed="rId4">
            <a:alphaModFix/>
          </a:blip>
          <a:srcRect b="0" l="0" r="0" t="0"/>
          <a:stretch/>
        </p:blipFill>
        <p:spPr>
          <a:xfrm>
            <a:off x="0" y="9486900"/>
            <a:ext cx="5515860" cy="4229100"/>
          </a:xfrm>
          <a:prstGeom prst="rect">
            <a:avLst/>
          </a:prstGeom>
          <a:noFill/>
          <a:ln>
            <a:noFill/>
          </a:ln>
        </p:spPr>
      </p:pic>
      <p:pic>
        <p:nvPicPr>
          <p:cNvPr descr=" " id="629" name="Google Shape;629;g2c8092de43d_0_590"/>
          <p:cNvPicPr preferRelativeResize="0"/>
          <p:nvPr/>
        </p:nvPicPr>
        <p:blipFill rotWithShape="1">
          <a:blip r:embed="rId5">
            <a:alphaModFix/>
          </a:blip>
          <a:srcRect b="0" l="0" r="0" t="0"/>
          <a:stretch/>
        </p:blipFill>
        <p:spPr>
          <a:xfrm>
            <a:off x="21681610" y="1016000"/>
            <a:ext cx="1981448" cy="2336800"/>
          </a:xfrm>
          <a:prstGeom prst="rect">
            <a:avLst/>
          </a:prstGeom>
          <a:noFill/>
          <a:ln>
            <a:noFill/>
          </a:ln>
        </p:spPr>
      </p:pic>
      <p:pic>
        <p:nvPicPr>
          <p:cNvPr descr=" " id="630" name="Google Shape;630;g2c8092de43d_0_590"/>
          <p:cNvPicPr preferRelativeResize="0"/>
          <p:nvPr/>
        </p:nvPicPr>
        <p:blipFill rotWithShape="1">
          <a:blip r:embed="rId6">
            <a:alphaModFix/>
          </a:blip>
          <a:srcRect b="0" l="0" r="0" t="0"/>
          <a:stretch/>
        </p:blipFill>
        <p:spPr>
          <a:xfrm>
            <a:off x="17502788" y="11607800"/>
            <a:ext cx="6160270" cy="1257300"/>
          </a:xfrm>
          <a:prstGeom prst="rect">
            <a:avLst/>
          </a:prstGeom>
          <a:noFill/>
          <a:ln>
            <a:noFill/>
          </a:ln>
        </p:spPr>
      </p:pic>
      <p:pic>
        <p:nvPicPr>
          <p:cNvPr descr=" " id="631" name="Google Shape;631;g2c8092de43d_0_590"/>
          <p:cNvPicPr preferRelativeResize="0"/>
          <p:nvPr/>
        </p:nvPicPr>
        <p:blipFill rotWithShape="1">
          <a:blip r:embed="rId7">
            <a:alphaModFix/>
          </a:blip>
          <a:srcRect b="0" l="0" r="0" t="0"/>
          <a:stretch/>
        </p:blipFill>
        <p:spPr>
          <a:xfrm>
            <a:off x="0" y="0"/>
            <a:ext cx="3822480" cy="3371155"/>
          </a:xfrm>
          <a:prstGeom prst="rect">
            <a:avLst/>
          </a:prstGeom>
          <a:noFill/>
          <a:ln>
            <a:noFill/>
          </a:ln>
        </p:spPr>
      </p:pic>
      <p:sp>
        <p:nvSpPr>
          <p:cNvPr id="632" name="Google Shape;632;g2c8092de43d_0_59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3" name="Google Shape;633;g2c8092de43d_0_59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634" name="Google Shape;634;g2c8092de43d_0_590"/>
          <p:cNvSpPr/>
          <p:nvPr/>
        </p:nvSpPr>
        <p:spPr>
          <a:xfrm>
            <a:off x="6054423" y="1104900"/>
            <a:ext cx="122781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470EB"/>
              </a:buClr>
              <a:buSzPts val="8000"/>
              <a:buFont typeface="Luckiest Guy"/>
              <a:buNone/>
            </a:pPr>
            <a:r>
              <a:rPr b="0" i="0" lang="en-US" sz="8000" u="none" cap="none" strike="noStrike">
                <a:solidFill>
                  <a:srgbClr val="4470EB"/>
                </a:solidFill>
                <a:latin typeface="Luckiest Guy"/>
                <a:ea typeface="Luckiest Guy"/>
                <a:cs typeface="Luckiest Guy"/>
                <a:sym typeface="Luckiest Guy"/>
              </a:rPr>
              <a:t>The Timeline</a:t>
            </a:r>
            <a:endParaRPr b="0" i="0" sz="8000" u="none" cap="none" strike="noStrike">
              <a:solidFill>
                <a:schemeClr val="dk1"/>
              </a:solidFill>
              <a:latin typeface="Calibri"/>
              <a:ea typeface="Calibri"/>
              <a:cs typeface="Calibri"/>
              <a:sym typeface="Calibri"/>
            </a:endParaRPr>
          </a:p>
        </p:txBody>
      </p:sp>
      <p:sp>
        <p:nvSpPr>
          <p:cNvPr id="635" name="Google Shape;635;g2c8092de43d_0_590"/>
          <p:cNvSpPr/>
          <p:nvPr/>
        </p:nvSpPr>
        <p:spPr>
          <a:xfrm>
            <a:off x="0" y="3289300"/>
            <a:ext cx="24387000" cy="976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g2c8092de43d_0_590"/>
          <p:cNvSpPr/>
          <p:nvPr/>
        </p:nvSpPr>
        <p:spPr>
          <a:xfrm>
            <a:off x="0" y="79248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7" name="Google Shape;637;g2c8092de43d_0_590"/>
          <p:cNvPicPr preferRelativeResize="0"/>
          <p:nvPr/>
        </p:nvPicPr>
        <p:blipFill rotWithShape="1">
          <a:blip r:embed="rId9">
            <a:alphaModFix/>
          </a:blip>
          <a:srcRect b="0" l="0" r="0" t="0"/>
          <a:stretch/>
        </p:blipFill>
        <p:spPr>
          <a:xfrm>
            <a:off x="0" y="7912100"/>
            <a:ext cx="24387048" cy="12700"/>
          </a:xfrm>
          <a:prstGeom prst="rect">
            <a:avLst/>
          </a:prstGeom>
          <a:noFill/>
          <a:ln>
            <a:noFill/>
          </a:ln>
        </p:spPr>
      </p:pic>
      <p:pic>
        <p:nvPicPr>
          <p:cNvPr descr=" " id="638" name="Google Shape;638;g2c8092de43d_0_590"/>
          <p:cNvPicPr preferRelativeResize="0"/>
          <p:nvPr/>
        </p:nvPicPr>
        <p:blipFill rotWithShape="1">
          <a:blip r:embed="rId10">
            <a:alphaModFix/>
          </a:blip>
          <a:srcRect b="0" l="0" r="0" t="0"/>
          <a:stretch/>
        </p:blipFill>
        <p:spPr>
          <a:xfrm>
            <a:off x="1244756" y="5016500"/>
            <a:ext cx="190524" cy="2908300"/>
          </a:xfrm>
          <a:prstGeom prst="rect">
            <a:avLst/>
          </a:prstGeom>
          <a:noFill/>
          <a:ln>
            <a:noFill/>
          </a:ln>
        </p:spPr>
      </p:pic>
      <p:pic>
        <p:nvPicPr>
          <p:cNvPr descr=" " id="639" name="Google Shape;639;g2c8092de43d_0_590"/>
          <p:cNvPicPr preferRelativeResize="0"/>
          <p:nvPr/>
        </p:nvPicPr>
        <p:blipFill rotWithShape="1">
          <a:blip r:embed="rId11">
            <a:alphaModFix/>
          </a:blip>
          <a:srcRect b="0" l="0" r="0" t="0"/>
          <a:stretch/>
        </p:blipFill>
        <p:spPr>
          <a:xfrm>
            <a:off x="12561870" y="3505200"/>
            <a:ext cx="190524" cy="4419600"/>
          </a:xfrm>
          <a:prstGeom prst="rect">
            <a:avLst/>
          </a:prstGeom>
          <a:noFill/>
          <a:ln>
            <a:noFill/>
          </a:ln>
        </p:spPr>
      </p:pic>
      <p:pic>
        <p:nvPicPr>
          <p:cNvPr descr=" " id="640" name="Google Shape;640;g2c8092de43d_0_590"/>
          <p:cNvPicPr preferRelativeResize="0"/>
          <p:nvPr/>
        </p:nvPicPr>
        <p:blipFill rotWithShape="1">
          <a:blip r:embed="rId12">
            <a:alphaModFix/>
          </a:blip>
          <a:srcRect b="0" l="0" r="0" t="0"/>
          <a:stretch/>
        </p:blipFill>
        <p:spPr>
          <a:xfrm>
            <a:off x="6884260" y="7924800"/>
            <a:ext cx="190524" cy="5029200"/>
          </a:xfrm>
          <a:prstGeom prst="rect">
            <a:avLst/>
          </a:prstGeom>
          <a:noFill/>
          <a:ln>
            <a:noFill/>
          </a:ln>
        </p:spPr>
      </p:pic>
      <p:pic>
        <p:nvPicPr>
          <p:cNvPr descr=" " id="641" name="Google Shape;641;g2c8092de43d_0_590"/>
          <p:cNvPicPr preferRelativeResize="0"/>
          <p:nvPr/>
        </p:nvPicPr>
        <p:blipFill rotWithShape="1">
          <a:blip r:embed="rId13">
            <a:alphaModFix/>
          </a:blip>
          <a:srcRect b="0" l="0" r="0" t="0"/>
          <a:stretch/>
        </p:blipFill>
        <p:spPr>
          <a:xfrm>
            <a:off x="18214076" y="7924800"/>
            <a:ext cx="190524" cy="3048000"/>
          </a:xfrm>
          <a:prstGeom prst="rect">
            <a:avLst/>
          </a:prstGeom>
          <a:noFill/>
          <a:ln>
            <a:noFill/>
          </a:ln>
        </p:spPr>
      </p:pic>
      <p:sp>
        <p:nvSpPr>
          <p:cNvPr id="642" name="Google Shape;642;g2c8092de43d_0_590"/>
          <p:cNvSpPr/>
          <p:nvPr/>
        </p:nvSpPr>
        <p:spPr>
          <a:xfrm>
            <a:off x="1740117" y="4775200"/>
            <a:ext cx="4572600"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g2c8092de43d_0_590"/>
          <p:cNvSpPr/>
          <p:nvPr/>
        </p:nvSpPr>
        <p:spPr>
          <a:xfrm>
            <a:off x="1740117" y="4775200"/>
            <a:ext cx="4572600"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g2c8092de43d_0_590"/>
          <p:cNvSpPr/>
          <p:nvPr/>
        </p:nvSpPr>
        <p:spPr>
          <a:xfrm>
            <a:off x="1740117" y="4775200"/>
            <a:ext cx="4725000"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uckiest Guy"/>
              <a:buNone/>
            </a:pPr>
            <a:r>
              <a:rPr b="0" i="0" lang="en-US" sz="3600" u="none" cap="none" strike="noStrike">
                <a:solidFill>
                  <a:srgbClr val="0E0E0E"/>
                </a:solidFill>
                <a:latin typeface="Luckiest Guy"/>
                <a:ea typeface="Luckiest Guy"/>
                <a:cs typeface="Luckiest Guy"/>
                <a:sym typeface="Luckiest Guy"/>
              </a:rPr>
              <a:t>War</a:t>
            </a:r>
            <a:endParaRPr b="0" i="0" sz="3600" u="none" cap="none" strike="noStrike">
              <a:solidFill>
                <a:schemeClr val="dk1"/>
              </a:solidFill>
              <a:latin typeface="Calibri"/>
              <a:ea typeface="Calibri"/>
              <a:cs typeface="Calibri"/>
              <a:sym typeface="Calibri"/>
            </a:endParaRPr>
          </a:p>
        </p:txBody>
      </p:sp>
      <p:sp>
        <p:nvSpPr>
          <p:cNvPr id="645" name="Google Shape;645;g2c8092de43d_0_590"/>
          <p:cNvSpPr/>
          <p:nvPr/>
        </p:nvSpPr>
        <p:spPr>
          <a:xfrm>
            <a:off x="1740117" y="54356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Volcano disaster</a:t>
            </a:r>
            <a:endParaRPr b="0" i="0" sz="3200" u="none" cap="none" strike="noStrike">
              <a:solidFill>
                <a:schemeClr val="dk1"/>
              </a:solidFill>
              <a:latin typeface="Calibri"/>
              <a:ea typeface="Calibri"/>
              <a:cs typeface="Calibri"/>
              <a:sym typeface="Calibri"/>
            </a:endParaRPr>
          </a:p>
        </p:txBody>
      </p:sp>
      <p:sp>
        <p:nvSpPr>
          <p:cNvPr id="646" name="Google Shape;646;g2c8092de43d_0_590"/>
          <p:cNvSpPr/>
          <p:nvPr/>
        </p:nvSpPr>
        <p:spPr>
          <a:xfrm>
            <a:off x="13069934" y="3289300"/>
            <a:ext cx="4572600"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g2c8092de43d_0_590"/>
          <p:cNvSpPr/>
          <p:nvPr/>
        </p:nvSpPr>
        <p:spPr>
          <a:xfrm>
            <a:off x="13069934" y="3289300"/>
            <a:ext cx="4572600"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g2c8092de43d_0_590"/>
          <p:cNvSpPr/>
          <p:nvPr/>
        </p:nvSpPr>
        <p:spPr>
          <a:xfrm>
            <a:off x="13069934" y="3289300"/>
            <a:ext cx="4725000"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uckiest Guy"/>
              <a:buNone/>
            </a:pPr>
            <a:r>
              <a:rPr b="0" i="0" lang="en-US" sz="3600" u="none" cap="none" strike="noStrike">
                <a:solidFill>
                  <a:srgbClr val="0E0E0E"/>
                </a:solidFill>
                <a:latin typeface="Luckiest Guy"/>
                <a:ea typeface="Luckiest Guy"/>
                <a:cs typeface="Luckiest Guy"/>
                <a:sym typeface="Luckiest Guy"/>
              </a:rPr>
              <a:t>Transformation</a:t>
            </a:r>
            <a:endParaRPr b="0" i="0" sz="3600" u="none" cap="none" strike="noStrike">
              <a:solidFill>
                <a:schemeClr val="dk1"/>
              </a:solidFill>
              <a:latin typeface="Calibri"/>
              <a:ea typeface="Calibri"/>
              <a:cs typeface="Calibri"/>
              <a:sym typeface="Calibri"/>
            </a:endParaRPr>
          </a:p>
        </p:txBody>
      </p:sp>
      <p:sp>
        <p:nvSpPr>
          <p:cNvPr id="649" name="Google Shape;649;g2c8092de43d_0_590"/>
          <p:cNvSpPr/>
          <p:nvPr/>
        </p:nvSpPr>
        <p:spPr>
          <a:xfrm>
            <a:off x="13069934" y="39497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Plot to assassinate leader uncovered.</a:t>
            </a:r>
            <a:endParaRPr b="0" i="0" sz="3200" u="none" cap="none" strike="noStrike">
              <a:solidFill>
                <a:schemeClr val="dk1"/>
              </a:solidFill>
              <a:latin typeface="Calibri"/>
              <a:ea typeface="Calibri"/>
              <a:cs typeface="Calibri"/>
              <a:sym typeface="Calibri"/>
            </a:endParaRPr>
          </a:p>
        </p:txBody>
      </p:sp>
      <p:sp>
        <p:nvSpPr>
          <p:cNvPr id="650" name="Google Shape;650;g2c8092de43d_0_590"/>
          <p:cNvSpPr/>
          <p:nvPr/>
        </p:nvSpPr>
        <p:spPr>
          <a:xfrm>
            <a:off x="7417727" y="8432800"/>
            <a:ext cx="4572600"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g2c8092de43d_0_590"/>
          <p:cNvSpPr/>
          <p:nvPr/>
        </p:nvSpPr>
        <p:spPr>
          <a:xfrm>
            <a:off x="7417727" y="8432800"/>
            <a:ext cx="4572600"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g2c8092de43d_0_590"/>
          <p:cNvSpPr/>
          <p:nvPr/>
        </p:nvSpPr>
        <p:spPr>
          <a:xfrm>
            <a:off x="7417727" y="8432800"/>
            <a:ext cx="4725000"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uckiest Guy"/>
              <a:buNone/>
            </a:pPr>
            <a:r>
              <a:rPr b="0" i="0" lang="en-US" sz="3600" u="none" cap="none" strike="noStrike">
                <a:solidFill>
                  <a:srgbClr val="0E0E0E"/>
                </a:solidFill>
                <a:latin typeface="Luckiest Guy"/>
                <a:ea typeface="Luckiest Guy"/>
                <a:cs typeface="Luckiest Guy"/>
                <a:sym typeface="Luckiest Guy"/>
              </a:rPr>
              <a:t>Rise</a:t>
            </a:r>
            <a:endParaRPr b="0" i="0" sz="3600" u="none" cap="none" strike="noStrike">
              <a:solidFill>
                <a:schemeClr val="dk1"/>
              </a:solidFill>
              <a:latin typeface="Calibri"/>
              <a:ea typeface="Calibri"/>
              <a:cs typeface="Calibri"/>
              <a:sym typeface="Calibri"/>
            </a:endParaRPr>
          </a:p>
        </p:txBody>
      </p:sp>
      <p:sp>
        <p:nvSpPr>
          <p:cNvPr id="653" name="Google Shape;653;g2c8092de43d_0_590"/>
          <p:cNvSpPr/>
          <p:nvPr/>
        </p:nvSpPr>
        <p:spPr>
          <a:xfrm>
            <a:off x="7417727" y="90932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City expands, conquers neighbors.</a:t>
            </a:r>
            <a:endParaRPr b="0" i="0" sz="3200" u="none" cap="none" strike="noStrike">
              <a:solidFill>
                <a:schemeClr val="dk1"/>
              </a:solidFill>
              <a:latin typeface="Calibri"/>
              <a:ea typeface="Calibri"/>
              <a:cs typeface="Calibri"/>
              <a:sym typeface="Calibri"/>
            </a:endParaRPr>
          </a:p>
        </p:txBody>
      </p:sp>
      <p:sp>
        <p:nvSpPr>
          <p:cNvPr id="654" name="Google Shape;654;g2c8092de43d_0_590"/>
          <p:cNvSpPr/>
          <p:nvPr/>
        </p:nvSpPr>
        <p:spPr>
          <a:xfrm>
            <a:off x="18747543" y="8432800"/>
            <a:ext cx="4572600"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 name="Google Shape;655;g2c8092de43d_0_590"/>
          <p:cNvSpPr/>
          <p:nvPr/>
        </p:nvSpPr>
        <p:spPr>
          <a:xfrm>
            <a:off x="18747543" y="8432800"/>
            <a:ext cx="4572600" cy="266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g2c8092de43d_0_590"/>
          <p:cNvSpPr/>
          <p:nvPr/>
        </p:nvSpPr>
        <p:spPr>
          <a:xfrm>
            <a:off x="18747543" y="8432800"/>
            <a:ext cx="4725000"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uckiest Guy"/>
              <a:buNone/>
            </a:pPr>
            <a:r>
              <a:rPr b="0" i="0" lang="en-US" sz="3600" u="none" cap="none" strike="noStrike">
                <a:solidFill>
                  <a:srgbClr val="0E0E0E"/>
                </a:solidFill>
                <a:latin typeface="Luckiest Guy"/>
                <a:ea typeface="Luckiest Guy"/>
                <a:cs typeface="Luckiest Guy"/>
                <a:sym typeface="Luckiest Guy"/>
              </a:rPr>
              <a:t>Invasion</a:t>
            </a:r>
            <a:endParaRPr b="0" i="0" sz="3600" u="none" cap="none" strike="noStrike">
              <a:solidFill>
                <a:schemeClr val="dk1"/>
              </a:solidFill>
              <a:latin typeface="Calibri"/>
              <a:ea typeface="Calibri"/>
              <a:cs typeface="Calibri"/>
              <a:sym typeface="Calibri"/>
            </a:endParaRPr>
          </a:p>
        </p:txBody>
      </p:sp>
      <p:sp>
        <p:nvSpPr>
          <p:cNvPr id="657" name="Google Shape;657;g2c8092de43d_0_590"/>
          <p:cNvSpPr/>
          <p:nvPr/>
        </p:nvSpPr>
        <p:spPr>
          <a:xfrm>
            <a:off x="18747543" y="90932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Hero's festival</a:t>
            </a:r>
            <a:endParaRPr b="0" i="0" sz="3200" u="none" cap="none" strike="noStrike">
              <a:solidFill>
                <a:schemeClr val="dk1"/>
              </a:solidFill>
              <a:latin typeface="Calibri"/>
              <a:ea typeface="Calibri"/>
              <a:cs typeface="Calibri"/>
              <a:sym typeface="Calibri"/>
            </a:endParaRPr>
          </a:p>
        </p:txBody>
      </p:sp>
      <p:sp>
        <p:nvSpPr>
          <p:cNvPr id="658" name="Google Shape;658;g2c8092de43d_0_590"/>
          <p:cNvSpPr/>
          <p:nvPr/>
        </p:nvSpPr>
        <p:spPr>
          <a:xfrm rot="-5400000">
            <a:off x="703301" y="8596351"/>
            <a:ext cx="1206600"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Luckiest Guy"/>
              <a:buNone/>
            </a:pPr>
            <a:r>
              <a:rPr b="0" i="0" lang="en-US" sz="3600" u="none" cap="none" strike="noStrike">
                <a:solidFill>
                  <a:srgbClr val="000000"/>
                </a:solidFill>
                <a:latin typeface="Luckiest Guy"/>
                <a:ea typeface="Luckiest Guy"/>
                <a:cs typeface="Luckiest Guy"/>
                <a:sym typeface="Luckiest Guy"/>
              </a:rPr>
              <a:t>2020</a:t>
            </a:r>
            <a:endParaRPr b="0" i="0" sz="3600" u="none" cap="none" strike="noStrike">
              <a:solidFill>
                <a:schemeClr val="dk1"/>
              </a:solidFill>
              <a:latin typeface="Calibri"/>
              <a:ea typeface="Calibri"/>
              <a:cs typeface="Calibri"/>
              <a:sym typeface="Calibri"/>
            </a:endParaRPr>
          </a:p>
        </p:txBody>
      </p:sp>
      <p:sp>
        <p:nvSpPr>
          <p:cNvPr id="659" name="Google Shape;659;g2c8092de43d_0_590"/>
          <p:cNvSpPr/>
          <p:nvPr/>
        </p:nvSpPr>
        <p:spPr>
          <a:xfrm rot="-5400000">
            <a:off x="12052216" y="8625307"/>
            <a:ext cx="1143000"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Luckiest Guy"/>
              <a:buNone/>
            </a:pPr>
            <a:r>
              <a:rPr b="0" i="0" lang="en-US" sz="3600" u="none" cap="none" strike="noStrike">
                <a:solidFill>
                  <a:srgbClr val="000000"/>
                </a:solidFill>
                <a:latin typeface="Luckiest Guy"/>
                <a:ea typeface="Luckiest Guy"/>
                <a:cs typeface="Luckiest Guy"/>
                <a:sym typeface="Luckiest Guy"/>
              </a:rPr>
              <a:t>2022</a:t>
            </a:r>
            <a:endParaRPr b="0" i="0" sz="3600" u="none" cap="none" strike="noStrike">
              <a:solidFill>
                <a:schemeClr val="dk1"/>
              </a:solidFill>
              <a:latin typeface="Calibri"/>
              <a:ea typeface="Calibri"/>
              <a:cs typeface="Calibri"/>
              <a:sym typeface="Calibri"/>
            </a:endParaRPr>
          </a:p>
        </p:txBody>
      </p:sp>
      <p:sp>
        <p:nvSpPr>
          <p:cNvPr id="660" name="Google Shape;660;g2c8092de43d_0_590"/>
          <p:cNvSpPr/>
          <p:nvPr/>
        </p:nvSpPr>
        <p:spPr>
          <a:xfrm rot="-5400000">
            <a:off x="6399957" y="6723652"/>
            <a:ext cx="1092300"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Luckiest Guy"/>
              <a:buNone/>
            </a:pPr>
            <a:r>
              <a:rPr b="0" i="0" lang="en-US" sz="3600" u="none" cap="none" strike="noStrike">
                <a:solidFill>
                  <a:srgbClr val="000000"/>
                </a:solidFill>
                <a:latin typeface="Luckiest Guy"/>
                <a:ea typeface="Luckiest Guy"/>
                <a:cs typeface="Luckiest Guy"/>
                <a:sym typeface="Luckiest Guy"/>
              </a:rPr>
              <a:t>2021</a:t>
            </a:r>
            <a:endParaRPr b="0" i="0" sz="3600" u="none" cap="none" strike="noStrike">
              <a:solidFill>
                <a:schemeClr val="dk1"/>
              </a:solidFill>
              <a:latin typeface="Calibri"/>
              <a:ea typeface="Calibri"/>
              <a:cs typeface="Calibri"/>
              <a:sym typeface="Calibri"/>
            </a:endParaRPr>
          </a:p>
        </p:txBody>
      </p:sp>
      <p:sp>
        <p:nvSpPr>
          <p:cNvPr id="661" name="Google Shape;661;g2c8092de43d_0_590"/>
          <p:cNvSpPr/>
          <p:nvPr/>
        </p:nvSpPr>
        <p:spPr>
          <a:xfrm rot="-5400000">
            <a:off x="17704423" y="6694907"/>
            <a:ext cx="1143000"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Luckiest Guy"/>
              <a:buNone/>
            </a:pPr>
            <a:r>
              <a:rPr b="0" i="0" lang="en-US" sz="3600" u="none" cap="none" strike="noStrike">
                <a:solidFill>
                  <a:srgbClr val="000000"/>
                </a:solidFill>
                <a:latin typeface="Luckiest Guy"/>
                <a:ea typeface="Luckiest Guy"/>
                <a:cs typeface="Luckiest Guy"/>
                <a:sym typeface="Luckiest Guy"/>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66" name="Shape 666"/>
        <p:cNvGrpSpPr/>
        <p:nvPr/>
      </p:nvGrpSpPr>
      <p:grpSpPr>
        <a:xfrm>
          <a:off x="0" y="0"/>
          <a:ext cx="0" cy="0"/>
          <a:chOff x="0" y="0"/>
          <a:chExt cx="0" cy="0"/>
        </a:xfrm>
      </p:grpSpPr>
      <p:pic>
        <p:nvPicPr>
          <p:cNvPr descr=" " id="667" name="Google Shape;667;g2c8092de43d_0_62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668" name="Google Shape;668;g2c8092de43d_0_629"/>
          <p:cNvPicPr preferRelativeResize="0"/>
          <p:nvPr/>
        </p:nvPicPr>
        <p:blipFill rotWithShape="1">
          <a:blip r:embed="rId4">
            <a:alphaModFix/>
          </a:blip>
          <a:srcRect b="0" l="0" r="0" t="0"/>
          <a:stretch/>
        </p:blipFill>
        <p:spPr>
          <a:xfrm>
            <a:off x="0" y="0"/>
            <a:ext cx="3404025" cy="3606800"/>
          </a:xfrm>
          <a:prstGeom prst="rect">
            <a:avLst/>
          </a:prstGeom>
          <a:noFill/>
          <a:ln>
            <a:noFill/>
          </a:ln>
        </p:spPr>
      </p:pic>
      <p:pic>
        <p:nvPicPr>
          <p:cNvPr descr=" " id="669" name="Google Shape;669;g2c8092de43d_0_629"/>
          <p:cNvPicPr preferRelativeResize="0"/>
          <p:nvPr/>
        </p:nvPicPr>
        <p:blipFill rotWithShape="1">
          <a:blip r:embed="rId5">
            <a:alphaModFix/>
          </a:blip>
          <a:srcRect b="0" l="0" r="0" t="0"/>
          <a:stretch/>
        </p:blipFill>
        <p:spPr>
          <a:xfrm>
            <a:off x="0" y="9594131"/>
            <a:ext cx="6418066" cy="4121869"/>
          </a:xfrm>
          <a:prstGeom prst="rect">
            <a:avLst/>
          </a:prstGeom>
          <a:noFill/>
          <a:ln>
            <a:noFill/>
          </a:ln>
        </p:spPr>
      </p:pic>
      <p:pic>
        <p:nvPicPr>
          <p:cNvPr descr=" " id="670" name="Google Shape;670;g2c8092de43d_0_629"/>
          <p:cNvPicPr preferRelativeResize="0"/>
          <p:nvPr/>
        </p:nvPicPr>
        <p:blipFill rotWithShape="1">
          <a:blip r:embed="rId6">
            <a:alphaModFix/>
          </a:blip>
          <a:srcRect b="0" l="0" r="0" t="0"/>
          <a:stretch/>
        </p:blipFill>
        <p:spPr>
          <a:xfrm>
            <a:off x="20299999" y="9625335"/>
            <a:ext cx="4087049" cy="4090665"/>
          </a:xfrm>
          <a:prstGeom prst="rect">
            <a:avLst/>
          </a:prstGeom>
          <a:noFill/>
          <a:ln>
            <a:noFill/>
          </a:ln>
        </p:spPr>
      </p:pic>
      <p:pic>
        <p:nvPicPr>
          <p:cNvPr descr=" " id="671" name="Google Shape;671;g2c8092de43d_0_629"/>
          <p:cNvPicPr preferRelativeResize="0"/>
          <p:nvPr/>
        </p:nvPicPr>
        <p:blipFill rotWithShape="1">
          <a:blip r:embed="rId7">
            <a:alphaModFix/>
          </a:blip>
          <a:srcRect b="0" l="0" r="0" t="0"/>
          <a:stretch/>
        </p:blipFill>
        <p:spPr>
          <a:xfrm>
            <a:off x="22380197" y="4864100"/>
            <a:ext cx="1663908" cy="1993900"/>
          </a:xfrm>
          <a:prstGeom prst="rect">
            <a:avLst/>
          </a:prstGeom>
          <a:noFill/>
          <a:ln>
            <a:noFill/>
          </a:ln>
        </p:spPr>
      </p:pic>
      <p:pic>
        <p:nvPicPr>
          <p:cNvPr descr=" " id="672" name="Google Shape;672;g2c8092de43d_0_629"/>
          <p:cNvPicPr preferRelativeResize="0"/>
          <p:nvPr/>
        </p:nvPicPr>
        <p:blipFill rotWithShape="1">
          <a:blip r:embed="rId8">
            <a:alphaModFix/>
          </a:blip>
          <a:srcRect b="0" l="0" r="0" t="0"/>
          <a:stretch/>
        </p:blipFill>
        <p:spPr>
          <a:xfrm>
            <a:off x="22011854" y="609600"/>
            <a:ext cx="1651200" cy="3771900"/>
          </a:xfrm>
          <a:prstGeom prst="rect">
            <a:avLst/>
          </a:prstGeom>
          <a:noFill/>
          <a:ln>
            <a:noFill/>
          </a:ln>
        </p:spPr>
      </p:pic>
      <p:sp>
        <p:nvSpPr>
          <p:cNvPr id="673" name="Google Shape;673;g2c8092de43d_0_62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4" name="Google Shape;674;g2c8092de43d_0_629"/>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675" name="Google Shape;675;g2c8092de43d_0_629"/>
          <p:cNvSpPr/>
          <p:nvPr/>
        </p:nvSpPr>
        <p:spPr>
          <a:xfrm>
            <a:off x="9267925" y="711200"/>
            <a:ext cx="5851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470EB"/>
              </a:buClr>
              <a:buSzPts val="8000"/>
              <a:buFont typeface="Luckiest Guy"/>
              <a:buNone/>
            </a:pPr>
            <a:r>
              <a:rPr b="0" i="0" lang="en-US" sz="8000" u="none" cap="none" strike="noStrike">
                <a:solidFill>
                  <a:srgbClr val="4470EB"/>
                </a:solidFill>
                <a:latin typeface="Luckiest Guy"/>
                <a:ea typeface="Luckiest Guy"/>
                <a:cs typeface="Luckiest Guy"/>
                <a:sym typeface="Luckiest Guy"/>
              </a:rPr>
              <a:t>Our Team</a:t>
            </a:r>
            <a:endParaRPr b="0" i="0" sz="8000" u="none" cap="none" strike="noStrike">
              <a:solidFill>
                <a:schemeClr val="dk1"/>
              </a:solidFill>
              <a:latin typeface="Calibri"/>
              <a:ea typeface="Calibri"/>
              <a:cs typeface="Calibri"/>
              <a:sym typeface="Calibri"/>
            </a:endParaRPr>
          </a:p>
        </p:txBody>
      </p:sp>
      <p:sp>
        <p:nvSpPr>
          <p:cNvPr id="676" name="Google Shape;676;g2c8092de43d_0_629"/>
          <p:cNvSpPr/>
          <p:nvPr/>
        </p:nvSpPr>
        <p:spPr>
          <a:xfrm>
            <a:off x="2553019" y="3060700"/>
            <a:ext cx="6096900" cy="759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7" name="Google Shape;677;g2c8092de43d_0_629"/>
          <p:cNvPicPr preferRelativeResize="0"/>
          <p:nvPr/>
        </p:nvPicPr>
        <p:blipFill rotWithShape="1">
          <a:blip r:embed="rId10">
            <a:alphaModFix/>
          </a:blip>
          <a:srcRect b="0" l="0" r="0" t="0"/>
          <a:stretch/>
        </p:blipFill>
        <p:spPr>
          <a:xfrm>
            <a:off x="2553019" y="3060700"/>
            <a:ext cx="6096762" cy="6096000"/>
          </a:xfrm>
          <a:prstGeom prst="rect">
            <a:avLst/>
          </a:prstGeom>
          <a:noFill/>
          <a:ln>
            <a:noFill/>
          </a:ln>
        </p:spPr>
      </p:pic>
      <p:sp>
        <p:nvSpPr>
          <p:cNvPr id="678" name="Google Shape;678;g2c8092de43d_0_629"/>
          <p:cNvSpPr/>
          <p:nvPr/>
        </p:nvSpPr>
        <p:spPr>
          <a:xfrm>
            <a:off x="2553019" y="9359900"/>
            <a:ext cx="60969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 name="Google Shape;679;g2c8092de43d_0_629"/>
          <p:cNvSpPr/>
          <p:nvPr/>
        </p:nvSpPr>
        <p:spPr>
          <a:xfrm>
            <a:off x="2553019" y="9359900"/>
            <a:ext cx="60969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 name="Google Shape;680;g2c8092de43d_0_629"/>
          <p:cNvSpPr/>
          <p:nvPr/>
        </p:nvSpPr>
        <p:spPr>
          <a:xfrm>
            <a:off x="2451406" y="9359900"/>
            <a:ext cx="6300000" cy="81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Eldruin</a:t>
            </a:r>
            <a:endParaRPr b="0" i="0" sz="4800" u="none" cap="none" strike="noStrike">
              <a:solidFill>
                <a:schemeClr val="dk1"/>
              </a:solidFill>
              <a:latin typeface="Calibri"/>
              <a:ea typeface="Calibri"/>
              <a:cs typeface="Calibri"/>
              <a:sym typeface="Calibri"/>
            </a:endParaRPr>
          </a:p>
        </p:txBody>
      </p:sp>
      <p:sp>
        <p:nvSpPr>
          <p:cNvPr id="681" name="Google Shape;681;g2c8092de43d_0_629"/>
          <p:cNvSpPr/>
          <p:nvPr/>
        </p:nvSpPr>
        <p:spPr>
          <a:xfrm>
            <a:off x="2485277" y="101219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Fire Mage</a:t>
            </a:r>
            <a:endParaRPr b="0" i="0" sz="3200" u="none" cap="none" strike="noStrike">
              <a:solidFill>
                <a:schemeClr val="dk1"/>
              </a:solidFill>
              <a:latin typeface="Calibri"/>
              <a:ea typeface="Calibri"/>
              <a:cs typeface="Calibri"/>
              <a:sym typeface="Calibri"/>
            </a:endParaRPr>
          </a:p>
        </p:txBody>
      </p:sp>
      <p:sp>
        <p:nvSpPr>
          <p:cNvPr id="682" name="Google Shape;682;g2c8092de43d_0_629"/>
          <p:cNvSpPr/>
          <p:nvPr/>
        </p:nvSpPr>
        <p:spPr>
          <a:xfrm>
            <a:off x="9513489" y="5499100"/>
            <a:ext cx="6096900" cy="759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3" name="Google Shape;683;g2c8092de43d_0_629"/>
          <p:cNvPicPr preferRelativeResize="0"/>
          <p:nvPr/>
        </p:nvPicPr>
        <p:blipFill rotWithShape="1">
          <a:blip r:embed="rId11">
            <a:alphaModFix/>
          </a:blip>
          <a:srcRect b="0" l="0" r="0" t="0"/>
          <a:stretch/>
        </p:blipFill>
        <p:spPr>
          <a:xfrm>
            <a:off x="9513489" y="5499100"/>
            <a:ext cx="6096762" cy="6096000"/>
          </a:xfrm>
          <a:prstGeom prst="rect">
            <a:avLst/>
          </a:prstGeom>
          <a:noFill/>
          <a:ln>
            <a:noFill/>
          </a:ln>
        </p:spPr>
      </p:pic>
      <p:sp>
        <p:nvSpPr>
          <p:cNvPr id="684" name="Google Shape;684;g2c8092de43d_0_629"/>
          <p:cNvSpPr/>
          <p:nvPr/>
        </p:nvSpPr>
        <p:spPr>
          <a:xfrm>
            <a:off x="9513489" y="11798300"/>
            <a:ext cx="60969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 name="Google Shape;685;g2c8092de43d_0_629"/>
          <p:cNvSpPr/>
          <p:nvPr/>
        </p:nvSpPr>
        <p:spPr>
          <a:xfrm>
            <a:off x="9513489" y="11798300"/>
            <a:ext cx="60969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g2c8092de43d_0_629"/>
          <p:cNvSpPr/>
          <p:nvPr/>
        </p:nvSpPr>
        <p:spPr>
          <a:xfrm>
            <a:off x="9411876" y="11798300"/>
            <a:ext cx="6300000" cy="81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Elementalen</a:t>
            </a:r>
            <a:endParaRPr b="0" i="0" sz="4800" u="none" cap="none" strike="noStrike">
              <a:solidFill>
                <a:schemeClr val="dk1"/>
              </a:solidFill>
              <a:latin typeface="Calibri"/>
              <a:ea typeface="Calibri"/>
              <a:cs typeface="Calibri"/>
              <a:sym typeface="Calibri"/>
            </a:endParaRPr>
          </a:p>
        </p:txBody>
      </p:sp>
      <p:sp>
        <p:nvSpPr>
          <p:cNvPr id="687" name="Google Shape;687;g2c8092de43d_0_629"/>
          <p:cNvSpPr/>
          <p:nvPr/>
        </p:nvSpPr>
        <p:spPr>
          <a:xfrm>
            <a:off x="9445747" y="125603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Guardian</a:t>
            </a:r>
            <a:endParaRPr b="0" i="0" sz="3200" u="none" cap="none" strike="noStrike">
              <a:solidFill>
                <a:schemeClr val="dk1"/>
              </a:solidFill>
              <a:latin typeface="Calibri"/>
              <a:ea typeface="Calibri"/>
              <a:cs typeface="Calibri"/>
              <a:sym typeface="Calibri"/>
            </a:endParaRPr>
          </a:p>
        </p:txBody>
      </p:sp>
      <p:sp>
        <p:nvSpPr>
          <p:cNvPr id="688" name="Google Shape;688;g2c8092de43d_0_629"/>
          <p:cNvSpPr/>
          <p:nvPr/>
        </p:nvSpPr>
        <p:spPr>
          <a:xfrm>
            <a:off x="16473959" y="3060700"/>
            <a:ext cx="6096900" cy="759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9" name="Google Shape;689;g2c8092de43d_0_629"/>
          <p:cNvPicPr preferRelativeResize="0"/>
          <p:nvPr/>
        </p:nvPicPr>
        <p:blipFill rotWithShape="1">
          <a:blip r:embed="rId12">
            <a:alphaModFix/>
          </a:blip>
          <a:srcRect b="0" l="0" r="0" t="0"/>
          <a:stretch/>
        </p:blipFill>
        <p:spPr>
          <a:xfrm>
            <a:off x="16473959" y="3060700"/>
            <a:ext cx="6096762" cy="6096000"/>
          </a:xfrm>
          <a:prstGeom prst="rect">
            <a:avLst/>
          </a:prstGeom>
          <a:noFill/>
          <a:ln>
            <a:noFill/>
          </a:ln>
        </p:spPr>
      </p:pic>
      <p:sp>
        <p:nvSpPr>
          <p:cNvPr id="690" name="Google Shape;690;g2c8092de43d_0_629"/>
          <p:cNvSpPr/>
          <p:nvPr/>
        </p:nvSpPr>
        <p:spPr>
          <a:xfrm>
            <a:off x="16473959" y="9359900"/>
            <a:ext cx="60969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 name="Google Shape;691;g2c8092de43d_0_629"/>
          <p:cNvSpPr/>
          <p:nvPr/>
        </p:nvSpPr>
        <p:spPr>
          <a:xfrm>
            <a:off x="16473959" y="9359900"/>
            <a:ext cx="60969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 name="Google Shape;692;g2c8092de43d_0_629"/>
          <p:cNvSpPr/>
          <p:nvPr/>
        </p:nvSpPr>
        <p:spPr>
          <a:xfrm>
            <a:off x="16372346" y="9359900"/>
            <a:ext cx="6300000" cy="81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Lunaria</a:t>
            </a:r>
            <a:endParaRPr b="0" i="0" sz="4800" u="none" cap="none" strike="noStrike">
              <a:solidFill>
                <a:schemeClr val="dk1"/>
              </a:solidFill>
              <a:latin typeface="Calibri"/>
              <a:ea typeface="Calibri"/>
              <a:cs typeface="Calibri"/>
              <a:sym typeface="Calibri"/>
            </a:endParaRPr>
          </a:p>
        </p:txBody>
      </p:sp>
      <p:sp>
        <p:nvSpPr>
          <p:cNvPr id="693" name="Google Shape;693;g2c8092de43d_0_629"/>
          <p:cNvSpPr/>
          <p:nvPr/>
        </p:nvSpPr>
        <p:spPr>
          <a:xfrm>
            <a:off x="16406217" y="101219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98" name="Shape 698"/>
        <p:cNvGrpSpPr/>
        <p:nvPr/>
      </p:nvGrpSpPr>
      <p:grpSpPr>
        <a:xfrm>
          <a:off x="0" y="0"/>
          <a:ext cx="0" cy="0"/>
          <a:chOff x="0" y="0"/>
          <a:chExt cx="0" cy="0"/>
        </a:xfrm>
      </p:grpSpPr>
      <p:pic>
        <p:nvPicPr>
          <p:cNvPr descr=" " id="699" name="Google Shape;699;g2c8092de43d_0_66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700" name="Google Shape;700;g2c8092de43d_0_660"/>
          <p:cNvPicPr preferRelativeResize="0"/>
          <p:nvPr/>
        </p:nvPicPr>
        <p:blipFill rotWithShape="1">
          <a:blip r:embed="rId4">
            <a:alphaModFix/>
          </a:blip>
          <a:srcRect b="0" l="0" r="0" t="0"/>
          <a:stretch/>
        </p:blipFill>
        <p:spPr>
          <a:xfrm>
            <a:off x="14657632" y="0"/>
            <a:ext cx="4661483" cy="3403600"/>
          </a:xfrm>
          <a:prstGeom prst="rect">
            <a:avLst/>
          </a:prstGeom>
          <a:noFill/>
          <a:ln>
            <a:noFill/>
          </a:ln>
        </p:spPr>
      </p:pic>
      <p:pic>
        <p:nvPicPr>
          <p:cNvPr descr=" " id="701" name="Google Shape;701;g2c8092de43d_0_660"/>
          <p:cNvPicPr preferRelativeResize="0"/>
          <p:nvPr/>
        </p:nvPicPr>
        <p:blipFill rotWithShape="1">
          <a:blip r:embed="rId5">
            <a:alphaModFix/>
          </a:blip>
          <a:srcRect b="0" l="0" r="0" t="0"/>
          <a:stretch/>
        </p:blipFill>
        <p:spPr>
          <a:xfrm>
            <a:off x="540315" y="10101337"/>
            <a:ext cx="3965046" cy="3614663"/>
          </a:xfrm>
          <a:prstGeom prst="rect">
            <a:avLst/>
          </a:prstGeom>
          <a:noFill/>
          <a:ln>
            <a:noFill/>
          </a:ln>
        </p:spPr>
      </p:pic>
      <p:pic>
        <p:nvPicPr>
          <p:cNvPr descr=" " id="702" name="Google Shape;702;g2c8092de43d_0_660"/>
          <p:cNvPicPr preferRelativeResize="0"/>
          <p:nvPr/>
        </p:nvPicPr>
        <p:blipFill rotWithShape="1">
          <a:blip r:embed="rId6">
            <a:alphaModFix/>
          </a:blip>
          <a:srcRect b="0" l="0" r="0" t="0"/>
          <a:stretch/>
        </p:blipFill>
        <p:spPr>
          <a:xfrm>
            <a:off x="2514914" y="1917700"/>
            <a:ext cx="1981448" cy="2336800"/>
          </a:xfrm>
          <a:prstGeom prst="rect">
            <a:avLst/>
          </a:prstGeom>
          <a:noFill/>
          <a:ln>
            <a:noFill/>
          </a:ln>
        </p:spPr>
      </p:pic>
      <p:pic>
        <p:nvPicPr>
          <p:cNvPr descr=" " id="703" name="Google Shape;703;g2c8092de43d_0_660"/>
          <p:cNvPicPr preferRelativeResize="0"/>
          <p:nvPr/>
        </p:nvPicPr>
        <p:blipFill rotWithShape="1">
          <a:blip r:embed="rId7">
            <a:alphaModFix/>
          </a:blip>
          <a:srcRect b="0" l="0" r="0" t="0"/>
          <a:stretch/>
        </p:blipFill>
        <p:spPr>
          <a:xfrm>
            <a:off x="18992253" y="9869587"/>
            <a:ext cx="4646077" cy="2383036"/>
          </a:xfrm>
          <a:prstGeom prst="rect">
            <a:avLst/>
          </a:prstGeom>
          <a:noFill/>
          <a:ln>
            <a:noFill/>
          </a:ln>
        </p:spPr>
      </p:pic>
      <p:sp>
        <p:nvSpPr>
          <p:cNvPr id="704" name="Google Shape;704;g2c8092de43d_0_66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5" name="Google Shape;705;g2c8092de43d_0_66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706" name="Google Shape;706;g2c8092de43d_0_660"/>
          <p:cNvSpPr/>
          <p:nvPr/>
        </p:nvSpPr>
        <p:spPr>
          <a:xfrm>
            <a:off x="13717715" y="3721100"/>
            <a:ext cx="9572700" cy="237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470EB"/>
              </a:buClr>
              <a:buSzPts val="8000"/>
              <a:buFont typeface="Luckiest Guy"/>
              <a:buNone/>
            </a:pPr>
            <a:r>
              <a:rPr b="0" i="0" lang="en-US" sz="8000" u="none" cap="none" strike="noStrike">
                <a:solidFill>
                  <a:srgbClr val="4470EB"/>
                </a:solidFill>
                <a:latin typeface="Luckiest Guy"/>
                <a:ea typeface="Luckiest Guy"/>
                <a:cs typeface="Luckiest Guy"/>
                <a:sym typeface="Luckiest Guy"/>
              </a:rPr>
              <a:t>Thank you for choosing EaTemp</a:t>
            </a:r>
            <a:endParaRPr b="0" i="0" sz="8000" u="none" cap="none" strike="noStrike">
              <a:solidFill>
                <a:schemeClr val="dk1"/>
              </a:solidFill>
              <a:latin typeface="Calibri"/>
              <a:ea typeface="Calibri"/>
              <a:cs typeface="Calibri"/>
              <a:sym typeface="Calibri"/>
            </a:endParaRPr>
          </a:p>
        </p:txBody>
      </p:sp>
      <p:sp>
        <p:nvSpPr>
          <p:cNvPr id="707" name="Google Shape;707;g2c8092de43d_0_660"/>
          <p:cNvSpPr/>
          <p:nvPr/>
        </p:nvSpPr>
        <p:spPr>
          <a:xfrm>
            <a:off x="13717715" y="6578600"/>
            <a:ext cx="9369600" cy="437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08" name="Google Shape;708;g2c8092de43d_0_660"/>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9">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09" name="Google Shape;709;g2c8092de43d_0_660"/>
          <p:cNvPicPr preferRelativeResize="0"/>
          <p:nvPr/>
        </p:nvPicPr>
        <p:blipFill rotWithShape="1">
          <a:blip r:embed="rId10">
            <a:alphaModFix/>
          </a:blip>
          <a:srcRect b="0" l="0" r="0" t="0"/>
          <a:stretch/>
        </p:blipFill>
        <p:spPr>
          <a:xfrm>
            <a:off x="292137" y="3733800"/>
            <a:ext cx="13006426" cy="62611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5" name="Shape 45"/>
        <p:cNvGrpSpPr/>
        <p:nvPr/>
      </p:nvGrpSpPr>
      <p:grpSpPr>
        <a:xfrm>
          <a:off x="0" y="0"/>
          <a:ext cx="0" cy="0"/>
          <a:chOff x="0" y="0"/>
          <a:chExt cx="0" cy="0"/>
        </a:xfrm>
      </p:grpSpPr>
      <p:pic>
        <p:nvPicPr>
          <p:cNvPr descr=" " id="46" name="Google Shape;46;g2c8092de43d_0_2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7" name="Google Shape;47;g2c8092de43d_0_28"/>
          <p:cNvPicPr preferRelativeResize="0"/>
          <p:nvPr/>
        </p:nvPicPr>
        <p:blipFill rotWithShape="1">
          <a:blip r:embed="rId4">
            <a:alphaModFix/>
          </a:blip>
          <a:srcRect b="0" l="0" r="0" t="0"/>
          <a:stretch/>
        </p:blipFill>
        <p:spPr>
          <a:xfrm>
            <a:off x="308217" y="471590"/>
            <a:ext cx="4646079" cy="2383039"/>
          </a:xfrm>
          <a:prstGeom prst="rect">
            <a:avLst/>
          </a:prstGeom>
          <a:noFill/>
          <a:ln>
            <a:noFill/>
          </a:ln>
        </p:spPr>
      </p:pic>
      <p:pic>
        <p:nvPicPr>
          <p:cNvPr descr=" " id="48" name="Google Shape;48;g2c8092de43d_0_28"/>
          <p:cNvPicPr preferRelativeResize="0"/>
          <p:nvPr/>
        </p:nvPicPr>
        <p:blipFill rotWithShape="1">
          <a:blip r:embed="rId5">
            <a:alphaModFix/>
          </a:blip>
          <a:srcRect b="0" l="0" r="0" t="0"/>
          <a:stretch/>
        </p:blipFill>
        <p:spPr>
          <a:xfrm>
            <a:off x="20398750" y="11239500"/>
            <a:ext cx="1765521" cy="1790700"/>
          </a:xfrm>
          <a:prstGeom prst="rect">
            <a:avLst/>
          </a:prstGeom>
          <a:noFill/>
          <a:ln>
            <a:noFill/>
          </a:ln>
        </p:spPr>
      </p:pic>
      <p:pic>
        <p:nvPicPr>
          <p:cNvPr descr=" " id="49" name="Google Shape;49;g2c8092de43d_0_28"/>
          <p:cNvPicPr preferRelativeResize="0"/>
          <p:nvPr/>
        </p:nvPicPr>
        <p:blipFill rotWithShape="1">
          <a:blip r:embed="rId6">
            <a:alphaModFix/>
          </a:blip>
          <a:srcRect b="0" l="0" r="0" t="0"/>
          <a:stretch/>
        </p:blipFill>
        <p:spPr>
          <a:xfrm>
            <a:off x="381048" y="11455400"/>
            <a:ext cx="4229629" cy="1578843"/>
          </a:xfrm>
          <a:prstGeom prst="rect">
            <a:avLst/>
          </a:prstGeom>
          <a:noFill/>
          <a:ln>
            <a:noFill/>
          </a:ln>
        </p:spPr>
      </p:pic>
      <p:pic>
        <p:nvPicPr>
          <p:cNvPr descr=" " id="50" name="Google Shape;50;g2c8092de43d_0_28"/>
          <p:cNvPicPr preferRelativeResize="0"/>
          <p:nvPr/>
        </p:nvPicPr>
        <p:blipFill rotWithShape="1">
          <a:blip r:embed="rId7">
            <a:alphaModFix/>
          </a:blip>
          <a:srcRect b="0" l="0" r="0" t="0"/>
          <a:stretch/>
        </p:blipFill>
        <p:spPr>
          <a:xfrm>
            <a:off x="21387244" y="496029"/>
            <a:ext cx="2999804" cy="4475941"/>
          </a:xfrm>
          <a:prstGeom prst="rect">
            <a:avLst/>
          </a:prstGeom>
          <a:noFill/>
          <a:ln>
            <a:noFill/>
          </a:ln>
        </p:spPr>
      </p:pic>
      <p:sp>
        <p:nvSpPr>
          <p:cNvPr id="51" name="Google Shape;51;g2c8092de43d_0_2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 name="Google Shape;52;g2c8092de43d_0_28"/>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53" name="Google Shape;53;g2c8092de43d_0_28"/>
          <p:cNvSpPr/>
          <p:nvPr/>
        </p:nvSpPr>
        <p:spPr>
          <a:xfrm>
            <a:off x="4979022" y="596900"/>
            <a:ext cx="14970900" cy="216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470EB"/>
              </a:buClr>
              <a:buSzPts val="12800"/>
              <a:buFont typeface="Luckiest Guy"/>
              <a:buNone/>
            </a:pPr>
            <a:r>
              <a:rPr b="0" i="0" lang="en-US" sz="12800" u="none" cap="none" strike="noStrike">
                <a:solidFill>
                  <a:srgbClr val="4470EB"/>
                </a:solidFill>
                <a:latin typeface="Luckiest Guy"/>
                <a:ea typeface="Luckiest Guy"/>
                <a:cs typeface="Luckiest Guy"/>
                <a:sym typeface="Luckiest Guy"/>
              </a:rPr>
              <a:t>Table of Contents</a:t>
            </a:r>
            <a:endParaRPr b="0" i="0" sz="12800" u="none" cap="none" strike="noStrike">
              <a:solidFill>
                <a:schemeClr val="dk1"/>
              </a:solidFill>
              <a:latin typeface="Calibri"/>
              <a:ea typeface="Calibri"/>
              <a:cs typeface="Calibri"/>
              <a:sym typeface="Calibri"/>
            </a:endParaRPr>
          </a:p>
        </p:txBody>
      </p:sp>
      <p:sp>
        <p:nvSpPr>
          <p:cNvPr id="54" name="Google Shape;54;g2c8092de43d_0_28"/>
          <p:cNvSpPr/>
          <p:nvPr/>
        </p:nvSpPr>
        <p:spPr>
          <a:xfrm>
            <a:off x="533467" y="2679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 name="Google Shape;55;g2c8092de43d_0_28"/>
          <p:cNvPicPr preferRelativeResize="0"/>
          <p:nvPr/>
        </p:nvPicPr>
        <p:blipFill rotWithShape="1">
          <a:blip r:embed="rId9">
            <a:alphaModFix/>
          </a:blip>
          <a:srcRect b="0" l="0" r="0" t="0"/>
          <a:stretch/>
        </p:blipFill>
        <p:spPr>
          <a:xfrm>
            <a:off x="533467" y="2679700"/>
            <a:ext cx="1625803" cy="1625600"/>
          </a:xfrm>
          <a:prstGeom prst="rect">
            <a:avLst/>
          </a:prstGeom>
          <a:noFill/>
          <a:ln>
            <a:noFill/>
          </a:ln>
        </p:spPr>
      </p:pic>
      <p:sp>
        <p:nvSpPr>
          <p:cNvPr id="56" name="Google Shape;56;g2c8092de43d_0_28"/>
          <p:cNvSpPr/>
          <p:nvPr/>
        </p:nvSpPr>
        <p:spPr>
          <a:xfrm>
            <a:off x="533467" y="2679700"/>
            <a:ext cx="1625700" cy="1625700"/>
          </a:xfrm>
          <a:prstGeom prst="roundRect">
            <a:avLst>
              <a:gd fmla="val 781313" name="adj"/>
            </a:avLst>
          </a:prstGeom>
          <a:noFill/>
          <a:ln cap="flat" cmpd="sng" w="50800">
            <a:solidFill>
              <a:srgbClr val="9E77E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c8092de43d_0_28"/>
          <p:cNvSpPr/>
          <p:nvPr/>
        </p:nvSpPr>
        <p:spPr>
          <a:xfrm>
            <a:off x="933567" y="3086100"/>
            <a:ext cx="825600" cy="812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9E77EB"/>
              </a:buClr>
              <a:buSzPts val="4800"/>
              <a:buFont typeface="Luckiest Guy"/>
              <a:buNone/>
            </a:pPr>
            <a:r>
              <a:rPr b="0" i="0" lang="en-US" sz="4800" u="none" cap="none" strike="noStrike">
                <a:solidFill>
                  <a:srgbClr val="9E77EB"/>
                </a:solidFill>
                <a:latin typeface="Luckiest Guy"/>
                <a:ea typeface="Luckiest Guy"/>
                <a:cs typeface="Luckiest Guy"/>
                <a:sym typeface="Luckiest Guy"/>
              </a:rPr>
              <a:t>01</a:t>
            </a:r>
            <a:endParaRPr b="0" i="0" sz="4800" u="none" cap="none" strike="noStrike">
              <a:solidFill>
                <a:schemeClr val="dk1"/>
              </a:solidFill>
              <a:latin typeface="Calibri"/>
              <a:ea typeface="Calibri"/>
              <a:cs typeface="Calibri"/>
              <a:sym typeface="Calibri"/>
            </a:endParaRPr>
          </a:p>
        </p:txBody>
      </p:sp>
      <p:sp>
        <p:nvSpPr>
          <p:cNvPr id="58" name="Google Shape;58;g2c8092de43d_0_28"/>
          <p:cNvSpPr/>
          <p:nvPr/>
        </p:nvSpPr>
        <p:spPr>
          <a:xfrm>
            <a:off x="2362495" y="2870200"/>
            <a:ext cx="5931600" cy="12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c8092de43d_0_28"/>
          <p:cNvSpPr/>
          <p:nvPr/>
        </p:nvSpPr>
        <p:spPr>
          <a:xfrm>
            <a:off x="2362495" y="2870200"/>
            <a:ext cx="613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Introduction</a:t>
            </a:r>
            <a:endParaRPr b="0" i="0" sz="4800" u="none" cap="none" strike="noStrike">
              <a:solidFill>
                <a:schemeClr val="dk1"/>
              </a:solidFill>
              <a:latin typeface="Calibri"/>
              <a:ea typeface="Calibri"/>
              <a:cs typeface="Calibri"/>
              <a:sym typeface="Calibri"/>
            </a:endParaRPr>
          </a:p>
        </p:txBody>
      </p:sp>
      <p:sp>
        <p:nvSpPr>
          <p:cNvPr id="60" name="Google Shape;60;g2c8092de43d_0_28"/>
          <p:cNvSpPr/>
          <p:nvPr/>
        </p:nvSpPr>
        <p:spPr>
          <a:xfrm>
            <a:off x="2362495" y="35814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sp>
        <p:nvSpPr>
          <p:cNvPr id="61" name="Google Shape;61;g2c8092de43d_0_28"/>
          <p:cNvSpPr/>
          <p:nvPr/>
        </p:nvSpPr>
        <p:spPr>
          <a:xfrm>
            <a:off x="533467" y="49149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 name="Google Shape;62;g2c8092de43d_0_28"/>
          <p:cNvPicPr preferRelativeResize="0"/>
          <p:nvPr/>
        </p:nvPicPr>
        <p:blipFill rotWithShape="1">
          <a:blip r:embed="rId9">
            <a:alphaModFix/>
          </a:blip>
          <a:srcRect b="0" l="0" r="0" t="0"/>
          <a:stretch/>
        </p:blipFill>
        <p:spPr>
          <a:xfrm>
            <a:off x="533467" y="4914900"/>
            <a:ext cx="1625803" cy="1625600"/>
          </a:xfrm>
          <a:prstGeom prst="rect">
            <a:avLst/>
          </a:prstGeom>
          <a:noFill/>
          <a:ln>
            <a:noFill/>
          </a:ln>
        </p:spPr>
      </p:pic>
      <p:sp>
        <p:nvSpPr>
          <p:cNvPr id="63" name="Google Shape;63;g2c8092de43d_0_28"/>
          <p:cNvSpPr/>
          <p:nvPr/>
        </p:nvSpPr>
        <p:spPr>
          <a:xfrm>
            <a:off x="533467" y="4914900"/>
            <a:ext cx="1625700" cy="1625700"/>
          </a:xfrm>
          <a:prstGeom prst="roundRect">
            <a:avLst>
              <a:gd fmla="val 781313" name="adj"/>
            </a:avLst>
          </a:prstGeom>
          <a:noFill/>
          <a:ln cap="flat" cmpd="sng" w="50800">
            <a:solidFill>
              <a:srgbClr val="9E77E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c8092de43d_0_28"/>
          <p:cNvSpPr/>
          <p:nvPr/>
        </p:nvSpPr>
        <p:spPr>
          <a:xfrm>
            <a:off x="895462" y="5321300"/>
            <a:ext cx="901800" cy="812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9E77EB"/>
              </a:buClr>
              <a:buSzPts val="4800"/>
              <a:buFont typeface="Luckiest Guy"/>
              <a:buNone/>
            </a:pPr>
            <a:r>
              <a:rPr b="0" i="0" lang="en-US" sz="4800" u="none" cap="none" strike="noStrike">
                <a:solidFill>
                  <a:srgbClr val="9E77EB"/>
                </a:solidFill>
                <a:latin typeface="Luckiest Guy"/>
                <a:ea typeface="Luckiest Guy"/>
                <a:cs typeface="Luckiest Guy"/>
                <a:sym typeface="Luckiest Guy"/>
              </a:rPr>
              <a:t>02</a:t>
            </a:r>
            <a:endParaRPr b="0" i="0" sz="4800" u="none" cap="none" strike="noStrike">
              <a:solidFill>
                <a:schemeClr val="dk1"/>
              </a:solidFill>
              <a:latin typeface="Calibri"/>
              <a:ea typeface="Calibri"/>
              <a:cs typeface="Calibri"/>
              <a:sym typeface="Calibri"/>
            </a:endParaRPr>
          </a:p>
        </p:txBody>
      </p:sp>
      <p:sp>
        <p:nvSpPr>
          <p:cNvPr id="65" name="Google Shape;65;g2c8092de43d_0_28"/>
          <p:cNvSpPr/>
          <p:nvPr/>
        </p:nvSpPr>
        <p:spPr>
          <a:xfrm>
            <a:off x="2362495" y="5105400"/>
            <a:ext cx="5931600" cy="12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2c8092de43d_0_28"/>
          <p:cNvSpPr/>
          <p:nvPr/>
        </p:nvSpPr>
        <p:spPr>
          <a:xfrm>
            <a:off x="2362495" y="5105400"/>
            <a:ext cx="613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Encounters</a:t>
            </a:r>
            <a:endParaRPr b="0" i="0" sz="4800" u="none" cap="none" strike="noStrike">
              <a:solidFill>
                <a:schemeClr val="dk1"/>
              </a:solidFill>
              <a:latin typeface="Calibri"/>
              <a:ea typeface="Calibri"/>
              <a:cs typeface="Calibri"/>
              <a:sym typeface="Calibri"/>
            </a:endParaRPr>
          </a:p>
        </p:txBody>
      </p:sp>
      <p:sp>
        <p:nvSpPr>
          <p:cNvPr id="67" name="Google Shape;67;g2c8092de43d_0_28"/>
          <p:cNvSpPr/>
          <p:nvPr/>
        </p:nvSpPr>
        <p:spPr>
          <a:xfrm>
            <a:off x="2362495" y="58166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sp>
        <p:nvSpPr>
          <p:cNvPr id="68" name="Google Shape;68;g2c8092de43d_0_28"/>
          <p:cNvSpPr/>
          <p:nvPr/>
        </p:nvSpPr>
        <p:spPr>
          <a:xfrm>
            <a:off x="8319540" y="2679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 name="Google Shape;69;g2c8092de43d_0_28"/>
          <p:cNvPicPr preferRelativeResize="0"/>
          <p:nvPr/>
        </p:nvPicPr>
        <p:blipFill rotWithShape="1">
          <a:blip r:embed="rId9">
            <a:alphaModFix/>
          </a:blip>
          <a:srcRect b="0" l="0" r="0" t="0"/>
          <a:stretch/>
        </p:blipFill>
        <p:spPr>
          <a:xfrm>
            <a:off x="8319540" y="2679700"/>
            <a:ext cx="1625803" cy="1625600"/>
          </a:xfrm>
          <a:prstGeom prst="rect">
            <a:avLst/>
          </a:prstGeom>
          <a:noFill/>
          <a:ln>
            <a:noFill/>
          </a:ln>
        </p:spPr>
      </p:pic>
      <p:sp>
        <p:nvSpPr>
          <p:cNvPr id="70" name="Google Shape;70;g2c8092de43d_0_28"/>
          <p:cNvSpPr/>
          <p:nvPr/>
        </p:nvSpPr>
        <p:spPr>
          <a:xfrm>
            <a:off x="8319540" y="2679700"/>
            <a:ext cx="1625700" cy="1625700"/>
          </a:xfrm>
          <a:prstGeom prst="roundRect">
            <a:avLst>
              <a:gd fmla="val 781313" name="adj"/>
            </a:avLst>
          </a:prstGeom>
          <a:noFill/>
          <a:ln cap="flat" cmpd="sng" w="50800">
            <a:solidFill>
              <a:srgbClr val="F3D23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c8092de43d_0_28"/>
          <p:cNvSpPr/>
          <p:nvPr/>
        </p:nvSpPr>
        <p:spPr>
          <a:xfrm>
            <a:off x="8675184" y="3086100"/>
            <a:ext cx="914400" cy="812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3D231"/>
              </a:buClr>
              <a:buSzPts val="4800"/>
              <a:buFont typeface="Luckiest Guy"/>
              <a:buNone/>
            </a:pPr>
            <a:r>
              <a:rPr b="0" i="0" lang="en-US" sz="4800" u="none" cap="none" strike="noStrike">
                <a:solidFill>
                  <a:srgbClr val="F3D231"/>
                </a:solidFill>
                <a:latin typeface="Luckiest Guy"/>
                <a:ea typeface="Luckiest Guy"/>
                <a:cs typeface="Luckiest Guy"/>
                <a:sym typeface="Luckiest Guy"/>
              </a:rPr>
              <a:t>03</a:t>
            </a:r>
            <a:endParaRPr b="0" i="0" sz="4800" u="none" cap="none" strike="noStrike">
              <a:solidFill>
                <a:schemeClr val="dk1"/>
              </a:solidFill>
              <a:latin typeface="Calibri"/>
              <a:ea typeface="Calibri"/>
              <a:cs typeface="Calibri"/>
              <a:sym typeface="Calibri"/>
            </a:endParaRPr>
          </a:p>
        </p:txBody>
      </p:sp>
      <p:sp>
        <p:nvSpPr>
          <p:cNvPr id="72" name="Google Shape;72;g2c8092de43d_0_28"/>
          <p:cNvSpPr/>
          <p:nvPr/>
        </p:nvSpPr>
        <p:spPr>
          <a:xfrm>
            <a:off x="10148568" y="2870200"/>
            <a:ext cx="5931600" cy="12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2c8092de43d_0_28"/>
          <p:cNvSpPr/>
          <p:nvPr/>
        </p:nvSpPr>
        <p:spPr>
          <a:xfrm>
            <a:off x="10148568" y="2870200"/>
            <a:ext cx="613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Wonders</a:t>
            </a:r>
            <a:endParaRPr b="0" i="0" sz="4800" u="none" cap="none" strike="noStrike">
              <a:solidFill>
                <a:schemeClr val="dk1"/>
              </a:solidFill>
              <a:latin typeface="Calibri"/>
              <a:ea typeface="Calibri"/>
              <a:cs typeface="Calibri"/>
              <a:sym typeface="Calibri"/>
            </a:endParaRPr>
          </a:p>
        </p:txBody>
      </p:sp>
      <p:sp>
        <p:nvSpPr>
          <p:cNvPr id="74" name="Google Shape;74;g2c8092de43d_0_28"/>
          <p:cNvSpPr/>
          <p:nvPr/>
        </p:nvSpPr>
        <p:spPr>
          <a:xfrm>
            <a:off x="10148568" y="35814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sp>
        <p:nvSpPr>
          <p:cNvPr id="75" name="Google Shape;75;g2c8092de43d_0_28"/>
          <p:cNvSpPr/>
          <p:nvPr/>
        </p:nvSpPr>
        <p:spPr>
          <a:xfrm>
            <a:off x="8319540" y="49149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6" name="Google Shape;76;g2c8092de43d_0_28"/>
          <p:cNvPicPr preferRelativeResize="0"/>
          <p:nvPr/>
        </p:nvPicPr>
        <p:blipFill rotWithShape="1">
          <a:blip r:embed="rId9">
            <a:alphaModFix/>
          </a:blip>
          <a:srcRect b="0" l="0" r="0" t="0"/>
          <a:stretch/>
        </p:blipFill>
        <p:spPr>
          <a:xfrm>
            <a:off x="8319540" y="4914900"/>
            <a:ext cx="1625803" cy="1625600"/>
          </a:xfrm>
          <a:prstGeom prst="rect">
            <a:avLst/>
          </a:prstGeom>
          <a:noFill/>
          <a:ln>
            <a:noFill/>
          </a:ln>
        </p:spPr>
      </p:pic>
      <p:sp>
        <p:nvSpPr>
          <p:cNvPr id="77" name="Google Shape;77;g2c8092de43d_0_28"/>
          <p:cNvSpPr/>
          <p:nvPr/>
        </p:nvSpPr>
        <p:spPr>
          <a:xfrm>
            <a:off x="8319540" y="4914900"/>
            <a:ext cx="1625700" cy="1625700"/>
          </a:xfrm>
          <a:prstGeom prst="roundRect">
            <a:avLst>
              <a:gd fmla="val 781313" name="adj"/>
            </a:avLst>
          </a:prstGeom>
          <a:noFill/>
          <a:ln cap="flat" cmpd="sng" w="50800">
            <a:solidFill>
              <a:srgbClr val="F3D23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g2c8092de43d_0_28"/>
          <p:cNvSpPr/>
          <p:nvPr/>
        </p:nvSpPr>
        <p:spPr>
          <a:xfrm>
            <a:off x="8668833" y="5321300"/>
            <a:ext cx="927300" cy="812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3D231"/>
              </a:buClr>
              <a:buSzPts val="4800"/>
              <a:buFont typeface="Luckiest Guy"/>
              <a:buNone/>
            </a:pPr>
            <a:r>
              <a:rPr b="0" i="0" lang="en-US" sz="4800" u="none" cap="none" strike="noStrike">
                <a:solidFill>
                  <a:srgbClr val="F3D231"/>
                </a:solidFill>
                <a:latin typeface="Luckiest Guy"/>
                <a:ea typeface="Luckiest Guy"/>
                <a:cs typeface="Luckiest Guy"/>
                <a:sym typeface="Luckiest Guy"/>
              </a:rPr>
              <a:t>04</a:t>
            </a:r>
            <a:endParaRPr b="0" i="0" sz="4800" u="none" cap="none" strike="noStrike">
              <a:solidFill>
                <a:schemeClr val="dk1"/>
              </a:solidFill>
              <a:latin typeface="Calibri"/>
              <a:ea typeface="Calibri"/>
              <a:cs typeface="Calibri"/>
              <a:sym typeface="Calibri"/>
            </a:endParaRPr>
          </a:p>
        </p:txBody>
      </p:sp>
      <p:sp>
        <p:nvSpPr>
          <p:cNvPr id="79" name="Google Shape;79;g2c8092de43d_0_28"/>
          <p:cNvSpPr/>
          <p:nvPr/>
        </p:nvSpPr>
        <p:spPr>
          <a:xfrm>
            <a:off x="10148568" y="5105400"/>
            <a:ext cx="5931600" cy="12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g2c8092de43d_0_28"/>
          <p:cNvSpPr/>
          <p:nvPr/>
        </p:nvSpPr>
        <p:spPr>
          <a:xfrm>
            <a:off x="10148568" y="5105400"/>
            <a:ext cx="613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Magic</a:t>
            </a:r>
            <a:endParaRPr b="0" i="0" sz="4800" u="none" cap="none" strike="noStrike">
              <a:solidFill>
                <a:schemeClr val="dk1"/>
              </a:solidFill>
              <a:latin typeface="Calibri"/>
              <a:ea typeface="Calibri"/>
              <a:cs typeface="Calibri"/>
              <a:sym typeface="Calibri"/>
            </a:endParaRPr>
          </a:p>
        </p:txBody>
      </p:sp>
      <p:sp>
        <p:nvSpPr>
          <p:cNvPr id="81" name="Google Shape;81;g2c8092de43d_0_28"/>
          <p:cNvSpPr/>
          <p:nvPr/>
        </p:nvSpPr>
        <p:spPr>
          <a:xfrm>
            <a:off x="10148568" y="58166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sp>
        <p:nvSpPr>
          <p:cNvPr id="82" name="Google Shape;82;g2c8092de43d_0_28"/>
          <p:cNvSpPr/>
          <p:nvPr/>
        </p:nvSpPr>
        <p:spPr>
          <a:xfrm>
            <a:off x="16092911" y="2679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3" name="Google Shape;83;g2c8092de43d_0_28"/>
          <p:cNvPicPr preferRelativeResize="0"/>
          <p:nvPr/>
        </p:nvPicPr>
        <p:blipFill rotWithShape="1">
          <a:blip r:embed="rId9">
            <a:alphaModFix/>
          </a:blip>
          <a:srcRect b="0" l="0" r="0" t="0"/>
          <a:stretch/>
        </p:blipFill>
        <p:spPr>
          <a:xfrm>
            <a:off x="16092911" y="2679700"/>
            <a:ext cx="1625803" cy="1625600"/>
          </a:xfrm>
          <a:prstGeom prst="rect">
            <a:avLst/>
          </a:prstGeom>
          <a:noFill/>
          <a:ln>
            <a:noFill/>
          </a:ln>
        </p:spPr>
      </p:pic>
      <p:sp>
        <p:nvSpPr>
          <p:cNvPr id="84" name="Google Shape;84;g2c8092de43d_0_28"/>
          <p:cNvSpPr/>
          <p:nvPr/>
        </p:nvSpPr>
        <p:spPr>
          <a:xfrm>
            <a:off x="16092911" y="2679700"/>
            <a:ext cx="1625700" cy="1625700"/>
          </a:xfrm>
          <a:prstGeom prst="roundRect">
            <a:avLst>
              <a:gd fmla="val 781313" name="adj"/>
            </a:avLst>
          </a:prstGeom>
          <a:noFill/>
          <a:ln cap="flat" cmpd="sng" w="50800">
            <a:solidFill>
              <a:srgbClr val="4470E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g2c8092de43d_0_28"/>
          <p:cNvSpPr/>
          <p:nvPr/>
        </p:nvSpPr>
        <p:spPr>
          <a:xfrm>
            <a:off x="16448556" y="3086100"/>
            <a:ext cx="914400" cy="812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470EB"/>
              </a:buClr>
              <a:buSzPts val="4800"/>
              <a:buFont typeface="Luckiest Guy"/>
              <a:buNone/>
            </a:pPr>
            <a:r>
              <a:rPr b="0" i="0" lang="en-US" sz="4800" u="none" cap="none" strike="noStrike">
                <a:solidFill>
                  <a:srgbClr val="4470EB"/>
                </a:solidFill>
                <a:latin typeface="Luckiest Guy"/>
                <a:ea typeface="Luckiest Guy"/>
                <a:cs typeface="Luckiest Guy"/>
                <a:sym typeface="Luckiest Guy"/>
              </a:rPr>
              <a:t>05</a:t>
            </a:r>
            <a:endParaRPr b="0" i="0" sz="4800" u="none" cap="none" strike="noStrike">
              <a:solidFill>
                <a:schemeClr val="dk1"/>
              </a:solidFill>
              <a:latin typeface="Calibri"/>
              <a:ea typeface="Calibri"/>
              <a:cs typeface="Calibri"/>
              <a:sym typeface="Calibri"/>
            </a:endParaRPr>
          </a:p>
        </p:txBody>
      </p:sp>
      <p:sp>
        <p:nvSpPr>
          <p:cNvPr id="86" name="Google Shape;86;g2c8092de43d_0_28"/>
          <p:cNvSpPr/>
          <p:nvPr/>
        </p:nvSpPr>
        <p:spPr>
          <a:xfrm>
            <a:off x="17921940" y="2870200"/>
            <a:ext cx="5931600" cy="12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g2c8092de43d_0_28"/>
          <p:cNvSpPr/>
          <p:nvPr/>
        </p:nvSpPr>
        <p:spPr>
          <a:xfrm>
            <a:off x="17921940" y="2870200"/>
            <a:ext cx="613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Adventure</a:t>
            </a:r>
            <a:endParaRPr b="0" i="0" sz="4800" u="none" cap="none" strike="noStrike">
              <a:solidFill>
                <a:schemeClr val="dk1"/>
              </a:solidFill>
              <a:latin typeface="Calibri"/>
              <a:ea typeface="Calibri"/>
              <a:cs typeface="Calibri"/>
              <a:sym typeface="Calibri"/>
            </a:endParaRPr>
          </a:p>
        </p:txBody>
      </p:sp>
      <p:sp>
        <p:nvSpPr>
          <p:cNvPr id="88" name="Google Shape;88;g2c8092de43d_0_28"/>
          <p:cNvSpPr/>
          <p:nvPr/>
        </p:nvSpPr>
        <p:spPr>
          <a:xfrm>
            <a:off x="17921940" y="35814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sp>
        <p:nvSpPr>
          <p:cNvPr id="89" name="Google Shape;89;g2c8092de43d_0_28"/>
          <p:cNvSpPr/>
          <p:nvPr/>
        </p:nvSpPr>
        <p:spPr>
          <a:xfrm>
            <a:off x="16092911" y="49149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0" name="Google Shape;90;g2c8092de43d_0_28"/>
          <p:cNvPicPr preferRelativeResize="0"/>
          <p:nvPr/>
        </p:nvPicPr>
        <p:blipFill rotWithShape="1">
          <a:blip r:embed="rId9">
            <a:alphaModFix/>
          </a:blip>
          <a:srcRect b="0" l="0" r="0" t="0"/>
          <a:stretch/>
        </p:blipFill>
        <p:spPr>
          <a:xfrm>
            <a:off x="16092911" y="4914900"/>
            <a:ext cx="1625803" cy="1625600"/>
          </a:xfrm>
          <a:prstGeom prst="rect">
            <a:avLst/>
          </a:prstGeom>
          <a:noFill/>
          <a:ln>
            <a:noFill/>
          </a:ln>
        </p:spPr>
      </p:pic>
      <p:sp>
        <p:nvSpPr>
          <p:cNvPr id="91" name="Google Shape;91;g2c8092de43d_0_28"/>
          <p:cNvSpPr/>
          <p:nvPr/>
        </p:nvSpPr>
        <p:spPr>
          <a:xfrm>
            <a:off x="16092911" y="4914900"/>
            <a:ext cx="1625700" cy="1625700"/>
          </a:xfrm>
          <a:prstGeom prst="roundRect">
            <a:avLst>
              <a:gd fmla="val 781313" name="adj"/>
            </a:avLst>
          </a:prstGeom>
          <a:noFill/>
          <a:ln cap="flat" cmpd="sng" w="50800">
            <a:solidFill>
              <a:srgbClr val="4470E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g2c8092de43d_0_28"/>
          <p:cNvSpPr/>
          <p:nvPr/>
        </p:nvSpPr>
        <p:spPr>
          <a:xfrm>
            <a:off x="16435854" y="5321300"/>
            <a:ext cx="939900" cy="812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470EB"/>
              </a:buClr>
              <a:buSzPts val="4800"/>
              <a:buFont typeface="Luckiest Guy"/>
              <a:buNone/>
            </a:pPr>
            <a:r>
              <a:rPr b="0" i="0" lang="en-US" sz="4800" u="none" cap="none" strike="noStrike">
                <a:solidFill>
                  <a:srgbClr val="4470EB"/>
                </a:solidFill>
                <a:latin typeface="Luckiest Guy"/>
                <a:ea typeface="Luckiest Guy"/>
                <a:cs typeface="Luckiest Guy"/>
                <a:sym typeface="Luckiest Guy"/>
              </a:rPr>
              <a:t>06</a:t>
            </a:r>
            <a:endParaRPr b="0" i="0" sz="4800" u="none" cap="none" strike="noStrike">
              <a:solidFill>
                <a:schemeClr val="dk1"/>
              </a:solidFill>
              <a:latin typeface="Calibri"/>
              <a:ea typeface="Calibri"/>
              <a:cs typeface="Calibri"/>
              <a:sym typeface="Calibri"/>
            </a:endParaRPr>
          </a:p>
        </p:txBody>
      </p:sp>
      <p:sp>
        <p:nvSpPr>
          <p:cNvPr id="93" name="Google Shape;93;g2c8092de43d_0_28"/>
          <p:cNvSpPr/>
          <p:nvPr/>
        </p:nvSpPr>
        <p:spPr>
          <a:xfrm>
            <a:off x="17921940" y="5105400"/>
            <a:ext cx="5931600" cy="12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g2c8092de43d_0_28"/>
          <p:cNvSpPr/>
          <p:nvPr/>
        </p:nvSpPr>
        <p:spPr>
          <a:xfrm>
            <a:off x="17921940" y="5105400"/>
            <a:ext cx="6135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Conclusion</a:t>
            </a:r>
            <a:endParaRPr b="0" i="0" sz="4800" u="none" cap="none" strike="noStrike">
              <a:solidFill>
                <a:schemeClr val="dk1"/>
              </a:solidFill>
              <a:latin typeface="Calibri"/>
              <a:ea typeface="Calibri"/>
              <a:cs typeface="Calibri"/>
              <a:sym typeface="Calibri"/>
            </a:endParaRPr>
          </a:p>
        </p:txBody>
      </p:sp>
      <p:sp>
        <p:nvSpPr>
          <p:cNvPr id="95" name="Google Shape;95;g2c8092de43d_0_28"/>
          <p:cNvSpPr/>
          <p:nvPr/>
        </p:nvSpPr>
        <p:spPr>
          <a:xfrm>
            <a:off x="17921940" y="58166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pic>
        <p:nvPicPr>
          <p:cNvPr descr=" " id="96" name="Google Shape;96;g2c8092de43d_0_28"/>
          <p:cNvPicPr preferRelativeResize="0"/>
          <p:nvPr/>
        </p:nvPicPr>
        <p:blipFill rotWithShape="1">
          <a:blip r:embed="rId10">
            <a:alphaModFix/>
          </a:blip>
          <a:srcRect b="0" l="0" r="0" t="0"/>
          <a:stretch/>
        </p:blipFill>
        <p:spPr>
          <a:xfrm>
            <a:off x="4737692" y="6629400"/>
            <a:ext cx="14911664" cy="70866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1" name="Shape 101"/>
        <p:cNvGrpSpPr/>
        <p:nvPr/>
      </p:nvGrpSpPr>
      <p:grpSpPr>
        <a:xfrm>
          <a:off x="0" y="0"/>
          <a:ext cx="0" cy="0"/>
          <a:chOff x="0" y="0"/>
          <a:chExt cx="0" cy="0"/>
        </a:xfrm>
      </p:grpSpPr>
      <p:pic>
        <p:nvPicPr>
          <p:cNvPr descr=" " id="102" name="Google Shape;102;g2c8092de43d_0_8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03" name="Google Shape;103;g2c8092de43d_0_83"/>
          <p:cNvPicPr preferRelativeResize="0"/>
          <p:nvPr/>
        </p:nvPicPr>
        <p:blipFill rotWithShape="1">
          <a:blip r:embed="rId4">
            <a:alphaModFix/>
          </a:blip>
          <a:srcRect b="0" l="0" r="0" t="0"/>
          <a:stretch/>
        </p:blipFill>
        <p:spPr>
          <a:xfrm>
            <a:off x="0" y="9486900"/>
            <a:ext cx="5515860" cy="4229100"/>
          </a:xfrm>
          <a:prstGeom prst="rect">
            <a:avLst/>
          </a:prstGeom>
          <a:noFill/>
          <a:ln>
            <a:noFill/>
          </a:ln>
        </p:spPr>
      </p:pic>
      <p:pic>
        <p:nvPicPr>
          <p:cNvPr descr=" " id="104" name="Google Shape;104;g2c8092de43d_0_83"/>
          <p:cNvPicPr preferRelativeResize="0"/>
          <p:nvPr/>
        </p:nvPicPr>
        <p:blipFill rotWithShape="1">
          <a:blip r:embed="rId5">
            <a:alphaModFix/>
          </a:blip>
          <a:srcRect b="0" l="0" r="0" t="0"/>
          <a:stretch/>
        </p:blipFill>
        <p:spPr>
          <a:xfrm>
            <a:off x="21681610" y="1016000"/>
            <a:ext cx="1981448" cy="2336800"/>
          </a:xfrm>
          <a:prstGeom prst="rect">
            <a:avLst/>
          </a:prstGeom>
          <a:noFill/>
          <a:ln>
            <a:noFill/>
          </a:ln>
        </p:spPr>
      </p:pic>
      <p:pic>
        <p:nvPicPr>
          <p:cNvPr descr=" " id="105" name="Google Shape;105;g2c8092de43d_0_83"/>
          <p:cNvPicPr preferRelativeResize="0"/>
          <p:nvPr/>
        </p:nvPicPr>
        <p:blipFill rotWithShape="1">
          <a:blip r:embed="rId6">
            <a:alphaModFix/>
          </a:blip>
          <a:srcRect b="0" l="0" r="0" t="0"/>
          <a:stretch/>
        </p:blipFill>
        <p:spPr>
          <a:xfrm>
            <a:off x="17502788" y="11607800"/>
            <a:ext cx="6160270" cy="1257300"/>
          </a:xfrm>
          <a:prstGeom prst="rect">
            <a:avLst/>
          </a:prstGeom>
          <a:noFill/>
          <a:ln>
            <a:noFill/>
          </a:ln>
        </p:spPr>
      </p:pic>
      <p:pic>
        <p:nvPicPr>
          <p:cNvPr descr=" " id="106" name="Google Shape;106;g2c8092de43d_0_83"/>
          <p:cNvPicPr preferRelativeResize="0"/>
          <p:nvPr/>
        </p:nvPicPr>
        <p:blipFill rotWithShape="1">
          <a:blip r:embed="rId7">
            <a:alphaModFix/>
          </a:blip>
          <a:srcRect b="0" l="0" r="0" t="0"/>
          <a:stretch/>
        </p:blipFill>
        <p:spPr>
          <a:xfrm>
            <a:off x="0" y="0"/>
            <a:ext cx="3822480" cy="3371152"/>
          </a:xfrm>
          <a:prstGeom prst="rect">
            <a:avLst/>
          </a:prstGeom>
          <a:noFill/>
          <a:ln>
            <a:noFill/>
          </a:ln>
        </p:spPr>
      </p:pic>
      <p:sp>
        <p:nvSpPr>
          <p:cNvPr id="107" name="Google Shape;107;g2c8092de43d_0_8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8" name="Google Shape;108;g2c8092de43d_0_83"/>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09" name="Google Shape;109;g2c8092de43d_0_83"/>
          <p:cNvSpPr/>
          <p:nvPr/>
        </p:nvSpPr>
        <p:spPr>
          <a:xfrm>
            <a:off x="2959470" y="2743200"/>
            <a:ext cx="165585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470EB"/>
              </a:buClr>
              <a:buSzPts val="8000"/>
              <a:buFont typeface="Luckiest Guy"/>
              <a:buNone/>
            </a:pPr>
            <a:r>
              <a:rPr b="0" i="0" lang="en-US" sz="8000" u="none" cap="none" strike="noStrike">
                <a:solidFill>
                  <a:srgbClr val="4470EB"/>
                </a:solidFill>
                <a:latin typeface="Luckiest Guy"/>
                <a:ea typeface="Luckiest Guy"/>
                <a:cs typeface="Luckiest Guy"/>
                <a:sym typeface="Luckiest Guy"/>
              </a:rPr>
              <a:t>The Realm of the Extraordinary</a:t>
            </a:r>
            <a:endParaRPr b="0" i="0" sz="8000" u="none" cap="none" strike="noStrike">
              <a:solidFill>
                <a:schemeClr val="dk1"/>
              </a:solidFill>
              <a:latin typeface="Calibri"/>
              <a:ea typeface="Calibri"/>
              <a:cs typeface="Calibri"/>
              <a:sym typeface="Calibri"/>
            </a:endParaRPr>
          </a:p>
        </p:txBody>
      </p:sp>
      <p:sp>
        <p:nvSpPr>
          <p:cNvPr id="110" name="Google Shape;110;g2c8092de43d_0_83"/>
          <p:cNvSpPr/>
          <p:nvPr/>
        </p:nvSpPr>
        <p:spPr>
          <a:xfrm>
            <a:off x="2959470"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11" name="Google Shape;111;g2c8092de43d_0_83"/>
          <p:cNvSpPr/>
          <p:nvPr/>
        </p:nvSpPr>
        <p:spPr>
          <a:xfrm>
            <a:off x="12701588"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16" name="Shape 116"/>
        <p:cNvGrpSpPr/>
        <p:nvPr/>
      </p:nvGrpSpPr>
      <p:grpSpPr>
        <a:xfrm>
          <a:off x="0" y="0"/>
          <a:ext cx="0" cy="0"/>
          <a:chOff x="0" y="0"/>
          <a:chExt cx="0" cy="0"/>
        </a:xfrm>
      </p:grpSpPr>
      <p:pic>
        <p:nvPicPr>
          <p:cNvPr descr=" " id="117" name="Google Shape;117;g2c8092de43d_0_9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18" name="Google Shape;118;g2c8092de43d_0_97"/>
          <p:cNvPicPr preferRelativeResize="0"/>
          <p:nvPr/>
        </p:nvPicPr>
        <p:blipFill rotWithShape="1">
          <a:blip r:embed="rId4">
            <a:alphaModFix/>
          </a:blip>
          <a:srcRect b="0" l="0" r="0" t="0"/>
          <a:stretch/>
        </p:blipFill>
        <p:spPr>
          <a:xfrm>
            <a:off x="0" y="0"/>
            <a:ext cx="3404025" cy="3606800"/>
          </a:xfrm>
          <a:prstGeom prst="rect">
            <a:avLst/>
          </a:prstGeom>
          <a:noFill/>
          <a:ln>
            <a:noFill/>
          </a:ln>
        </p:spPr>
      </p:pic>
      <p:pic>
        <p:nvPicPr>
          <p:cNvPr descr=" " id="119" name="Google Shape;119;g2c8092de43d_0_97"/>
          <p:cNvPicPr preferRelativeResize="0"/>
          <p:nvPr/>
        </p:nvPicPr>
        <p:blipFill rotWithShape="1">
          <a:blip r:embed="rId5">
            <a:alphaModFix/>
          </a:blip>
          <a:srcRect b="0" l="0" r="0" t="0"/>
          <a:stretch/>
        </p:blipFill>
        <p:spPr>
          <a:xfrm>
            <a:off x="0" y="9594124"/>
            <a:ext cx="6418066" cy="4121876"/>
          </a:xfrm>
          <a:prstGeom prst="rect">
            <a:avLst/>
          </a:prstGeom>
          <a:noFill/>
          <a:ln>
            <a:noFill/>
          </a:ln>
        </p:spPr>
      </p:pic>
      <p:pic>
        <p:nvPicPr>
          <p:cNvPr descr=" " id="120" name="Google Shape;120;g2c8092de43d_0_97"/>
          <p:cNvPicPr preferRelativeResize="0"/>
          <p:nvPr/>
        </p:nvPicPr>
        <p:blipFill rotWithShape="1">
          <a:blip r:embed="rId6">
            <a:alphaModFix/>
          </a:blip>
          <a:srcRect b="0" l="0" r="0" t="0"/>
          <a:stretch/>
        </p:blipFill>
        <p:spPr>
          <a:xfrm>
            <a:off x="20299999" y="9625329"/>
            <a:ext cx="4087049" cy="4090671"/>
          </a:xfrm>
          <a:prstGeom prst="rect">
            <a:avLst/>
          </a:prstGeom>
          <a:noFill/>
          <a:ln>
            <a:noFill/>
          </a:ln>
        </p:spPr>
      </p:pic>
      <p:pic>
        <p:nvPicPr>
          <p:cNvPr descr=" " id="121" name="Google Shape;121;g2c8092de43d_0_97"/>
          <p:cNvPicPr preferRelativeResize="0"/>
          <p:nvPr/>
        </p:nvPicPr>
        <p:blipFill rotWithShape="1">
          <a:blip r:embed="rId7">
            <a:alphaModFix/>
          </a:blip>
          <a:srcRect b="0" l="0" r="0" t="0"/>
          <a:stretch/>
        </p:blipFill>
        <p:spPr>
          <a:xfrm>
            <a:off x="22380197" y="4864100"/>
            <a:ext cx="1663908" cy="1993900"/>
          </a:xfrm>
          <a:prstGeom prst="rect">
            <a:avLst/>
          </a:prstGeom>
          <a:noFill/>
          <a:ln>
            <a:noFill/>
          </a:ln>
        </p:spPr>
      </p:pic>
      <p:pic>
        <p:nvPicPr>
          <p:cNvPr descr=" " id="122" name="Google Shape;122;g2c8092de43d_0_97"/>
          <p:cNvPicPr preferRelativeResize="0"/>
          <p:nvPr/>
        </p:nvPicPr>
        <p:blipFill rotWithShape="1">
          <a:blip r:embed="rId8">
            <a:alphaModFix/>
          </a:blip>
          <a:srcRect b="0" l="0" r="0" t="0"/>
          <a:stretch/>
        </p:blipFill>
        <p:spPr>
          <a:xfrm>
            <a:off x="22011854" y="609588"/>
            <a:ext cx="1651200" cy="3771925"/>
          </a:xfrm>
          <a:prstGeom prst="rect">
            <a:avLst/>
          </a:prstGeom>
          <a:noFill/>
          <a:ln>
            <a:noFill/>
          </a:ln>
        </p:spPr>
      </p:pic>
      <p:sp>
        <p:nvSpPr>
          <p:cNvPr id="123" name="Google Shape;123;g2c8092de43d_0_9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4" name="Google Shape;124;g2c8092de43d_0_97"/>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125" name="Google Shape;125;g2c8092de43d_0_97"/>
          <p:cNvPicPr preferRelativeResize="0"/>
          <p:nvPr/>
        </p:nvPicPr>
        <p:blipFill rotWithShape="1">
          <a:blip r:embed="rId10">
            <a:alphaModFix/>
          </a:blip>
          <a:srcRect b="0" l="0" r="0" t="0"/>
          <a:stretch/>
        </p:blipFill>
        <p:spPr>
          <a:xfrm>
            <a:off x="0" y="0"/>
            <a:ext cx="24387048" cy="8305800"/>
          </a:xfrm>
          <a:prstGeom prst="rect">
            <a:avLst/>
          </a:prstGeom>
          <a:noFill/>
          <a:ln>
            <a:noFill/>
          </a:ln>
        </p:spPr>
      </p:pic>
      <p:sp>
        <p:nvSpPr>
          <p:cNvPr id="126" name="Google Shape;126;g2c8092de43d_0_97"/>
          <p:cNvSpPr/>
          <p:nvPr/>
        </p:nvSpPr>
        <p:spPr>
          <a:xfrm>
            <a:off x="1816327" y="9499600"/>
            <a:ext cx="9907200" cy="241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7" name="Google Shape;127;g2c8092de43d_0_97"/>
          <p:cNvPicPr preferRelativeResize="0"/>
          <p:nvPr/>
        </p:nvPicPr>
        <p:blipFill rotWithShape="1">
          <a:blip r:embed="rId11">
            <a:alphaModFix/>
          </a:blip>
          <a:srcRect b="0" l="0" r="0" t="0"/>
          <a:stretch/>
        </p:blipFill>
        <p:spPr>
          <a:xfrm>
            <a:off x="1816327" y="9893300"/>
            <a:ext cx="1643069" cy="1625600"/>
          </a:xfrm>
          <a:prstGeom prst="rect">
            <a:avLst/>
          </a:prstGeom>
          <a:noFill/>
          <a:ln>
            <a:noFill/>
          </a:ln>
        </p:spPr>
      </p:pic>
      <p:sp>
        <p:nvSpPr>
          <p:cNvPr id="128" name="Google Shape;128;g2c8092de43d_0_97"/>
          <p:cNvSpPr/>
          <p:nvPr/>
        </p:nvSpPr>
        <p:spPr>
          <a:xfrm>
            <a:off x="3865847" y="9499600"/>
            <a:ext cx="7857600" cy="241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g2c8092de43d_0_97"/>
          <p:cNvSpPr/>
          <p:nvPr/>
        </p:nvSpPr>
        <p:spPr>
          <a:xfrm>
            <a:off x="3865847" y="9499600"/>
            <a:ext cx="80610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Unicorn Sightings</a:t>
            </a:r>
            <a:endParaRPr b="0" i="0" sz="4800" u="none" cap="none" strike="noStrike">
              <a:solidFill>
                <a:schemeClr val="dk1"/>
              </a:solidFill>
              <a:latin typeface="Calibri"/>
              <a:ea typeface="Calibri"/>
              <a:cs typeface="Calibri"/>
              <a:sym typeface="Calibri"/>
            </a:endParaRPr>
          </a:p>
        </p:txBody>
      </p:sp>
      <p:sp>
        <p:nvSpPr>
          <p:cNvPr id="130" name="Google Shape;130;g2c8092de43d_0_97"/>
          <p:cNvSpPr/>
          <p:nvPr/>
        </p:nvSpPr>
        <p:spPr>
          <a:xfrm>
            <a:off x="3865847" y="10312400"/>
            <a:ext cx="79932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31" name="Google Shape;131;g2c8092de43d_0_97"/>
          <p:cNvSpPr/>
          <p:nvPr/>
        </p:nvSpPr>
        <p:spPr>
          <a:xfrm>
            <a:off x="12676184" y="9499600"/>
            <a:ext cx="9907200" cy="241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2" name="Google Shape;132;g2c8092de43d_0_97"/>
          <p:cNvPicPr preferRelativeResize="0"/>
          <p:nvPr/>
        </p:nvPicPr>
        <p:blipFill rotWithShape="1">
          <a:blip r:embed="rId12">
            <a:alphaModFix/>
          </a:blip>
          <a:srcRect b="0" l="0" r="0" t="0"/>
          <a:stretch/>
        </p:blipFill>
        <p:spPr>
          <a:xfrm>
            <a:off x="12676184" y="9893300"/>
            <a:ext cx="1612612" cy="1625600"/>
          </a:xfrm>
          <a:prstGeom prst="rect">
            <a:avLst/>
          </a:prstGeom>
          <a:noFill/>
          <a:ln>
            <a:noFill/>
          </a:ln>
        </p:spPr>
      </p:pic>
      <p:sp>
        <p:nvSpPr>
          <p:cNvPr id="133" name="Google Shape;133;g2c8092de43d_0_97"/>
          <p:cNvSpPr/>
          <p:nvPr/>
        </p:nvSpPr>
        <p:spPr>
          <a:xfrm>
            <a:off x="14695247" y="9499600"/>
            <a:ext cx="7888200" cy="241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g2c8092de43d_0_97"/>
          <p:cNvSpPr/>
          <p:nvPr/>
        </p:nvSpPr>
        <p:spPr>
          <a:xfrm>
            <a:off x="14695247" y="9499600"/>
            <a:ext cx="80913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Dragon Taming</a:t>
            </a:r>
            <a:endParaRPr b="0" i="0" sz="4800" u="none" cap="none" strike="noStrike">
              <a:solidFill>
                <a:schemeClr val="dk1"/>
              </a:solidFill>
              <a:latin typeface="Calibri"/>
              <a:ea typeface="Calibri"/>
              <a:cs typeface="Calibri"/>
              <a:sym typeface="Calibri"/>
            </a:endParaRPr>
          </a:p>
        </p:txBody>
      </p:sp>
      <p:sp>
        <p:nvSpPr>
          <p:cNvPr id="135" name="Google Shape;135;g2c8092de43d_0_97"/>
          <p:cNvSpPr/>
          <p:nvPr/>
        </p:nvSpPr>
        <p:spPr>
          <a:xfrm>
            <a:off x="14695247" y="10312400"/>
            <a:ext cx="80238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40" name="Shape 140"/>
        <p:cNvGrpSpPr/>
        <p:nvPr/>
      </p:nvGrpSpPr>
      <p:grpSpPr>
        <a:xfrm>
          <a:off x="0" y="0"/>
          <a:ext cx="0" cy="0"/>
          <a:chOff x="0" y="0"/>
          <a:chExt cx="0" cy="0"/>
        </a:xfrm>
      </p:grpSpPr>
      <p:pic>
        <p:nvPicPr>
          <p:cNvPr descr=" " id="141" name="Google Shape;141;g2c8092de43d_0_12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42" name="Google Shape;142;g2c8092de43d_0_120"/>
          <p:cNvPicPr preferRelativeResize="0"/>
          <p:nvPr/>
        </p:nvPicPr>
        <p:blipFill rotWithShape="1">
          <a:blip r:embed="rId4">
            <a:alphaModFix/>
          </a:blip>
          <a:srcRect b="0" l="0" r="0" t="0"/>
          <a:stretch/>
        </p:blipFill>
        <p:spPr>
          <a:xfrm>
            <a:off x="308217" y="471593"/>
            <a:ext cx="4646079" cy="2383036"/>
          </a:xfrm>
          <a:prstGeom prst="rect">
            <a:avLst/>
          </a:prstGeom>
          <a:noFill/>
          <a:ln>
            <a:noFill/>
          </a:ln>
        </p:spPr>
      </p:pic>
      <p:pic>
        <p:nvPicPr>
          <p:cNvPr descr=" " id="143" name="Google Shape;143;g2c8092de43d_0_120"/>
          <p:cNvPicPr preferRelativeResize="0"/>
          <p:nvPr/>
        </p:nvPicPr>
        <p:blipFill rotWithShape="1">
          <a:blip r:embed="rId5">
            <a:alphaModFix/>
          </a:blip>
          <a:srcRect b="0" l="0" r="0" t="0"/>
          <a:stretch/>
        </p:blipFill>
        <p:spPr>
          <a:xfrm>
            <a:off x="20398750" y="11239500"/>
            <a:ext cx="1765521" cy="1790700"/>
          </a:xfrm>
          <a:prstGeom prst="rect">
            <a:avLst/>
          </a:prstGeom>
          <a:noFill/>
          <a:ln>
            <a:noFill/>
          </a:ln>
        </p:spPr>
      </p:pic>
      <p:pic>
        <p:nvPicPr>
          <p:cNvPr descr=" " id="144" name="Google Shape;144;g2c8092de43d_0_120"/>
          <p:cNvPicPr preferRelativeResize="0"/>
          <p:nvPr/>
        </p:nvPicPr>
        <p:blipFill rotWithShape="1">
          <a:blip r:embed="rId6">
            <a:alphaModFix/>
          </a:blip>
          <a:srcRect b="0" l="0" r="0" t="0"/>
          <a:stretch/>
        </p:blipFill>
        <p:spPr>
          <a:xfrm>
            <a:off x="381048" y="11455400"/>
            <a:ext cx="4229629" cy="1578843"/>
          </a:xfrm>
          <a:prstGeom prst="rect">
            <a:avLst/>
          </a:prstGeom>
          <a:noFill/>
          <a:ln>
            <a:noFill/>
          </a:ln>
        </p:spPr>
      </p:pic>
      <p:pic>
        <p:nvPicPr>
          <p:cNvPr descr=" " id="145" name="Google Shape;145;g2c8092de43d_0_120"/>
          <p:cNvPicPr preferRelativeResize="0"/>
          <p:nvPr/>
        </p:nvPicPr>
        <p:blipFill rotWithShape="1">
          <a:blip r:embed="rId7">
            <a:alphaModFix/>
          </a:blip>
          <a:srcRect b="0" l="0" r="0" t="0"/>
          <a:stretch/>
        </p:blipFill>
        <p:spPr>
          <a:xfrm>
            <a:off x="21387244" y="496026"/>
            <a:ext cx="2999804" cy="4475938"/>
          </a:xfrm>
          <a:prstGeom prst="rect">
            <a:avLst/>
          </a:prstGeom>
          <a:noFill/>
          <a:ln>
            <a:noFill/>
          </a:ln>
        </p:spPr>
      </p:pic>
      <p:sp>
        <p:nvSpPr>
          <p:cNvPr id="146" name="Google Shape;146;g2c8092de43d_0_1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7" name="Google Shape;147;g2c8092de43d_0_12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48" name="Google Shape;148;g2c8092de43d_0_120"/>
          <p:cNvSpPr/>
          <p:nvPr/>
        </p:nvSpPr>
        <p:spPr>
          <a:xfrm>
            <a:off x="914514"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g2c8092de43d_0_120"/>
          <p:cNvSpPr/>
          <p:nvPr/>
        </p:nvSpPr>
        <p:spPr>
          <a:xfrm>
            <a:off x="914514" y="3492500"/>
            <a:ext cx="54237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g2c8092de43d_0_120"/>
          <p:cNvSpPr/>
          <p:nvPr/>
        </p:nvSpPr>
        <p:spPr>
          <a:xfrm>
            <a:off x="914514" y="3492500"/>
            <a:ext cx="56268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Unicorn Sightings</a:t>
            </a:r>
            <a:endParaRPr b="0" i="0" sz="4800" u="none" cap="none" strike="noStrike">
              <a:solidFill>
                <a:schemeClr val="dk1"/>
              </a:solidFill>
              <a:latin typeface="Calibri"/>
              <a:ea typeface="Calibri"/>
              <a:cs typeface="Calibri"/>
              <a:sym typeface="Calibri"/>
            </a:endParaRPr>
          </a:p>
        </p:txBody>
      </p:sp>
      <p:sp>
        <p:nvSpPr>
          <p:cNvPr id="151" name="Google Shape;151;g2c8092de43d_0_120"/>
          <p:cNvSpPr/>
          <p:nvPr/>
        </p:nvSpPr>
        <p:spPr>
          <a:xfrm>
            <a:off x="914514" y="47117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g2c8092de43d_0_120"/>
          <p:cNvSpPr/>
          <p:nvPr/>
        </p:nvSpPr>
        <p:spPr>
          <a:xfrm>
            <a:off x="914514" y="47117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53" name="Google Shape;153;g2c8092de43d_0_120"/>
          <p:cNvPicPr preferRelativeResize="0"/>
          <p:nvPr/>
        </p:nvPicPr>
        <p:blipFill rotWithShape="1">
          <a:blip r:embed="rId9">
            <a:alphaModFix/>
          </a:blip>
          <a:srcRect b="0" l="0" r="0" t="0"/>
          <a:stretch/>
        </p:blipFill>
        <p:spPr>
          <a:xfrm>
            <a:off x="914514" y="6921500"/>
            <a:ext cx="7023978" cy="5334000"/>
          </a:xfrm>
          <a:prstGeom prst="rect">
            <a:avLst/>
          </a:prstGeom>
          <a:noFill/>
          <a:ln>
            <a:noFill/>
          </a:ln>
        </p:spPr>
      </p:pic>
      <p:sp>
        <p:nvSpPr>
          <p:cNvPr id="154" name="Google Shape;154;g2c8092de43d_0_120"/>
          <p:cNvSpPr/>
          <p:nvPr/>
        </p:nvSpPr>
        <p:spPr>
          <a:xfrm>
            <a:off x="15826178"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g2c8092de43d_0_120"/>
          <p:cNvSpPr/>
          <p:nvPr/>
        </p:nvSpPr>
        <p:spPr>
          <a:xfrm>
            <a:off x="15826178" y="3492500"/>
            <a:ext cx="54237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g2c8092de43d_0_120"/>
          <p:cNvSpPr/>
          <p:nvPr/>
        </p:nvSpPr>
        <p:spPr>
          <a:xfrm>
            <a:off x="15826178" y="3492500"/>
            <a:ext cx="56268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Unicorn Sightings</a:t>
            </a:r>
            <a:endParaRPr b="0" i="0" sz="4800" u="none" cap="none" strike="noStrike">
              <a:solidFill>
                <a:schemeClr val="dk1"/>
              </a:solidFill>
              <a:latin typeface="Calibri"/>
              <a:ea typeface="Calibri"/>
              <a:cs typeface="Calibri"/>
              <a:sym typeface="Calibri"/>
            </a:endParaRPr>
          </a:p>
        </p:txBody>
      </p:sp>
      <p:sp>
        <p:nvSpPr>
          <p:cNvPr id="157" name="Google Shape;157;g2c8092de43d_0_120"/>
          <p:cNvSpPr/>
          <p:nvPr/>
        </p:nvSpPr>
        <p:spPr>
          <a:xfrm>
            <a:off x="15826178" y="47117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g2c8092de43d_0_120"/>
          <p:cNvSpPr/>
          <p:nvPr/>
        </p:nvSpPr>
        <p:spPr>
          <a:xfrm>
            <a:off x="15826178" y="47117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59" name="Google Shape;159;g2c8092de43d_0_120"/>
          <p:cNvPicPr preferRelativeResize="0"/>
          <p:nvPr/>
        </p:nvPicPr>
        <p:blipFill rotWithShape="1">
          <a:blip r:embed="rId10">
            <a:alphaModFix/>
          </a:blip>
          <a:srcRect b="0" l="0" r="0" t="0"/>
          <a:stretch/>
        </p:blipFill>
        <p:spPr>
          <a:xfrm>
            <a:off x="15826178" y="6921500"/>
            <a:ext cx="7023978" cy="5334000"/>
          </a:xfrm>
          <a:prstGeom prst="rect">
            <a:avLst/>
          </a:prstGeom>
          <a:noFill/>
          <a:ln>
            <a:noFill/>
          </a:ln>
        </p:spPr>
      </p:pic>
      <p:sp>
        <p:nvSpPr>
          <p:cNvPr id="160" name="Google Shape;160;g2c8092de43d_0_120"/>
          <p:cNvSpPr/>
          <p:nvPr/>
        </p:nvSpPr>
        <p:spPr>
          <a:xfrm>
            <a:off x="8370346" y="14986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g2c8092de43d_0_120"/>
          <p:cNvSpPr/>
          <p:nvPr/>
        </p:nvSpPr>
        <p:spPr>
          <a:xfrm>
            <a:off x="8370346" y="1498600"/>
            <a:ext cx="45726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g2c8092de43d_0_120"/>
          <p:cNvSpPr/>
          <p:nvPr/>
        </p:nvSpPr>
        <p:spPr>
          <a:xfrm>
            <a:off x="8370346" y="1498600"/>
            <a:ext cx="47757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Dragon Taming</a:t>
            </a:r>
            <a:endParaRPr b="0" i="0" sz="4800" u="none" cap="none" strike="noStrike">
              <a:solidFill>
                <a:schemeClr val="dk1"/>
              </a:solidFill>
              <a:latin typeface="Calibri"/>
              <a:ea typeface="Calibri"/>
              <a:cs typeface="Calibri"/>
              <a:sym typeface="Calibri"/>
            </a:endParaRPr>
          </a:p>
        </p:txBody>
      </p:sp>
      <p:sp>
        <p:nvSpPr>
          <p:cNvPr id="163" name="Google Shape;163;g2c8092de43d_0_120"/>
          <p:cNvSpPr/>
          <p:nvPr/>
        </p:nvSpPr>
        <p:spPr>
          <a:xfrm>
            <a:off x="8370346" y="27178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g2c8092de43d_0_120"/>
          <p:cNvSpPr/>
          <p:nvPr/>
        </p:nvSpPr>
        <p:spPr>
          <a:xfrm>
            <a:off x="8370346" y="27178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65" name="Google Shape;165;g2c8092de43d_0_120"/>
          <p:cNvPicPr preferRelativeResize="0"/>
          <p:nvPr/>
        </p:nvPicPr>
        <p:blipFill rotWithShape="1">
          <a:blip r:embed="rId11">
            <a:alphaModFix/>
          </a:blip>
          <a:srcRect b="0" l="0" r="0" t="0"/>
          <a:stretch/>
        </p:blipFill>
        <p:spPr>
          <a:xfrm>
            <a:off x="8370346" y="4927600"/>
            <a:ext cx="7023978" cy="5334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70" name="Shape 170"/>
        <p:cNvGrpSpPr/>
        <p:nvPr/>
      </p:nvGrpSpPr>
      <p:grpSpPr>
        <a:xfrm>
          <a:off x="0" y="0"/>
          <a:ext cx="0" cy="0"/>
          <a:chOff x="0" y="0"/>
          <a:chExt cx="0" cy="0"/>
        </a:xfrm>
      </p:grpSpPr>
      <p:pic>
        <p:nvPicPr>
          <p:cNvPr descr=" " id="171" name="Google Shape;171;g2c8092de43d_0_14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72" name="Google Shape;172;g2c8092de43d_0_149"/>
          <p:cNvPicPr preferRelativeResize="0"/>
          <p:nvPr/>
        </p:nvPicPr>
        <p:blipFill rotWithShape="1">
          <a:blip r:embed="rId4">
            <a:alphaModFix/>
          </a:blip>
          <a:srcRect b="0" l="0" r="0" t="0"/>
          <a:stretch/>
        </p:blipFill>
        <p:spPr>
          <a:xfrm>
            <a:off x="14657632" y="0"/>
            <a:ext cx="4661483" cy="3403600"/>
          </a:xfrm>
          <a:prstGeom prst="rect">
            <a:avLst/>
          </a:prstGeom>
          <a:noFill/>
          <a:ln>
            <a:noFill/>
          </a:ln>
        </p:spPr>
      </p:pic>
      <p:pic>
        <p:nvPicPr>
          <p:cNvPr descr=" " id="173" name="Google Shape;173;g2c8092de43d_0_149"/>
          <p:cNvPicPr preferRelativeResize="0"/>
          <p:nvPr/>
        </p:nvPicPr>
        <p:blipFill rotWithShape="1">
          <a:blip r:embed="rId5">
            <a:alphaModFix/>
          </a:blip>
          <a:srcRect b="0" l="0" r="0" t="0"/>
          <a:stretch/>
        </p:blipFill>
        <p:spPr>
          <a:xfrm>
            <a:off x="540315" y="10101337"/>
            <a:ext cx="3965046" cy="3614663"/>
          </a:xfrm>
          <a:prstGeom prst="rect">
            <a:avLst/>
          </a:prstGeom>
          <a:noFill/>
          <a:ln>
            <a:noFill/>
          </a:ln>
        </p:spPr>
      </p:pic>
      <p:pic>
        <p:nvPicPr>
          <p:cNvPr descr=" " id="174" name="Google Shape;174;g2c8092de43d_0_149"/>
          <p:cNvPicPr preferRelativeResize="0"/>
          <p:nvPr/>
        </p:nvPicPr>
        <p:blipFill rotWithShape="1">
          <a:blip r:embed="rId6">
            <a:alphaModFix/>
          </a:blip>
          <a:srcRect b="0" l="0" r="0" t="0"/>
          <a:stretch/>
        </p:blipFill>
        <p:spPr>
          <a:xfrm>
            <a:off x="2514914" y="1917700"/>
            <a:ext cx="1981448" cy="2336800"/>
          </a:xfrm>
          <a:prstGeom prst="rect">
            <a:avLst/>
          </a:prstGeom>
          <a:noFill/>
          <a:ln>
            <a:noFill/>
          </a:ln>
        </p:spPr>
      </p:pic>
      <p:pic>
        <p:nvPicPr>
          <p:cNvPr descr=" " id="175" name="Google Shape;175;g2c8092de43d_0_149"/>
          <p:cNvPicPr preferRelativeResize="0"/>
          <p:nvPr/>
        </p:nvPicPr>
        <p:blipFill rotWithShape="1">
          <a:blip r:embed="rId7">
            <a:alphaModFix/>
          </a:blip>
          <a:srcRect b="0" l="0" r="0" t="0"/>
          <a:stretch/>
        </p:blipFill>
        <p:spPr>
          <a:xfrm>
            <a:off x="18992253" y="9869593"/>
            <a:ext cx="4646077" cy="2383042"/>
          </a:xfrm>
          <a:prstGeom prst="rect">
            <a:avLst/>
          </a:prstGeom>
          <a:noFill/>
          <a:ln>
            <a:noFill/>
          </a:ln>
        </p:spPr>
      </p:pic>
      <p:sp>
        <p:nvSpPr>
          <p:cNvPr id="176" name="Google Shape;176;g2c8092de43d_0_14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7" name="Google Shape;177;g2c8092de43d_0_149"/>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178" name="Google Shape;178;g2c8092de43d_0_149"/>
          <p:cNvPicPr preferRelativeResize="0"/>
          <p:nvPr/>
        </p:nvPicPr>
        <p:blipFill rotWithShape="1">
          <a:blip r:embed="rId9">
            <a:alphaModFix/>
          </a:blip>
          <a:srcRect b="0" l="0" r="0" t="0"/>
          <a:stretch/>
        </p:blipFill>
        <p:spPr>
          <a:xfrm>
            <a:off x="0" y="1384300"/>
            <a:ext cx="5458634" cy="4437887"/>
          </a:xfrm>
          <a:prstGeom prst="rect">
            <a:avLst/>
          </a:prstGeom>
          <a:noFill/>
          <a:ln>
            <a:noFill/>
          </a:ln>
        </p:spPr>
      </p:pic>
      <p:sp>
        <p:nvSpPr>
          <p:cNvPr id="179" name="Google Shape;179;g2c8092de43d_0_149"/>
          <p:cNvSpPr/>
          <p:nvPr/>
        </p:nvSpPr>
        <p:spPr>
          <a:xfrm>
            <a:off x="5842730" y="4229100"/>
            <a:ext cx="13603500" cy="441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g2c8092de43d_0_149"/>
          <p:cNvSpPr/>
          <p:nvPr/>
        </p:nvSpPr>
        <p:spPr>
          <a:xfrm>
            <a:off x="5842730" y="4229100"/>
            <a:ext cx="13806600" cy="386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81" name="Google Shape;181;g2c8092de43d_0_149"/>
          <p:cNvSpPr/>
          <p:nvPr/>
        </p:nvSpPr>
        <p:spPr>
          <a:xfrm>
            <a:off x="15241905" y="8191500"/>
            <a:ext cx="4356600" cy="60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uckiest Guy"/>
              <a:buNone/>
            </a:pPr>
            <a:r>
              <a:rPr b="0" i="0" lang="en-US" sz="3600" u="none" cap="none" strike="noStrike">
                <a:solidFill>
                  <a:srgbClr val="0E0E0E"/>
                </a:solidFill>
                <a:latin typeface="Luckiest Guy"/>
                <a:ea typeface="Luckiest Guy"/>
                <a:cs typeface="Luckiest Guy"/>
                <a:sym typeface="Luckiest Guy"/>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86" name="Shape 186"/>
        <p:cNvGrpSpPr/>
        <p:nvPr/>
      </p:nvGrpSpPr>
      <p:grpSpPr>
        <a:xfrm>
          <a:off x="0" y="0"/>
          <a:ext cx="0" cy="0"/>
          <a:chOff x="0" y="0"/>
          <a:chExt cx="0" cy="0"/>
        </a:xfrm>
      </p:grpSpPr>
      <p:pic>
        <p:nvPicPr>
          <p:cNvPr descr=" " id="187" name="Google Shape;187;g2c8092de43d_0_16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88" name="Google Shape;188;g2c8092de43d_0_164"/>
          <p:cNvPicPr preferRelativeResize="0"/>
          <p:nvPr/>
        </p:nvPicPr>
        <p:blipFill rotWithShape="1">
          <a:blip r:embed="rId4">
            <a:alphaModFix/>
          </a:blip>
          <a:srcRect b="0" l="0" r="0" t="0"/>
          <a:stretch/>
        </p:blipFill>
        <p:spPr>
          <a:xfrm>
            <a:off x="0" y="9486900"/>
            <a:ext cx="5515860" cy="4229100"/>
          </a:xfrm>
          <a:prstGeom prst="rect">
            <a:avLst/>
          </a:prstGeom>
          <a:noFill/>
          <a:ln>
            <a:noFill/>
          </a:ln>
        </p:spPr>
      </p:pic>
      <p:pic>
        <p:nvPicPr>
          <p:cNvPr descr=" " id="189" name="Google Shape;189;g2c8092de43d_0_164"/>
          <p:cNvPicPr preferRelativeResize="0"/>
          <p:nvPr/>
        </p:nvPicPr>
        <p:blipFill rotWithShape="1">
          <a:blip r:embed="rId5">
            <a:alphaModFix/>
          </a:blip>
          <a:srcRect b="0" l="0" r="0" t="0"/>
          <a:stretch/>
        </p:blipFill>
        <p:spPr>
          <a:xfrm>
            <a:off x="21681610" y="1016000"/>
            <a:ext cx="1981448" cy="2336800"/>
          </a:xfrm>
          <a:prstGeom prst="rect">
            <a:avLst/>
          </a:prstGeom>
          <a:noFill/>
          <a:ln>
            <a:noFill/>
          </a:ln>
        </p:spPr>
      </p:pic>
      <p:pic>
        <p:nvPicPr>
          <p:cNvPr descr=" " id="190" name="Google Shape;190;g2c8092de43d_0_164"/>
          <p:cNvPicPr preferRelativeResize="0"/>
          <p:nvPr/>
        </p:nvPicPr>
        <p:blipFill rotWithShape="1">
          <a:blip r:embed="rId6">
            <a:alphaModFix/>
          </a:blip>
          <a:srcRect b="0" l="0" r="0" t="0"/>
          <a:stretch/>
        </p:blipFill>
        <p:spPr>
          <a:xfrm>
            <a:off x="17502788" y="11607800"/>
            <a:ext cx="6160270" cy="1257300"/>
          </a:xfrm>
          <a:prstGeom prst="rect">
            <a:avLst/>
          </a:prstGeom>
          <a:noFill/>
          <a:ln>
            <a:noFill/>
          </a:ln>
        </p:spPr>
      </p:pic>
      <p:pic>
        <p:nvPicPr>
          <p:cNvPr descr=" " id="191" name="Google Shape;191;g2c8092de43d_0_164"/>
          <p:cNvPicPr preferRelativeResize="0"/>
          <p:nvPr/>
        </p:nvPicPr>
        <p:blipFill rotWithShape="1">
          <a:blip r:embed="rId7">
            <a:alphaModFix/>
          </a:blip>
          <a:srcRect b="0" l="0" r="0" t="0"/>
          <a:stretch/>
        </p:blipFill>
        <p:spPr>
          <a:xfrm>
            <a:off x="0" y="0"/>
            <a:ext cx="3822480" cy="3371155"/>
          </a:xfrm>
          <a:prstGeom prst="rect">
            <a:avLst/>
          </a:prstGeom>
          <a:noFill/>
          <a:ln>
            <a:noFill/>
          </a:ln>
        </p:spPr>
      </p:pic>
      <p:sp>
        <p:nvSpPr>
          <p:cNvPr id="192" name="Google Shape;192;g2c8092de43d_0_16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3" name="Google Shape;193;g2c8092de43d_0_164"/>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194" name="Google Shape;194;g2c8092de43d_0_164"/>
          <p:cNvPicPr preferRelativeResize="0"/>
          <p:nvPr/>
        </p:nvPicPr>
        <p:blipFill rotWithShape="1">
          <a:blip r:embed="rId9">
            <a:alphaModFix/>
          </a:blip>
          <a:srcRect b="0" l="0" r="0" t="0"/>
          <a:stretch/>
        </p:blipFill>
        <p:spPr>
          <a:xfrm>
            <a:off x="1524191" y="1866900"/>
            <a:ext cx="7595549" cy="10147300"/>
          </a:xfrm>
          <a:prstGeom prst="rect">
            <a:avLst/>
          </a:prstGeom>
          <a:noFill/>
          <a:ln>
            <a:noFill/>
          </a:ln>
        </p:spPr>
      </p:pic>
      <p:pic>
        <p:nvPicPr>
          <p:cNvPr descr=" " id="195" name="Google Shape;195;g2c8092de43d_0_164"/>
          <p:cNvPicPr preferRelativeResize="0"/>
          <p:nvPr/>
        </p:nvPicPr>
        <p:blipFill rotWithShape="1">
          <a:blip r:embed="rId10">
            <a:alphaModFix/>
          </a:blip>
          <a:srcRect b="0" l="0" r="0" t="0"/>
          <a:stretch/>
        </p:blipFill>
        <p:spPr>
          <a:xfrm>
            <a:off x="9335667" y="1866900"/>
            <a:ext cx="5728416" cy="10147300"/>
          </a:xfrm>
          <a:prstGeom prst="rect">
            <a:avLst/>
          </a:prstGeom>
          <a:noFill/>
          <a:ln>
            <a:noFill/>
          </a:ln>
        </p:spPr>
      </p:pic>
      <p:sp>
        <p:nvSpPr>
          <p:cNvPr id="196" name="Google Shape;196;g2c8092de43d_0_164"/>
          <p:cNvSpPr/>
          <p:nvPr/>
        </p:nvSpPr>
        <p:spPr>
          <a:xfrm>
            <a:off x="16004000" y="3111500"/>
            <a:ext cx="7163700" cy="259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g2c8092de43d_0_164"/>
          <p:cNvSpPr/>
          <p:nvPr/>
        </p:nvSpPr>
        <p:spPr>
          <a:xfrm>
            <a:off x="16004000" y="3111500"/>
            <a:ext cx="7366800" cy="142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Dragon Taming Technique</a:t>
            </a:r>
            <a:endParaRPr b="0" i="0" sz="4800" u="none" cap="none" strike="noStrike">
              <a:solidFill>
                <a:schemeClr val="dk1"/>
              </a:solidFill>
              <a:latin typeface="Calibri"/>
              <a:ea typeface="Calibri"/>
              <a:cs typeface="Calibri"/>
              <a:sym typeface="Calibri"/>
            </a:endParaRPr>
          </a:p>
        </p:txBody>
      </p:sp>
      <p:sp>
        <p:nvSpPr>
          <p:cNvPr id="198" name="Google Shape;198;g2c8092de43d_0_164"/>
          <p:cNvSpPr/>
          <p:nvPr/>
        </p:nvSpPr>
        <p:spPr>
          <a:xfrm>
            <a:off x="16004000" y="46355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99" name="Google Shape;199;g2c8092de43d_0_164"/>
          <p:cNvSpPr/>
          <p:nvPr/>
        </p:nvSpPr>
        <p:spPr>
          <a:xfrm>
            <a:off x="16004000" y="6540500"/>
            <a:ext cx="7163700" cy="259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g2c8092de43d_0_164"/>
          <p:cNvSpPr/>
          <p:nvPr/>
        </p:nvSpPr>
        <p:spPr>
          <a:xfrm>
            <a:off x="16004000" y="6540500"/>
            <a:ext cx="7366800" cy="142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The Art of Unicorn Sighting</a:t>
            </a:r>
            <a:endParaRPr b="0" i="0" sz="4800" u="none" cap="none" strike="noStrike">
              <a:solidFill>
                <a:schemeClr val="dk1"/>
              </a:solidFill>
              <a:latin typeface="Calibri"/>
              <a:ea typeface="Calibri"/>
              <a:cs typeface="Calibri"/>
              <a:sym typeface="Calibri"/>
            </a:endParaRPr>
          </a:p>
        </p:txBody>
      </p:sp>
      <p:sp>
        <p:nvSpPr>
          <p:cNvPr id="201" name="Google Shape;201;g2c8092de43d_0_164"/>
          <p:cNvSpPr/>
          <p:nvPr/>
        </p:nvSpPr>
        <p:spPr>
          <a:xfrm>
            <a:off x="16004000" y="80645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06" name="Shape 206"/>
        <p:cNvGrpSpPr/>
        <p:nvPr/>
      </p:nvGrpSpPr>
      <p:grpSpPr>
        <a:xfrm>
          <a:off x="0" y="0"/>
          <a:ext cx="0" cy="0"/>
          <a:chOff x="0" y="0"/>
          <a:chExt cx="0" cy="0"/>
        </a:xfrm>
      </p:grpSpPr>
      <p:pic>
        <p:nvPicPr>
          <p:cNvPr descr=" " id="207" name="Google Shape;207;g2c8092de43d_0_18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08" name="Google Shape;208;g2c8092de43d_0_183"/>
          <p:cNvPicPr preferRelativeResize="0"/>
          <p:nvPr/>
        </p:nvPicPr>
        <p:blipFill rotWithShape="1">
          <a:blip r:embed="rId4">
            <a:alphaModFix/>
          </a:blip>
          <a:srcRect b="0" l="0" r="0" t="0"/>
          <a:stretch/>
        </p:blipFill>
        <p:spPr>
          <a:xfrm>
            <a:off x="0" y="0"/>
            <a:ext cx="3404025" cy="3606800"/>
          </a:xfrm>
          <a:prstGeom prst="rect">
            <a:avLst/>
          </a:prstGeom>
          <a:noFill/>
          <a:ln>
            <a:noFill/>
          </a:ln>
        </p:spPr>
      </p:pic>
      <p:pic>
        <p:nvPicPr>
          <p:cNvPr descr=" " id="209" name="Google Shape;209;g2c8092de43d_0_183"/>
          <p:cNvPicPr preferRelativeResize="0"/>
          <p:nvPr/>
        </p:nvPicPr>
        <p:blipFill rotWithShape="1">
          <a:blip r:embed="rId5">
            <a:alphaModFix/>
          </a:blip>
          <a:srcRect b="0" l="0" r="0" t="0"/>
          <a:stretch/>
        </p:blipFill>
        <p:spPr>
          <a:xfrm>
            <a:off x="0" y="9594131"/>
            <a:ext cx="6418066" cy="4121869"/>
          </a:xfrm>
          <a:prstGeom prst="rect">
            <a:avLst/>
          </a:prstGeom>
          <a:noFill/>
          <a:ln>
            <a:noFill/>
          </a:ln>
        </p:spPr>
      </p:pic>
      <p:pic>
        <p:nvPicPr>
          <p:cNvPr descr=" " id="210" name="Google Shape;210;g2c8092de43d_0_183"/>
          <p:cNvPicPr preferRelativeResize="0"/>
          <p:nvPr/>
        </p:nvPicPr>
        <p:blipFill rotWithShape="1">
          <a:blip r:embed="rId6">
            <a:alphaModFix/>
          </a:blip>
          <a:srcRect b="0" l="0" r="0" t="0"/>
          <a:stretch/>
        </p:blipFill>
        <p:spPr>
          <a:xfrm>
            <a:off x="20299999" y="9625335"/>
            <a:ext cx="4087049" cy="4090665"/>
          </a:xfrm>
          <a:prstGeom prst="rect">
            <a:avLst/>
          </a:prstGeom>
          <a:noFill/>
          <a:ln>
            <a:noFill/>
          </a:ln>
        </p:spPr>
      </p:pic>
      <p:pic>
        <p:nvPicPr>
          <p:cNvPr descr=" " id="211" name="Google Shape;211;g2c8092de43d_0_183"/>
          <p:cNvPicPr preferRelativeResize="0"/>
          <p:nvPr/>
        </p:nvPicPr>
        <p:blipFill rotWithShape="1">
          <a:blip r:embed="rId7">
            <a:alphaModFix/>
          </a:blip>
          <a:srcRect b="0" l="0" r="0" t="0"/>
          <a:stretch/>
        </p:blipFill>
        <p:spPr>
          <a:xfrm>
            <a:off x="22380197" y="4864100"/>
            <a:ext cx="1663908" cy="1993900"/>
          </a:xfrm>
          <a:prstGeom prst="rect">
            <a:avLst/>
          </a:prstGeom>
          <a:noFill/>
          <a:ln>
            <a:noFill/>
          </a:ln>
        </p:spPr>
      </p:pic>
      <p:pic>
        <p:nvPicPr>
          <p:cNvPr descr=" " id="212" name="Google Shape;212;g2c8092de43d_0_183"/>
          <p:cNvPicPr preferRelativeResize="0"/>
          <p:nvPr/>
        </p:nvPicPr>
        <p:blipFill rotWithShape="1">
          <a:blip r:embed="rId8">
            <a:alphaModFix/>
          </a:blip>
          <a:srcRect b="0" l="0" r="0" t="0"/>
          <a:stretch/>
        </p:blipFill>
        <p:spPr>
          <a:xfrm>
            <a:off x="22011854" y="609588"/>
            <a:ext cx="1651200" cy="3771925"/>
          </a:xfrm>
          <a:prstGeom prst="rect">
            <a:avLst/>
          </a:prstGeom>
          <a:noFill/>
          <a:ln>
            <a:noFill/>
          </a:ln>
        </p:spPr>
      </p:pic>
      <p:sp>
        <p:nvSpPr>
          <p:cNvPr id="213" name="Google Shape;213;g2c8092de43d_0_183"/>
          <p:cNvSpPr/>
          <p:nvPr/>
        </p:nvSpPr>
        <p:spPr>
          <a:xfrm>
            <a:off x="2091528" y="1574800"/>
            <a:ext cx="20216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470EB"/>
              </a:buClr>
              <a:buSzPts val="8000"/>
              <a:buFont typeface="Luckiest Guy"/>
              <a:buNone/>
            </a:pPr>
            <a:r>
              <a:rPr b="0" i="0" lang="en-US" sz="8000" u="none" cap="none" strike="noStrike">
                <a:solidFill>
                  <a:srgbClr val="4470EB"/>
                </a:solidFill>
                <a:latin typeface="Luckiest Guy"/>
                <a:ea typeface="Luckiest Guy"/>
                <a:cs typeface="Luckiest Guy"/>
                <a:sym typeface="Luckiest Guy"/>
              </a:rPr>
              <a:t>The Magic of Dragons: A Research</a:t>
            </a:r>
            <a:endParaRPr b="0" i="0" sz="8000" u="none" cap="none" strike="noStrike">
              <a:solidFill>
                <a:schemeClr val="dk1"/>
              </a:solidFill>
              <a:latin typeface="Calibri"/>
              <a:ea typeface="Calibri"/>
              <a:cs typeface="Calibri"/>
              <a:sym typeface="Calibri"/>
            </a:endParaRPr>
          </a:p>
        </p:txBody>
      </p:sp>
      <p:sp>
        <p:nvSpPr>
          <p:cNvPr id="214" name="Google Shape;214;g2c8092de43d_0_183"/>
          <p:cNvSpPr/>
          <p:nvPr/>
        </p:nvSpPr>
        <p:spPr>
          <a:xfrm>
            <a:off x="14352794" y="4025900"/>
            <a:ext cx="6642900" cy="755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g2c8092de43d_0_183"/>
          <p:cNvSpPr/>
          <p:nvPr/>
        </p:nvSpPr>
        <p:spPr>
          <a:xfrm>
            <a:off x="15286361" y="4025900"/>
            <a:ext cx="4775700" cy="81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Dragon Taming</a:t>
            </a:r>
            <a:endParaRPr b="0" i="0" sz="4800" u="none" cap="none" strike="noStrike">
              <a:solidFill>
                <a:schemeClr val="dk1"/>
              </a:solidFill>
              <a:latin typeface="Calibri"/>
              <a:ea typeface="Calibri"/>
              <a:cs typeface="Calibri"/>
              <a:sym typeface="Calibri"/>
            </a:endParaRPr>
          </a:p>
        </p:txBody>
      </p:sp>
      <p:sp>
        <p:nvSpPr>
          <p:cNvPr id="216" name="Google Shape;216;g2c8092de43d_0_183"/>
          <p:cNvSpPr/>
          <p:nvPr/>
        </p:nvSpPr>
        <p:spPr>
          <a:xfrm>
            <a:off x="14352794" y="4940300"/>
            <a:ext cx="6642900" cy="664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7" name="Google Shape;217;g2c8092de43d_0_183"/>
          <p:cNvPicPr preferRelativeResize="0"/>
          <p:nvPr/>
        </p:nvPicPr>
        <p:blipFill rotWithShape="1">
          <a:blip r:embed="rId9">
            <a:alphaModFix/>
          </a:blip>
          <a:srcRect b="0" l="0" r="0" t="0"/>
          <a:stretch/>
        </p:blipFill>
        <p:spPr>
          <a:xfrm>
            <a:off x="14352794" y="4940300"/>
            <a:ext cx="6642930" cy="6642100"/>
          </a:xfrm>
          <a:prstGeom prst="rect">
            <a:avLst/>
          </a:prstGeom>
          <a:noFill/>
          <a:ln>
            <a:noFill/>
          </a:ln>
        </p:spPr>
      </p:pic>
      <p:pic>
        <p:nvPicPr>
          <p:cNvPr descr=" " id="218" name="Google Shape;218;g2c8092de43d_0_183"/>
          <p:cNvPicPr preferRelativeResize="0"/>
          <p:nvPr/>
        </p:nvPicPr>
        <p:blipFill rotWithShape="1">
          <a:blip r:embed="rId10">
            <a:alphaModFix/>
          </a:blip>
          <a:srcRect b="0" l="0" r="0" t="0"/>
          <a:stretch/>
        </p:blipFill>
        <p:spPr>
          <a:xfrm>
            <a:off x="14352791" y="4940300"/>
            <a:ext cx="6642933" cy="6642100"/>
          </a:xfrm>
          <a:prstGeom prst="rect">
            <a:avLst/>
          </a:prstGeom>
          <a:noFill/>
          <a:ln>
            <a:noFill/>
          </a:ln>
        </p:spPr>
      </p:pic>
      <p:sp>
        <p:nvSpPr>
          <p:cNvPr id="219" name="Google Shape;219;g2c8092de43d_0_183"/>
          <p:cNvSpPr/>
          <p:nvPr/>
        </p:nvSpPr>
        <p:spPr>
          <a:xfrm>
            <a:off x="15762670" y="6337300"/>
            <a:ext cx="3835800" cy="3835500"/>
          </a:xfrm>
          <a:prstGeom prst="roundRect">
            <a:avLst>
              <a:gd fmla="val 3311285" name="adj"/>
            </a:avLst>
          </a:prstGeom>
          <a:solidFill>
            <a:srgbClr val="F3D23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0" name="Google Shape;220;g2c8092de43d_0_183"/>
          <p:cNvPicPr preferRelativeResize="0"/>
          <p:nvPr/>
        </p:nvPicPr>
        <p:blipFill rotWithShape="1">
          <a:blip r:embed="rId11">
            <a:alphaModFix/>
          </a:blip>
          <a:srcRect b="0" l="0" r="0" t="0"/>
          <a:stretch/>
        </p:blipFill>
        <p:spPr>
          <a:xfrm>
            <a:off x="16813559" y="6985000"/>
            <a:ext cx="1734102" cy="1625600"/>
          </a:xfrm>
          <a:prstGeom prst="rect">
            <a:avLst/>
          </a:prstGeom>
          <a:noFill/>
          <a:ln>
            <a:noFill/>
          </a:ln>
        </p:spPr>
      </p:pic>
      <p:sp>
        <p:nvSpPr>
          <p:cNvPr id="221" name="Google Shape;221;g2c8092de43d_0_183"/>
          <p:cNvSpPr/>
          <p:nvPr/>
        </p:nvSpPr>
        <p:spPr>
          <a:xfrm>
            <a:off x="15915089" y="8915400"/>
            <a:ext cx="3531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g2c8092de43d_0_183"/>
          <p:cNvSpPr/>
          <p:nvPr/>
        </p:nvSpPr>
        <p:spPr>
          <a:xfrm>
            <a:off x="15813476" y="8915400"/>
            <a:ext cx="3734400" cy="81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Unicorn </a:t>
            </a:r>
            <a:endParaRPr b="0" i="0" sz="4800" u="none" cap="none" strike="noStrike">
              <a:solidFill>
                <a:schemeClr val="dk1"/>
              </a:solidFill>
              <a:latin typeface="Calibri"/>
              <a:ea typeface="Calibri"/>
              <a:cs typeface="Calibri"/>
              <a:sym typeface="Calibri"/>
            </a:endParaRPr>
          </a:p>
        </p:txBody>
      </p:sp>
      <p:sp>
        <p:nvSpPr>
          <p:cNvPr id="223" name="Google Shape;223;g2c8092de43d_0_18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4" name="Google Shape;224;g2c8092de43d_0_183"/>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sp>
        <p:nvSpPr>
          <p:cNvPr id="225" name="Google Shape;225;g2c8092de43d_0_183"/>
          <p:cNvSpPr/>
          <p:nvPr/>
        </p:nvSpPr>
        <p:spPr>
          <a:xfrm>
            <a:off x="3149994" y="4318000"/>
            <a:ext cx="3620100" cy="29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g2c8092de43d_0_183"/>
          <p:cNvSpPr/>
          <p:nvPr/>
        </p:nvSpPr>
        <p:spPr>
          <a:xfrm>
            <a:off x="3149994" y="4318000"/>
            <a:ext cx="3620100" cy="29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g2c8092de43d_0_183"/>
          <p:cNvSpPr/>
          <p:nvPr/>
        </p:nvSpPr>
        <p:spPr>
          <a:xfrm>
            <a:off x="3149994" y="4318000"/>
            <a:ext cx="38232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Archery</a:t>
            </a:r>
            <a:endParaRPr b="0" i="0" sz="4800" u="none" cap="none" strike="noStrike">
              <a:solidFill>
                <a:schemeClr val="dk1"/>
              </a:solidFill>
              <a:latin typeface="Calibri"/>
              <a:ea typeface="Calibri"/>
              <a:cs typeface="Calibri"/>
              <a:sym typeface="Calibri"/>
            </a:endParaRPr>
          </a:p>
        </p:txBody>
      </p:sp>
      <p:sp>
        <p:nvSpPr>
          <p:cNvPr id="228" name="Google Shape;228;g2c8092de43d_0_183"/>
          <p:cNvSpPr/>
          <p:nvPr/>
        </p:nvSpPr>
        <p:spPr>
          <a:xfrm>
            <a:off x="3149994" y="51308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29" name="Google Shape;229;g2c8092de43d_0_183"/>
          <p:cNvSpPr/>
          <p:nvPr/>
        </p:nvSpPr>
        <p:spPr>
          <a:xfrm>
            <a:off x="8370346" y="8547100"/>
            <a:ext cx="3620100" cy="29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g2c8092de43d_0_183"/>
          <p:cNvSpPr/>
          <p:nvPr/>
        </p:nvSpPr>
        <p:spPr>
          <a:xfrm>
            <a:off x="8370346" y="8547100"/>
            <a:ext cx="3620100" cy="29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g2c8092de43d_0_183"/>
          <p:cNvSpPr/>
          <p:nvPr/>
        </p:nvSpPr>
        <p:spPr>
          <a:xfrm>
            <a:off x="8370346" y="8547100"/>
            <a:ext cx="38232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Unicorn</a:t>
            </a:r>
            <a:endParaRPr b="0" i="0" sz="4800" u="none" cap="none" strike="noStrike">
              <a:solidFill>
                <a:schemeClr val="dk1"/>
              </a:solidFill>
              <a:latin typeface="Calibri"/>
              <a:ea typeface="Calibri"/>
              <a:cs typeface="Calibri"/>
              <a:sym typeface="Calibri"/>
            </a:endParaRPr>
          </a:p>
        </p:txBody>
      </p:sp>
      <p:sp>
        <p:nvSpPr>
          <p:cNvPr id="232" name="Google Shape;232;g2c8092de43d_0_183"/>
          <p:cNvSpPr/>
          <p:nvPr/>
        </p:nvSpPr>
        <p:spPr>
          <a:xfrm>
            <a:off x="8370346" y="93599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33" name="Google Shape;233;g2c8092de43d_0_183"/>
          <p:cNvSpPr/>
          <p:nvPr/>
        </p:nvSpPr>
        <p:spPr>
          <a:xfrm>
            <a:off x="8370346" y="4318000"/>
            <a:ext cx="3620100" cy="29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g2c8092de43d_0_183"/>
          <p:cNvSpPr/>
          <p:nvPr/>
        </p:nvSpPr>
        <p:spPr>
          <a:xfrm>
            <a:off x="8370346" y="4318000"/>
            <a:ext cx="3620100" cy="29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g2c8092de43d_0_183"/>
          <p:cNvSpPr/>
          <p:nvPr/>
        </p:nvSpPr>
        <p:spPr>
          <a:xfrm>
            <a:off x="8370346" y="4318000"/>
            <a:ext cx="38232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Music</a:t>
            </a:r>
            <a:endParaRPr b="0" i="0" sz="4800" u="none" cap="none" strike="noStrike">
              <a:solidFill>
                <a:schemeClr val="dk1"/>
              </a:solidFill>
              <a:latin typeface="Calibri"/>
              <a:ea typeface="Calibri"/>
              <a:cs typeface="Calibri"/>
              <a:sym typeface="Calibri"/>
            </a:endParaRPr>
          </a:p>
        </p:txBody>
      </p:sp>
      <p:sp>
        <p:nvSpPr>
          <p:cNvPr id="236" name="Google Shape;236;g2c8092de43d_0_183"/>
          <p:cNvSpPr/>
          <p:nvPr/>
        </p:nvSpPr>
        <p:spPr>
          <a:xfrm>
            <a:off x="8370346" y="51308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37" name="Google Shape;237;g2c8092de43d_0_183"/>
          <p:cNvSpPr/>
          <p:nvPr/>
        </p:nvSpPr>
        <p:spPr>
          <a:xfrm>
            <a:off x="3149994" y="8547100"/>
            <a:ext cx="3620100" cy="29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g2c8092de43d_0_183"/>
          <p:cNvSpPr/>
          <p:nvPr/>
        </p:nvSpPr>
        <p:spPr>
          <a:xfrm>
            <a:off x="3149994" y="8547100"/>
            <a:ext cx="3620100" cy="29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g2c8092de43d_0_183"/>
          <p:cNvSpPr/>
          <p:nvPr/>
        </p:nvSpPr>
        <p:spPr>
          <a:xfrm>
            <a:off x="3149994" y="8547100"/>
            <a:ext cx="3823200" cy="81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uckiest Guy"/>
              <a:buNone/>
            </a:pPr>
            <a:r>
              <a:rPr b="0" i="0" lang="en-US" sz="4800" u="none" cap="none" strike="noStrike">
                <a:solidFill>
                  <a:srgbClr val="0E0E0E"/>
                </a:solidFill>
                <a:latin typeface="Luckiest Guy"/>
                <a:ea typeface="Luckiest Guy"/>
                <a:cs typeface="Luckiest Guy"/>
                <a:sym typeface="Luckiest Guy"/>
              </a:rPr>
              <a:t>Life</a:t>
            </a:r>
            <a:endParaRPr b="0" i="0" sz="4800" u="none" cap="none" strike="noStrike">
              <a:solidFill>
                <a:schemeClr val="dk1"/>
              </a:solidFill>
              <a:latin typeface="Calibri"/>
              <a:ea typeface="Calibri"/>
              <a:cs typeface="Calibri"/>
              <a:sym typeface="Calibri"/>
            </a:endParaRPr>
          </a:p>
        </p:txBody>
      </p:sp>
      <p:sp>
        <p:nvSpPr>
          <p:cNvPr id="240" name="Google Shape;240;g2c8092de43d_0_183"/>
          <p:cNvSpPr/>
          <p:nvPr/>
        </p:nvSpPr>
        <p:spPr>
          <a:xfrm>
            <a:off x="3149994" y="93599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2024-04-01T09:46:32Z</dcterms:created>
  <dc:creator>PptxGenJS</dc:creator>
</cp:coreProperties>
</file>