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3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3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60E4F-3D96-2866-DB67-4F460562A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E1F2FD8-9412-F06C-92C8-296FC0399F5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E1F2FD8-9412-F06C-92C8-296FC0399F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DCE4892-1BB3-4209-7057-48091562F1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1360590-6B4E-F385-AA01-7A99FC3D09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04</a:t>
            </a:r>
            <a:endParaRPr lang="en-IN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886FD6-CE97-2C93-4FA4-AD0AF769D4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Other Slides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717536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1619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04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298</cp:revision>
  <dcterms:created xsi:type="dcterms:W3CDTF">2025-07-09T10:57:17Z</dcterms:created>
  <dcterms:modified xsi:type="dcterms:W3CDTF">2025-10-22T10:14:27Z</dcterms:modified>
  <cp:category/>
</cp:coreProperties>
</file>