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ango A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andy Casual" panose="020B0604020202020204" charset="0"/>
      <p:regular r:id="rId21"/>
    </p:embeddedFont>
    <p:embeddedFont>
      <p:font typeface="Marykate" panose="020B0604020202020204" charset="0"/>
      <p:regular r:id="rId22"/>
    </p:embeddedFont>
    <p:embeddedFont>
      <p:font typeface="Monke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50500" y="3888957"/>
            <a:ext cx="6988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3708" y="8252979"/>
            <a:ext cx="1854787" cy="51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8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2.svg"/><Relationship Id="rId7" Type="http://schemas.openxmlformats.org/officeDocument/2006/relationships/image" Target="../media/image5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96.svg"/><Relationship Id="rId5" Type="http://schemas.openxmlformats.org/officeDocument/2006/relationships/image" Target="../media/image79.sv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9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7.sv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98.svg"/><Relationship Id="rId21" Type="http://schemas.openxmlformats.org/officeDocument/2006/relationships/image" Target="../media/image30.svg"/><Relationship Id="rId7" Type="http://schemas.openxmlformats.org/officeDocument/2006/relationships/image" Target="../media/image102.svg"/><Relationship Id="rId12" Type="http://schemas.openxmlformats.org/officeDocument/2006/relationships/image" Target="../media/image48.png"/><Relationship Id="rId17" Type="http://schemas.openxmlformats.org/officeDocument/2006/relationships/image" Target="../media/image56.svg"/><Relationship Id="rId25" Type="http://schemas.openxmlformats.org/officeDocument/2006/relationships/image" Target="../media/image108.svg"/><Relationship Id="rId2" Type="http://schemas.openxmlformats.org/officeDocument/2006/relationships/image" Target="../media/image53.png"/><Relationship Id="rId16" Type="http://schemas.openxmlformats.org/officeDocument/2006/relationships/image" Target="../media/image31.png"/><Relationship Id="rId20" Type="http://schemas.openxmlformats.org/officeDocument/2006/relationships/image" Target="../media/image18.png"/><Relationship Id="rId29" Type="http://schemas.openxmlformats.org/officeDocument/2006/relationships/image" Target="../media/image1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04.svg"/><Relationship Id="rId24" Type="http://schemas.openxmlformats.org/officeDocument/2006/relationships/image" Target="../media/image58.png"/><Relationship Id="rId5" Type="http://schemas.openxmlformats.org/officeDocument/2006/relationships/image" Target="../media/image100.svg"/><Relationship Id="rId15" Type="http://schemas.openxmlformats.org/officeDocument/2006/relationships/image" Target="../media/image83.svg"/><Relationship Id="rId23" Type="http://schemas.openxmlformats.org/officeDocument/2006/relationships/image" Target="../media/image106.svg"/><Relationship Id="rId28" Type="http://schemas.openxmlformats.org/officeDocument/2006/relationships/image" Target="../media/image59.png"/><Relationship Id="rId10" Type="http://schemas.openxmlformats.org/officeDocument/2006/relationships/image" Target="../media/image56.png"/><Relationship Id="rId19" Type="http://schemas.openxmlformats.org/officeDocument/2006/relationships/image" Target="../media/image40.svg"/><Relationship Id="rId4" Type="http://schemas.openxmlformats.org/officeDocument/2006/relationships/image" Target="../media/image54.png"/><Relationship Id="rId9" Type="http://schemas.openxmlformats.org/officeDocument/2006/relationships/image" Target="../media/image94.svg"/><Relationship Id="rId14" Type="http://schemas.openxmlformats.org/officeDocument/2006/relationships/image" Target="../media/image46.png"/><Relationship Id="rId22" Type="http://schemas.openxmlformats.org/officeDocument/2006/relationships/image" Target="../media/image57.png"/><Relationship Id="rId27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21.sv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30.svg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4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58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4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67.sv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4.svg"/><Relationship Id="rId7" Type="http://schemas.openxmlformats.org/officeDocument/2006/relationships/image" Target="../media/image7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9.svg"/><Relationship Id="rId4" Type="http://schemas.openxmlformats.org/officeDocument/2006/relationships/image" Target="../media/image39.png"/><Relationship Id="rId9" Type="http://schemas.openxmlformats.org/officeDocument/2006/relationships/image" Target="../media/image7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8575" y="1503579"/>
            <a:ext cx="13610849" cy="7279842"/>
          </a:xfrm>
          <a:custGeom>
            <a:avLst/>
            <a:gdLst/>
            <a:ahLst/>
            <a:cxnLst/>
            <a:rect l="l" t="t" r="r" b="b"/>
            <a:pathLst>
              <a:path w="13610849" h="7279842">
                <a:moveTo>
                  <a:pt x="0" y="0"/>
                </a:moveTo>
                <a:lnTo>
                  <a:pt x="13610850" y="0"/>
                </a:lnTo>
                <a:lnTo>
                  <a:pt x="13610850" y="7279842"/>
                </a:lnTo>
                <a:lnTo>
                  <a:pt x="0" y="727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887" r="-2941" b="-997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08249" y="3797629"/>
            <a:ext cx="14671501" cy="302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sz="8711" spc="365">
                <a:solidFill>
                  <a:srgbClr val="FFFFFF"/>
                </a:solidFill>
                <a:latin typeface="Mango AC Bold"/>
              </a:rPr>
              <a:t>PRESENTACIÓN</a:t>
            </a:r>
          </a:p>
          <a:p>
            <a:pPr algn="ctr">
              <a:lnSpc>
                <a:spcPts val="11498"/>
              </a:lnSpc>
            </a:pPr>
            <a:r>
              <a:rPr lang="en-US" sz="8711" spc="365">
                <a:solidFill>
                  <a:srgbClr val="FFFFFF"/>
                </a:solidFill>
                <a:latin typeface="Mango AC Bold"/>
              </a:rPr>
              <a:t>EDUCATIVA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35620" y="6878295"/>
            <a:ext cx="10616761" cy="109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6"/>
              </a:lnSpc>
            </a:pPr>
            <a:r>
              <a:rPr lang="en-US" sz="5740" spc="413">
                <a:solidFill>
                  <a:srgbClr val="FFFFFF"/>
                </a:solidFill>
                <a:latin typeface="Monkey Bold"/>
              </a:rPr>
              <a:t>Borcelle</a:t>
            </a:r>
          </a:p>
        </p:txBody>
      </p:sp>
      <p:sp>
        <p:nvSpPr>
          <p:cNvPr id="5" name="Freeform 5"/>
          <p:cNvSpPr/>
          <p:nvPr/>
        </p:nvSpPr>
        <p:spPr>
          <a:xfrm>
            <a:off x="11276807" y="4035754"/>
            <a:ext cx="6739126" cy="6776086"/>
          </a:xfrm>
          <a:custGeom>
            <a:avLst/>
            <a:gdLst/>
            <a:ahLst/>
            <a:cxnLst/>
            <a:rect l="l" t="t" r="r" b="b"/>
            <a:pathLst>
              <a:path w="6739126" h="6776086">
                <a:moveTo>
                  <a:pt x="0" y="0"/>
                </a:moveTo>
                <a:lnTo>
                  <a:pt x="6739126" y="0"/>
                </a:lnTo>
                <a:lnTo>
                  <a:pt x="6739126" y="6776086"/>
                </a:lnTo>
                <a:lnTo>
                  <a:pt x="0" y="6776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35620" y="2750153"/>
            <a:ext cx="10616761" cy="78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1"/>
              </a:lnSpc>
            </a:pPr>
            <a:r>
              <a:rPr lang="en-US" sz="4108" spc="312">
                <a:solidFill>
                  <a:srgbClr val="FFFFFF"/>
                </a:solidFill>
                <a:latin typeface="Monkey Bold"/>
              </a:rPr>
              <a:t>2022-2023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6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75660" y="3469088"/>
            <a:ext cx="5497246" cy="5497246"/>
          </a:xfrm>
          <a:custGeom>
            <a:avLst/>
            <a:gdLst/>
            <a:ahLst/>
            <a:cxnLst/>
            <a:rect l="l" t="t" r="r" b="b"/>
            <a:pathLst>
              <a:path w="5497246" h="5497246">
                <a:moveTo>
                  <a:pt x="0" y="0"/>
                </a:moveTo>
                <a:lnTo>
                  <a:pt x="5497246" y="0"/>
                </a:lnTo>
                <a:lnTo>
                  <a:pt x="5497246" y="5497246"/>
                </a:lnTo>
                <a:lnTo>
                  <a:pt x="0" y="549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2081">
            <a:off x="11146943" y="1004279"/>
            <a:ext cx="1256229" cy="797705"/>
          </a:xfrm>
          <a:custGeom>
            <a:avLst/>
            <a:gdLst/>
            <a:ahLst/>
            <a:cxnLst/>
            <a:rect l="l" t="t" r="r" b="b"/>
            <a:pathLst>
              <a:path w="1256229" h="797705">
                <a:moveTo>
                  <a:pt x="0" y="0"/>
                </a:moveTo>
                <a:lnTo>
                  <a:pt x="1256229" y="0"/>
                </a:lnTo>
                <a:lnTo>
                  <a:pt x="1256229" y="797705"/>
                </a:lnTo>
                <a:lnTo>
                  <a:pt x="0" y="797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25750" y="-1641779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46825" y="489248"/>
            <a:ext cx="5093650" cy="2695004"/>
          </a:xfrm>
          <a:custGeom>
            <a:avLst/>
            <a:gdLst/>
            <a:ahLst/>
            <a:cxnLst/>
            <a:rect l="l" t="t" r="r" b="b"/>
            <a:pathLst>
              <a:path w="5093650" h="2695004">
                <a:moveTo>
                  <a:pt x="0" y="0"/>
                </a:moveTo>
                <a:lnTo>
                  <a:pt x="5093650" y="0"/>
                </a:lnTo>
                <a:lnTo>
                  <a:pt x="5093650" y="2695004"/>
                </a:lnTo>
                <a:lnTo>
                  <a:pt x="0" y="2695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761945"/>
            <a:ext cx="5875660" cy="5758147"/>
          </a:xfrm>
          <a:custGeom>
            <a:avLst/>
            <a:gdLst/>
            <a:ahLst/>
            <a:cxnLst/>
            <a:rect l="l" t="t" r="r" b="b"/>
            <a:pathLst>
              <a:path w="5875660" h="5758147">
                <a:moveTo>
                  <a:pt x="0" y="0"/>
                </a:moveTo>
                <a:lnTo>
                  <a:pt x="5875660" y="0"/>
                </a:lnTo>
                <a:lnTo>
                  <a:pt x="5875660" y="5758147"/>
                </a:lnTo>
                <a:lnTo>
                  <a:pt x="0" y="5758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75660" y="2001246"/>
            <a:ext cx="11250963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562C67"/>
                </a:solidFill>
                <a:latin typeface="Mango AC"/>
              </a:rPr>
              <a:t>RESUMEN DEL PROYECTO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87664" y="4242855"/>
            <a:ext cx="4099320" cy="388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0"/>
              </a:lnSpc>
              <a:spcBef>
                <a:spcPct val="0"/>
              </a:spcBef>
            </a:pPr>
            <a:r>
              <a:rPr lang="en-US" sz="3179">
                <a:solidFill>
                  <a:srgbClr val="FFFFFF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  <p:sp>
        <p:nvSpPr>
          <p:cNvPr id="9" name="Freeform 9"/>
          <p:cNvSpPr/>
          <p:nvPr/>
        </p:nvSpPr>
        <p:spPr>
          <a:xfrm>
            <a:off x="11629378" y="3469088"/>
            <a:ext cx="5497246" cy="5497246"/>
          </a:xfrm>
          <a:custGeom>
            <a:avLst/>
            <a:gdLst/>
            <a:ahLst/>
            <a:cxnLst/>
            <a:rect l="l" t="t" r="r" b="b"/>
            <a:pathLst>
              <a:path w="5497246" h="5497246">
                <a:moveTo>
                  <a:pt x="0" y="0"/>
                </a:moveTo>
                <a:lnTo>
                  <a:pt x="5497245" y="0"/>
                </a:lnTo>
                <a:lnTo>
                  <a:pt x="5497245" y="5497246"/>
                </a:lnTo>
                <a:lnTo>
                  <a:pt x="0" y="549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141382" y="4242855"/>
            <a:ext cx="4099320" cy="388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0"/>
              </a:lnSpc>
              <a:spcBef>
                <a:spcPct val="0"/>
              </a:spcBef>
            </a:pPr>
            <a:r>
              <a:rPr lang="en-US" sz="3179">
                <a:solidFill>
                  <a:srgbClr val="FFFFFF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8882" y="1158875"/>
            <a:ext cx="14575743" cy="14759457"/>
          </a:xfrm>
          <a:custGeom>
            <a:avLst/>
            <a:gdLst/>
            <a:ahLst/>
            <a:cxnLst/>
            <a:rect l="l" t="t" r="r" b="b"/>
            <a:pathLst>
              <a:path w="14575743" h="14759457">
                <a:moveTo>
                  <a:pt x="0" y="0"/>
                </a:moveTo>
                <a:lnTo>
                  <a:pt x="14575743" y="0"/>
                </a:lnTo>
                <a:lnTo>
                  <a:pt x="14575743" y="14759457"/>
                </a:lnTo>
                <a:lnTo>
                  <a:pt x="0" y="14759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881" r="-2153"/>
            </a:stretch>
          </a:blipFill>
        </p:spPr>
      </p:sp>
      <p:sp>
        <p:nvSpPr>
          <p:cNvPr id="3" name="Freeform 3"/>
          <p:cNvSpPr/>
          <p:nvPr/>
        </p:nvSpPr>
        <p:spPr>
          <a:xfrm rot="8748844">
            <a:off x="15278207" y="986954"/>
            <a:ext cx="3962186" cy="2096356"/>
          </a:xfrm>
          <a:custGeom>
            <a:avLst/>
            <a:gdLst/>
            <a:ahLst/>
            <a:cxnLst/>
            <a:rect l="l" t="t" r="r" b="b"/>
            <a:pathLst>
              <a:path w="3962186" h="2096356">
                <a:moveTo>
                  <a:pt x="0" y="0"/>
                </a:moveTo>
                <a:lnTo>
                  <a:pt x="3962186" y="0"/>
                </a:lnTo>
                <a:lnTo>
                  <a:pt x="3962186" y="2096356"/>
                </a:lnTo>
                <a:lnTo>
                  <a:pt x="0" y="209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956859" y="6949690"/>
            <a:ext cx="7715250" cy="1312536"/>
            <a:chOff x="0" y="0"/>
            <a:chExt cx="10287000" cy="1750048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0287000" cy="1750048"/>
              <a:chOff x="0" y="0"/>
              <a:chExt cx="13271500" cy="22577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1932" y="0"/>
                <a:ext cx="7853638" cy="2257778"/>
              </a:xfrm>
              <a:custGeom>
                <a:avLst/>
                <a:gdLst/>
                <a:ahLst/>
                <a:cxnLst/>
                <a:rect l="l" t="t" r="r" b="b"/>
                <a:pathLst>
                  <a:path w="7853638" h="2257778">
                    <a:moveTo>
                      <a:pt x="381401" y="211667"/>
                    </a:moveTo>
                    <a:cubicBezTo>
                      <a:pt x="381401" y="94766"/>
                      <a:pt x="476168" y="0"/>
                      <a:pt x="593068" y="0"/>
                    </a:cubicBezTo>
                    <a:cubicBezTo>
                      <a:pt x="709968" y="0"/>
                      <a:pt x="804735" y="94766"/>
                      <a:pt x="804735" y="211667"/>
                    </a:cubicBezTo>
                    <a:lnTo>
                      <a:pt x="804735" y="282222"/>
                    </a:lnTo>
                    <a:cubicBezTo>
                      <a:pt x="804735" y="399122"/>
                      <a:pt x="709968" y="493889"/>
                      <a:pt x="593068" y="493889"/>
                    </a:cubicBezTo>
                    <a:cubicBezTo>
                      <a:pt x="476168" y="493889"/>
                      <a:pt x="381401" y="399122"/>
                      <a:pt x="381401" y="282222"/>
                    </a:cubicBezTo>
                    <a:lnTo>
                      <a:pt x="381401" y="211667"/>
                    </a:lnTo>
                    <a:moveTo>
                      <a:pt x="593068" y="1340556"/>
                    </a:moveTo>
                    <a:lnTo>
                      <a:pt x="532531" y="2127462"/>
                    </a:lnTo>
                    <a:cubicBezTo>
                      <a:pt x="526890" y="2200988"/>
                      <a:pt x="465586" y="2257773"/>
                      <a:pt x="391844" y="2257778"/>
                    </a:cubicBezTo>
                    <a:lnTo>
                      <a:pt x="346124" y="2257778"/>
                    </a:lnTo>
                    <a:cubicBezTo>
                      <a:pt x="326640" y="2257778"/>
                      <a:pt x="310846" y="2241983"/>
                      <a:pt x="310846" y="2222500"/>
                    </a:cubicBezTo>
                    <a:lnTo>
                      <a:pt x="310846" y="903111"/>
                    </a:lnTo>
                    <a:lnTo>
                      <a:pt x="228437" y="1298787"/>
                    </a:lnTo>
                    <a:cubicBezTo>
                      <a:pt x="214802" y="1364221"/>
                      <a:pt x="157129" y="1411113"/>
                      <a:pt x="90289" y="1411111"/>
                    </a:cubicBezTo>
                    <a:lnTo>
                      <a:pt x="36667" y="1411111"/>
                    </a:lnTo>
                    <a:cubicBezTo>
                      <a:pt x="26054" y="1411101"/>
                      <a:pt x="16010" y="1406313"/>
                      <a:pt x="9319" y="1398076"/>
                    </a:cubicBezTo>
                    <a:cubicBezTo>
                      <a:pt x="2628" y="1389838"/>
                      <a:pt x="0" y="1379026"/>
                      <a:pt x="2165" y="1368637"/>
                    </a:cubicBezTo>
                    <a:lnTo>
                      <a:pt x="126555" y="771666"/>
                    </a:lnTo>
                    <a:cubicBezTo>
                      <a:pt x="151716" y="650960"/>
                      <a:pt x="258100" y="564456"/>
                      <a:pt x="381401" y="564444"/>
                    </a:cubicBezTo>
                    <a:lnTo>
                      <a:pt x="804735" y="564444"/>
                    </a:lnTo>
                    <a:cubicBezTo>
                      <a:pt x="928036" y="564456"/>
                      <a:pt x="1034420" y="650960"/>
                      <a:pt x="1059581" y="771666"/>
                    </a:cubicBezTo>
                    <a:lnTo>
                      <a:pt x="1183971" y="1368637"/>
                    </a:lnTo>
                    <a:cubicBezTo>
                      <a:pt x="1186138" y="1379038"/>
                      <a:pt x="1183502" y="1389863"/>
                      <a:pt x="1176795" y="1398103"/>
                    </a:cubicBezTo>
                    <a:cubicBezTo>
                      <a:pt x="1170088" y="1406344"/>
                      <a:pt x="1160024" y="1411122"/>
                      <a:pt x="1149399" y="1411111"/>
                    </a:cubicBezTo>
                    <a:lnTo>
                      <a:pt x="1095847" y="1411111"/>
                    </a:lnTo>
                    <a:cubicBezTo>
                      <a:pt x="1029007" y="1411113"/>
                      <a:pt x="971334" y="1364221"/>
                      <a:pt x="957699" y="1298787"/>
                    </a:cubicBezTo>
                    <a:lnTo>
                      <a:pt x="875290" y="903111"/>
                    </a:lnTo>
                    <a:lnTo>
                      <a:pt x="875290" y="2222500"/>
                    </a:lnTo>
                    <a:cubicBezTo>
                      <a:pt x="875290" y="2241983"/>
                      <a:pt x="859496" y="2257778"/>
                      <a:pt x="840012" y="2257778"/>
                    </a:cubicBezTo>
                    <a:lnTo>
                      <a:pt x="794292" y="2257778"/>
                    </a:lnTo>
                    <a:cubicBezTo>
                      <a:pt x="720550" y="2257773"/>
                      <a:pt x="659246" y="2200988"/>
                      <a:pt x="653605" y="2127462"/>
                    </a:cubicBezTo>
                    <a:lnTo>
                      <a:pt x="593068" y="1340556"/>
                    </a:lnTo>
                    <a:moveTo>
                      <a:pt x="1714901" y="211667"/>
                    </a:moveTo>
                    <a:cubicBezTo>
                      <a:pt x="1714901" y="94766"/>
                      <a:pt x="1809668" y="0"/>
                      <a:pt x="1926568" y="0"/>
                    </a:cubicBezTo>
                    <a:cubicBezTo>
                      <a:pt x="2043468" y="0"/>
                      <a:pt x="2138235" y="94766"/>
                      <a:pt x="2138235" y="211667"/>
                    </a:cubicBezTo>
                    <a:lnTo>
                      <a:pt x="2138235" y="282222"/>
                    </a:lnTo>
                    <a:cubicBezTo>
                      <a:pt x="2138235" y="399122"/>
                      <a:pt x="2043468" y="493889"/>
                      <a:pt x="1926568" y="493889"/>
                    </a:cubicBezTo>
                    <a:cubicBezTo>
                      <a:pt x="1809668" y="493889"/>
                      <a:pt x="1714901" y="399122"/>
                      <a:pt x="1714901" y="282222"/>
                    </a:cubicBezTo>
                    <a:lnTo>
                      <a:pt x="1714901" y="211667"/>
                    </a:lnTo>
                    <a:moveTo>
                      <a:pt x="1926568" y="1340556"/>
                    </a:moveTo>
                    <a:lnTo>
                      <a:pt x="1866031" y="2127462"/>
                    </a:lnTo>
                    <a:cubicBezTo>
                      <a:pt x="1860390" y="2200988"/>
                      <a:pt x="1799086" y="2257773"/>
                      <a:pt x="1725344" y="2257778"/>
                    </a:cubicBezTo>
                    <a:lnTo>
                      <a:pt x="1679624" y="2257778"/>
                    </a:lnTo>
                    <a:cubicBezTo>
                      <a:pt x="1660140" y="2257778"/>
                      <a:pt x="1644346" y="2241983"/>
                      <a:pt x="1644346" y="2222500"/>
                    </a:cubicBezTo>
                    <a:lnTo>
                      <a:pt x="1644346" y="903111"/>
                    </a:lnTo>
                    <a:lnTo>
                      <a:pt x="1561937" y="1298787"/>
                    </a:lnTo>
                    <a:cubicBezTo>
                      <a:pt x="1548302" y="1364221"/>
                      <a:pt x="1490629" y="1411113"/>
                      <a:pt x="1423789" y="1411111"/>
                    </a:cubicBezTo>
                    <a:lnTo>
                      <a:pt x="1370167" y="1411111"/>
                    </a:lnTo>
                    <a:cubicBezTo>
                      <a:pt x="1359554" y="1411101"/>
                      <a:pt x="1349510" y="1406313"/>
                      <a:pt x="1342819" y="1398076"/>
                    </a:cubicBezTo>
                    <a:cubicBezTo>
                      <a:pt x="1336127" y="1389838"/>
                      <a:pt x="1333500" y="1379026"/>
                      <a:pt x="1335665" y="1368637"/>
                    </a:cubicBezTo>
                    <a:lnTo>
                      <a:pt x="1460055" y="771666"/>
                    </a:lnTo>
                    <a:cubicBezTo>
                      <a:pt x="1485216" y="650960"/>
                      <a:pt x="1591600" y="564456"/>
                      <a:pt x="1714901" y="564444"/>
                    </a:cubicBezTo>
                    <a:lnTo>
                      <a:pt x="2138235" y="564444"/>
                    </a:lnTo>
                    <a:cubicBezTo>
                      <a:pt x="2261536" y="564456"/>
                      <a:pt x="2367920" y="650960"/>
                      <a:pt x="2393081" y="771666"/>
                    </a:cubicBezTo>
                    <a:lnTo>
                      <a:pt x="2517471" y="1368637"/>
                    </a:lnTo>
                    <a:cubicBezTo>
                      <a:pt x="2519638" y="1379038"/>
                      <a:pt x="2517002" y="1389863"/>
                      <a:pt x="2510295" y="1398103"/>
                    </a:cubicBezTo>
                    <a:cubicBezTo>
                      <a:pt x="2503588" y="1406344"/>
                      <a:pt x="2493524" y="1411122"/>
                      <a:pt x="2482899" y="1411111"/>
                    </a:cubicBezTo>
                    <a:lnTo>
                      <a:pt x="2429347" y="1411111"/>
                    </a:lnTo>
                    <a:cubicBezTo>
                      <a:pt x="2362507" y="1411113"/>
                      <a:pt x="2304834" y="1364221"/>
                      <a:pt x="2291199" y="1298787"/>
                    </a:cubicBezTo>
                    <a:lnTo>
                      <a:pt x="2208790" y="903111"/>
                    </a:lnTo>
                    <a:lnTo>
                      <a:pt x="2208790" y="2222500"/>
                    </a:lnTo>
                    <a:cubicBezTo>
                      <a:pt x="2208790" y="2241983"/>
                      <a:pt x="2192996" y="2257778"/>
                      <a:pt x="2173512" y="2257778"/>
                    </a:cubicBezTo>
                    <a:lnTo>
                      <a:pt x="2127793" y="2257778"/>
                    </a:lnTo>
                    <a:cubicBezTo>
                      <a:pt x="2054050" y="2257773"/>
                      <a:pt x="1992746" y="2200988"/>
                      <a:pt x="1987105" y="2127462"/>
                    </a:cubicBezTo>
                    <a:lnTo>
                      <a:pt x="1926568" y="1340556"/>
                    </a:lnTo>
                    <a:moveTo>
                      <a:pt x="3048401" y="211667"/>
                    </a:moveTo>
                    <a:cubicBezTo>
                      <a:pt x="3048401" y="94766"/>
                      <a:pt x="3143168" y="0"/>
                      <a:pt x="3260068" y="0"/>
                    </a:cubicBezTo>
                    <a:cubicBezTo>
                      <a:pt x="3376968" y="0"/>
                      <a:pt x="3471735" y="94766"/>
                      <a:pt x="3471735" y="211667"/>
                    </a:cubicBezTo>
                    <a:lnTo>
                      <a:pt x="3471735" y="282222"/>
                    </a:lnTo>
                    <a:cubicBezTo>
                      <a:pt x="3471735" y="399122"/>
                      <a:pt x="3376968" y="493889"/>
                      <a:pt x="3260068" y="493889"/>
                    </a:cubicBezTo>
                    <a:cubicBezTo>
                      <a:pt x="3143168" y="493889"/>
                      <a:pt x="3048401" y="399122"/>
                      <a:pt x="3048401" y="282222"/>
                    </a:cubicBezTo>
                    <a:lnTo>
                      <a:pt x="3048401" y="211667"/>
                    </a:lnTo>
                    <a:moveTo>
                      <a:pt x="3260068" y="1340556"/>
                    </a:moveTo>
                    <a:lnTo>
                      <a:pt x="3199531" y="2127462"/>
                    </a:lnTo>
                    <a:cubicBezTo>
                      <a:pt x="3193890" y="2200988"/>
                      <a:pt x="3132586" y="2257773"/>
                      <a:pt x="3058844" y="2257778"/>
                    </a:cubicBezTo>
                    <a:lnTo>
                      <a:pt x="3013124" y="2257778"/>
                    </a:lnTo>
                    <a:cubicBezTo>
                      <a:pt x="2993640" y="2257778"/>
                      <a:pt x="2977846" y="2241983"/>
                      <a:pt x="2977846" y="2222500"/>
                    </a:cubicBezTo>
                    <a:lnTo>
                      <a:pt x="2977846" y="903111"/>
                    </a:lnTo>
                    <a:lnTo>
                      <a:pt x="2895437" y="1298787"/>
                    </a:lnTo>
                    <a:cubicBezTo>
                      <a:pt x="2881802" y="1364221"/>
                      <a:pt x="2824129" y="1411113"/>
                      <a:pt x="2757289" y="1411111"/>
                    </a:cubicBezTo>
                    <a:lnTo>
                      <a:pt x="2703667" y="1411111"/>
                    </a:lnTo>
                    <a:cubicBezTo>
                      <a:pt x="2693054" y="1411101"/>
                      <a:pt x="2683010" y="1406313"/>
                      <a:pt x="2676319" y="1398076"/>
                    </a:cubicBezTo>
                    <a:cubicBezTo>
                      <a:pt x="2669627" y="1389838"/>
                      <a:pt x="2667000" y="1379026"/>
                      <a:pt x="2669165" y="1368637"/>
                    </a:cubicBezTo>
                    <a:lnTo>
                      <a:pt x="2793555" y="771666"/>
                    </a:lnTo>
                    <a:cubicBezTo>
                      <a:pt x="2818716" y="650960"/>
                      <a:pt x="2925100" y="564456"/>
                      <a:pt x="3048401" y="564444"/>
                    </a:cubicBezTo>
                    <a:lnTo>
                      <a:pt x="3471735" y="564444"/>
                    </a:lnTo>
                    <a:cubicBezTo>
                      <a:pt x="3595036" y="564456"/>
                      <a:pt x="3701420" y="650960"/>
                      <a:pt x="3726581" y="771666"/>
                    </a:cubicBezTo>
                    <a:lnTo>
                      <a:pt x="3850971" y="1368637"/>
                    </a:lnTo>
                    <a:cubicBezTo>
                      <a:pt x="3853138" y="1379038"/>
                      <a:pt x="3850502" y="1389863"/>
                      <a:pt x="3843795" y="1398103"/>
                    </a:cubicBezTo>
                    <a:cubicBezTo>
                      <a:pt x="3837088" y="1406344"/>
                      <a:pt x="3827024" y="1411122"/>
                      <a:pt x="3816398" y="1411111"/>
                    </a:cubicBezTo>
                    <a:lnTo>
                      <a:pt x="3762847" y="1411111"/>
                    </a:lnTo>
                    <a:cubicBezTo>
                      <a:pt x="3696007" y="1411113"/>
                      <a:pt x="3638334" y="1364221"/>
                      <a:pt x="3624699" y="1298787"/>
                    </a:cubicBezTo>
                    <a:lnTo>
                      <a:pt x="3542290" y="903111"/>
                    </a:lnTo>
                    <a:lnTo>
                      <a:pt x="3542290" y="2222500"/>
                    </a:lnTo>
                    <a:cubicBezTo>
                      <a:pt x="3542290" y="2241983"/>
                      <a:pt x="3526496" y="2257778"/>
                      <a:pt x="3507013" y="2257778"/>
                    </a:cubicBezTo>
                    <a:lnTo>
                      <a:pt x="3461293" y="2257778"/>
                    </a:lnTo>
                    <a:cubicBezTo>
                      <a:pt x="3387550" y="2257773"/>
                      <a:pt x="3326246" y="2200988"/>
                      <a:pt x="3320605" y="2127462"/>
                    </a:cubicBezTo>
                    <a:lnTo>
                      <a:pt x="3260068" y="1340556"/>
                    </a:lnTo>
                    <a:moveTo>
                      <a:pt x="4381901" y="211667"/>
                    </a:moveTo>
                    <a:cubicBezTo>
                      <a:pt x="4381901" y="94766"/>
                      <a:pt x="4476668" y="0"/>
                      <a:pt x="4593568" y="0"/>
                    </a:cubicBezTo>
                    <a:cubicBezTo>
                      <a:pt x="4710468" y="0"/>
                      <a:pt x="4805235" y="94766"/>
                      <a:pt x="4805235" y="211667"/>
                    </a:cubicBezTo>
                    <a:lnTo>
                      <a:pt x="4805235" y="282222"/>
                    </a:lnTo>
                    <a:cubicBezTo>
                      <a:pt x="4805235" y="399122"/>
                      <a:pt x="4710468" y="493889"/>
                      <a:pt x="4593568" y="493889"/>
                    </a:cubicBezTo>
                    <a:cubicBezTo>
                      <a:pt x="4476668" y="493889"/>
                      <a:pt x="4381901" y="399122"/>
                      <a:pt x="4381901" y="282222"/>
                    </a:cubicBezTo>
                    <a:lnTo>
                      <a:pt x="4381901" y="211667"/>
                    </a:lnTo>
                    <a:moveTo>
                      <a:pt x="4593568" y="1340556"/>
                    </a:moveTo>
                    <a:lnTo>
                      <a:pt x="4533031" y="2127462"/>
                    </a:lnTo>
                    <a:cubicBezTo>
                      <a:pt x="4527390" y="2200988"/>
                      <a:pt x="4466086" y="2257773"/>
                      <a:pt x="4392343" y="2257778"/>
                    </a:cubicBezTo>
                    <a:lnTo>
                      <a:pt x="4346623" y="2257778"/>
                    </a:lnTo>
                    <a:cubicBezTo>
                      <a:pt x="4327140" y="2257778"/>
                      <a:pt x="4311346" y="2241983"/>
                      <a:pt x="4311346" y="2222500"/>
                    </a:cubicBezTo>
                    <a:lnTo>
                      <a:pt x="4311346" y="903111"/>
                    </a:lnTo>
                    <a:lnTo>
                      <a:pt x="4228937" y="1298787"/>
                    </a:lnTo>
                    <a:cubicBezTo>
                      <a:pt x="4215302" y="1364221"/>
                      <a:pt x="4157629" y="1411113"/>
                      <a:pt x="4090789" y="1411111"/>
                    </a:cubicBezTo>
                    <a:lnTo>
                      <a:pt x="4037167" y="1411111"/>
                    </a:lnTo>
                    <a:cubicBezTo>
                      <a:pt x="4026554" y="1411101"/>
                      <a:pt x="4016510" y="1406313"/>
                      <a:pt x="4009819" y="1398076"/>
                    </a:cubicBezTo>
                    <a:cubicBezTo>
                      <a:pt x="4003128" y="1389838"/>
                      <a:pt x="4000500" y="1379026"/>
                      <a:pt x="4002665" y="1368637"/>
                    </a:cubicBezTo>
                    <a:lnTo>
                      <a:pt x="4127055" y="771666"/>
                    </a:lnTo>
                    <a:cubicBezTo>
                      <a:pt x="4152216" y="650960"/>
                      <a:pt x="4258600" y="564456"/>
                      <a:pt x="4381901" y="564444"/>
                    </a:cubicBezTo>
                    <a:lnTo>
                      <a:pt x="4805235" y="564444"/>
                    </a:lnTo>
                    <a:cubicBezTo>
                      <a:pt x="4928536" y="564456"/>
                      <a:pt x="5034920" y="650960"/>
                      <a:pt x="5060081" y="771666"/>
                    </a:cubicBezTo>
                    <a:lnTo>
                      <a:pt x="5184471" y="1368637"/>
                    </a:lnTo>
                    <a:cubicBezTo>
                      <a:pt x="5186638" y="1379038"/>
                      <a:pt x="5184002" y="1389863"/>
                      <a:pt x="5177295" y="1398103"/>
                    </a:cubicBezTo>
                    <a:cubicBezTo>
                      <a:pt x="5170588" y="1406344"/>
                      <a:pt x="5160524" y="1411122"/>
                      <a:pt x="5149898" y="1411111"/>
                    </a:cubicBezTo>
                    <a:lnTo>
                      <a:pt x="5096347" y="1411111"/>
                    </a:lnTo>
                    <a:cubicBezTo>
                      <a:pt x="5029507" y="1411113"/>
                      <a:pt x="4971834" y="1364221"/>
                      <a:pt x="4958199" y="1298787"/>
                    </a:cubicBezTo>
                    <a:lnTo>
                      <a:pt x="4875790" y="903111"/>
                    </a:lnTo>
                    <a:lnTo>
                      <a:pt x="4875790" y="2222500"/>
                    </a:lnTo>
                    <a:cubicBezTo>
                      <a:pt x="4875790" y="2241983"/>
                      <a:pt x="4859996" y="2257778"/>
                      <a:pt x="4840513" y="2257778"/>
                    </a:cubicBezTo>
                    <a:lnTo>
                      <a:pt x="4794793" y="2257778"/>
                    </a:lnTo>
                    <a:cubicBezTo>
                      <a:pt x="4721050" y="2257773"/>
                      <a:pt x="4659746" y="2200988"/>
                      <a:pt x="4654105" y="2127462"/>
                    </a:cubicBezTo>
                    <a:lnTo>
                      <a:pt x="4593568" y="1340556"/>
                    </a:lnTo>
                    <a:moveTo>
                      <a:pt x="5715401" y="211667"/>
                    </a:moveTo>
                    <a:cubicBezTo>
                      <a:pt x="5715401" y="94766"/>
                      <a:pt x="5810168" y="0"/>
                      <a:pt x="5927068" y="0"/>
                    </a:cubicBezTo>
                    <a:cubicBezTo>
                      <a:pt x="6043968" y="0"/>
                      <a:pt x="6138735" y="94766"/>
                      <a:pt x="6138735" y="211667"/>
                    </a:cubicBezTo>
                    <a:lnTo>
                      <a:pt x="6138735" y="282222"/>
                    </a:lnTo>
                    <a:cubicBezTo>
                      <a:pt x="6138735" y="399122"/>
                      <a:pt x="6043968" y="493889"/>
                      <a:pt x="5927068" y="493889"/>
                    </a:cubicBezTo>
                    <a:cubicBezTo>
                      <a:pt x="5810168" y="493889"/>
                      <a:pt x="5715401" y="399122"/>
                      <a:pt x="5715401" y="282222"/>
                    </a:cubicBezTo>
                    <a:lnTo>
                      <a:pt x="5715401" y="211667"/>
                    </a:lnTo>
                    <a:moveTo>
                      <a:pt x="5927068" y="1340556"/>
                    </a:moveTo>
                    <a:lnTo>
                      <a:pt x="5866531" y="2127462"/>
                    </a:lnTo>
                    <a:cubicBezTo>
                      <a:pt x="5860890" y="2200988"/>
                      <a:pt x="5799586" y="2257773"/>
                      <a:pt x="5725843" y="2257778"/>
                    </a:cubicBezTo>
                    <a:lnTo>
                      <a:pt x="5680123" y="2257778"/>
                    </a:lnTo>
                    <a:cubicBezTo>
                      <a:pt x="5660640" y="2257778"/>
                      <a:pt x="5644846" y="2241983"/>
                      <a:pt x="5644846" y="2222500"/>
                    </a:cubicBezTo>
                    <a:lnTo>
                      <a:pt x="5644846" y="903111"/>
                    </a:lnTo>
                    <a:lnTo>
                      <a:pt x="5562437" y="1298787"/>
                    </a:lnTo>
                    <a:cubicBezTo>
                      <a:pt x="5548802" y="1364221"/>
                      <a:pt x="5491129" y="1411113"/>
                      <a:pt x="5424289" y="1411111"/>
                    </a:cubicBezTo>
                    <a:lnTo>
                      <a:pt x="5370667" y="1411111"/>
                    </a:lnTo>
                    <a:cubicBezTo>
                      <a:pt x="5360054" y="1411101"/>
                      <a:pt x="5350010" y="1406313"/>
                      <a:pt x="5343319" y="1398076"/>
                    </a:cubicBezTo>
                    <a:cubicBezTo>
                      <a:pt x="5336628" y="1389838"/>
                      <a:pt x="5334000" y="1379026"/>
                      <a:pt x="5336165" y="1368637"/>
                    </a:cubicBezTo>
                    <a:lnTo>
                      <a:pt x="5460555" y="771666"/>
                    </a:lnTo>
                    <a:cubicBezTo>
                      <a:pt x="5485716" y="650960"/>
                      <a:pt x="5592100" y="564456"/>
                      <a:pt x="5715401" y="564444"/>
                    </a:cubicBezTo>
                    <a:lnTo>
                      <a:pt x="6138735" y="564444"/>
                    </a:lnTo>
                    <a:cubicBezTo>
                      <a:pt x="6262036" y="564456"/>
                      <a:pt x="6368420" y="650960"/>
                      <a:pt x="6393581" y="771666"/>
                    </a:cubicBezTo>
                    <a:lnTo>
                      <a:pt x="6517971" y="1368637"/>
                    </a:lnTo>
                    <a:cubicBezTo>
                      <a:pt x="6520138" y="1379038"/>
                      <a:pt x="6517503" y="1389863"/>
                      <a:pt x="6510795" y="1398103"/>
                    </a:cubicBezTo>
                    <a:cubicBezTo>
                      <a:pt x="6504088" y="1406344"/>
                      <a:pt x="6494023" y="1411122"/>
                      <a:pt x="6483398" y="1411111"/>
                    </a:cubicBezTo>
                    <a:lnTo>
                      <a:pt x="6429847" y="1411111"/>
                    </a:lnTo>
                    <a:cubicBezTo>
                      <a:pt x="6363007" y="1411113"/>
                      <a:pt x="6305334" y="1364221"/>
                      <a:pt x="6291699" y="1298787"/>
                    </a:cubicBezTo>
                    <a:lnTo>
                      <a:pt x="6209290" y="903111"/>
                    </a:lnTo>
                    <a:lnTo>
                      <a:pt x="6209290" y="2222500"/>
                    </a:lnTo>
                    <a:cubicBezTo>
                      <a:pt x="6209290" y="2241983"/>
                      <a:pt x="6193496" y="2257778"/>
                      <a:pt x="6174013" y="2257778"/>
                    </a:cubicBezTo>
                    <a:lnTo>
                      <a:pt x="6128293" y="2257778"/>
                    </a:lnTo>
                    <a:cubicBezTo>
                      <a:pt x="6054550" y="2257773"/>
                      <a:pt x="5993246" y="2200988"/>
                      <a:pt x="5987605" y="2127462"/>
                    </a:cubicBezTo>
                    <a:lnTo>
                      <a:pt x="5927068" y="1340556"/>
                    </a:lnTo>
                    <a:moveTo>
                      <a:pt x="7048901" y="211667"/>
                    </a:moveTo>
                    <a:cubicBezTo>
                      <a:pt x="7048901" y="94766"/>
                      <a:pt x="7143667" y="0"/>
                      <a:pt x="7260568" y="0"/>
                    </a:cubicBezTo>
                    <a:cubicBezTo>
                      <a:pt x="7377469" y="0"/>
                      <a:pt x="7472235" y="94766"/>
                      <a:pt x="7472235" y="211667"/>
                    </a:cubicBezTo>
                    <a:lnTo>
                      <a:pt x="7472235" y="282222"/>
                    </a:lnTo>
                    <a:cubicBezTo>
                      <a:pt x="7472235" y="399122"/>
                      <a:pt x="7377469" y="493889"/>
                      <a:pt x="7260568" y="493889"/>
                    </a:cubicBezTo>
                    <a:cubicBezTo>
                      <a:pt x="7143667" y="493889"/>
                      <a:pt x="7048901" y="399122"/>
                      <a:pt x="7048901" y="282222"/>
                    </a:cubicBezTo>
                    <a:lnTo>
                      <a:pt x="7048901" y="211667"/>
                    </a:lnTo>
                    <a:moveTo>
                      <a:pt x="7260568" y="1340556"/>
                    </a:moveTo>
                    <a:lnTo>
                      <a:pt x="7200031" y="2127462"/>
                    </a:lnTo>
                    <a:cubicBezTo>
                      <a:pt x="7194390" y="2200988"/>
                      <a:pt x="7133086" y="2257773"/>
                      <a:pt x="7059344" y="2257778"/>
                    </a:cubicBezTo>
                    <a:lnTo>
                      <a:pt x="7013623" y="2257778"/>
                    </a:lnTo>
                    <a:cubicBezTo>
                      <a:pt x="6994140" y="2257778"/>
                      <a:pt x="6978346" y="2241983"/>
                      <a:pt x="6978346" y="2222500"/>
                    </a:cubicBezTo>
                    <a:lnTo>
                      <a:pt x="6978346" y="903111"/>
                    </a:lnTo>
                    <a:lnTo>
                      <a:pt x="6895937" y="1298787"/>
                    </a:lnTo>
                    <a:cubicBezTo>
                      <a:pt x="6882301" y="1364221"/>
                      <a:pt x="6824629" y="1411113"/>
                      <a:pt x="6757789" y="1411111"/>
                    </a:cubicBezTo>
                    <a:lnTo>
                      <a:pt x="6704167" y="1411111"/>
                    </a:lnTo>
                    <a:cubicBezTo>
                      <a:pt x="6693555" y="1411101"/>
                      <a:pt x="6683510" y="1406313"/>
                      <a:pt x="6676819" y="1398076"/>
                    </a:cubicBezTo>
                    <a:cubicBezTo>
                      <a:pt x="6670127" y="1389838"/>
                      <a:pt x="6667500" y="1379026"/>
                      <a:pt x="6669665" y="1368637"/>
                    </a:cubicBezTo>
                    <a:lnTo>
                      <a:pt x="6794055" y="771666"/>
                    </a:lnTo>
                    <a:cubicBezTo>
                      <a:pt x="6819216" y="650960"/>
                      <a:pt x="6925600" y="564456"/>
                      <a:pt x="7048901" y="564444"/>
                    </a:cubicBezTo>
                    <a:lnTo>
                      <a:pt x="7472235" y="564444"/>
                    </a:lnTo>
                    <a:cubicBezTo>
                      <a:pt x="7595536" y="564456"/>
                      <a:pt x="7701920" y="650960"/>
                      <a:pt x="7727081" y="771666"/>
                    </a:cubicBezTo>
                    <a:lnTo>
                      <a:pt x="7851471" y="1368637"/>
                    </a:lnTo>
                    <a:cubicBezTo>
                      <a:pt x="7853638" y="1379038"/>
                      <a:pt x="7851003" y="1389863"/>
                      <a:pt x="7844295" y="1398103"/>
                    </a:cubicBezTo>
                    <a:cubicBezTo>
                      <a:pt x="7837588" y="1406344"/>
                      <a:pt x="7827523" y="1411122"/>
                      <a:pt x="7816898" y="1411111"/>
                    </a:cubicBezTo>
                    <a:lnTo>
                      <a:pt x="7763347" y="1411111"/>
                    </a:lnTo>
                    <a:cubicBezTo>
                      <a:pt x="7696507" y="1411113"/>
                      <a:pt x="7638835" y="1364221"/>
                      <a:pt x="7625199" y="1298787"/>
                    </a:cubicBezTo>
                    <a:lnTo>
                      <a:pt x="7542790" y="903111"/>
                    </a:lnTo>
                    <a:lnTo>
                      <a:pt x="7542790" y="2222500"/>
                    </a:lnTo>
                    <a:cubicBezTo>
                      <a:pt x="7542790" y="2241983"/>
                      <a:pt x="7526996" y="2257778"/>
                      <a:pt x="7507513" y="2257778"/>
                    </a:cubicBezTo>
                    <a:lnTo>
                      <a:pt x="7461792" y="2257778"/>
                    </a:lnTo>
                    <a:cubicBezTo>
                      <a:pt x="7388050" y="2257773"/>
                      <a:pt x="7326746" y="2200988"/>
                      <a:pt x="7321105" y="2127462"/>
                    </a:cubicBezTo>
                    <a:lnTo>
                      <a:pt x="7260568" y="1340556"/>
                    </a:lnTo>
                  </a:path>
                </a:pathLst>
              </a:custGeom>
              <a:solidFill>
                <a:srgbClr val="E2689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8042932" y="0"/>
                <a:ext cx="5186638" cy="2257778"/>
              </a:xfrm>
              <a:custGeom>
                <a:avLst/>
                <a:gdLst/>
                <a:ahLst/>
                <a:cxnLst/>
                <a:rect l="l" t="t" r="r" b="b"/>
                <a:pathLst>
                  <a:path w="5186638" h="2257778">
                    <a:moveTo>
                      <a:pt x="381401" y="211667"/>
                    </a:moveTo>
                    <a:cubicBezTo>
                      <a:pt x="381401" y="94766"/>
                      <a:pt x="476167" y="0"/>
                      <a:pt x="593068" y="0"/>
                    </a:cubicBezTo>
                    <a:cubicBezTo>
                      <a:pt x="709969" y="0"/>
                      <a:pt x="804735" y="94766"/>
                      <a:pt x="804735" y="211667"/>
                    </a:cubicBezTo>
                    <a:lnTo>
                      <a:pt x="804735" y="282222"/>
                    </a:lnTo>
                    <a:cubicBezTo>
                      <a:pt x="804735" y="399122"/>
                      <a:pt x="709969" y="493889"/>
                      <a:pt x="593068" y="493889"/>
                    </a:cubicBezTo>
                    <a:cubicBezTo>
                      <a:pt x="476167" y="493889"/>
                      <a:pt x="381401" y="399122"/>
                      <a:pt x="381401" y="282222"/>
                    </a:cubicBezTo>
                    <a:lnTo>
                      <a:pt x="381401" y="211667"/>
                    </a:lnTo>
                    <a:moveTo>
                      <a:pt x="593068" y="1340556"/>
                    </a:moveTo>
                    <a:lnTo>
                      <a:pt x="532531" y="2127462"/>
                    </a:lnTo>
                    <a:cubicBezTo>
                      <a:pt x="526890" y="2200988"/>
                      <a:pt x="465586" y="2257773"/>
                      <a:pt x="391844" y="2257778"/>
                    </a:cubicBezTo>
                    <a:lnTo>
                      <a:pt x="346123" y="2257778"/>
                    </a:lnTo>
                    <a:cubicBezTo>
                      <a:pt x="326640" y="2257778"/>
                      <a:pt x="310846" y="2241983"/>
                      <a:pt x="310846" y="2222500"/>
                    </a:cubicBezTo>
                    <a:lnTo>
                      <a:pt x="310846" y="903111"/>
                    </a:lnTo>
                    <a:lnTo>
                      <a:pt x="228437" y="1298787"/>
                    </a:lnTo>
                    <a:cubicBezTo>
                      <a:pt x="214801" y="1364221"/>
                      <a:pt x="157129" y="1411113"/>
                      <a:pt x="90289" y="1411111"/>
                    </a:cubicBezTo>
                    <a:lnTo>
                      <a:pt x="36667" y="1411111"/>
                    </a:lnTo>
                    <a:cubicBezTo>
                      <a:pt x="26055" y="1411101"/>
                      <a:pt x="16010" y="1406313"/>
                      <a:pt x="9319" y="1398076"/>
                    </a:cubicBezTo>
                    <a:cubicBezTo>
                      <a:pt x="2627" y="1389838"/>
                      <a:pt x="0" y="1379026"/>
                      <a:pt x="2165" y="1368637"/>
                    </a:cubicBezTo>
                    <a:lnTo>
                      <a:pt x="126555" y="771666"/>
                    </a:lnTo>
                    <a:cubicBezTo>
                      <a:pt x="151716" y="650960"/>
                      <a:pt x="258100" y="564456"/>
                      <a:pt x="381401" y="564444"/>
                    </a:cubicBezTo>
                    <a:lnTo>
                      <a:pt x="804735" y="564444"/>
                    </a:lnTo>
                    <a:cubicBezTo>
                      <a:pt x="928036" y="564456"/>
                      <a:pt x="1034420" y="650960"/>
                      <a:pt x="1059581" y="771666"/>
                    </a:cubicBezTo>
                    <a:lnTo>
                      <a:pt x="1183971" y="1368637"/>
                    </a:lnTo>
                    <a:cubicBezTo>
                      <a:pt x="1186138" y="1379038"/>
                      <a:pt x="1183503" y="1389863"/>
                      <a:pt x="1176795" y="1398103"/>
                    </a:cubicBezTo>
                    <a:cubicBezTo>
                      <a:pt x="1170088" y="1406344"/>
                      <a:pt x="1160023" y="1411122"/>
                      <a:pt x="1149398" y="1411111"/>
                    </a:cubicBezTo>
                    <a:lnTo>
                      <a:pt x="1095847" y="1411111"/>
                    </a:lnTo>
                    <a:cubicBezTo>
                      <a:pt x="1029007" y="1411113"/>
                      <a:pt x="971335" y="1364221"/>
                      <a:pt x="957699" y="1298787"/>
                    </a:cubicBezTo>
                    <a:lnTo>
                      <a:pt x="875290" y="903111"/>
                    </a:lnTo>
                    <a:lnTo>
                      <a:pt x="875290" y="2222500"/>
                    </a:lnTo>
                    <a:cubicBezTo>
                      <a:pt x="875290" y="2241983"/>
                      <a:pt x="859496" y="2257778"/>
                      <a:pt x="840013" y="2257778"/>
                    </a:cubicBezTo>
                    <a:lnTo>
                      <a:pt x="794292" y="2257778"/>
                    </a:lnTo>
                    <a:cubicBezTo>
                      <a:pt x="720550" y="2257773"/>
                      <a:pt x="659246" y="2200988"/>
                      <a:pt x="653605" y="2127462"/>
                    </a:cubicBezTo>
                    <a:lnTo>
                      <a:pt x="593068" y="1340556"/>
                    </a:lnTo>
                    <a:moveTo>
                      <a:pt x="1714901" y="211667"/>
                    </a:moveTo>
                    <a:cubicBezTo>
                      <a:pt x="1714901" y="94766"/>
                      <a:pt x="1809667" y="0"/>
                      <a:pt x="1926568" y="0"/>
                    </a:cubicBezTo>
                    <a:cubicBezTo>
                      <a:pt x="2043469" y="0"/>
                      <a:pt x="2138235" y="94766"/>
                      <a:pt x="2138235" y="211667"/>
                    </a:cubicBezTo>
                    <a:lnTo>
                      <a:pt x="2138235" y="282222"/>
                    </a:lnTo>
                    <a:cubicBezTo>
                      <a:pt x="2138235" y="399122"/>
                      <a:pt x="2043469" y="493889"/>
                      <a:pt x="1926568" y="493889"/>
                    </a:cubicBezTo>
                    <a:cubicBezTo>
                      <a:pt x="1809667" y="493889"/>
                      <a:pt x="1714901" y="399122"/>
                      <a:pt x="1714901" y="282222"/>
                    </a:cubicBezTo>
                    <a:lnTo>
                      <a:pt x="1714901" y="211667"/>
                    </a:lnTo>
                    <a:moveTo>
                      <a:pt x="1926568" y="1340556"/>
                    </a:moveTo>
                    <a:lnTo>
                      <a:pt x="1866031" y="2127462"/>
                    </a:lnTo>
                    <a:cubicBezTo>
                      <a:pt x="1860390" y="2200988"/>
                      <a:pt x="1799086" y="2257773"/>
                      <a:pt x="1725344" y="2257778"/>
                    </a:cubicBezTo>
                    <a:lnTo>
                      <a:pt x="1679623" y="2257778"/>
                    </a:lnTo>
                    <a:cubicBezTo>
                      <a:pt x="1660140" y="2257778"/>
                      <a:pt x="1644346" y="2241983"/>
                      <a:pt x="1644346" y="2222500"/>
                    </a:cubicBezTo>
                    <a:lnTo>
                      <a:pt x="1644346" y="903111"/>
                    </a:lnTo>
                    <a:lnTo>
                      <a:pt x="1561937" y="1298787"/>
                    </a:lnTo>
                    <a:cubicBezTo>
                      <a:pt x="1548301" y="1364221"/>
                      <a:pt x="1490629" y="1411113"/>
                      <a:pt x="1423789" y="1411111"/>
                    </a:cubicBezTo>
                    <a:lnTo>
                      <a:pt x="1370167" y="1411111"/>
                    </a:lnTo>
                    <a:cubicBezTo>
                      <a:pt x="1359555" y="1411101"/>
                      <a:pt x="1349510" y="1406313"/>
                      <a:pt x="1342819" y="1398076"/>
                    </a:cubicBezTo>
                    <a:cubicBezTo>
                      <a:pt x="1336127" y="1389838"/>
                      <a:pt x="1333500" y="1379026"/>
                      <a:pt x="1335665" y="1368637"/>
                    </a:cubicBezTo>
                    <a:lnTo>
                      <a:pt x="1460055" y="771666"/>
                    </a:lnTo>
                    <a:cubicBezTo>
                      <a:pt x="1485216" y="650960"/>
                      <a:pt x="1591600" y="564456"/>
                      <a:pt x="1714901" y="564444"/>
                    </a:cubicBezTo>
                    <a:lnTo>
                      <a:pt x="2138235" y="564444"/>
                    </a:lnTo>
                    <a:cubicBezTo>
                      <a:pt x="2261536" y="564456"/>
                      <a:pt x="2367920" y="650960"/>
                      <a:pt x="2393081" y="771666"/>
                    </a:cubicBezTo>
                    <a:lnTo>
                      <a:pt x="2517471" y="1368637"/>
                    </a:lnTo>
                    <a:cubicBezTo>
                      <a:pt x="2519638" y="1379038"/>
                      <a:pt x="2517003" y="1389863"/>
                      <a:pt x="2510295" y="1398103"/>
                    </a:cubicBezTo>
                    <a:cubicBezTo>
                      <a:pt x="2503588" y="1406344"/>
                      <a:pt x="2493523" y="1411122"/>
                      <a:pt x="2482898" y="1411111"/>
                    </a:cubicBezTo>
                    <a:lnTo>
                      <a:pt x="2429347" y="1411111"/>
                    </a:lnTo>
                    <a:cubicBezTo>
                      <a:pt x="2362507" y="1411113"/>
                      <a:pt x="2304835" y="1364221"/>
                      <a:pt x="2291199" y="1298787"/>
                    </a:cubicBezTo>
                    <a:lnTo>
                      <a:pt x="2208790" y="903111"/>
                    </a:lnTo>
                    <a:lnTo>
                      <a:pt x="2208790" y="2222500"/>
                    </a:lnTo>
                    <a:cubicBezTo>
                      <a:pt x="2208790" y="2241983"/>
                      <a:pt x="2192996" y="2257778"/>
                      <a:pt x="2173513" y="2257778"/>
                    </a:cubicBezTo>
                    <a:lnTo>
                      <a:pt x="2127792" y="2257778"/>
                    </a:lnTo>
                    <a:cubicBezTo>
                      <a:pt x="2054050" y="2257773"/>
                      <a:pt x="1992746" y="2200988"/>
                      <a:pt x="1987105" y="2127462"/>
                    </a:cubicBezTo>
                    <a:lnTo>
                      <a:pt x="1926568" y="1340556"/>
                    </a:lnTo>
                    <a:moveTo>
                      <a:pt x="3048401" y="211667"/>
                    </a:moveTo>
                    <a:cubicBezTo>
                      <a:pt x="3048401" y="94766"/>
                      <a:pt x="3143167" y="0"/>
                      <a:pt x="3260068" y="0"/>
                    </a:cubicBezTo>
                    <a:cubicBezTo>
                      <a:pt x="3376969" y="0"/>
                      <a:pt x="3471735" y="94766"/>
                      <a:pt x="3471735" y="211667"/>
                    </a:cubicBezTo>
                    <a:lnTo>
                      <a:pt x="3471735" y="282222"/>
                    </a:lnTo>
                    <a:cubicBezTo>
                      <a:pt x="3471735" y="399122"/>
                      <a:pt x="3376969" y="493889"/>
                      <a:pt x="3260068" y="493889"/>
                    </a:cubicBezTo>
                    <a:cubicBezTo>
                      <a:pt x="3143167" y="493889"/>
                      <a:pt x="3048401" y="399122"/>
                      <a:pt x="3048401" y="282222"/>
                    </a:cubicBezTo>
                    <a:lnTo>
                      <a:pt x="3048401" y="211667"/>
                    </a:lnTo>
                    <a:moveTo>
                      <a:pt x="3260068" y="1340556"/>
                    </a:moveTo>
                    <a:lnTo>
                      <a:pt x="3199531" y="2127462"/>
                    </a:lnTo>
                    <a:cubicBezTo>
                      <a:pt x="3193890" y="2200988"/>
                      <a:pt x="3132586" y="2257773"/>
                      <a:pt x="3058844" y="2257778"/>
                    </a:cubicBezTo>
                    <a:lnTo>
                      <a:pt x="3013123" y="2257778"/>
                    </a:lnTo>
                    <a:cubicBezTo>
                      <a:pt x="2993640" y="2257778"/>
                      <a:pt x="2977846" y="2241983"/>
                      <a:pt x="2977846" y="2222500"/>
                    </a:cubicBezTo>
                    <a:lnTo>
                      <a:pt x="2977846" y="903111"/>
                    </a:lnTo>
                    <a:lnTo>
                      <a:pt x="2895437" y="1298787"/>
                    </a:lnTo>
                    <a:cubicBezTo>
                      <a:pt x="2881801" y="1364221"/>
                      <a:pt x="2824129" y="1411113"/>
                      <a:pt x="2757289" y="1411111"/>
                    </a:cubicBezTo>
                    <a:lnTo>
                      <a:pt x="2703667" y="1411111"/>
                    </a:lnTo>
                    <a:cubicBezTo>
                      <a:pt x="2693055" y="1411101"/>
                      <a:pt x="2683010" y="1406313"/>
                      <a:pt x="2676319" y="1398076"/>
                    </a:cubicBezTo>
                    <a:cubicBezTo>
                      <a:pt x="2669627" y="1389838"/>
                      <a:pt x="2667000" y="1379026"/>
                      <a:pt x="2669165" y="1368637"/>
                    </a:cubicBezTo>
                    <a:lnTo>
                      <a:pt x="2793555" y="771666"/>
                    </a:lnTo>
                    <a:cubicBezTo>
                      <a:pt x="2818716" y="650960"/>
                      <a:pt x="2925100" y="564456"/>
                      <a:pt x="3048401" y="564444"/>
                    </a:cubicBezTo>
                    <a:lnTo>
                      <a:pt x="3471735" y="564444"/>
                    </a:lnTo>
                    <a:cubicBezTo>
                      <a:pt x="3595036" y="564456"/>
                      <a:pt x="3701420" y="650960"/>
                      <a:pt x="3726581" y="771666"/>
                    </a:cubicBezTo>
                    <a:lnTo>
                      <a:pt x="3850971" y="1368637"/>
                    </a:lnTo>
                    <a:cubicBezTo>
                      <a:pt x="3853138" y="1379038"/>
                      <a:pt x="3850503" y="1389863"/>
                      <a:pt x="3843795" y="1398103"/>
                    </a:cubicBezTo>
                    <a:cubicBezTo>
                      <a:pt x="3837088" y="1406344"/>
                      <a:pt x="3827023" y="1411122"/>
                      <a:pt x="3816398" y="1411111"/>
                    </a:cubicBezTo>
                    <a:lnTo>
                      <a:pt x="3762847" y="1411111"/>
                    </a:lnTo>
                    <a:cubicBezTo>
                      <a:pt x="3696007" y="1411113"/>
                      <a:pt x="3638335" y="1364221"/>
                      <a:pt x="3624699" y="1298787"/>
                    </a:cubicBezTo>
                    <a:lnTo>
                      <a:pt x="3542290" y="903111"/>
                    </a:lnTo>
                    <a:lnTo>
                      <a:pt x="3542290" y="2222500"/>
                    </a:lnTo>
                    <a:cubicBezTo>
                      <a:pt x="3542290" y="2241983"/>
                      <a:pt x="3526496" y="2257778"/>
                      <a:pt x="3507013" y="2257778"/>
                    </a:cubicBezTo>
                    <a:lnTo>
                      <a:pt x="3461292" y="2257778"/>
                    </a:lnTo>
                    <a:cubicBezTo>
                      <a:pt x="3387550" y="2257773"/>
                      <a:pt x="3326246" y="2200988"/>
                      <a:pt x="3320605" y="2127462"/>
                    </a:cubicBezTo>
                    <a:lnTo>
                      <a:pt x="3260068" y="1340556"/>
                    </a:lnTo>
                    <a:moveTo>
                      <a:pt x="4381901" y="211667"/>
                    </a:moveTo>
                    <a:cubicBezTo>
                      <a:pt x="4381901" y="94766"/>
                      <a:pt x="4476667" y="0"/>
                      <a:pt x="4593568" y="0"/>
                    </a:cubicBezTo>
                    <a:cubicBezTo>
                      <a:pt x="4710469" y="0"/>
                      <a:pt x="4805235" y="94766"/>
                      <a:pt x="4805235" y="211667"/>
                    </a:cubicBezTo>
                    <a:lnTo>
                      <a:pt x="4805235" y="282222"/>
                    </a:lnTo>
                    <a:cubicBezTo>
                      <a:pt x="4805235" y="399122"/>
                      <a:pt x="4710469" y="493889"/>
                      <a:pt x="4593568" y="493889"/>
                    </a:cubicBezTo>
                    <a:cubicBezTo>
                      <a:pt x="4476667" y="493889"/>
                      <a:pt x="4381901" y="399122"/>
                      <a:pt x="4381901" y="282222"/>
                    </a:cubicBezTo>
                    <a:lnTo>
                      <a:pt x="4381901" y="211667"/>
                    </a:lnTo>
                    <a:moveTo>
                      <a:pt x="4593568" y="1340556"/>
                    </a:moveTo>
                    <a:lnTo>
                      <a:pt x="4533031" y="2127462"/>
                    </a:lnTo>
                    <a:cubicBezTo>
                      <a:pt x="4527390" y="2200988"/>
                      <a:pt x="4466086" y="2257773"/>
                      <a:pt x="4392344" y="2257778"/>
                    </a:cubicBezTo>
                    <a:lnTo>
                      <a:pt x="4346623" y="2257778"/>
                    </a:lnTo>
                    <a:cubicBezTo>
                      <a:pt x="4327140" y="2257778"/>
                      <a:pt x="4311346" y="2241983"/>
                      <a:pt x="4311346" y="2222500"/>
                    </a:cubicBezTo>
                    <a:lnTo>
                      <a:pt x="4311346" y="903111"/>
                    </a:lnTo>
                    <a:lnTo>
                      <a:pt x="4228937" y="1298787"/>
                    </a:lnTo>
                    <a:cubicBezTo>
                      <a:pt x="4215301" y="1364221"/>
                      <a:pt x="4157629" y="1411113"/>
                      <a:pt x="4090789" y="1411111"/>
                    </a:cubicBezTo>
                    <a:lnTo>
                      <a:pt x="4037167" y="1411111"/>
                    </a:lnTo>
                    <a:cubicBezTo>
                      <a:pt x="4026555" y="1411101"/>
                      <a:pt x="4016510" y="1406313"/>
                      <a:pt x="4009819" y="1398076"/>
                    </a:cubicBezTo>
                    <a:cubicBezTo>
                      <a:pt x="4003127" y="1389838"/>
                      <a:pt x="4000500" y="1379026"/>
                      <a:pt x="4002665" y="1368637"/>
                    </a:cubicBezTo>
                    <a:lnTo>
                      <a:pt x="4127055" y="771666"/>
                    </a:lnTo>
                    <a:cubicBezTo>
                      <a:pt x="4152216" y="650960"/>
                      <a:pt x="4258600" y="564456"/>
                      <a:pt x="4381901" y="564444"/>
                    </a:cubicBezTo>
                    <a:lnTo>
                      <a:pt x="4805235" y="564444"/>
                    </a:lnTo>
                    <a:cubicBezTo>
                      <a:pt x="4928536" y="564456"/>
                      <a:pt x="5034919" y="650960"/>
                      <a:pt x="5060082" y="771666"/>
                    </a:cubicBezTo>
                    <a:lnTo>
                      <a:pt x="5184471" y="1368637"/>
                    </a:lnTo>
                    <a:cubicBezTo>
                      <a:pt x="5186639" y="1379038"/>
                      <a:pt x="5184002" y="1389863"/>
                      <a:pt x="5177295" y="1398103"/>
                    </a:cubicBezTo>
                    <a:cubicBezTo>
                      <a:pt x="5170587" y="1406344"/>
                      <a:pt x="5160524" y="1411122"/>
                      <a:pt x="5149898" y="1411111"/>
                    </a:cubicBezTo>
                    <a:lnTo>
                      <a:pt x="5096347" y="1411111"/>
                    </a:lnTo>
                    <a:cubicBezTo>
                      <a:pt x="5029507" y="1411113"/>
                      <a:pt x="4971835" y="1364221"/>
                      <a:pt x="4958199" y="1298787"/>
                    </a:cubicBezTo>
                    <a:lnTo>
                      <a:pt x="4875790" y="903111"/>
                    </a:lnTo>
                    <a:lnTo>
                      <a:pt x="4875790" y="2222500"/>
                    </a:lnTo>
                    <a:cubicBezTo>
                      <a:pt x="4875790" y="2241983"/>
                      <a:pt x="4859996" y="2257778"/>
                      <a:pt x="4840513" y="2257778"/>
                    </a:cubicBezTo>
                    <a:lnTo>
                      <a:pt x="4794792" y="2257778"/>
                    </a:lnTo>
                    <a:cubicBezTo>
                      <a:pt x="4721050" y="2257773"/>
                      <a:pt x="4659746" y="2200988"/>
                      <a:pt x="4654105" y="2127462"/>
                    </a:cubicBezTo>
                    <a:lnTo>
                      <a:pt x="4593568" y="1340556"/>
                    </a:lnTo>
                  </a:path>
                </a:pathLst>
              </a:custGeom>
              <a:solidFill>
                <a:srgbClr val="D6D6D6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>
            <a:off x="0" y="4541088"/>
            <a:ext cx="4926327" cy="6102432"/>
          </a:xfrm>
          <a:custGeom>
            <a:avLst/>
            <a:gdLst/>
            <a:ahLst/>
            <a:cxnLst/>
            <a:rect l="l" t="t" r="r" b="b"/>
            <a:pathLst>
              <a:path w="4926327" h="6102432">
                <a:moveTo>
                  <a:pt x="0" y="0"/>
                </a:moveTo>
                <a:lnTo>
                  <a:pt x="4926327" y="0"/>
                </a:lnTo>
                <a:lnTo>
                  <a:pt x="4926327" y="6102431"/>
                </a:lnTo>
                <a:lnTo>
                  <a:pt x="0" y="6102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59970" y="2806302"/>
            <a:ext cx="14889632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1DAC90"/>
                </a:solidFill>
                <a:latin typeface="Mango AC"/>
              </a:rPr>
              <a:t>CONCLUSIONES GRÁFICAS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8054" y="4483938"/>
            <a:ext cx="11712859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F438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58054" y="8395729"/>
            <a:ext cx="11712859" cy="6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E26890"/>
                </a:solidFill>
                <a:latin typeface="Monkey"/>
              </a:rPr>
              <a:t>80% DE LOS ENCUESTADOS RESPONDIÓ AFIRMATIVAMENTE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6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1091" y="1036549"/>
            <a:ext cx="10301068" cy="8490432"/>
          </a:xfrm>
          <a:custGeom>
            <a:avLst/>
            <a:gdLst/>
            <a:ahLst/>
            <a:cxnLst/>
            <a:rect l="l" t="t" r="r" b="b"/>
            <a:pathLst>
              <a:path w="10301068" h="8490432">
                <a:moveTo>
                  <a:pt x="0" y="0"/>
                </a:moveTo>
                <a:lnTo>
                  <a:pt x="10301068" y="0"/>
                </a:lnTo>
                <a:lnTo>
                  <a:pt x="10301068" y="8490433"/>
                </a:lnTo>
                <a:lnTo>
                  <a:pt x="0" y="8490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63" t="-171" r="-5010" b="-315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367169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874117"/>
            <a:ext cx="6249646" cy="6412883"/>
          </a:xfrm>
          <a:custGeom>
            <a:avLst/>
            <a:gdLst/>
            <a:ahLst/>
            <a:cxnLst/>
            <a:rect l="l" t="t" r="r" b="b"/>
            <a:pathLst>
              <a:path w="6249646" h="6412883">
                <a:moveTo>
                  <a:pt x="0" y="0"/>
                </a:moveTo>
                <a:lnTo>
                  <a:pt x="6249646" y="0"/>
                </a:lnTo>
                <a:lnTo>
                  <a:pt x="6249646" y="6412883"/>
                </a:lnTo>
                <a:lnTo>
                  <a:pt x="0" y="6412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25809" y="4131909"/>
            <a:ext cx="3233436" cy="85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0"/>
              </a:lnSpc>
              <a:spcBef>
                <a:spcPct val="0"/>
              </a:spcBef>
            </a:pPr>
            <a:r>
              <a:rPr lang="en-US" sz="4471">
                <a:solidFill>
                  <a:srgbClr val="562C67"/>
                </a:solidFill>
                <a:latin typeface="Monkey"/>
              </a:rPr>
              <a:t>1º Conclusión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70932" y="2471406"/>
            <a:ext cx="9521386" cy="140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60"/>
              </a:lnSpc>
              <a:spcBef>
                <a:spcPct val="0"/>
              </a:spcBef>
            </a:pPr>
            <a:r>
              <a:rPr lang="en-US" sz="7400">
                <a:solidFill>
                  <a:srgbClr val="C44D76"/>
                </a:solidFill>
                <a:latin typeface="Mango AC"/>
              </a:rPr>
              <a:t>CONCLUSIONES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35904" y="4131909"/>
            <a:ext cx="3501537" cy="85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0"/>
              </a:lnSpc>
              <a:spcBef>
                <a:spcPct val="0"/>
              </a:spcBef>
            </a:pPr>
            <a:r>
              <a:rPr lang="en-US" sz="4471">
                <a:solidFill>
                  <a:srgbClr val="562C67"/>
                </a:solidFill>
                <a:latin typeface="Monkey"/>
              </a:rPr>
              <a:t>2º Conclusión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25809" y="5176990"/>
            <a:ext cx="3233436" cy="345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7"/>
              </a:lnSpc>
              <a:spcBef>
                <a:spcPct val="0"/>
              </a:spcBef>
            </a:pPr>
            <a:r>
              <a:rPr lang="en-US" sz="2812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75165" y="5176990"/>
            <a:ext cx="3233436" cy="345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7"/>
              </a:lnSpc>
              <a:spcBef>
                <a:spcPct val="0"/>
              </a:spcBef>
            </a:pPr>
            <a:r>
              <a:rPr lang="en-US" sz="2812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8733" y="1407766"/>
            <a:ext cx="7850534" cy="7850534"/>
          </a:xfrm>
          <a:custGeom>
            <a:avLst/>
            <a:gdLst/>
            <a:ahLst/>
            <a:cxnLst/>
            <a:rect l="l" t="t" r="r" b="b"/>
            <a:pathLst>
              <a:path w="7850534" h="7850534">
                <a:moveTo>
                  <a:pt x="0" y="0"/>
                </a:moveTo>
                <a:lnTo>
                  <a:pt x="7850534" y="0"/>
                </a:lnTo>
                <a:lnTo>
                  <a:pt x="7850534" y="7850534"/>
                </a:lnTo>
                <a:lnTo>
                  <a:pt x="0" y="7850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48916" y="1954977"/>
            <a:ext cx="14590168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Mango AC"/>
              </a:rPr>
              <a:t>Bibliografía</a:t>
            </a:r>
          </a:p>
        </p:txBody>
      </p:sp>
      <p:sp>
        <p:nvSpPr>
          <p:cNvPr id="4" name="Freeform 4"/>
          <p:cNvSpPr/>
          <p:nvPr/>
        </p:nvSpPr>
        <p:spPr>
          <a:xfrm rot="-9140334">
            <a:off x="880578" y="855842"/>
            <a:ext cx="2566723" cy="3237838"/>
          </a:xfrm>
          <a:custGeom>
            <a:avLst/>
            <a:gdLst/>
            <a:ahLst/>
            <a:cxnLst/>
            <a:rect l="l" t="t" r="r" b="b"/>
            <a:pathLst>
              <a:path w="2566723" h="3237838">
                <a:moveTo>
                  <a:pt x="0" y="0"/>
                </a:moveTo>
                <a:lnTo>
                  <a:pt x="2566723" y="0"/>
                </a:lnTo>
                <a:lnTo>
                  <a:pt x="2566723" y="3237838"/>
                </a:lnTo>
                <a:lnTo>
                  <a:pt x="0" y="3237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862308">
            <a:off x="14766802" y="-103652"/>
            <a:ext cx="4280370" cy="2264705"/>
          </a:xfrm>
          <a:custGeom>
            <a:avLst/>
            <a:gdLst/>
            <a:ahLst/>
            <a:cxnLst/>
            <a:rect l="l" t="t" r="r" b="b"/>
            <a:pathLst>
              <a:path w="4280370" h="2264705">
                <a:moveTo>
                  <a:pt x="0" y="0"/>
                </a:moveTo>
                <a:lnTo>
                  <a:pt x="4280369" y="0"/>
                </a:lnTo>
                <a:lnTo>
                  <a:pt x="4280369" y="2264704"/>
                </a:lnTo>
                <a:lnTo>
                  <a:pt x="0" y="2264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24682" y="4269050"/>
            <a:ext cx="6549055" cy="6358537"/>
          </a:xfrm>
          <a:custGeom>
            <a:avLst/>
            <a:gdLst/>
            <a:ahLst/>
            <a:cxnLst/>
            <a:rect l="l" t="t" r="r" b="b"/>
            <a:pathLst>
              <a:path w="6549055" h="6358537">
                <a:moveTo>
                  <a:pt x="0" y="0"/>
                </a:moveTo>
                <a:lnTo>
                  <a:pt x="6549054" y="0"/>
                </a:lnTo>
                <a:lnTo>
                  <a:pt x="6549054" y="6358537"/>
                </a:lnTo>
                <a:lnTo>
                  <a:pt x="0" y="6358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09718" y="3415524"/>
            <a:ext cx="5075800" cy="516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1º Libro</a:t>
            </a:r>
          </a:p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2º Libro</a:t>
            </a:r>
          </a:p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3º Libro</a:t>
            </a:r>
          </a:p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4º Libro</a:t>
            </a:r>
          </a:p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5º Libro</a:t>
            </a:r>
          </a:p>
          <a:p>
            <a:pPr algn="ctr">
              <a:lnSpc>
                <a:spcPts val="5891"/>
              </a:lnSpc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6º Libro</a:t>
            </a:r>
          </a:p>
          <a:p>
            <a:pPr algn="ctr">
              <a:lnSpc>
                <a:spcPts val="5891"/>
              </a:lnSpc>
              <a:spcBef>
                <a:spcPct val="0"/>
              </a:spcBef>
            </a:pPr>
            <a:r>
              <a:rPr lang="en-US" sz="4208">
                <a:solidFill>
                  <a:srgbClr val="FFFFFF"/>
                </a:solidFill>
                <a:latin typeface="Marykate"/>
              </a:rPr>
              <a:t>7º Libro</a:t>
            </a:r>
          </a:p>
        </p:txBody>
      </p:sp>
      <p:sp>
        <p:nvSpPr>
          <p:cNvPr id="8" name="Freeform 8"/>
          <p:cNvSpPr/>
          <p:nvPr/>
        </p:nvSpPr>
        <p:spPr>
          <a:xfrm rot="-470396">
            <a:off x="3734160" y="5829399"/>
            <a:ext cx="2566723" cy="3237838"/>
          </a:xfrm>
          <a:custGeom>
            <a:avLst/>
            <a:gdLst/>
            <a:ahLst/>
            <a:cxnLst/>
            <a:rect l="l" t="t" r="r" b="b"/>
            <a:pathLst>
              <a:path w="2566723" h="3237838">
                <a:moveTo>
                  <a:pt x="0" y="0"/>
                </a:moveTo>
                <a:lnTo>
                  <a:pt x="2566723" y="0"/>
                </a:lnTo>
                <a:lnTo>
                  <a:pt x="2566723" y="3237839"/>
                </a:lnTo>
                <a:lnTo>
                  <a:pt x="0" y="3237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8047" y="752475"/>
            <a:ext cx="10096386" cy="144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562C67"/>
                </a:solidFill>
                <a:latin typeface="Mango AC"/>
              </a:rPr>
              <a:t>ILUSTRACIONES</a:t>
            </a:r>
          </a:p>
        </p:txBody>
      </p:sp>
      <p:sp>
        <p:nvSpPr>
          <p:cNvPr id="3" name="Freeform 3"/>
          <p:cNvSpPr/>
          <p:nvPr/>
        </p:nvSpPr>
        <p:spPr>
          <a:xfrm>
            <a:off x="6885106" y="2977174"/>
            <a:ext cx="1091650" cy="831639"/>
          </a:xfrm>
          <a:custGeom>
            <a:avLst/>
            <a:gdLst/>
            <a:ahLst/>
            <a:cxnLst/>
            <a:rect l="l" t="t" r="r" b="b"/>
            <a:pathLst>
              <a:path w="1091650" h="831639">
                <a:moveTo>
                  <a:pt x="0" y="0"/>
                </a:moveTo>
                <a:lnTo>
                  <a:pt x="1091650" y="0"/>
                </a:lnTo>
                <a:lnTo>
                  <a:pt x="1091650" y="831639"/>
                </a:lnTo>
                <a:lnTo>
                  <a:pt x="0" y="831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650709">
            <a:off x="8442950" y="2855934"/>
            <a:ext cx="920171" cy="1160766"/>
          </a:xfrm>
          <a:custGeom>
            <a:avLst/>
            <a:gdLst/>
            <a:ahLst/>
            <a:cxnLst/>
            <a:rect l="l" t="t" r="r" b="b"/>
            <a:pathLst>
              <a:path w="920171" h="1160766">
                <a:moveTo>
                  <a:pt x="0" y="0"/>
                </a:moveTo>
                <a:lnTo>
                  <a:pt x="920171" y="0"/>
                </a:lnTo>
                <a:lnTo>
                  <a:pt x="920171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50179">
            <a:off x="9873165" y="3043626"/>
            <a:ext cx="1320636" cy="698736"/>
          </a:xfrm>
          <a:custGeom>
            <a:avLst/>
            <a:gdLst/>
            <a:ahLst/>
            <a:cxnLst/>
            <a:rect l="l" t="t" r="r" b="b"/>
            <a:pathLst>
              <a:path w="1320636" h="698736">
                <a:moveTo>
                  <a:pt x="0" y="0"/>
                </a:moveTo>
                <a:lnTo>
                  <a:pt x="1320636" y="0"/>
                </a:lnTo>
                <a:lnTo>
                  <a:pt x="1320636" y="698736"/>
                </a:lnTo>
                <a:lnTo>
                  <a:pt x="0" y="698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04351" y="6533584"/>
            <a:ext cx="3431838" cy="3332002"/>
          </a:xfrm>
          <a:custGeom>
            <a:avLst/>
            <a:gdLst/>
            <a:ahLst/>
            <a:cxnLst/>
            <a:rect l="l" t="t" r="r" b="b"/>
            <a:pathLst>
              <a:path w="3431838" h="3332002">
                <a:moveTo>
                  <a:pt x="0" y="0"/>
                </a:moveTo>
                <a:lnTo>
                  <a:pt x="3431838" y="0"/>
                </a:lnTo>
                <a:lnTo>
                  <a:pt x="3431838" y="3332003"/>
                </a:lnTo>
                <a:lnTo>
                  <a:pt x="0" y="3332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03408" y="6533584"/>
            <a:ext cx="3247188" cy="3332002"/>
          </a:xfrm>
          <a:custGeom>
            <a:avLst/>
            <a:gdLst/>
            <a:ahLst/>
            <a:cxnLst/>
            <a:rect l="l" t="t" r="r" b="b"/>
            <a:pathLst>
              <a:path w="3247188" h="3332002">
                <a:moveTo>
                  <a:pt x="0" y="0"/>
                </a:moveTo>
                <a:lnTo>
                  <a:pt x="3247188" y="0"/>
                </a:lnTo>
                <a:lnTo>
                  <a:pt x="3247188" y="3332003"/>
                </a:lnTo>
                <a:lnTo>
                  <a:pt x="0" y="3332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48242" y="6533584"/>
            <a:ext cx="2689835" cy="3332002"/>
          </a:xfrm>
          <a:custGeom>
            <a:avLst/>
            <a:gdLst/>
            <a:ahLst/>
            <a:cxnLst/>
            <a:rect l="l" t="t" r="r" b="b"/>
            <a:pathLst>
              <a:path w="2689835" h="3332002">
                <a:moveTo>
                  <a:pt x="0" y="0"/>
                </a:moveTo>
                <a:lnTo>
                  <a:pt x="2689835" y="0"/>
                </a:lnTo>
                <a:lnTo>
                  <a:pt x="2689835" y="3332003"/>
                </a:lnTo>
                <a:lnTo>
                  <a:pt x="0" y="3332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84619" y="6620554"/>
            <a:ext cx="3311258" cy="3245033"/>
          </a:xfrm>
          <a:custGeom>
            <a:avLst/>
            <a:gdLst/>
            <a:ahLst/>
            <a:cxnLst/>
            <a:rect l="l" t="t" r="r" b="b"/>
            <a:pathLst>
              <a:path w="3311258" h="3245033">
                <a:moveTo>
                  <a:pt x="0" y="0"/>
                </a:moveTo>
                <a:lnTo>
                  <a:pt x="3311258" y="0"/>
                </a:lnTo>
                <a:lnTo>
                  <a:pt x="3311258" y="3245033"/>
                </a:lnTo>
                <a:lnTo>
                  <a:pt x="0" y="3245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04351" y="3366676"/>
            <a:ext cx="3417215" cy="2752411"/>
          </a:xfrm>
          <a:custGeom>
            <a:avLst/>
            <a:gdLst/>
            <a:ahLst/>
            <a:cxnLst/>
            <a:rect l="l" t="t" r="r" b="b"/>
            <a:pathLst>
              <a:path w="3417215" h="2752411">
                <a:moveTo>
                  <a:pt x="0" y="0"/>
                </a:moveTo>
                <a:lnTo>
                  <a:pt x="3417215" y="0"/>
                </a:lnTo>
                <a:lnTo>
                  <a:pt x="3417215" y="2752411"/>
                </a:lnTo>
                <a:lnTo>
                  <a:pt x="0" y="27524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2119" y="6690587"/>
            <a:ext cx="3492500" cy="3175000"/>
          </a:xfrm>
          <a:custGeom>
            <a:avLst/>
            <a:gdLst/>
            <a:ahLst/>
            <a:cxnLst/>
            <a:rect l="l" t="t" r="r" b="b"/>
            <a:pathLst>
              <a:path w="3492500" h="3175000">
                <a:moveTo>
                  <a:pt x="0" y="0"/>
                </a:moveTo>
                <a:lnTo>
                  <a:pt x="3492500" y="0"/>
                </a:lnTo>
                <a:lnTo>
                  <a:pt x="3492500" y="3175000"/>
                </a:lnTo>
                <a:lnTo>
                  <a:pt x="0" y="3175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03277" y="3366676"/>
            <a:ext cx="2647319" cy="2752411"/>
          </a:xfrm>
          <a:custGeom>
            <a:avLst/>
            <a:gdLst/>
            <a:ahLst/>
            <a:cxnLst/>
            <a:rect l="l" t="t" r="r" b="b"/>
            <a:pathLst>
              <a:path w="2647319" h="2752411">
                <a:moveTo>
                  <a:pt x="0" y="0"/>
                </a:moveTo>
                <a:lnTo>
                  <a:pt x="2647319" y="0"/>
                </a:lnTo>
                <a:lnTo>
                  <a:pt x="2647319" y="2752411"/>
                </a:lnTo>
                <a:lnTo>
                  <a:pt x="0" y="275241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685124" y="3465964"/>
            <a:ext cx="1910248" cy="2653123"/>
          </a:xfrm>
          <a:custGeom>
            <a:avLst/>
            <a:gdLst/>
            <a:ahLst/>
            <a:cxnLst/>
            <a:rect l="l" t="t" r="r" b="b"/>
            <a:pathLst>
              <a:path w="1910248" h="2653123">
                <a:moveTo>
                  <a:pt x="0" y="0"/>
                </a:moveTo>
                <a:lnTo>
                  <a:pt x="1910248" y="0"/>
                </a:lnTo>
                <a:lnTo>
                  <a:pt x="1910248" y="2653123"/>
                </a:lnTo>
                <a:lnTo>
                  <a:pt x="0" y="265312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45479" y="3392994"/>
            <a:ext cx="2739140" cy="2754163"/>
          </a:xfrm>
          <a:custGeom>
            <a:avLst/>
            <a:gdLst/>
            <a:ahLst/>
            <a:cxnLst/>
            <a:rect l="l" t="t" r="r" b="b"/>
            <a:pathLst>
              <a:path w="2739140" h="2754163">
                <a:moveTo>
                  <a:pt x="0" y="0"/>
                </a:moveTo>
                <a:lnTo>
                  <a:pt x="2739140" y="0"/>
                </a:lnTo>
                <a:lnTo>
                  <a:pt x="2739140" y="2754163"/>
                </a:lnTo>
                <a:lnTo>
                  <a:pt x="0" y="275416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050476" y="4300508"/>
            <a:ext cx="1852559" cy="1875909"/>
          </a:xfrm>
          <a:custGeom>
            <a:avLst/>
            <a:gdLst/>
            <a:ahLst/>
            <a:cxnLst/>
            <a:rect l="l" t="t" r="r" b="b"/>
            <a:pathLst>
              <a:path w="1852559" h="1875909">
                <a:moveTo>
                  <a:pt x="0" y="0"/>
                </a:moveTo>
                <a:lnTo>
                  <a:pt x="1852559" y="0"/>
                </a:lnTo>
                <a:lnTo>
                  <a:pt x="1852559" y="1875909"/>
                </a:lnTo>
                <a:lnTo>
                  <a:pt x="0" y="18759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t="-881" r="-215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68406" y="4300508"/>
            <a:ext cx="1928176" cy="1928176"/>
          </a:xfrm>
          <a:custGeom>
            <a:avLst/>
            <a:gdLst/>
            <a:ahLst/>
            <a:cxnLst/>
            <a:rect l="l" t="t" r="r" b="b"/>
            <a:pathLst>
              <a:path w="1928176" h="1928176">
                <a:moveTo>
                  <a:pt x="0" y="0"/>
                </a:moveTo>
                <a:lnTo>
                  <a:pt x="1928176" y="0"/>
                </a:lnTo>
                <a:lnTo>
                  <a:pt x="1928176" y="1928176"/>
                </a:lnTo>
                <a:lnTo>
                  <a:pt x="0" y="192817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80191" y="1800200"/>
            <a:ext cx="12284938" cy="12284938"/>
          </a:xfrm>
          <a:custGeom>
            <a:avLst/>
            <a:gdLst/>
            <a:ahLst/>
            <a:cxnLst/>
            <a:rect l="l" t="t" r="r" b="b"/>
            <a:pathLst>
              <a:path w="12284938" h="12284938">
                <a:moveTo>
                  <a:pt x="0" y="0"/>
                </a:moveTo>
                <a:lnTo>
                  <a:pt x="12284938" y="0"/>
                </a:lnTo>
                <a:lnTo>
                  <a:pt x="12284938" y="12284938"/>
                </a:lnTo>
                <a:lnTo>
                  <a:pt x="0" y="1228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211569">
            <a:off x="312522" y="713261"/>
            <a:ext cx="2526456" cy="3187043"/>
          </a:xfrm>
          <a:custGeom>
            <a:avLst/>
            <a:gdLst/>
            <a:ahLst/>
            <a:cxnLst/>
            <a:rect l="l" t="t" r="r" b="b"/>
            <a:pathLst>
              <a:path w="2526456" h="3187043">
                <a:moveTo>
                  <a:pt x="0" y="0"/>
                </a:moveTo>
                <a:lnTo>
                  <a:pt x="2526456" y="0"/>
                </a:lnTo>
                <a:lnTo>
                  <a:pt x="2526456" y="3187044"/>
                </a:lnTo>
                <a:lnTo>
                  <a:pt x="0" y="3187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89993" y="5143500"/>
            <a:ext cx="3769307" cy="5235149"/>
          </a:xfrm>
          <a:custGeom>
            <a:avLst/>
            <a:gdLst/>
            <a:ahLst/>
            <a:cxnLst/>
            <a:rect l="l" t="t" r="r" b="b"/>
            <a:pathLst>
              <a:path w="3769307" h="5235149">
                <a:moveTo>
                  <a:pt x="0" y="0"/>
                </a:moveTo>
                <a:lnTo>
                  <a:pt x="3769307" y="0"/>
                </a:lnTo>
                <a:lnTo>
                  <a:pt x="3769307" y="5235149"/>
                </a:lnTo>
                <a:lnTo>
                  <a:pt x="0" y="5235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80191" y="3331998"/>
            <a:ext cx="12284938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>
                <a:solidFill>
                  <a:srgbClr val="C44D76"/>
                </a:solidFill>
                <a:latin typeface="Mango AC"/>
              </a:rPr>
              <a:t>INTRODUCCIÓN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48380" y="4852519"/>
            <a:ext cx="8548559" cy="368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</a:t>
            </a:r>
          </a:p>
        </p:txBody>
      </p:sp>
      <p:sp>
        <p:nvSpPr>
          <p:cNvPr id="7" name="Freeform 7"/>
          <p:cNvSpPr/>
          <p:nvPr/>
        </p:nvSpPr>
        <p:spPr>
          <a:xfrm rot="4643186">
            <a:off x="14497328" y="-320855"/>
            <a:ext cx="4280370" cy="2264705"/>
          </a:xfrm>
          <a:custGeom>
            <a:avLst/>
            <a:gdLst/>
            <a:ahLst/>
            <a:cxnLst/>
            <a:rect l="l" t="t" r="r" b="b"/>
            <a:pathLst>
              <a:path w="4280370" h="2264705">
                <a:moveTo>
                  <a:pt x="0" y="0"/>
                </a:moveTo>
                <a:lnTo>
                  <a:pt x="4280370" y="0"/>
                </a:lnTo>
                <a:lnTo>
                  <a:pt x="4280370" y="2264704"/>
                </a:lnTo>
                <a:lnTo>
                  <a:pt x="0" y="22647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4336" y="1582688"/>
            <a:ext cx="9239327" cy="2150243"/>
          </a:xfrm>
          <a:custGeom>
            <a:avLst/>
            <a:gdLst/>
            <a:ahLst/>
            <a:cxnLst/>
            <a:rect l="l" t="t" r="r" b="b"/>
            <a:pathLst>
              <a:path w="9239327" h="2150243">
                <a:moveTo>
                  <a:pt x="0" y="0"/>
                </a:moveTo>
                <a:lnTo>
                  <a:pt x="9239328" y="0"/>
                </a:lnTo>
                <a:lnTo>
                  <a:pt x="9239328" y="2150243"/>
                </a:lnTo>
                <a:lnTo>
                  <a:pt x="0" y="2150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471107" y="4456598"/>
            <a:ext cx="3160763" cy="3148417"/>
            <a:chOff x="0" y="0"/>
            <a:chExt cx="6502400" cy="6477000"/>
          </a:xfrm>
        </p:grpSpPr>
        <p:sp>
          <p:nvSpPr>
            <p:cNvPr id="4" name="Freeform 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1880" r="-4735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6F438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80725" y="4456598"/>
            <a:ext cx="3160763" cy="3148417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572" r="-2457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6F438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80899" y="4359202"/>
            <a:ext cx="3160763" cy="3148417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t="-24999" r="223" b="-2499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6F438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458736" y="7561489"/>
            <a:ext cx="5002574" cy="98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2"/>
              </a:lnSpc>
              <a:spcBef>
                <a:spcPct val="0"/>
              </a:spcBef>
            </a:pPr>
            <a:r>
              <a:rPr lang="en-US" sz="5173">
                <a:solidFill>
                  <a:srgbClr val="562C67"/>
                </a:solidFill>
                <a:latin typeface="Monkey Bold"/>
              </a:rPr>
              <a:t>Victor Dupont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4540" y="7561489"/>
            <a:ext cx="4081669" cy="98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2"/>
              </a:lnSpc>
              <a:spcBef>
                <a:spcPct val="0"/>
              </a:spcBef>
            </a:pPr>
            <a:r>
              <a:rPr lang="en-US" sz="5173">
                <a:solidFill>
                  <a:srgbClr val="562C67"/>
                </a:solidFill>
                <a:latin typeface="Monkey Bold"/>
              </a:rPr>
              <a:t>Daniel Feig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42588" y="8345757"/>
            <a:ext cx="3943996" cy="58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374">
                <a:solidFill>
                  <a:srgbClr val="562C67"/>
                </a:solidFill>
                <a:latin typeface="Handy Casual"/>
              </a:rPr>
              <a:t>Encargado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03040" y="7561489"/>
            <a:ext cx="4096898" cy="98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2"/>
              </a:lnSpc>
              <a:spcBef>
                <a:spcPct val="0"/>
              </a:spcBef>
            </a:pPr>
            <a:r>
              <a:rPr lang="en-US" sz="5173">
                <a:solidFill>
                  <a:srgbClr val="562C67"/>
                </a:solidFill>
                <a:latin typeface="Monkey Bold"/>
              </a:rPr>
              <a:t>Sandra Haro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38665" y="8345757"/>
            <a:ext cx="4484070" cy="58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374">
                <a:solidFill>
                  <a:srgbClr val="562C67"/>
                </a:solidFill>
                <a:latin typeface="Handy Casual"/>
              </a:rPr>
              <a:t>Encargado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87532" y="5344164"/>
            <a:ext cx="4200935" cy="3200349"/>
          </a:xfrm>
          <a:custGeom>
            <a:avLst/>
            <a:gdLst/>
            <a:ahLst/>
            <a:cxnLst/>
            <a:rect l="l" t="t" r="r" b="b"/>
            <a:pathLst>
              <a:path w="4200935" h="3200349">
                <a:moveTo>
                  <a:pt x="0" y="0"/>
                </a:moveTo>
                <a:lnTo>
                  <a:pt x="4200936" y="0"/>
                </a:lnTo>
                <a:lnTo>
                  <a:pt x="4200936" y="3200348"/>
                </a:lnTo>
                <a:lnTo>
                  <a:pt x="0" y="32003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434583" y="8345757"/>
            <a:ext cx="2909302" cy="58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374">
                <a:solidFill>
                  <a:srgbClr val="562C67"/>
                </a:solidFill>
                <a:latin typeface="Handy Casual"/>
              </a:rPr>
              <a:t>Encargado 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24336" y="1664669"/>
            <a:ext cx="8393095" cy="16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562C67"/>
                </a:solidFill>
                <a:latin typeface="Mango AC"/>
              </a:rPr>
              <a:t>EL EQUIPO</a:t>
            </a:r>
          </a:p>
        </p:txBody>
      </p:sp>
      <p:sp>
        <p:nvSpPr>
          <p:cNvPr id="20" name="Freeform 20"/>
          <p:cNvSpPr/>
          <p:nvPr/>
        </p:nvSpPr>
        <p:spPr>
          <a:xfrm rot="2617672">
            <a:off x="14287666" y="-241263"/>
            <a:ext cx="4200935" cy="3200349"/>
          </a:xfrm>
          <a:custGeom>
            <a:avLst/>
            <a:gdLst/>
            <a:ahLst/>
            <a:cxnLst/>
            <a:rect l="l" t="t" r="r" b="b"/>
            <a:pathLst>
              <a:path w="4200935" h="3200349">
                <a:moveTo>
                  <a:pt x="0" y="0"/>
                </a:moveTo>
                <a:lnTo>
                  <a:pt x="4200935" y="0"/>
                </a:lnTo>
                <a:lnTo>
                  <a:pt x="4200935" y="3200349"/>
                </a:lnTo>
                <a:lnTo>
                  <a:pt x="0" y="3200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7468576">
            <a:off x="226211" y="477020"/>
            <a:ext cx="2842656" cy="3585920"/>
          </a:xfrm>
          <a:custGeom>
            <a:avLst/>
            <a:gdLst/>
            <a:ahLst/>
            <a:cxnLst/>
            <a:rect l="l" t="t" r="r" b="b"/>
            <a:pathLst>
              <a:path w="2842656" h="3585920">
                <a:moveTo>
                  <a:pt x="0" y="0"/>
                </a:moveTo>
                <a:lnTo>
                  <a:pt x="2842656" y="0"/>
                </a:lnTo>
                <a:lnTo>
                  <a:pt x="2842656" y="3585919"/>
                </a:lnTo>
                <a:lnTo>
                  <a:pt x="0" y="35859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2100468" y="6071494"/>
            <a:ext cx="3748007" cy="2855300"/>
          </a:xfrm>
          <a:custGeom>
            <a:avLst/>
            <a:gdLst/>
            <a:ahLst/>
            <a:cxnLst/>
            <a:rect l="l" t="t" r="r" b="b"/>
            <a:pathLst>
              <a:path w="3748007" h="2855300">
                <a:moveTo>
                  <a:pt x="0" y="0"/>
                </a:moveTo>
                <a:lnTo>
                  <a:pt x="3748007" y="0"/>
                </a:lnTo>
                <a:lnTo>
                  <a:pt x="3748007" y="2855300"/>
                </a:lnTo>
                <a:lnTo>
                  <a:pt x="0" y="2855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5524" y="1509973"/>
            <a:ext cx="13076952" cy="13504505"/>
          </a:xfrm>
          <a:custGeom>
            <a:avLst/>
            <a:gdLst/>
            <a:ahLst/>
            <a:cxnLst/>
            <a:rect l="l" t="t" r="r" b="b"/>
            <a:pathLst>
              <a:path w="13076952" h="13504505">
                <a:moveTo>
                  <a:pt x="0" y="0"/>
                </a:moveTo>
                <a:lnTo>
                  <a:pt x="13076952" y="0"/>
                </a:lnTo>
                <a:lnTo>
                  <a:pt x="13076952" y="13504505"/>
                </a:lnTo>
                <a:lnTo>
                  <a:pt x="0" y="13504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2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7571" y="2942289"/>
            <a:ext cx="11712859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6F4380"/>
                </a:solidFill>
                <a:latin typeface="Mango AC"/>
              </a:rPr>
              <a:t>TÍTULO DEL</a:t>
            </a:r>
            <a:r>
              <a:rPr lang="en-US" sz="6399" u="none">
                <a:solidFill>
                  <a:srgbClr val="6F4380"/>
                </a:solidFill>
                <a:latin typeface="Mango AC"/>
              </a:rPr>
              <a:t> PROYECTO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92752" y="4703803"/>
            <a:ext cx="4048545" cy="404854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4"/>
              <a:stretch>
                <a:fillRect l="-53071" r="-5307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E26890"/>
            </a:solidFill>
          </p:spPr>
        </p:sp>
      </p:grpSp>
      <p:sp>
        <p:nvSpPr>
          <p:cNvPr id="7" name="Freeform 7"/>
          <p:cNvSpPr/>
          <p:nvPr/>
        </p:nvSpPr>
        <p:spPr>
          <a:xfrm rot="8748844">
            <a:off x="14260894" y="136740"/>
            <a:ext cx="5190917" cy="2746467"/>
          </a:xfrm>
          <a:custGeom>
            <a:avLst/>
            <a:gdLst/>
            <a:ahLst/>
            <a:cxnLst/>
            <a:rect l="l" t="t" r="r" b="b"/>
            <a:pathLst>
              <a:path w="5190917" h="2746467">
                <a:moveTo>
                  <a:pt x="0" y="0"/>
                </a:moveTo>
                <a:lnTo>
                  <a:pt x="5190917" y="0"/>
                </a:lnTo>
                <a:lnTo>
                  <a:pt x="5190917" y="2746467"/>
                </a:lnTo>
                <a:lnTo>
                  <a:pt x="0" y="2746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468576">
            <a:off x="221040" y="1333833"/>
            <a:ext cx="2203402" cy="2779521"/>
          </a:xfrm>
          <a:custGeom>
            <a:avLst/>
            <a:gdLst/>
            <a:ahLst/>
            <a:cxnLst/>
            <a:rect l="l" t="t" r="r" b="b"/>
            <a:pathLst>
              <a:path w="2203402" h="2779521">
                <a:moveTo>
                  <a:pt x="0" y="0"/>
                </a:moveTo>
                <a:lnTo>
                  <a:pt x="2203402" y="0"/>
                </a:lnTo>
                <a:lnTo>
                  <a:pt x="2203402" y="2779522"/>
                </a:lnTo>
                <a:lnTo>
                  <a:pt x="0" y="2779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87662" y="5143500"/>
            <a:ext cx="5161975" cy="5366893"/>
          </a:xfrm>
          <a:custGeom>
            <a:avLst/>
            <a:gdLst/>
            <a:ahLst/>
            <a:cxnLst/>
            <a:rect l="l" t="t" r="r" b="b"/>
            <a:pathLst>
              <a:path w="5161975" h="5366893">
                <a:moveTo>
                  <a:pt x="0" y="0"/>
                </a:moveTo>
                <a:lnTo>
                  <a:pt x="5161975" y="0"/>
                </a:lnTo>
                <a:lnTo>
                  <a:pt x="5161975" y="5366893"/>
                </a:lnTo>
                <a:lnTo>
                  <a:pt x="0" y="53668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509000" y="4820627"/>
            <a:ext cx="5178662" cy="374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  <a:spcBef>
                <a:spcPct val="0"/>
              </a:spcBef>
            </a:pPr>
            <a:r>
              <a:rPr lang="en-US" sz="3557">
                <a:solidFill>
                  <a:srgbClr val="6F438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7729" y="1329425"/>
            <a:ext cx="13032542" cy="2089096"/>
          </a:xfrm>
          <a:custGeom>
            <a:avLst/>
            <a:gdLst/>
            <a:ahLst/>
            <a:cxnLst/>
            <a:rect l="l" t="t" r="r" b="b"/>
            <a:pathLst>
              <a:path w="13032542" h="2089096">
                <a:moveTo>
                  <a:pt x="0" y="0"/>
                </a:moveTo>
                <a:lnTo>
                  <a:pt x="13032542" y="0"/>
                </a:lnTo>
                <a:lnTo>
                  <a:pt x="13032542" y="2089096"/>
                </a:lnTo>
                <a:lnTo>
                  <a:pt x="0" y="2089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0068" b="-2511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00013" y="1624358"/>
            <a:ext cx="12569372" cy="125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562C67"/>
                </a:solidFill>
                <a:latin typeface="Mango AC"/>
              </a:rPr>
              <a:t>OBJETIVOS GENERALES</a:t>
            </a:r>
          </a:p>
        </p:txBody>
      </p:sp>
      <p:sp>
        <p:nvSpPr>
          <p:cNvPr id="4" name="Freeform 4"/>
          <p:cNvSpPr/>
          <p:nvPr/>
        </p:nvSpPr>
        <p:spPr>
          <a:xfrm rot="-3624075">
            <a:off x="-929740" y="-1716739"/>
            <a:ext cx="3055160" cy="3853987"/>
          </a:xfrm>
          <a:custGeom>
            <a:avLst/>
            <a:gdLst/>
            <a:ahLst/>
            <a:cxnLst/>
            <a:rect l="l" t="t" r="r" b="b"/>
            <a:pathLst>
              <a:path w="3055160" h="3853987">
                <a:moveTo>
                  <a:pt x="0" y="0"/>
                </a:moveTo>
                <a:lnTo>
                  <a:pt x="3055160" y="0"/>
                </a:lnTo>
                <a:lnTo>
                  <a:pt x="3055160" y="3853987"/>
                </a:lnTo>
                <a:lnTo>
                  <a:pt x="0" y="3853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84112" y="2490280"/>
            <a:ext cx="3151147" cy="2400601"/>
          </a:xfrm>
          <a:custGeom>
            <a:avLst/>
            <a:gdLst/>
            <a:ahLst/>
            <a:cxnLst/>
            <a:rect l="l" t="t" r="r" b="b"/>
            <a:pathLst>
              <a:path w="3151147" h="2400601">
                <a:moveTo>
                  <a:pt x="0" y="0"/>
                </a:moveTo>
                <a:lnTo>
                  <a:pt x="3151147" y="0"/>
                </a:lnTo>
                <a:lnTo>
                  <a:pt x="3151147" y="2400601"/>
                </a:lnTo>
                <a:lnTo>
                  <a:pt x="0" y="240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643186">
            <a:off x="-1545534" y="5146655"/>
            <a:ext cx="4280370" cy="2264705"/>
          </a:xfrm>
          <a:custGeom>
            <a:avLst/>
            <a:gdLst/>
            <a:ahLst/>
            <a:cxnLst/>
            <a:rect l="l" t="t" r="r" b="b"/>
            <a:pathLst>
              <a:path w="4280370" h="2264705">
                <a:moveTo>
                  <a:pt x="0" y="0"/>
                </a:moveTo>
                <a:lnTo>
                  <a:pt x="4280370" y="0"/>
                </a:lnTo>
                <a:lnTo>
                  <a:pt x="4280370" y="2264705"/>
                </a:lnTo>
                <a:lnTo>
                  <a:pt x="0" y="2264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56439" y="5097446"/>
            <a:ext cx="5931561" cy="5392328"/>
          </a:xfrm>
          <a:custGeom>
            <a:avLst/>
            <a:gdLst/>
            <a:ahLst/>
            <a:cxnLst/>
            <a:rect l="l" t="t" r="r" b="b"/>
            <a:pathLst>
              <a:path w="5931561" h="5392328">
                <a:moveTo>
                  <a:pt x="0" y="0"/>
                </a:moveTo>
                <a:lnTo>
                  <a:pt x="5931561" y="0"/>
                </a:lnTo>
                <a:lnTo>
                  <a:pt x="5931561" y="5392328"/>
                </a:lnTo>
                <a:lnTo>
                  <a:pt x="0" y="5392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00013" y="4079445"/>
            <a:ext cx="4191737" cy="99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6F4380"/>
                </a:solidFill>
                <a:latin typeface="Monkey"/>
              </a:rPr>
              <a:t>Imaginación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1668" y="4079445"/>
            <a:ext cx="4318355" cy="99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7"/>
              </a:lnSpc>
              <a:spcBef>
                <a:spcPct val="0"/>
              </a:spcBef>
            </a:pPr>
            <a:r>
              <a:rPr lang="en-US" sz="5205">
                <a:solidFill>
                  <a:srgbClr val="6F4380"/>
                </a:solidFill>
                <a:latin typeface="Monkey"/>
              </a:rPr>
              <a:t>Liderazgo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08884" y="5056377"/>
            <a:ext cx="4182866" cy="378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5"/>
              </a:lnSpc>
              <a:spcBef>
                <a:spcPct val="0"/>
              </a:spcBef>
            </a:pPr>
            <a:r>
              <a:rPr lang="en-US" sz="3097">
                <a:solidFill>
                  <a:srgbClr val="6F438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81668" y="5056377"/>
            <a:ext cx="4318355" cy="378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5"/>
              </a:lnSpc>
              <a:spcBef>
                <a:spcPct val="0"/>
              </a:spcBef>
            </a:pPr>
            <a:r>
              <a:rPr lang="en-US" sz="3097">
                <a:solidFill>
                  <a:srgbClr val="6F438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29889" y="19292"/>
            <a:ext cx="3888436" cy="2962282"/>
          </a:xfrm>
          <a:custGeom>
            <a:avLst/>
            <a:gdLst/>
            <a:ahLst/>
            <a:cxnLst/>
            <a:rect l="l" t="t" r="r" b="b"/>
            <a:pathLst>
              <a:path w="3888436" h="2962282">
                <a:moveTo>
                  <a:pt x="0" y="0"/>
                </a:moveTo>
                <a:lnTo>
                  <a:pt x="3888437" y="0"/>
                </a:lnTo>
                <a:lnTo>
                  <a:pt x="3888437" y="2962281"/>
                </a:lnTo>
                <a:lnTo>
                  <a:pt x="0" y="296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164502">
            <a:off x="15268957" y="22383"/>
            <a:ext cx="4799227" cy="2539227"/>
          </a:xfrm>
          <a:custGeom>
            <a:avLst/>
            <a:gdLst/>
            <a:ahLst/>
            <a:cxnLst/>
            <a:rect l="l" t="t" r="r" b="b"/>
            <a:pathLst>
              <a:path w="4799227" h="2539227">
                <a:moveTo>
                  <a:pt x="0" y="0"/>
                </a:moveTo>
                <a:lnTo>
                  <a:pt x="4799227" y="0"/>
                </a:lnTo>
                <a:lnTo>
                  <a:pt x="4799227" y="2539227"/>
                </a:lnTo>
                <a:lnTo>
                  <a:pt x="0" y="2539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1019" y="3741900"/>
            <a:ext cx="5214301" cy="5214301"/>
          </a:xfrm>
          <a:custGeom>
            <a:avLst/>
            <a:gdLst/>
            <a:ahLst/>
            <a:cxnLst/>
            <a:rect l="l" t="t" r="r" b="b"/>
            <a:pathLst>
              <a:path w="5214301" h="5214301">
                <a:moveTo>
                  <a:pt x="0" y="0"/>
                </a:moveTo>
                <a:lnTo>
                  <a:pt x="5214302" y="0"/>
                </a:lnTo>
                <a:lnTo>
                  <a:pt x="5214302" y="5214301"/>
                </a:lnTo>
                <a:lnTo>
                  <a:pt x="0" y="5214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22096" y="1129913"/>
            <a:ext cx="11556128" cy="201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79"/>
              </a:lnSpc>
              <a:spcBef>
                <a:spcPct val="0"/>
              </a:spcBef>
            </a:pPr>
            <a:r>
              <a:rPr lang="en-US" sz="10699">
                <a:solidFill>
                  <a:srgbClr val="6F4380"/>
                </a:solidFill>
                <a:latin typeface="Mango AC"/>
              </a:rPr>
              <a:t>METAS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6707" y="5074915"/>
            <a:ext cx="3882927" cy="284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5"/>
              </a:lnSpc>
              <a:spcBef>
                <a:spcPct val="0"/>
              </a:spcBef>
            </a:pPr>
            <a:r>
              <a:rPr lang="en-US" sz="2697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4907" y="3777595"/>
            <a:ext cx="4406526" cy="102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562C67"/>
                </a:solidFill>
                <a:latin typeface="Monkey"/>
              </a:rPr>
              <a:t>1º Objetivo</a:t>
            </a:r>
          </a:p>
        </p:txBody>
      </p:sp>
      <p:sp>
        <p:nvSpPr>
          <p:cNvPr id="8" name="Freeform 8"/>
          <p:cNvSpPr/>
          <p:nvPr/>
        </p:nvSpPr>
        <p:spPr>
          <a:xfrm>
            <a:off x="6593009" y="3741900"/>
            <a:ext cx="5214301" cy="5214301"/>
          </a:xfrm>
          <a:custGeom>
            <a:avLst/>
            <a:gdLst/>
            <a:ahLst/>
            <a:cxnLst/>
            <a:rect l="l" t="t" r="r" b="b"/>
            <a:pathLst>
              <a:path w="5214301" h="5214301">
                <a:moveTo>
                  <a:pt x="0" y="0"/>
                </a:moveTo>
                <a:lnTo>
                  <a:pt x="5214301" y="0"/>
                </a:lnTo>
                <a:lnTo>
                  <a:pt x="5214301" y="5214301"/>
                </a:lnTo>
                <a:lnTo>
                  <a:pt x="0" y="5214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58696" y="5074915"/>
            <a:ext cx="3882927" cy="284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5"/>
              </a:lnSpc>
              <a:spcBef>
                <a:spcPct val="0"/>
              </a:spcBef>
            </a:pPr>
            <a:r>
              <a:rPr lang="en-US" sz="2697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6897" y="3777595"/>
            <a:ext cx="4406526" cy="102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562C67"/>
                </a:solidFill>
                <a:latin typeface="Monkey"/>
              </a:rPr>
              <a:t>2º Objetivo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044999" y="3741900"/>
            <a:ext cx="5214301" cy="5214301"/>
          </a:xfrm>
          <a:custGeom>
            <a:avLst/>
            <a:gdLst/>
            <a:ahLst/>
            <a:cxnLst/>
            <a:rect l="l" t="t" r="r" b="b"/>
            <a:pathLst>
              <a:path w="5214301" h="5214301">
                <a:moveTo>
                  <a:pt x="0" y="0"/>
                </a:moveTo>
                <a:lnTo>
                  <a:pt x="5214301" y="0"/>
                </a:lnTo>
                <a:lnTo>
                  <a:pt x="5214301" y="5214301"/>
                </a:lnTo>
                <a:lnTo>
                  <a:pt x="0" y="5214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710686" y="5074915"/>
            <a:ext cx="3882927" cy="284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5"/>
              </a:lnSpc>
              <a:spcBef>
                <a:spcPct val="0"/>
              </a:spcBef>
            </a:pPr>
            <a:r>
              <a:rPr lang="en-US" sz="2697">
                <a:solidFill>
                  <a:srgbClr val="562C67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 Donec tristique rhoncus sapien.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48886" y="3777595"/>
            <a:ext cx="4406526" cy="102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562C67"/>
                </a:solidFill>
                <a:latin typeface="Monkey"/>
              </a:rPr>
              <a:t>3º Objetivo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22427" y="1660743"/>
            <a:ext cx="12753975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6F4380"/>
                </a:solidFill>
                <a:latin typeface="Mango AC"/>
              </a:rPr>
              <a:t>PUNTOS IMPORTANTES</a:t>
            </a:r>
          </a:p>
        </p:txBody>
      </p:sp>
      <p:sp>
        <p:nvSpPr>
          <p:cNvPr id="3" name="Freeform 3"/>
          <p:cNvSpPr/>
          <p:nvPr/>
        </p:nvSpPr>
        <p:spPr>
          <a:xfrm>
            <a:off x="5122427" y="3212905"/>
            <a:ext cx="8162211" cy="1258258"/>
          </a:xfrm>
          <a:custGeom>
            <a:avLst/>
            <a:gdLst/>
            <a:ahLst/>
            <a:cxnLst/>
            <a:rect l="l" t="t" r="r" b="b"/>
            <a:pathLst>
              <a:path w="8162211" h="1258258">
                <a:moveTo>
                  <a:pt x="0" y="0"/>
                </a:moveTo>
                <a:lnTo>
                  <a:pt x="8162211" y="0"/>
                </a:lnTo>
                <a:lnTo>
                  <a:pt x="8162211" y="1258258"/>
                </a:lnTo>
                <a:lnTo>
                  <a:pt x="0" y="125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81" t="-25152" b="-260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2427" y="4748341"/>
            <a:ext cx="8162211" cy="1258258"/>
          </a:xfrm>
          <a:custGeom>
            <a:avLst/>
            <a:gdLst/>
            <a:ahLst/>
            <a:cxnLst/>
            <a:rect l="l" t="t" r="r" b="b"/>
            <a:pathLst>
              <a:path w="8162211" h="1258258">
                <a:moveTo>
                  <a:pt x="0" y="0"/>
                </a:moveTo>
                <a:lnTo>
                  <a:pt x="8162211" y="0"/>
                </a:lnTo>
                <a:lnTo>
                  <a:pt x="8162211" y="1258258"/>
                </a:lnTo>
                <a:lnTo>
                  <a:pt x="0" y="1258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81" t="-25152" b="-2608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22427" y="6283777"/>
            <a:ext cx="8162211" cy="1258258"/>
          </a:xfrm>
          <a:custGeom>
            <a:avLst/>
            <a:gdLst/>
            <a:ahLst/>
            <a:cxnLst/>
            <a:rect l="l" t="t" r="r" b="b"/>
            <a:pathLst>
              <a:path w="8162211" h="1258258">
                <a:moveTo>
                  <a:pt x="0" y="0"/>
                </a:moveTo>
                <a:lnTo>
                  <a:pt x="8162211" y="0"/>
                </a:lnTo>
                <a:lnTo>
                  <a:pt x="8162211" y="1258258"/>
                </a:lnTo>
                <a:lnTo>
                  <a:pt x="0" y="125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81" t="-25152" b="-26089"/>
            </a:stretch>
          </a:blipFill>
        </p:spPr>
      </p:sp>
      <p:sp>
        <p:nvSpPr>
          <p:cNvPr id="6" name="Freeform 6"/>
          <p:cNvSpPr/>
          <p:nvPr/>
        </p:nvSpPr>
        <p:spPr>
          <a:xfrm rot="4762785">
            <a:off x="-133811" y="-555727"/>
            <a:ext cx="3998357" cy="3046021"/>
          </a:xfrm>
          <a:custGeom>
            <a:avLst/>
            <a:gdLst/>
            <a:ahLst/>
            <a:cxnLst/>
            <a:rect l="l" t="t" r="r" b="b"/>
            <a:pathLst>
              <a:path w="3998357" h="3046021">
                <a:moveTo>
                  <a:pt x="0" y="0"/>
                </a:moveTo>
                <a:lnTo>
                  <a:pt x="3998357" y="0"/>
                </a:lnTo>
                <a:lnTo>
                  <a:pt x="3998357" y="3046021"/>
                </a:lnTo>
                <a:lnTo>
                  <a:pt x="0" y="3046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22427" y="7783968"/>
            <a:ext cx="8162211" cy="1258258"/>
          </a:xfrm>
          <a:custGeom>
            <a:avLst/>
            <a:gdLst/>
            <a:ahLst/>
            <a:cxnLst/>
            <a:rect l="l" t="t" r="r" b="b"/>
            <a:pathLst>
              <a:path w="8162211" h="1258258">
                <a:moveTo>
                  <a:pt x="0" y="0"/>
                </a:moveTo>
                <a:lnTo>
                  <a:pt x="8162211" y="0"/>
                </a:lnTo>
                <a:lnTo>
                  <a:pt x="8162211" y="1258258"/>
                </a:lnTo>
                <a:lnTo>
                  <a:pt x="0" y="125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81" t="-25152" b="-2608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00221" y="7839419"/>
            <a:ext cx="6570334" cy="94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>
                <a:solidFill>
                  <a:srgbClr val="FFFFFF"/>
                </a:solidFill>
                <a:latin typeface="Monkey"/>
              </a:rPr>
              <a:t>4º Punto importante</a:t>
            </a:r>
          </a:p>
        </p:txBody>
      </p:sp>
      <p:sp>
        <p:nvSpPr>
          <p:cNvPr id="9" name="Freeform 9"/>
          <p:cNvSpPr/>
          <p:nvPr/>
        </p:nvSpPr>
        <p:spPr>
          <a:xfrm>
            <a:off x="416725" y="6357807"/>
            <a:ext cx="5108668" cy="4114800"/>
          </a:xfrm>
          <a:custGeom>
            <a:avLst/>
            <a:gdLst/>
            <a:ahLst/>
            <a:cxnLst/>
            <a:rect l="l" t="t" r="r" b="b"/>
            <a:pathLst>
              <a:path w="5108668" h="4114800">
                <a:moveTo>
                  <a:pt x="0" y="0"/>
                </a:moveTo>
                <a:lnTo>
                  <a:pt x="5108668" y="0"/>
                </a:lnTo>
                <a:lnTo>
                  <a:pt x="51086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31585" y="3268356"/>
            <a:ext cx="6570334" cy="94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>
                <a:solidFill>
                  <a:srgbClr val="FFFFFF"/>
                </a:solidFill>
                <a:latin typeface="Monkey"/>
              </a:rPr>
              <a:t>1º Punto importante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4916" y="4803792"/>
            <a:ext cx="6570334" cy="94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>
                <a:solidFill>
                  <a:srgbClr val="FFFFFF"/>
                </a:solidFill>
                <a:latin typeface="Monkey"/>
              </a:rPr>
              <a:t>2º Punto importante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0221" y="6339228"/>
            <a:ext cx="6570334" cy="94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>
                <a:solidFill>
                  <a:srgbClr val="FFFFFF"/>
                </a:solidFill>
                <a:latin typeface="Monkey"/>
              </a:rPr>
              <a:t>3º Punto importante</a:t>
            </a:r>
          </a:p>
        </p:txBody>
      </p:sp>
      <p:sp>
        <p:nvSpPr>
          <p:cNvPr id="13" name="Freeform 13"/>
          <p:cNvSpPr/>
          <p:nvPr/>
        </p:nvSpPr>
        <p:spPr>
          <a:xfrm rot="2280581">
            <a:off x="15730716" y="6858490"/>
            <a:ext cx="3057168" cy="3856519"/>
          </a:xfrm>
          <a:custGeom>
            <a:avLst/>
            <a:gdLst/>
            <a:ahLst/>
            <a:cxnLst/>
            <a:rect l="l" t="t" r="r" b="b"/>
            <a:pathLst>
              <a:path w="3057168" h="3856519">
                <a:moveTo>
                  <a:pt x="0" y="0"/>
                </a:moveTo>
                <a:lnTo>
                  <a:pt x="3057168" y="0"/>
                </a:lnTo>
                <a:lnTo>
                  <a:pt x="3057168" y="3856519"/>
                </a:lnTo>
                <a:lnTo>
                  <a:pt x="0" y="3856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063745">
            <a:off x="15749706" y="5359692"/>
            <a:ext cx="4253392" cy="2250431"/>
          </a:xfrm>
          <a:custGeom>
            <a:avLst/>
            <a:gdLst/>
            <a:ahLst/>
            <a:cxnLst/>
            <a:rect l="l" t="t" r="r" b="b"/>
            <a:pathLst>
              <a:path w="4253392" h="2250431">
                <a:moveTo>
                  <a:pt x="0" y="0"/>
                </a:moveTo>
                <a:lnTo>
                  <a:pt x="4253392" y="0"/>
                </a:lnTo>
                <a:lnTo>
                  <a:pt x="4253392" y="2250431"/>
                </a:lnTo>
                <a:lnTo>
                  <a:pt x="0" y="2250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290" y="776005"/>
            <a:ext cx="15883420" cy="8734990"/>
          </a:xfrm>
          <a:custGeom>
            <a:avLst/>
            <a:gdLst/>
            <a:ahLst/>
            <a:cxnLst/>
            <a:rect l="l" t="t" r="r" b="b"/>
            <a:pathLst>
              <a:path w="15883420" h="8734990">
                <a:moveTo>
                  <a:pt x="0" y="0"/>
                </a:moveTo>
                <a:lnTo>
                  <a:pt x="15883420" y="0"/>
                </a:lnTo>
                <a:lnTo>
                  <a:pt x="15883420" y="8734990"/>
                </a:lnTo>
                <a:lnTo>
                  <a:pt x="0" y="8734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451" r="-2904" b="-93393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426218" y="4176898"/>
            <a:ext cx="3941115" cy="3759096"/>
            <a:chOff x="0" y="0"/>
            <a:chExt cx="6324600" cy="6032500"/>
          </a:xfrm>
        </p:grpSpPr>
        <p:sp>
          <p:nvSpPr>
            <p:cNvPr id="4" name="Freeform 4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/>
              <a:stretch>
                <a:fillRect l="-20969" r="-2096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1DAC9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829086" y="4176898"/>
            <a:ext cx="2823481" cy="3759096"/>
            <a:chOff x="0" y="0"/>
            <a:chExt cx="3663950" cy="487807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5"/>
              <a:stretch>
                <a:fillRect l="-29833" r="-2983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E2689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105078" y="4176898"/>
            <a:ext cx="3941115" cy="3759096"/>
            <a:chOff x="0" y="0"/>
            <a:chExt cx="6324600" cy="6032500"/>
          </a:xfrm>
        </p:grpSpPr>
        <p:sp>
          <p:nvSpPr>
            <p:cNvPr id="10" name="Freeform 10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6"/>
              <a:stretch>
                <a:fillRect l="-21368" r="-2136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1DAC9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831350" y="8065553"/>
            <a:ext cx="3130850" cy="66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509">
                <a:solidFill>
                  <a:srgbClr val="562C67"/>
                </a:solidFill>
                <a:latin typeface="Monkey"/>
              </a:rPr>
              <a:t>1º Referencia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5526" y="2343330"/>
            <a:ext cx="16230600" cy="144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DFA95A"/>
                </a:solidFill>
                <a:latin typeface="Mango AC"/>
              </a:rPr>
              <a:t>REFERENCIAS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5401" y="8065553"/>
            <a:ext cx="3130850" cy="66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509">
                <a:solidFill>
                  <a:srgbClr val="562C67"/>
                </a:solidFill>
                <a:latin typeface="Monkey"/>
              </a:rPr>
              <a:t>2º Referencia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10211" y="8065553"/>
            <a:ext cx="3130850" cy="66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3"/>
              </a:lnSpc>
              <a:spcBef>
                <a:spcPct val="0"/>
              </a:spcBef>
            </a:pPr>
            <a:r>
              <a:rPr lang="en-US" sz="3509">
                <a:solidFill>
                  <a:srgbClr val="562C67"/>
                </a:solidFill>
                <a:latin typeface="Monkey"/>
              </a:rPr>
              <a:t>3º Referencia</a:t>
            </a:r>
          </a:p>
        </p:txBody>
      </p:sp>
      <p:sp>
        <p:nvSpPr>
          <p:cNvPr id="16" name="Freeform 16"/>
          <p:cNvSpPr/>
          <p:nvPr/>
        </p:nvSpPr>
        <p:spPr>
          <a:xfrm rot="9240543">
            <a:off x="-498880" y="7864632"/>
            <a:ext cx="3055160" cy="3853987"/>
          </a:xfrm>
          <a:custGeom>
            <a:avLst/>
            <a:gdLst/>
            <a:ahLst/>
            <a:cxnLst/>
            <a:rect l="l" t="t" r="r" b="b"/>
            <a:pathLst>
              <a:path w="3055160" h="3853987">
                <a:moveTo>
                  <a:pt x="0" y="0"/>
                </a:moveTo>
                <a:lnTo>
                  <a:pt x="3055160" y="0"/>
                </a:lnTo>
                <a:lnTo>
                  <a:pt x="3055160" y="3853987"/>
                </a:lnTo>
                <a:lnTo>
                  <a:pt x="0" y="3853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4643186">
            <a:off x="15119115" y="708738"/>
            <a:ext cx="4280370" cy="2264705"/>
          </a:xfrm>
          <a:custGeom>
            <a:avLst/>
            <a:gdLst/>
            <a:ahLst/>
            <a:cxnLst/>
            <a:rect l="l" t="t" r="r" b="b"/>
            <a:pathLst>
              <a:path w="4280370" h="2264705">
                <a:moveTo>
                  <a:pt x="0" y="0"/>
                </a:moveTo>
                <a:lnTo>
                  <a:pt x="4280370" y="0"/>
                </a:lnTo>
                <a:lnTo>
                  <a:pt x="4280370" y="2264705"/>
                </a:lnTo>
                <a:lnTo>
                  <a:pt x="0" y="22647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314" y="2089926"/>
            <a:ext cx="15440464" cy="144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C44D76"/>
                </a:solidFill>
                <a:latin typeface="Mango AC"/>
              </a:rPr>
              <a:t>FASES DEL PROYECTO</a:t>
            </a:r>
          </a:p>
        </p:txBody>
      </p:sp>
      <p:sp>
        <p:nvSpPr>
          <p:cNvPr id="3" name="Freeform 3"/>
          <p:cNvSpPr/>
          <p:nvPr/>
        </p:nvSpPr>
        <p:spPr>
          <a:xfrm>
            <a:off x="-696988" y="308356"/>
            <a:ext cx="3466754" cy="2641036"/>
          </a:xfrm>
          <a:custGeom>
            <a:avLst/>
            <a:gdLst/>
            <a:ahLst/>
            <a:cxnLst/>
            <a:rect l="l" t="t" r="r" b="b"/>
            <a:pathLst>
              <a:path w="3466754" h="2641036">
                <a:moveTo>
                  <a:pt x="0" y="0"/>
                </a:moveTo>
                <a:lnTo>
                  <a:pt x="3466754" y="0"/>
                </a:lnTo>
                <a:lnTo>
                  <a:pt x="3466754" y="2641036"/>
                </a:lnTo>
                <a:lnTo>
                  <a:pt x="0" y="2641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17953">
            <a:off x="2942990" y="5198067"/>
            <a:ext cx="1434144" cy="512707"/>
          </a:xfrm>
          <a:custGeom>
            <a:avLst/>
            <a:gdLst/>
            <a:ahLst/>
            <a:cxnLst/>
            <a:rect l="l" t="t" r="r" b="b"/>
            <a:pathLst>
              <a:path w="1434144" h="512707">
                <a:moveTo>
                  <a:pt x="0" y="0"/>
                </a:moveTo>
                <a:lnTo>
                  <a:pt x="1434144" y="0"/>
                </a:lnTo>
                <a:lnTo>
                  <a:pt x="1434144" y="512707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78896" y="4253201"/>
            <a:ext cx="3690005" cy="98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562C67"/>
                </a:solidFill>
                <a:latin typeface="Monkey"/>
              </a:rPr>
              <a:t>2º ETAPA</a:t>
            </a:r>
          </a:p>
        </p:txBody>
      </p:sp>
      <p:sp>
        <p:nvSpPr>
          <p:cNvPr id="6" name="Freeform 6"/>
          <p:cNvSpPr/>
          <p:nvPr/>
        </p:nvSpPr>
        <p:spPr>
          <a:xfrm rot="-1717953">
            <a:off x="9471446" y="5259121"/>
            <a:ext cx="1434144" cy="512707"/>
          </a:xfrm>
          <a:custGeom>
            <a:avLst/>
            <a:gdLst/>
            <a:ahLst/>
            <a:cxnLst/>
            <a:rect l="l" t="t" r="r" b="b"/>
            <a:pathLst>
              <a:path w="1434144" h="512707">
                <a:moveTo>
                  <a:pt x="0" y="0"/>
                </a:moveTo>
                <a:lnTo>
                  <a:pt x="1434144" y="0"/>
                </a:lnTo>
                <a:lnTo>
                  <a:pt x="1434144" y="512707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605604">
            <a:off x="6162571" y="6262768"/>
            <a:ext cx="1317347" cy="974837"/>
          </a:xfrm>
          <a:custGeom>
            <a:avLst/>
            <a:gdLst/>
            <a:ahLst/>
            <a:cxnLst/>
            <a:rect l="l" t="t" r="r" b="b"/>
            <a:pathLst>
              <a:path w="1317347" h="974837">
                <a:moveTo>
                  <a:pt x="0" y="0"/>
                </a:moveTo>
                <a:lnTo>
                  <a:pt x="1317347" y="0"/>
                </a:lnTo>
                <a:lnTo>
                  <a:pt x="1317347" y="974836"/>
                </a:lnTo>
                <a:lnTo>
                  <a:pt x="0" y="974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0290" y="6177121"/>
            <a:ext cx="2691997" cy="98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562C67"/>
                </a:solidFill>
                <a:latin typeface="Monkey"/>
              </a:rPr>
              <a:t>1º ETAPA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0290" y="7175615"/>
            <a:ext cx="3430919" cy="6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59"/>
              </a:lnSpc>
              <a:spcBef>
                <a:spcPct val="0"/>
              </a:spcBef>
            </a:pPr>
            <a:r>
              <a:rPr lang="en-US" sz="3471">
                <a:solidFill>
                  <a:srgbClr val="562C67"/>
                </a:solidFill>
                <a:latin typeface="Handy Casual"/>
              </a:rPr>
              <a:t>Define el proceso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0834" y="6267610"/>
            <a:ext cx="2691997" cy="98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562C67"/>
                </a:solidFill>
                <a:latin typeface="Monkey"/>
              </a:rPr>
              <a:t>3º ETAPA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36384" y="4312737"/>
            <a:ext cx="2691997" cy="98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562C67"/>
                </a:solidFill>
                <a:latin typeface="Monkey"/>
              </a:rPr>
              <a:t>4º ETAPA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56960" y="6328181"/>
            <a:ext cx="2846144" cy="98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562C67"/>
                </a:solidFill>
                <a:latin typeface="Monkey"/>
              </a:rPr>
              <a:t>5º ETAPA</a:t>
            </a:r>
          </a:p>
        </p:txBody>
      </p:sp>
      <p:sp>
        <p:nvSpPr>
          <p:cNvPr id="13" name="Freeform 13"/>
          <p:cNvSpPr/>
          <p:nvPr/>
        </p:nvSpPr>
        <p:spPr>
          <a:xfrm rot="-6605604">
            <a:off x="12275215" y="6321656"/>
            <a:ext cx="1317347" cy="974837"/>
          </a:xfrm>
          <a:custGeom>
            <a:avLst/>
            <a:gdLst/>
            <a:ahLst/>
            <a:cxnLst/>
            <a:rect l="l" t="t" r="r" b="b"/>
            <a:pathLst>
              <a:path w="1317347" h="974837">
                <a:moveTo>
                  <a:pt x="0" y="0"/>
                </a:moveTo>
                <a:lnTo>
                  <a:pt x="1317347" y="0"/>
                </a:lnTo>
                <a:lnTo>
                  <a:pt x="1317347" y="974837"/>
                </a:lnTo>
                <a:lnTo>
                  <a:pt x="0" y="974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78896" y="5257067"/>
            <a:ext cx="3430919" cy="6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59"/>
              </a:lnSpc>
              <a:spcBef>
                <a:spcPct val="0"/>
              </a:spcBef>
            </a:pPr>
            <a:r>
              <a:rPr lang="en-US" sz="3471">
                <a:solidFill>
                  <a:srgbClr val="562C67"/>
                </a:solidFill>
                <a:latin typeface="Handy Casual"/>
              </a:rPr>
              <a:t>Define el proceso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20834" y="7236186"/>
            <a:ext cx="3430919" cy="6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59"/>
              </a:lnSpc>
              <a:spcBef>
                <a:spcPct val="0"/>
              </a:spcBef>
            </a:pPr>
            <a:r>
              <a:rPr lang="en-US" sz="3471">
                <a:solidFill>
                  <a:srgbClr val="562C67"/>
                </a:solidFill>
                <a:latin typeface="Handy Casual"/>
              </a:rPr>
              <a:t>Define el proceso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51754" y="5258643"/>
            <a:ext cx="3430919" cy="6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59"/>
              </a:lnSpc>
              <a:spcBef>
                <a:spcPct val="0"/>
              </a:spcBef>
            </a:pPr>
            <a:r>
              <a:rPr lang="en-US" sz="3471">
                <a:solidFill>
                  <a:srgbClr val="562C67"/>
                </a:solidFill>
                <a:latin typeface="Handy Casual"/>
              </a:rPr>
              <a:t>Define el proceso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28381" y="7316382"/>
            <a:ext cx="3430919" cy="6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59"/>
              </a:lnSpc>
              <a:spcBef>
                <a:spcPct val="0"/>
              </a:spcBef>
            </a:pPr>
            <a:r>
              <a:rPr lang="en-US" sz="3471">
                <a:solidFill>
                  <a:srgbClr val="562C67"/>
                </a:solidFill>
                <a:latin typeface="Handy Casual"/>
              </a:rPr>
              <a:t>Define el proceso</a:t>
            </a:r>
          </a:p>
        </p:txBody>
      </p:sp>
      <p:sp>
        <p:nvSpPr>
          <p:cNvPr id="18" name="Freeform 18"/>
          <p:cNvSpPr/>
          <p:nvPr/>
        </p:nvSpPr>
        <p:spPr>
          <a:xfrm rot="6704482">
            <a:off x="15693881" y="326714"/>
            <a:ext cx="3590119" cy="2735018"/>
          </a:xfrm>
          <a:custGeom>
            <a:avLst/>
            <a:gdLst/>
            <a:ahLst/>
            <a:cxnLst/>
            <a:rect l="l" t="t" r="r" b="b"/>
            <a:pathLst>
              <a:path w="3590119" h="2735018">
                <a:moveTo>
                  <a:pt x="0" y="0"/>
                </a:moveTo>
                <a:lnTo>
                  <a:pt x="3590119" y="0"/>
                </a:lnTo>
                <a:lnTo>
                  <a:pt x="3590119" y="2735018"/>
                </a:lnTo>
                <a:lnTo>
                  <a:pt x="0" y="273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6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Personalizado</PresentationFormat>
  <Paragraphs>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Monkey Bold</vt:lpstr>
      <vt:lpstr>Arial</vt:lpstr>
      <vt:lpstr>Mango AC</vt:lpstr>
      <vt:lpstr>Mango AC Bold</vt:lpstr>
      <vt:lpstr>Calibri</vt:lpstr>
      <vt:lpstr>Handy Casual</vt:lpstr>
      <vt:lpstr>Marykate</vt:lpstr>
      <vt:lpstr>Monkey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Diapositivas para proyecto de educación Coloridas Rosa, blanco y verde</dc:title>
  <cp:lastModifiedBy>eduardo</cp:lastModifiedBy>
  <cp:revision>2</cp:revision>
  <dcterms:created xsi:type="dcterms:W3CDTF">2006-08-16T00:00:00Z</dcterms:created>
  <dcterms:modified xsi:type="dcterms:W3CDTF">2023-12-11T06:54:16Z</dcterms:modified>
  <dc:identifier>DAFt71hCwrE</dc:identifier>
</cp:coreProperties>
</file>